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411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981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64495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3908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820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3805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016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3320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055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3626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7115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CE916-6BD4-448D-A21B-9529A0AECA0C}" type="datetimeFigureOut">
              <a:rPr lang="en-US" smtClean="0"/>
              <a:pPr/>
              <a:t>1/18/2013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C6F7-12A3-4512-BB68-4BE7E0AC93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1123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102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6500" dirty="0" smtClean="0"/>
              <a:t>"Treat every conversation you have on TWITTER or FACEBOOK as if it were a NATIONALLY TELEVISED PRESS CONFERENCE."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3227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ISD 279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Koltes, James Allen (NVJH)</dc:creator>
  <cp:lastModifiedBy> Tim Morris</cp:lastModifiedBy>
  <cp:revision>1</cp:revision>
  <cp:lastPrinted>2013-01-18T14:56:30Z</cp:lastPrinted>
  <dcterms:created xsi:type="dcterms:W3CDTF">2013-01-18T14:52:31Z</dcterms:created>
  <dcterms:modified xsi:type="dcterms:W3CDTF">2013-01-18T17:27:34Z</dcterms:modified>
</cp:coreProperties>
</file>