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63" r:id="rId5"/>
    <p:sldId id="259" r:id="rId6"/>
    <p:sldId id="264" r:id="rId7"/>
    <p:sldId id="261" r:id="rId8"/>
    <p:sldId id="265" r:id="rId9"/>
    <p:sldId id="270" r:id="rId10"/>
    <p:sldId id="269" r:id="rId11"/>
    <p:sldId id="260" r:id="rId12"/>
    <p:sldId id="266" r:id="rId13"/>
    <p:sldId id="262" r:id="rId14"/>
    <p:sldId id="267" r:id="rId15"/>
    <p:sldId id="268" r:id="rId16"/>
    <p:sldId id="273" r:id="rId17"/>
    <p:sldId id="272" r:id="rId18"/>
    <p:sldId id="274" r:id="rId19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90" autoAdjust="0"/>
  </p:normalViewPr>
  <p:slideViewPr>
    <p:cSldViewPr>
      <p:cViewPr>
        <p:scale>
          <a:sx n="125" d="100"/>
          <a:sy n="125" d="100"/>
        </p:scale>
        <p:origin x="-1140" y="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E3254872-13B7-4C62-AD7E-64716A18ECFA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703D398-0510-4A36-B434-3B5E809D6B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E930461-453A-4A8B-9ABC-F9120DDCDC4A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CEACF49-D454-4404-BAAF-EB28B35BC3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ACF49-D454-4404-BAAF-EB28B35BC3A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53391-0299-4C0C-8BE4-ABA62F36DEBF}" type="datetimeFigureOut">
              <a:rPr lang="en-US" smtClean="0"/>
              <a:pPr/>
              <a:t>8/3/2016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E0007-2EE2-48A0-856C-1A2818999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aa.org/wps/wcm/connect/public/NCAA/Resources/Research/Probability+of+Going+Pro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74320"/>
            <a:ext cx="8534400" cy="627888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Tee Ball Workshop</a:t>
            </a:r>
            <a:endParaRPr lang="en-US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Pickup Race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035" y="2133600"/>
            <a:ext cx="7982565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Batting safety </a:t>
            </a:r>
            <a:b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1. Wearing helmets</a:t>
            </a:r>
            <a:b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2. When not to swing the bat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 to grip the bat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Proper batting stance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 to swing the bat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 off a tee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 softly tossed pitches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 needs lots of repetition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 Drills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 off tee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Soft toss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 stick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 the knob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Bat behind back tee drill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Positional Play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Only 10 players on the field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Share the ball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Covering bases</a:t>
            </a:r>
          </a:p>
          <a:p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hrowing VS Running for Outs</a:t>
            </a: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Positional Drills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got it 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 position (P to 1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P to 3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P to C)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 position (1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SS, and 3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 position (1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and RF)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 groups, 3 positions</a:t>
            </a:r>
            <a:b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1. 1</a:t>
            </a:r>
            <a:r>
              <a:rPr lang="en-US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en-US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and RF</a:t>
            </a:r>
            <a:b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2. SS, 3</a:t>
            </a:r>
            <a:r>
              <a:rPr lang="en-US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and LF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 Position Infield and Outfield      (2</a:t>
            </a:r>
            <a:r>
              <a:rPr lang="en-US" sz="44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SS, LC, and RC) </a:t>
            </a: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Practice Plan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Create a practice plan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Assign drills to assistant coaches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Explain the drill to assistant before practice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“Divide and Conquer”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lots of drills to keep the kids moving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good time management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Parent Meeting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Introduce yourself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the kids introduce themselves to each other and the parents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 over the team rules</a:t>
            </a:r>
          </a:p>
          <a:p>
            <a:pPr marL="914400" lvl="2" defTabSz="573088">
              <a:buFont typeface="+mj-lt"/>
              <a:buAutoNum type="arabicPeriod"/>
            </a:pP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Only Players, Team Parent, and Coaches are allowed in the dugout.</a:t>
            </a:r>
          </a:p>
          <a:p>
            <a:pPr marL="914400" lvl="2" indent="-223838" defTabSz="573088">
              <a:buFont typeface="+mj-lt"/>
              <a:buAutoNum type="arabicPeriod"/>
            </a:pP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Physical or verbal assaults will not be tolerated. This includes hitting, kicking, biting, spitting, and  name calling. They will be asked to go sit on the bench for a cooling off period then they must apologize.</a:t>
            </a:r>
          </a:p>
          <a:p>
            <a:pPr marL="914400" lvl="2" indent="-223838" defTabSz="573088">
              <a:buFont typeface="+mj-lt"/>
              <a:buAutoNum type="arabicPeriod"/>
            </a:pP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During games the on deck batter does not leave the dugout until the ball is thrown to the catcher 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you have an assistant ask them to start practice with the kids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 over the statistics of making it to the pros</a:t>
            </a: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04800"/>
          <a:ext cx="8534400" cy="6248400"/>
        </p:xfrm>
        <a:graphic>
          <a:graphicData uri="http://schemas.openxmlformats.org/drawingml/2006/table">
            <a:tbl>
              <a:tblPr/>
              <a:tblGrid>
                <a:gridCol w="1828800"/>
                <a:gridCol w="990600"/>
                <a:gridCol w="1143000"/>
                <a:gridCol w="914400"/>
                <a:gridCol w="990600"/>
                <a:gridCol w="990600"/>
                <a:gridCol w="1676400"/>
              </a:tblGrid>
              <a:tr h="52070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FFFF00"/>
                          </a:solidFill>
                          <a:latin typeface="Calibri"/>
                        </a:rPr>
                        <a:t>Probability </a:t>
                      </a:r>
                      <a:r>
                        <a:rPr lang="en-US" sz="28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of </a:t>
                      </a:r>
                      <a:r>
                        <a:rPr lang="en-US" sz="2800" b="1" i="0" u="none" strike="noStrike" dirty="0" smtClean="0">
                          <a:solidFill>
                            <a:srgbClr val="FFFF00"/>
                          </a:solidFill>
                          <a:latin typeface="Calibri"/>
                        </a:rPr>
                        <a:t>Competing </a:t>
                      </a:r>
                      <a:r>
                        <a:rPr lang="en-US" sz="28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in </a:t>
                      </a:r>
                      <a:r>
                        <a:rPr lang="en-US" sz="2800" b="1" i="0" u="none" strike="noStrike" dirty="0" smtClean="0">
                          <a:solidFill>
                            <a:srgbClr val="FFFF00"/>
                          </a:solidFill>
                          <a:latin typeface="Calibri"/>
                        </a:rPr>
                        <a:t>Athletics Beyond High School</a:t>
                      </a:r>
                      <a:endParaRPr lang="en-US" sz="2800" b="1" i="0" u="none" strike="noStrike" dirty="0">
                        <a:solidFill>
                          <a:srgbClr val="FFFF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Men's Basketball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Women's Basketball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Football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Baseball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Men's Ice Hockey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Men's Soccer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High School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535,289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435,885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1,095,993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474,219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35,732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411,757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High School - Senior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152,940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124,539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313,141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135,491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10,209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117,645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NCAA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17,890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16,134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69,643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31,999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3,891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22,987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NCAA - Freshman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5,111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4,610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19,898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9,143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1,112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6,568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NCAA - Senior 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3,976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3,585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15,476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7,111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865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5,108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NCAA - Drafted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693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High School to NCAA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3.30%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3.70%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6.40%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6.70</a:t>
                      </a:r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%</a:t>
                      </a:r>
                    </a:p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5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00"/>
                          </a:solidFill>
                          <a:latin typeface="Arial"/>
                        </a:rPr>
                        <a:t> in 75</a:t>
                      </a:r>
                      <a:endParaRPr lang="en-US" sz="1400" b="0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10.90%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5.60%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NCAA to Pro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1.30%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0.90%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1.60%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9.70</a:t>
                      </a:r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%</a:t>
                      </a:r>
                    </a:p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10 in 100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1.20%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0.70%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High School to Pro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0.03%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0.02%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0.08%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0.51</a:t>
                      </a:r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%</a:t>
                      </a:r>
                    </a:p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1 in 200</a:t>
                      </a:r>
                      <a:endParaRPr lang="en-US" sz="1400" b="0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0.10%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0.03%</a:t>
                      </a: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FFFF00"/>
                          </a:solidFill>
                          <a:latin typeface="Calibri"/>
                          <a:hlinkClick r:id="rId3"/>
                        </a:rPr>
                        <a:t>http://www.ncaa.org/wps/wcm/connect/public/NCAA/Resources/Research/Probability+of+Going+Pro</a:t>
                      </a:r>
                      <a:endParaRPr lang="en-US" sz="1600" b="0" i="0" u="sng" strike="noStrike" dirty="0">
                        <a:solidFill>
                          <a:srgbClr val="FFFF00"/>
                        </a:solidFill>
                        <a:latin typeface="Calibri"/>
                      </a:endParaRPr>
                    </a:p>
                  </a:txBody>
                  <a:tcPr marL="8659" marR="8659" marT="8659" marB="0" anchor="ctr">
                    <a:lnL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Parent Meeting Cont.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Let the parents know what they can expect from you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Let the parents know what is expected of them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Parents refrain from coaching from the bleachers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Practice must continue at home (Handout)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Educate the parents on good mechanics</a:t>
            </a:r>
          </a:p>
          <a:p>
            <a:pPr marL="914400" lvl="2" defTabSz="573088">
              <a:buFont typeface="+mj-lt"/>
              <a:buAutoNum type="arabicPeriod"/>
            </a:pP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</a:t>
            </a:r>
          </a:p>
          <a:p>
            <a:pPr marL="914400" lvl="2" indent="-223838" defTabSz="573088">
              <a:buFont typeface="+mj-lt"/>
              <a:buAutoNum type="arabicPeriod"/>
            </a:pP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Fielding</a:t>
            </a:r>
          </a:p>
          <a:p>
            <a:pPr marL="914400" lvl="2" indent="-223838" defTabSz="573088">
              <a:buFont typeface="+mj-lt"/>
              <a:buAutoNum type="arabicPeriod"/>
            </a:pP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 over league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Topics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Basic Rules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 Mechanics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Catching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Hitting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Positional Play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Practice Plan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Parent Meeting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Key Dates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Basic Rules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Run the correct direction after hitting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Running past first base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Runners must touch all the bases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Scoring a run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 to record outs </a:t>
            </a:r>
            <a:b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Catch the ball in the air </a:t>
            </a:r>
            <a:br>
              <a:rPr lang="en-US" sz="3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2. Force outs</a:t>
            </a:r>
            <a:br>
              <a:rPr lang="en-US" sz="3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3. Tag the runner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Three outs constitutes an inning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Basic Rules Drills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Swing, drop, and run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Ball transfer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Tag the runner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Relay race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1. Runner says base name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2. If they miss the base they return to it</a:t>
            </a:r>
            <a:b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3. Teams can’t pass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 Mechanics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Turn the body so shoulder points toward target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Point glove at target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Step and point toe towards target 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Keep elbow above the shoulder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 and Release the ball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Proper throwing needs repetitions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 Drills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Hit the target</a:t>
            </a:r>
          </a:p>
          <a:p>
            <a:pPr>
              <a:buNone/>
            </a:pPr>
            <a:r>
              <a:rPr lang="en-US" sz="3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1. Helmet as target</a:t>
            </a:r>
          </a:p>
          <a:p>
            <a:pPr>
              <a:buNone/>
            </a:pPr>
            <a:r>
              <a:rPr lang="en-US" sz="3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2. Bucket on top of bucket as target</a:t>
            </a:r>
          </a:p>
          <a:p>
            <a:pPr>
              <a:buNone/>
            </a:pPr>
            <a:r>
              <a:rPr lang="en-US" sz="3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3. Fishing net tee as target</a:t>
            </a:r>
          </a:p>
          <a:p>
            <a:pPr>
              <a:buNone/>
            </a:pPr>
            <a:r>
              <a:rPr lang="en-US" sz="3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4. Target 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One knee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Front foot forward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Bare hand pick up</a:t>
            </a:r>
          </a:p>
          <a:p>
            <a:endParaRPr lang="en-US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Catching/Fielding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Track the ball to the glove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Use two hands to catch and field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Glove up versus glove down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Try to catch the ball out in front of the body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Catching needs lots of repetition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Catching/Fielding Drills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Ball drop (bleachers)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Alligator chomp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Coach to Kid toss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Coach VS Kids Games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Soccer goalie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 Relay Race (Team)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Pickup Race (4 players)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Throwing Relay Race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9944" y="1371600"/>
            <a:ext cx="6044111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628</Words>
  <Application>Microsoft Office PowerPoint</Application>
  <PresentationFormat>On-screen Show (4:3)</PresentationFormat>
  <Paragraphs>185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Tee Ball Workshop</vt:lpstr>
      <vt:lpstr>Topics</vt:lpstr>
      <vt:lpstr>Basic Rules</vt:lpstr>
      <vt:lpstr>Basic Rules Drills</vt:lpstr>
      <vt:lpstr>Throwing Mechanics</vt:lpstr>
      <vt:lpstr>Throwing Drills</vt:lpstr>
      <vt:lpstr>Catching/Fielding</vt:lpstr>
      <vt:lpstr>Catching/Fielding Drills</vt:lpstr>
      <vt:lpstr>Throwing Relay Race</vt:lpstr>
      <vt:lpstr>Pickup Race</vt:lpstr>
      <vt:lpstr>Hitting</vt:lpstr>
      <vt:lpstr>Hitting Drills</vt:lpstr>
      <vt:lpstr>Positional Play</vt:lpstr>
      <vt:lpstr>Positional Drills</vt:lpstr>
      <vt:lpstr>Practice Plan</vt:lpstr>
      <vt:lpstr>Parent Meeting</vt:lpstr>
      <vt:lpstr>Slide 17</vt:lpstr>
      <vt:lpstr>Parent Meeting Cont.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 Ball</dc:title>
  <dc:creator>Philip J. Champagne</dc:creator>
  <cp:lastModifiedBy>Philip Champagne</cp:lastModifiedBy>
  <cp:revision>97</cp:revision>
  <dcterms:created xsi:type="dcterms:W3CDTF">2013-07-01T13:34:53Z</dcterms:created>
  <dcterms:modified xsi:type="dcterms:W3CDTF">2016-08-03T15:15:34Z</dcterms:modified>
</cp:coreProperties>
</file>