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3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4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89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7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97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5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19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81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6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7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FEC78-4DC6-4D09-9D5F-BFA463D3C898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A947C-2AD8-4246-8DC1-5D7CBEC5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1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BISHOP KELLY BASEBALL CAMP </a:t>
            </a:r>
            <a:br>
              <a:rPr lang="en-US" sz="2800" dirty="0" smtClean="0"/>
            </a:br>
            <a:r>
              <a:rPr lang="en-US" sz="2800" dirty="0" smtClean="0"/>
              <a:t>June 6th-8th from 9AM-12PM </a:t>
            </a:r>
            <a:br>
              <a:rPr lang="en-US" sz="2800" dirty="0" smtClean="0"/>
            </a:br>
            <a:r>
              <a:rPr lang="en-US" sz="2800" dirty="0" smtClean="0"/>
              <a:t>Bishop Kelly Baseball Field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400" b="1" dirty="0"/>
              <a:t>The 2016 Bishop Kelly Baseball Camp will provide instruction from current high school players and coaches at BK. This camp is for players 7-12  and will teach the fundamentals of the game while incorporating fun and some friendly competition built into each day.  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/>
              <a:t>Campers will go through different stations learning all different  positions on the field as well as playing in games everyday. 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/>
              <a:t>Campers will get a t-shirt at the end of the camp, also camp awards will be given out at the end of each day.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/>
              <a:t>Cost will be $125, sibling discount of $10 for each additional child for the 3 days and will include t-shirt, and free entry into a Barons game to watch their “coaches” play. Campers will need to bring their own gloves, hats, sunscreen, baseball pants/sweats, helmet, and bat. Make sure your name is on everything. 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/>
              <a:t>Must return the bottom portion to Bishop Kelly 7009 Franklin Road, Boise ID 83709 ℅ Coach Cammann by May 13th to ensure a spot and  correct t-shirt size.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 smtClean="0"/>
              <a:t>___________________________________________________________________________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 smtClean="0"/>
              <a:t>Name </a:t>
            </a:r>
            <a:r>
              <a:rPr lang="en-US" sz="6400" b="1" dirty="0"/>
              <a:t>of camper ____________________________________________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/>
              <a:t>Shirt size: Youth small _____  Youth medium _____ Youth large____</a:t>
            </a:r>
            <a:endParaRPr lang="en-US" sz="6400" b="0" dirty="0" smtClean="0">
              <a:effectLst/>
            </a:endParaRPr>
          </a:p>
          <a:p>
            <a:r>
              <a:rPr lang="en-US" sz="6400" b="1" dirty="0"/>
              <a:t>       Adult small_____  Adult medium______ Adult large______ Adult XL _______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/>
              <a:t>Please make checks out to “BK baseball youth camp”  and in the memo spot please put “baseball camp”. I look forward to having the next generation of Knights baseball players on the field. 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 smtClean="0"/>
              <a:t>Thank </a:t>
            </a:r>
            <a:r>
              <a:rPr lang="en-US" sz="6400" b="1" dirty="0"/>
              <a:t>you,</a:t>
            </a:r>
            <a:endParaRPr lang="en-US" sz="6400" b="0" dirty="0" smtClean="0">
              <a:effectLst/>
            </a:endParaRPr>
          </a:p>
          <a:p>
            <a:pPr marL="0" indent="0">
              <a:buNone/>
            </a:pPr>
            <a:r>
              <a:rPr lang="en-US" sz="6400" b="1" dirty="0"/>
              <a:t>Coach Cammann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906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BISHOP KELLY BASEBALL CAMP  June 6th-8th from 9AM-12PM  Bishop Kelly Baseball Field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BISHOP KELLY BASEBALL CAMP  June 6th-8th from 9AM-12PM  Bishop Kelly Baseball Field </dc:title>
  <dc:creator>Jeff Cammann</dc:creator>
  <cp:lastModifiedBy>Jeff Cammann</cp:lastModifiedBy>
  <cp:revision>1</cp:revision>
  <dcterms:created xsi:type="dcterms:W3CDTF">2016-03-30T18:17:52Z</dcterms:created>
  <dcterms:modified xsi:type="dcterms:W3CDTF">2016-03-30T18:20:23Z</dcterms:modified>
</cp:coreProperties>
</file>