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5" r:id="rId11"/>
    <p:sldId id="269" r:id="rId12"/>
    <p:sldId id="266" r:id="rId13"/>
    <p:sldId id="270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67" autoAdjust="0"/>
    <p:restoredTop sz="94717" autoAdjust="0"/>
  </p:normalViewPr>
  <p:slideViewPr>
    <p:cSldViewPr snapToGrid="0" snapToObjects="1">
      <p:cViewPr varScale="1">
        <p:scale>
          <a:sx n="76" d="100"/>
          <a:sy n="76" d="100"/>
        </p:scale>
        <p:origin x="-28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CA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CA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CA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CA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7D290233-0DD1-4A80-BB1E-9ADC3556DBB6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6gEMGuPzx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Z0pl1TDI6v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 smtClean="0"/>
              <a:t>OMHA</a:t>
            </a:r>
            <a:br>
              <a:rPr lang="en-US" sz="4000" dirty="0" smtClean="0"/>
            </a:br>
            <a:r>
              <a:rPr lang="en-US" sz="4000" dirty="0" smtClean="0"/>
              <a:t>DEVELOPMENT </a:t>
            </a:r>
            <a:br>
              <a:rPr lang="en-US" sz="4000" dirty="0" smtClean="0"/>
            </a:br>
            <a:r>
              <a:rPr lang="en-US" sz="4000" dirty="0" smtClean="0"/>
              <a:t>WEEKEND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WHAT’S NEW IN THE GAME?</a:t>
            </a:r>
          </a:p>
          <a:p>
            <a:r>
              <a:rPr lang="en-US" dirty="0" smtClean="0"/>
              <a:t>#YOU GOT GAME</a:t>
            </a:r>
          </a:p>
          <a:p>
            <a:r>
              <a:rPr lang="en-US" dirty="0" smtClean="0"/>
              <a:t>LIKE ME ON FACEBOOK</a:t>
            </a:r>
          </a:p>
          <a:p>
            <a:r>
              <a:rPr lang="en-US" dirty="0" smtClean="0"/>
              <a:t>@OMHAROCKS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78484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en-US" dirty="0" smtClean="0"/>
              <a:t>OUT QUICK THE DEFENCE (one timers, wrist and snap shots)</a:t>
            </a:r>
          </a:p>
          <a:p>
            <a:pPr algn="ctr"/>
            <a:r>
              <a:rPr lang="en-US" dirty="0" smtClean="0"/>
              <a:t>PUCKS TO PAINT=SCRAMBLES=UNCERTAINTY</a:t>
            </a:r>
          </a:p>
          <a:p>
            <a:pPr algn="ctr"/>
            <a:r>
              <a:rPr lang="en-US" dirty="0" smtClean="0"/>
              <a:t>PUCK LUCK</a:t>
            </a:r>
          </a:p>
          <a:p>
            <a:pPr algn="ctr"/>
            <a:r>
              <a:rPr lang="en-US" dirty="0" smtClean="0"/>
              <a:t>HARDEST SHOT TO DEFEND IS A REBOUND</a:t>
            </a:r>
          </a:p>
          <a:p>
            <a:pPr algn="ctr"/>
            <a:r>
              <a:rPr lang="en-US" dirty="0" smtClean="0"/>
              <a:t>PLAY ON TOP OF THE NET – TAKE GOALIES EYES AWAY</a:t>
            </a:r>
          </a:p>
          <a:p>
            <a:pPr algn="ctr"/>
            <a:r>
              <a:rPr lang="en-US" dirty="0" smtClean="0"/>
              <a:t>POP (pass off pads). USE TOES AND GOAL POSTS TO KEEP ATTACK MOVING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4820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EMPHASIS ON QUICK SHOTS, CLOSE RANGE SHOOTING, TIPS, REDIRECTS </a:t>
            </a:r>
          </a:p>
          <a:p>
            <a:pPr algn="ctr"/>
            <a:r>
              <a:rPr lang="en-US" dirty="0" smtClean="0"/>
              <a:t>PASS TO AN AREA, BOARD PASS, NO LOOK PASS, FIND GOOD ICE, SEAMS</a:t>
            </a:r>
          </a:p>
          <a:p>
            <a:pPr algn="ctr"/>
            <a:r>
              <a:rPr lang="en-US" dirty="0" smtClean="0"/>
              <a:t>CREATE DRILLS THAT ARE GAME LIKE, GAME SPEED (create urgency), COMPETITIVE, BATTLE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847880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dirty="0" smtClean="0"/>
              <a:t>STICKS ALWAYS ON THE ICE (Bruins). ACTIVE STICKS. STICK ON PUCK. </a:t>
            </a:r>
          </a:p>
          <a:p>
            <a:pPr algn="ctr"/>
            <a:r>
              <a:rPr lang="en-US" dirty="0" smtClean="0"/>
              <a:t>EVERYONE HAS 1 AND ½ MEN MENTALITY</a:t>
            </a:r>
          </a:p>
          <a:p>
            <a:pPr algn="ctr"/>
            <a:r>
              <a:rPr lang="en-US" dirty="0" smtClean="0"/>
              <a:t>EARLY PRESSURE ON PUCK – QUICKER, CLOSER, LONGER</a:t>
            </a:r>
          </a:p>
          <a:p>
            <a:pPr algn="ctr"/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MAN QUICK (gets to loose pucks, initiates break out, helps D)</a:t>
            </a:r>
          </a:p>
          <a:p>
            <a:pPr algn="ctr"/>
            <a:r>
              <a:rPr lang="en-US" dirty="0" smtClean="0"/>
              <a:t>OUTLETS (bumps, pushes, chips, to an area)</a:t>
            </a:r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7663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GAP CONTROL</a:t>
            </a:r>
          </a:p>
          <a:p>
            <a:pPr algn="ctr"/>
            <a:r>
              <a:rPr lang="en-US" dirty="0" smtClean="0"/>
              <a:t>ONE ON ONE BATTLES</a:t>
            </a:r>
          </a:p>
          <a:p>
            <a:pPr algn="ctr"/>
            <a:r>
              <a:rPr lang="en-US" dirty="0" smtClean="0"/>
              <a:t>STICK POSITION CRITICAL</a:t>
            </a:r>
          </a:p>
          <a:p>
            <a:pPr algn="ctr"/>
            <a:r>
              <a:rPr lang="en-US" dirty="0" smtClean="0"/>
              <a:t>BACK TRACK AWARENESS (pressure the play)</a:t>
            </a:r>
          </a:p>
          <a:p>
            <a:pPr algn="ctr"/>
            <a:r>
              <a:rPr lang="en-US" smtClean="0"/>
              <a:t>PRESSURE/CONTAIN </a:t>
            </a:r>
            <a:r>
              <a:rPr lang="en-US" dirty="0" smtClean="0"/>
              <a:t>(body and </a:t>
            </a:r>
            <a:r>
              <a:rPr lang="en-US" smtClean="0"/>
              <a:t>support awareness)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278008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STAN AND GIBBY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hlinkClick r:id="rId2"/>
          </p:cNvPr>
          <p:cNvSpPr/>
          <p:nvPr/>
        </p:nvSpPr>
        <p:spPr>
          <a:xfrm>
            <a:off x="4177657" y="2633313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48124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THIS PRESENTATION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ABOUT AWARENESS</a:t>
            </a:r>
          </a:p>
          <a:p>
            <a:pPr algn="ctr"/>
            <a:r>
              <a:rPr lang="en-US" dirty="0" smtClean="0"/>
              <a:t>ABOUT ON-ICE AND OFF-ICE ADVANCEMENTS</a:t>
            </a:r>
          </a:p>
          <a:p>
            <a:pPr algn="ctr"/>
            <a:r>
              <a:rPr lang="en-US" dirty="0" smtClean="0"/>
              <a:t>ABOUT PLAYERS AND COACHES</a:t>
            </a:r>
          </a:p>
          <a:p>
            <a:pPr algn="ctr"/>
            <a:r>
              <a:rPr lang="en-US" dirty="0" smtClean="0"/>
              <a:t>ABOUT 30 MINUTES LONG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6300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SMART ? PHONES</a:t>
            </a:r>
            <a:endParaRPr lang="en-US" dirty="0"/>
          </a:p>
        </p:txBody>
      </p:sp>
      <p:pic>
        <p:nvPicPr>
          <p:cNvPr id="4" name="Content Placeholder 3" descr="megaphone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3335" b="13335"/>
          <a:stretch>
            <a:fillRect/>
          </a:stretch>
        </p:blipFill>
        <p:spPr>
          <a:xfrm>
            <a:off x="1533358" y="2133601"/>
            <a:ext cx="6164407" cy="3931920"/>
          </a:xfrm>
        </p:spPr>
      </p:pic>
    </p:spTree>
    <p:extLst>
      <p:ext uri="{BB962C8B-B14F-4D97-AF65-F5344CB8AC3E}">
        <p14:creationId xmlns="" xmlns:p14="http://schemas.microsoft.com/office/powerpoint/2010/main" val="382034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MILLENIALS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BORN BETWEEN 1980 (33 YEARS OLD) AND 2000 (13 YEARS OLD)</a:t>
            </a:r>
          </a:p>
          <a:p>
            <a:pPr algn="ctr"/>
            <a:r>
              <a:rPr lang="en-US" dirty="0" smtClean="0"/>
              <a:t>THEREFORE CAN BE BOTH PLAYERS </a:t>
            </a:r>
            <a:r>
              <a:rPr lang="en-US" sz="3200" b="1" dirty="0" smtClean="0"/>
              <a:t>AND</a:t>
            </a:r>
            <a:r>
              <a:rPr lang="en-US" dirty="0" smtClean="0"/>
              <a:t> COACHES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7204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TEENS AND SOCIAL 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smtClean="0"/>
              <a:t>TEACHERS (MYSELF INCLUDED) USE TWITTER FOR UPDATES/INSTRUCTIONS/INFORMATION FOR CLASSES</a:t>
            </a:r>
          </a:p>
          <a:p>
            <a:pPr marL="0" indent="0" algn="ctr">
              <a:buNone/>
            </a:pPr>
            <a:r>
              <a:rPr lang="en-US" dirty="0" smtClean="0"/>
              <a:t>GROUPS USE FACEBOOK TO CREATE INFORMATION SHARING SITES (ATHLETIC COUNCILS, TEAMS ETC.)</a:t>
            </a:r>
          </a:p>
          <a:p>
            <a:pPr marL="0" indent="0" algn="ctr">
              <a:buNone/>
            </a:pPr>
            <a:r>
              <a:rPr lang="en-US" dirty="0" smtClean="0"/>
              <a:t>NEED TO UNDERSTAND AND RESPECT WHAT IS HAPPENING SOCIALLY, AND TECHNOLOGICALLY, TO TEENS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2819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TECHNOLOGY AND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IMPACTS OUR ATHLETES, COACHES, ADMINISTRATORS</a:t>
            </a:r>
          </a:p>
          <a:p>
            <a:pPr algn="ctr"/>
            <a:r>
              <a:rPr lang="en-US" dirty="0" smtClean="0"/>
              <a:t>AND ALL OUR PROGRAMS</a:t>
            </a:r>
          </a:p>
          <a:p>
            <a:pPr algn="ctr"/>
            <a:r>
              <a:rPr lang="en-US" dirty="0" smtClean="0"/>
              <a:t>AWARENESS OF WHAT THERE IS AND HOW IT WORKS </a:t>
            </a:r>
          </a:p>
          <a:p>
            <a:pPr algn="ctr"/>
            <a:r>
              <a:rPr lang="en-US" dirty="0" smtClean="0"/>
              <a:t>FACILITATE DISCUSSION WITHIN OUR CLINICS (FIND OUT WHO USES IT, LET THEM EXPLAIN IT)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5896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EXCEL SPREADSHEET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r>
              <a:rPr lang="en-US" dirty="0" smtClean="0"/>
              <a:t>GOES ALONG WITH YEARLY PLAN</a:t>
            </a:r>
          </a:p>
          <a:p>
            <a:pPr algn="ctr"/>
            <a:r>
              <a:rPr lang="en-US" dirty="0" smtClean="0"/>
              <a:t>HELPS TO MONITOR/IDENTIFY WHAT SKILLS  YOUR TEAM HAS BEEN WORKING ON</a:t>
            </a:r>
          </a:p>
          <a:p>
            <a:pPr algn="ctr"/>
            <a:r>
              <a:rPr lang="en-US" dirty="0" smtClean="0"/>
              <a:t>LETS YOU QUANTIFY YOUR PRACTISES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9475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ON-ICE </a:t>
            </a:r>
            <a:br>
              <a:rPr lang="en-US" dirty="0" smtClean="0"/>
            </a:br>
            <a:r>
              <a:rPr lang="en-US" dirty="0" smtClean="0"/>
              <a:t>OFFENCE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THE CYCLE IS DEAD (now use ice behind net, use cross ice pass behind net, activate D into play)</a:t>
            </a:r>
          </a:p>
          <a:p>
            <a:pPr algn="ctr"/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MAN HIGH IS DEAD (now he is lower in zone, hash marks, encourage offence)</a:t>
            </a:r>
          </a:p>
          <a:p>
            <a:pPr algn="ctr"/>
            <a:r>
              <a:rPr lang="en-US" dirty="0" smtClean="0"/>
              <a:t>MIDDLE MAN NET DRIVE (between both D, high seam pass</a:t>
            </a:r>
            <a:r>
              <a:rPr lang="en-US" smtClean="0"/>
              <a:t>, active D)</a:t>
            </a:r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10513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148795" y="2777616"/>
            <a:ext cx="822960" cy="82296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Rectangle 4">
            <a:hlinkClick r:id="rId2"/>
          </p:cNvPr>
          <p:cNvSpPr/>
          <p:nvPr/>
        </p:nvSpPr>
        <p:spPr>
          <a:xfrm>
            <a:off x="4560275" y="3189096"/>
            <a:ext cx="9144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6251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168</TotalTime>
  <Words>416</Words>
  <Application>Microsoft Office PowerPoint</Application>
  <PresentationFormat>On-screen Show (4:3)</PresentationFormat>
  <Paragraphs>58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Capital</vt:lpstr>
      <vt:lpstr>OMHA DEVELOPMENT  WEEKEND</vt:lpstr>
      <vt:lpstr>THIS PRESENTATION IS:</vt:lpstr>
      <vt:lpstr>SMART ? PHONES</vt:lpstr>
      <vt:lpstr>MILLENIALS</vt:lpstr>
      <vt:lpstr>TEENS AND SOCIAL MEDIA</vt:lpstr>
      <vt:lpstr>TECHNOLOGY AND YOU</vt:lpstr>
      <vt:lpstr>EXCEL SPREADSHEET</vt:lpstr>
      <vt:lpstr>ON-ICE  OFFENCE</vt:lpstr>
      <vt:lpstr>Slide 9</vt:lpstr>
      <vt:lpstr>MORE</vt:lpstr>
      <vt:lpstr>CONSEQUENCES</vt:lpstr>
      <vt:lpstr>DEFENCE</vt:lpstr>
      <vt:lpstr>CONSEQUENCES</vt:lpstr>
      <vt:lpstr>STAN AND GIBBY</vt:lpstr>
    </vt:vector>
  </TitlesOfParts>
  <Company>YORK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OMHA DEVELOPMENT  WEEKEND</dc:title>
  <dc:creator>peter mcbride</dc:creator>
  <cp:lastModifiedBy>faxadmin</cp:lastModifiedBy>
  <cp:revision>14</cp:revision>
  <dcterms:created xsi:type="dcterms:W3CDTF">2013-08-05T23:35:01Z</dcterms:created>
  <dcterms:modified xsi:type="dcterms:W3CDTF">2014-07-15T17:07:14Z</dcterms:modified>
</cp:coreProperties>
</file>