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03" r:id="rId3"/>
    <p:sldId id="263" r:id="rId4"/>
    <p:sldId id="319" r:id="rId5"/>
    <p:sldId id="276" r:id="rId6"/>
    <p:sldId id="272" r:id="rId7"/>
    <p:sldId id="273" r:id="rId8"/>
    <p:sldId id="274" r:id="rId9"/>
    <p:sldId id="275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278" r:id="rId21"/>
    <p:sldId id="281" r:id="rId22"/>
    <p:sldId id="282" r:id="rId23"/>
    <p:sldId id="284" r:id="rId24"/>
    <p:sldId id="283" r:id="rId25"/>
    <p:sldId id="277" r:id="rId26"/>
    <p:sldId id="285" r:id="rId27"/>
    <p:sldId id="286" r:id="rId28"/>
    <p:sldId id="287" r:id="rId29"/>
    <p:sldId id="288" r:id="rId30"/>
    <p:sldId id="306" r:id="rId31"/>
    <p:sldId id="308" r:id="rId32"/>
    <p:sldId id="299" r:id="rId33"/>
    <p:sldId id="304" r:id="rId34"/>
    <p:sldId id="301" r:id="rId35"/>
    <p:sldId id="302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5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6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5D06-0042-401C-823F-BE7413CEAB0F}" type="datetimeFigureOut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BE55-3504-40A7-998E-EFFC0541F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r="6245" b="23469"/>
          <a:stretch/>
        </p:blipFill>
        <p:spPr>
          <a:xfrm>
            <a:off x="2265752" y="1578974"/>
            <a:ext cx="4595242" cy="46833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5158" y="517586"/>
            <a:ext cx="6053944" cy="5391008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"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Atten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 --- hut</a:t>
            </a:r>
            <a:r>
              <a:rPr 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198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3386667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Catie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 Behr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#31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4098" name="Picture 2" descr="Inline imag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88" y="154665"/>
            <a:ext cx="4265313" cy="63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603109" y="808564"/>
            <a:ext cx="5228898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College of </a:t>
            </a:r>
            <a:b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St. </a:t>
            </a:r>
            <a:r>
              <a:rPr lang="en-US" sz="460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Scholastica</a:t>
            </a:r>
            <a: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endParaRPr lang="en-US" sz="46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8373" r="35554" b="34108"/>
          <a:stretch/>
        </p:blipFill>
        <p:spPr>
          <a:xfrm rot="5400000">
            <a:off x="3943999" y="1597931"/>
            <a:ext cx="5509669" cy="39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TAKE YOUR BEST SHOT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 b="8682"/>
          <a:stretch/>
        </p:blipFill>
        <p:spPr>
          <a:xfrm rot="10800000">
            <a:off x="2596088" y="2114318"/>
            <a:ext cx="4486198" cy="35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OH YEAH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/>
          <a:stretch/>
        </p:blipFill>
        <p:spPr>
          <a:xfrm>
            <a:off x="1857103" y="1985506"/>
            <a:ext cx="5579120" cy="28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BRING IT ON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39276" b="37220"/>
          <a:stretch/>
        </p:blipFill>
        <p:spPr>
          <a:xfrm>
            <a:off x="1542794" y="2173857"/>
            <a:ext cx="6168478" cy="28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3386667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Hannah 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Groch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#14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074" name="Picture 2" descr="Inline im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8" y="581462"/>
            <a:ext cx="3869936" cy="579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4259373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ATTENDING A 4 Year 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College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Undecided Which One  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/>
          <a:stretch/>
        </p:blipFill>
        <p:spPr>
          <a:xfrm>
            <a:off x="4345996" y="440391"/>
            <a:ext cx="4278761" cy="59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Unbreakable </a:t>
            </a:r>
            <a:b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Bonds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6161" r="33835" b="6592"/>
          <a:stretch/>
        </p:blipFill>
        <p:spPr>
          <a:xfrm rot="5400000">
            <a:off x="3273977" y="2183345"/>
            <a:ext cx="2520967" cy="2502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68" y="2174191"/>
            <a:ext cx="2421543" cy="2515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4912" r="14352" b="8522"/>
          <a:stretch/>
        </p:blipFill>
        <p:spPr>
          <a:xfrm rot="5400000">
            <a:off x="692099" y="2309406"/>
            <a:ext cx="2590770" cy="23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Yup, We’re #1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511" y="2364878"/>
            <a:ext cx="3626610" cy="27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This is Mine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1" y="2252766"/>
            <a:ext cx="4919948" cy="30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8287" y="253445"/>
            <a:ext cx="5166864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“we got this”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/>
          <a:stretch/>
        </p:blipFill>
        <p:spPr>
          <a:xfrm>
            <a:off x="1658468" y="1514815"/>
            <a:ext cx="5986501" cy="38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3386667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Alyssa Wallace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#2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051" name="Picture 3" descr="Inline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24" y="342559"/>
            <a:ext cx="3954761" cy="592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University of </a:t>
            </a:r>
            <a:b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St. Thomas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6" descr="4594ff6e-b5a7-49ca-93f8-192ddfeb8ea2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06" y="2112758"/>
            <a:ext cx="6291171" cy="41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198408"/>
            <a:ext cx="9172365" cy="158991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My Sister &amp; Me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Picture 3" descr="a011387f-8564-440e-9d08-30db010193c1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4" y="1805604"/>
            <a:ext cx="2516777" cy="37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4dbed3f9-0f94-4194-bb00-c1ef6ffdd34d@namprd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9056"/>
          <a:stretch/>
        </p:blipFill>
        <p:spPr bwMode="auto">
          <a:xfrm>
            <a:off x="4452319" y="1788324"/>
            <a:ext cx="3812115" cy="38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Unbreakable </a:t>
            </a:r>
            <a:b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Bonds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Picture 6" descr="730f79f7-2f4f-4e38-874c-aca556be6fa6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3" y="2003103"/>
            <a:ext cx="5449770" cy="363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OH </a:t>
            </a: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Ya</a:t>
            </a: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, Score!! 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Picture 5" descr="46313895-675e-4706-ba2a-19ae72f120d5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5" y="1933932"/>
            <a:ext cx="5850450" cy="39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3386667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Maria Wallace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#26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2" descr="Inline 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18" y="215659"/>
            <a:ext cx="4271536" cy="640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3" y="590089"/>
            <a:ext cx="4458483" cy="5304744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College Of 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Saint Benedict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" name="Picture 2" descr="871849eb-01f6-421b-9976-daa325b96094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20" y="590089"/>
            <a:ext cx="3804564" cy="57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-69012"/>
            <a:ext cx="9254067" cy="6927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180d874e-1ef5-430c-9c3b-2380883e0760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15" y="2193181"/>
            <a:ext cx="4109029" cy="24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0758" r="15260" b="1870"/>
          <a:stretch/>
        </p:blipFill>
        <p:spPr>
          <a:xfrm>
            <a:off x="879895" y="2177804"/>
            <a:ext cx="3281899" cy="24329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28365" y="198408"/>
            <a:ext cx="9172365" cy="158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Twin Power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-69012"/>
            <a:ext cx="9254067" cy="6927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365" y="-678455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FRIENDS </a:t>
            </a:r>
            <a:b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FOREVER </a:t>
            </a:r>
            <a:b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Picture 7" descr="3d9093aa-79df-4d16-a2a6-dcf3386252e4@namprd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49" y="1885507"/>
            <a:ext cx="5790433" cy="38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8365" y="-807852"/>
            <a:ext cx="9172365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Coming in Hot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6" descr="6adb0774-ab1a-4826-9c39-3423f5517edf@namprd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24421" r="17029" b="7163"/>
          <a:stretch/>
        </p:blipFill>
        <p:spPr bwMode="auto">
          <a:xfrm>
            <a:off x="2079582" y="2159623"/>
            <a:ext cx="5270124" cy="323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1570008" y="1925851"/>
            <a:ext cx="6400800" cy="3810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8083" y="494984"/>
            <a:ext cx="6780362" cy="5240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“Senior Night”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475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475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525" y="2061713"/>
            <a:ext cx="8289984" cy="2880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“GIRLS JUST WANT 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TO HAVE FUN”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/>
          <a:stretch/>
        </p:blipFill>
        <p:spPr>
          <a:xfrm>
            <a:off x="1934866" y="1644851"/>
            <a:ext cx="5579821" cy="35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3" y="937800"/>
            <a:ext cx="4895651" cy="49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6281" r="4429" b="6810"/>
          <a:stretch/>
        </p:blipFill>
        <p:spPr>
          <a:xfrm flipH="1">
            <a:off x="1693331" y="1459707"/>
            <a:ext cx="6011832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6f61f60-fb52-4120-a547-43bcbd2a4490@namprd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" t="6464" r="1000" b="31684"/>
          <a:stretch/>
        </p:blipFill>
        <p:spPr bwMode="auto">
          <a:xfrm>
            <a:off x="1349164" y="1322934"/>
            <a:ext cx="6445671" cy="5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09282" y="244819"/>
            <a:ext cx="9829799" cy="5240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“Peace Out”</a:t>
            </a:r>
          </a:p>
        </p:txBody>
      </p:sp>
    </p:spTree>
    <p:extLst>
      <p:ext uri="{BB962C8B-B14F-4D97-AF65-F5344CB8AC3E}">
        <p14:creationId xmlns:p14="http://schemas.microsoft.com/office/powerpoint/2010/main" val="31610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1647645" y="2141512"/>
            <a:ext cx="6400800" cy="3810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153" y="508431"/>
            <a:ext cx="8606117" cy="5240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“Congratulations”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Seniors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475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067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3" y="581462"/>
            <a:ext cx="3386667" cy="5240867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Andrea </a:t>
            </a: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Arntzen</a:t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#28</a:t>
            </a:r>
            <a:endParaRPr 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26" name="Picture 2" descr="Inline imag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70" y="0"/>
            <a:ext cx="4354286" cy="65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515" y="864194"/>
            <a:ext cx="4256617" cy="38856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University of Nebraska Lincoln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/>
        </p:blipFill>
        <p:spPr>
          <a:xfrm>
            <a:off x="4627033" y="969433"/>
            <a:ext cx="4067889" cy="4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516" y="749610"/>
            <a:ext cx="7886700" cy="49617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SISTERHOOD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17" y="1908805"/>
            <a:ext cx="3133032" cy="391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205" r="19380" b="7490"/>
          <a:stretch/>
        </p:blipFill>
        <p:spPr>
          <a:xfrm rot="5400000">
            <a:off x="847776" y="2081849"/>
            <a:ext cx="3898427" cy="35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516" y="749610"/>
            <a:ext cx="7886700" cy="49617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YE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59" y="2352614"/>
            <a:ext cx="4594569" cy="24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54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516" y="749610"/>
            <a:ext cx="7886700" cy="49617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LOVE THIS GAME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>
          <a:xfrm>
            <a:off x="1806390" y="2110930"/>
            <a:ext cx="5957543" cy="37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85</Words>
  <Application>Microsoft Office PowerPoint</Application>
  <PresentationFormat>On-screen Show (4:3)</PresentationFormat>
  <Paragraphs>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Copperplate Gothic Bold</vt:lpstr>
      <vt:lpstr>Office Theme</vt:lpstr>
      <vt:lpstr>"Atten --- hut" </vt:lpstr>
      <vt:lpstr>“we got this”</vt:lpstr>
      <vt:lpstr>PowerPoint Presentation</vt:lpstr>
      <vt:lpstr>PowerPoint Presentation</vt:lpstr>
      <vt:lpstr>Andrea Arntzen  #28</vt:lpstr>
      <vt:lpstr>University of Nebraska Lincoln</vt:lpstr>
      <vt:lpstr>SISTERHOOD</vt:lpstr>
      <vt:lpstr>YE</vt:lpstr>
      <vt:lpstr>LOVE THIS GAME</vt:lpstr>
      <vt:lpstr>Catie Behr  #31</vt:lpstr>
      <vt:lpstr>College of  St. Scholastica  </vt:lpstr>
      <vt:lpstr>TAKE YOUR BEST SHOT</vt:lpstr>
      <vt:lpstr>OH YEAH</vt:lpstr>
      <vt:lpstr>BRING IT ON</vt:lpstr>
      <vt:lpstr>Hannah Groch  #14</vt:lpstr>
      <vt:lpstr>ATTENDING A 4 Year  College  Undecided Which One    </vt:lpstr>
      <vt:lpstr>Unbreakable  Bonds</vt:lpstr>
      <vt:lpstr>Yup, We’re #1</vt:lpstr>
      <vt:lpstr>This is Mine</vt:lpstr>
      <vt:lpstr>Alyssa Wallace  #2</vt:lpstr>
      <vt:lpstr>University of  St. Thomas</vt:lpstr>
      <vt:lpstr>My Sister &amp; Me</vt:lpstr>
      <vt:lpstr>Unbreakable  Bonds</vt:lpstr>
      <vt:lpstr>OH Ya, Score!! </vt:lpstr>
      <vt:lpstr>Maria Wallace  #26</vt:lpstr>
      <vt:lpstr>College Of  Saint Benedict  </vt:lpstr>
      <vt:lpstr>PowerPoint Presentation</vt:lpstr>
      <vt:lpstr>FRIENDS  FOREVER  </vt:lpstr>
      <vt:lpstr>Coming in 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Syngenta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Arntzen Michelle USMN</dc:creator>
  <cp:lastModifiedBy>Arntzen Michelle USMN</cp:lastModifiedBy>
  <cp:revision>24</cp:revision>
  <dcterms:created xsi:type="dcterms:W3CDTF">2017-01-27T01:04:27Z</dcterms:created>
  <dcterms:modified xsi:type="dcterms:W3CDTF">2017-01-27T13:47:57Z</dcterms:modified>
</cp:coreProperties>
</file>