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F53E3-DB6D-4F0E-A057-A0D79A695598}" type="doc">
      <dgm:prSet loTypeId="urn:microsoft.com/office/officeart/2008/layout/LinedList" loCatId="Inbox" qsTypeId="urn:microsoft.com/office/officeart/2005/8/quickstyle/simple2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23090860-B717-4177-A090-6AA429A9F62F}">
      <dgm:prSet/>
      <dgm:spPr/>
      <dgm:t>
        <a:bodyPr/>
        <a:lstStyle/>
        <a:p>
          <a:r>
            <a:rPr lang="en-US" baseline="0"/>
            <a:t>Coaching requirements</a:t>
          </a:r>
          <a:endParaRPr lang="en-US"/>
        </a:p>
      </dgm:t>
    </dgm:pt>
    <dgm:pt modelId="{FA7314C6-EE55-4877-9B37-6E908938A109}" type="parTrans" cxnId="{9CB22C24-AFBE-4B29-87CD-BF7F9D176EBA}">
      <dgm:prSet/>
      <dgm:spPr/>
      <dgm:t>
        <a:bodyPr/>
        <a:lstStyle/>
        <a:p>
          <a:endParaRPr lang="en-US"/>
        </a:p>
      </dgm:t>
    </dgm:pt>
    <dgm:pt modelId="{D067447F-7BBC-4EB9-98C2-63BA5AF2D69C}" type="sibTrans" cxnId="{9CB22C24-AFBE-4B29-87CD-BF7F9D176EBA}">
      <dgm:prSet/>
      <dgm:spPr/>
      <dgm:t>
        <a:bodyPr/>
        <a:lstStyle/>
        <a:p>
          <a:endParaRPr lang="en-US"/>
        </a:p>
      </dgm:t>
    </dgm:pt>
    <dgm:pt modelId="{ADC062E5-F98D-4B22-AB43-AC2B353FE333}">
      <dgm:prSet/>
      <dgm:spPr/>
      <dgm:t>
        <a:bodyPr/>
        <a:lstStyle/>
        <a:p>
          <a:r>
            <a:rPr lang="en-US" baseline="0"/>
            <a:t>Schedules</a:t>
          </a:r>
          <a:endParaRPr lang="en-US"/>
        </a:p>
      </dgm:t>
    </dgm:pt>
    <dgm:pt modelId="{3C573EFE-42B1-4E68-A3E2-E6FEE5B5A12F}" type="parTrans" cxnId="{3CA2194A-B179-4F98-93B4-602F1BA412EB}">
      <dgm:prSet/>
      <dgm:spPr/>
      <dgm:t>
        <a:bodyPr/>
        <a:lstStyle/>
        <a:p>
          <a:endParaRPr lang="en-US"/>
        </a:p>
      </dgm:t>
    </dgm:pt>
    <dgm:pt modelId="{2CFB1FDA-4D75-468C-BB07-AC532712B4C1}" type="sibTrans" cxnId="{3CA2194A-B179-4F98-93B4-602F1BA412EB}">
      <dgm:prSet/>
      <dgm:spPr/>
      <dgm:t>
        <a:bodyPr/>
        <a:lstStyle/>
        <a:p>
          <a:endParaRPr lang="en-US"/>
        </a:p>
      </dgm:t>
    </dgm:pt>
    <dgm:pt modelId="{6916C9A1-AF61-4A6B-8A74-FD7C0914DE97}">
      <dgm:prSet/>
      <dgm:spPr/>
      <dgm:t>
        <a:bodyPr/>
        <a:lstStyle/>
        <a:p>
          <a:r>
            <a:rPr lang="en-US" baseline="0"/>
            <a:t>Volunteers</a:t>
          </a:r>
          <a:endParaRPr lang="en-US"/>
        </a:p>
      </dgm:t>
    </dgm:pt>
    <dgm:pt modelId="{4FD03D95-3451-48E0-B6B9-FA5726439B9D}" type="parTrans" cxnId="{CC38E481-1E18-437B-AC70-1ADBD84CF958}">
      <dgm:prSet/>
      <dgm:spPr/>
      <dgm:t>
        <a:bodyPr/>
        <a:lstStyle/>
        <a:p>
          <a:endParaRPr lang="en-US"/>
        </a:p>
      </dgm:t>
    </dgm:pt>
    <dgm:pt modelId="{10F766BE-77A3-42E4-AC48-64698B9760F5}" type="sibTrans" cxnId="{CC38E481-1E18-437B-AC70-1ADBD84CF958}">
      <dgm:prSet/>
      <dgm:spPr/>
      <dgm:t>
        <a:bodyPr/>
        <a:lstStyle/>
        <a:p>
          <a:endParaRPr lang="en-US"/>
        </a:p>
      </dgm:t>
    </dgm:pt>
    <dgm:pt modelId="{87BAB67F-037A-4257-8A40-2D01B60E51EC}">
      <dgm:prSet/>
      <dgm:spPr/>
      <dgm:t>
        <a:bodyPr/>
        <a:lstStyle/>
        <a:p>
          <a:r>
            <a:rPr lang="en-US" baseline="0"/>
            <a:t>Practice plans</a:t>
          </a:r>
          <a:endParaRPr lang="en-US"/>
        </a:p>
      </dgm:t>
    </dgm:pt>
    <dgm:pt modelId="{AEB06C3C-52F9-4451-972D-422B8972E473}" type="parTrans" cxnId="{25F849E2-E958-4A4E-A9FB-1AAF928899A1}">
      <dgm:prSet/>
      <dgm:spPr/>
      <dgm:t>
        <a:bodyPr/>
        <a:lstStyle/>
        <a:p>
          <a:endParaRPr lang="en-US"/>
        </a:p>
      </dgm:t>
    </dgm:pt>
    <dgm:pt modelId="{31D0FF48-A263-4F52-8EF1-98F64921F417}" type="sibTrans" cxnId="{25F849E2-E958-4A4E-A9FB-1AAF928899A1}">
      <dgm:prSet/>
      <dgm:spPr/>
      <dgm:t>
        <a:bodyPr/>
        <a:lstStyle/>
        <a:p>
          <a:endParaRPr lang="en-US"/>
        </a:p>
      </dgm:t>
    </dgm:pt>
    <dgm:pt modelId="{09F851EB-7CC9-442C-948A-78D68E1507C0}">
      <dgm:prSet/>
      <dgm:spPr/>
      <dgm:t>
        <a:bodyPr/>
        <a:lstStyle/>
        <a:p>
          <a:r>
            <a:rPr lang="en-US" baseline="0"/>
            <a:t>Practice formats</a:t>
          </a:r>
          <a:endParaRPr lang="en-US"/>
        </a:p>
      </dgm:t>
    </dgm:pt>
    <dgm:pt modelId="{8EB01D9E-29FA-45CA-9E84-0C0FBC2F02BD}" type="parTrans" cxnId="{5DB29654-3728-4955-A28D-BC1D9F6D2509}">
      <dgm:prSet/>
      <dgm:spPr/>
      <dgm:t>
        <a:bodyPr/>
        <a:lstStyle/>
        <a:p>
          <a:endParaRPr lang="en-US"/>
        </a:p>
      </dgm:t>
    </dgm:pt>
    <dgm:pt modelId="{52AEBB57-6C7B-453E-BEBD-3AB823822592}" type="sibTrans" cxnId="{5DB29654-3728-4955-A28D-BC1D9F6D2509}">
      <dgm:prSet/>
      <dgm:spPr/>
      <dgm:t>
        <a:bodyPr/>
        <a:lstStyle/>
        <a:p>
          <a:endParaRPr lang="en-US"/>
        </a:p>
      </dgm:t>
    </dgm:pt>
    <dgm:pt modelId="{C44FBF22-2A3D-4BF6-857E-FCBAF60BB60E}" type="pres">
      <dgm:prSet presAssocID="{792F53E3-DB6D-4F0E-A057-A0D79A695598}" presName="vert0" presStyleCnt="0">
        <dgm:presLayoutVars>
          <dgm:dir/>
          <dgm:animOne val="branch"/>
          <dgm:animLvl val="lvl"/>
        </dgm:presLayoutVars>
      </dgm:prSet>
      <dgm:spPr/>
    </dgm:pt>
    <dgm:pt modelId="{3A93598D-9B58-400B-86E7-D1E9DC4DAEDE}" type="pres">
      <dgm:prSet presAssocID="{23090860-B717-4177-A090-6AA429A9F62F}" presName="thickLine" presStyleLbl="alignNode1" presStyleIdx="0" presStyleCnt="5"/>
      <dgm:spPr/>
    </dgm:pt>
    <dgm:pt modelId="{7646DCB0-15B8-445F-B609-32E47178B77A}" type="pres">
      <dgm:prSet presAssocID="{23090860-B717-4177-A090-6AA429A9F62F}" presName="horz1" presStyleCnt="0"/>
      <dgm:spPr/>
    </dgm:pt>
    <dgm:pt modelId="{7296D2A0-30BB-4258-A8B6-6113941E0F20}" type="pres">
      <dgm:prSet presAssocID="{23090860-B717-4177-A090-6AA429A9F62F}" presName="tx1" presStyleLbl="revTx" presStyleIdx="0" presStyleCnt="5"/>
      <dgm:spPr/>
    </dgm:pt>
    <dgm:pt modelId="{61FAC6B4-C18C-4C91-93E8-1C102B02695E}" type="pres">
      <dgm:prSet presAssocID="{23090860-B717-4177-A090-6AA429A9F62F}" presName="vert1" presStyleCnt="0"/>
      <dgm:spPr/>
    </dgm:pt>
    <dgm:pt modelId="{138856BE-81DC-4B1D-BB06-AB8128825537}" type="pres">
      <dgm:prSet presAssocID="{ADC062E5-F98D-4B22-AB43-AC2B353FE333}" presName="thickLine" presStyleLbl="alignNode1" presStyleIdx="1" presStyleCnt="5"/>
      <dgm:spPr/>
    </dgm:pt>
    <dgm:pt modelId="{9EA49934-1220-4788-A1CA-B77E923789FA}" type="pres">
      <dgm:prSet presAssocID="{ADC062E5-F98D-4B22-AB43-AC2B353FE333}" presName="horz1" presStyleCnt="0"/>
      <dgm:spPr/>
    </dgm:pt>
    <dgm:pt modelId="{788A2D39-CF40-488C-8E1C-1A797918E98B}" type="pres">
      <dgm:prSet presAssocID="{ADC062E5-F98D-4B22-AB43-AC2B353FE333}" presName="tx1" presStyleLbl="revTx" presStyleIdx="1" presStyleCnt="5"/>
      <dgm:spPr/>
    </dgm:pt>
    <dgm:pt modelId="{035A1EF8-0B5E-41F3-B5EE-5038480A5A04}" type="pres">
      <dgm:prSet presAssocID="{ADC062E5-F98D-4B22-AB43-AC2B353FE333}" presName="vert1" presStyleCnt="0"/>
      <dgm:spPr/>
    </dgm:pt>
    <dgm:pt modelId="{D9E001C3-C5FC-4F73-AA5A-E395F66996D8}" type="pres">
      <dgm:prSet presAssocID="{6916C9A1-AF61-4A6B-8A74-FD7C0914DE97}" presName="thickLine" presStyleLbl="alignNode1" presStyleIdx="2" presStyleCnt="5"/>
      <dgm:spPr/>
    </dgm:pt>
    <dgm:pt modelId="{4EBA0A3D-2E3B-4A89-B97A-04AE63AD41A2}" type="pres">
      <dgm:prSet presAssocID="{6916C9A1-AF61-4A6B-8A74-FD7C0914DE97}" presName="horz1" presStyleCnt="0"/>
      <dgm:spPr/>
    </dgm:pt>
    <dgm:pt modelId="{023846B2-0FFD-4FF9-B367-950C64ACD028}" type="pres">
      <dgm:prSet presAssocID="{6916C9A1-AF61-4A6B-8A74-FD7C0914DE97}" presName="tx1" presStyleLbl="revTx" presStyleIdx="2" presStyleCnt="5"/>
      <dgm:spPr/>
    </dgm:pt>
    <dgm:pt modelId="{6139582B-6FDC-466A-815F-03438AF03132}" type="pres">
      <dgm:prSet presAssocID="{6916C9A1-AF61-4A6B-8A74-FD7C0914DE97}" presName="vert1" presStyleCnt="0"/>
      <dgm:spPr/>
    </dgm:pt>
    <dgm:pt modelId="{B5401E52-8CD7-408F-AC3D-4A0D5C022712}" type="pres">
      <dgm:prSet presAssocID="{87BAB67F-037A-4257-8A40-2D01B60E51EC}" presName="thickLine" presStyleLbl="alignNode1" presStyleIdx="3" presStyleCnt="5"/>
      <dgm:spPr/>
    </dgm:pt>
    <dgm:pt modelId="{F061BB60-0631-443E-87BA-9E50E14079A8}" type="pres">
      <dgm:prSet presAssocID="{87BAB67F-037A-4257-8A40-2D01B60E51EC}" presName="horz1" presStyleCnt="0"/>
      <dgm:spPr/>
    </dgm:pt>
    <dgm:pt modelId="{CBF2D55B-D7FB-4749-8F05-38F3DE8C2631}" type="pres">
      <dgm:prSet presAssocID="{87BAB67F-037A-4257-8A40-2D01B60E51EC}" presName="tx1" presStyleLbl="revTx" presStyleIdx="3" presStyleCnt="5"/>
      <dgm:spPr/>
    </dgm:pt>
    <dgm:pt modelId="{BBE592C8-FD24-4DC2-8E53-43FA200B1075}" type="pres">
      <dgm:prSet presAssocID="{87BAB67F-037A-4257-8A40-2D01B60E51EC}" presName="vert1" presStyleCnt="0"/>
      <dgm:spPr/>
    </dgm:pt>
    <dgm:pt modelId="{6E06B35B-6737-4C14-B84B-66DF78907D12}" type="pres">
      <dgm:prSet presAssocID="{09F851EB-7CC9-442C-948A-78D68E1507C0}" presName="thickLine" presStyleLbl="alignNode1" presStyleIdx="4" presStyleCnt="5"/>
      <dgm:spPr/>
    </dgm:pt>
    <dgm:pt modelId="{3E8D24A2-78F6-464A-9392-68F5BE112A55}" type="pres">
      <dgm:prSet presAssocID="{09F851EB-7CC9-442C-948A-78D68E1507C0}" presName="horz1" presStyleCnt="0"/>
      <dgm:spPr/>
    </dgm:pt>
    <dgm:pt modelId="{B73785BD-712D-4574-846B-5354427BA564}" type="pres">
      <dgm:prSet presAssocID="{09F851EB-7CC9-442C-948A-78D68E1507C0}" presName="tx1" presStyleLbl="revTx" presStyleIdx="4" presStyleCnt="5"/>
      <dgm:spPr/>
    </dgm:pt>
    <dgm:pt modelId="{5CFEEBDB-2F6B-407A-AA81-AE917FA6438F}" type="pres">
      <dgm:prSet presAssocID="{09F851EB-7CC9-442C-948A-78D68E1507C0}" presName="vert1" presStyleCnt="0"/>
      <dgm:spPr/>
    </dgm:pt>
  </dgm:ptLst>
  <dgm:cxnLst>
    <dgm:cxn modelId="{9CB22C24-AFBE-4B29-87CD-BF7F9D176EBA}" srcId="{792F53E3-DB6D-4F0E-A057-A0D79A695598}" destId="{23090860-B717-4177-A090-6AA429A9F62F}" srcOrd="0" destOrd="0" parTransId="{FA7314C6-EE55-4877-9B37-6E908938A109}" sibTransId="{D067447F-7BBC-4EB9-98C2-63BA5AF2D69C}"/>
    <dgm:cxn modelId="{6DE0B125-2ACE-48F1-BE40-79F9C8B4562F}" type="presOf" srcId="{ADC062E5-F98D-4B22-AB43-AC2B353FE333}" destId="{788A2D39-CF40-488C-8E1C-1A797918E98B}" srcOrd="0" destOrd="0" presId="urn:microsoft.com/office/officeart/2008/layout/LinedList"/>
    <dgm:cxn modelId="{1A38D333-2BB7-4CDA-8076-EA8274B422EB}" type="presOf" srcId="{09F851EB-7CC9-442C-948A-78D68E1507C0}" destId="{B73785BD-712D-4574-846B-5354427BA564}" srcOrd="0" destOrd="0" presId="urn:microsoft.com/office/officeart/2008/layout/LinedList"/>
    <dgm:cxn modelId="{EFA93346-6A9A-42BD-8131-51B970617E01}" type="presOf" srcId="{23090860-B717-4177-A090-6AA429A9F62F}" destId="{7296D2A0-30BB-4258-A8B6-6113941E0F20}" srcOrd="0" destOrd="0" presId="urn:microsoft.com/office/officeart/2008/layout/LinedList"/>
    <dgm:cxn modelId="{3CA2194A-B179-4F98-93B4-602F1BA412EB}" srcId="{792F53E3-DB6D-4F0E-A057-A0D79A695598}" destId="{ADC062E5-F98D-4B22-AB43-AC2B353FE333}" srcOrd="1" destOrd="0" parTransId="{3C573EFE-42B1-4E68-A3E2-E6FEE5B5A12F}" sibTransId="{2CFB1FDA-4D75-468C-BB07-AC532712B4C1}"/>
    <dgm:cxn modelId="{7C42FF50-8C44-4DE9-BC36-F34163FF7274}" type="presOf" srcId="{87BAB67F-037A-4257-8A40-2D01B60E51EC}" destId="{CBF2D55B-D7FB-4749-8F05-38F3DE8C2631}" srcOrd="0" destOrd="0" presId="urn:microsoft.com/office/officeart/2008/layout/LinedList"/>
    <dgm:cxn modelId="{5DB29654-3728-4955-A28D-BC1D9F6D2509}" srcId="{792F53E3-DB6D-4F0E-A057-A0D79A695598}" destId="{09F851EB-7CC9-442C-948A-78D68E1507C0}" srcOrd="4" destOrd="0" parTransId="{8EB01D9E-29FA-45CA-9E84-0C0FBC2F02BD}" sibTransId="{52AEBB57-6C7B-453E-BEBD-3AB823822592}"/>
    <dgm:cxn modelId="{CC38E481-1E18-437B-AC70-1ADBD84CF958}" srcId="{792F53E3-DB6D-4F0E-A057-A0D79A695598}" destId="{6916C9A1-AF61-4A6B-8A74-FD7C0914DE97}" srcOrd="2" destOrd="0" parTransId="{4FD03D95-3451-48E0-B6B9-FA5726439B9D}" sibTransId="{10F766BE-77A3-42E4-AC48-64698B9760F5}"/>
    <dgm:cxn modelId="{8140CFA6-EA98-42E9-8AB0-95212F000323}" type="presOf" srcId="{792F53E3-DB6D-4F0E-A057-A0D79A695598}" destId="{C44FBF22-2A3D-4BF6-857E-FCBAF60BB60E}" srcOrd="0" destOrd="0" presId="urn:microsoft.com/office/officeart/2008/layout/LinedList"/>
    <dgm:cxn modelId="{693C89B1-9127-4D16-9C6D-5EE92263EA54}" type="presOf" srcId="{6916C9A1-AF61-4A6B-8A74-FD7C0914DE97}" destId="{023846B2-0FFD-4FF9-B367-950C64ACD028}" srcOrd="0" destOrd="0" presId="urn:microsoft.com/office/officeart/2008/layout/LinedList"/>
    <dgm:cxn modelId="{25F849E2-E958-4A4E-A9FB-1AAF928899A1}" srcId="{792F53E3-DB6D-4F0E-A057-A0D79A695598}" destId="{87BAB67F-037A-4257-8A40-2D01B60E51EC}" srcOrd="3" destOrd="0" parTransId="{AEB06C3C-52F9-4451-972D-422B8972E473}" sibTransId="{31D0FF48-A263-4F52-8EF1-98F64921F417}"/>
    <dgm:cxn modelId="{D5F9098D-6788-47FB-883C-5993A3170F9A}" type="presParOf" srcId="{C44FBF22-2A3D-4BF6-857E-FCBAF60BB60E}" destId="{3A93598D-9B58-400B-86E7-D1E9DC4DAEDE}" srcOrd="0" destOrd="0" presId="urn:microsoft.com/office/officeart/2008/layout/LinedList"/>
    <dgm:cxn modelId="{538B9869-6ABC-40B3-B90D-7A0EDAFB9E45}" type="presParOf" srcId="{C44FBF22-2A3D-4BF6-857E-FCBAF60BB60E}" destId="{7646DCB0-15B8-445F-B609-32E47178B77A}" srcOrd="1" destOrd="0" presId="urn:microsoft.com/office/officeart/2008/layout/LinedList"/>
    <dgm:cxn modelId="{266027B4-1410-4F05-AD2E-2F5A646DF0B0}" type="presParOf" srcId="{7646DCB0-15B8-445F-B609-32E47178B77A}" destId="{7296D2A0-30BB-4258-A8B6-6113941E0F20}" srcOrd="0" destOrd="0" presId="urn:microsoft.com/office/officeart/2008/layout/LinedList"/>
    <dgm:cxn modelId="{768F4777-2CF2-4365-9F4C-C4DF48451B40}" type="presParOf" srcId="{7646DCB0-15B8-445F-B609-32E47178B77A}" destId="{61FAC6B4-C18C-4C91-93E8-1C102B02695E}" srcOrd="1" destOrd="0" presId="urn:microsoft.com/office/officeart/2008/layout/LinedList"/>
    <dgm:cxn modelId="{418BB683-846B-4B16-A7A0-B93F2E4CBCB6}" type="presParOf" srcId="{C44FBF22-2A3D-4BF6-857E-FCBAF60BB60E}" destId="{138856BE-81DC-4B1D-BB06-AB8128825537}" srcOrd="2" destOrd="0" presId="urn:microsoft.com/office/officeart/2008/layout/LinedList"/>
    <dgm:cxn modelId="{9C9F1E3C-814F-4E8A-A1B6-9F77D6337BF8}" type="presParOf" srcId="{C44FBF22-2A3D-4BF6-857E-FCBAF60BB60E}" destId="{9EA49934-1220-4788-A1CA-B77E923789FA}" srcOrd="3" destOrd="0" presId="urn:microsoft.com/office/officeart/2008/layout/LinedList"/>
    <dgm:cxn modelId="{96FC696B-A5F2-4AEC-B83C-4258CADF949B}" type="presParOf" srcId="{9EA49934-1220-4788-A1CA-B77E923789FA}" destId="{788A2D39-CF40-488C-8E1C-1A797918E98B}" srcOrd="0" destOrd="0" presId="urn:microsoft.com/office/officeart/2008/layout/LinedList"/>
    <dgm:cxn modelId="{34EC3F80-8D57-4FAF-9E00-33374F1A4480}" type="presParOf" srcId="{9EA49934-1220-4788-A1CA-B77E923789FA}" destId="{035A1EF8-0B5E-41F3-B5EE-5038480A5A04}" srcOrd="1" destOrd="0" presId="urn:microsoft.com/office/officeart/2008/layout/LinedList"/>
    <dgm:cxn modelId="{3E97AA32-E5E8-42D7-B83E-5F7C665A69F6}" type="presParOf" srcId="{C44FBF22-2A3D-4BF6-857E-FCBAF60BB60E}" destId="{D9E001C3-C5FC-4F73-AA5A-E395F66996D8}" srcOrd="4" destOrd="0" presId="urn:microsoft.com/office/officeart/2008/layout/LinedList"/>
    <dgm:cxn modelId="{3F2DBBE9-4CA2-409C-AB5E-2E536542C292}" type="presParOf" srcId="{C44FBF22-2A3D-4BF6-857E-FCBAF60BB60E}" destId="{4EBA0A3D-2E3B-4A89-B97A-04AE63AD41A2}" srcOrd="5" destOrd="0" presId="urn:microsoft.com/office/officeart/2008/layout/LinedList"/>
    <dgm:cxn modelId="{A4687AF8-87A6-4284-9AF3-C5F5E6CDE45A}" type="presParOf" srcId="{4EBA0A3D-2E3B-4A89-B97A-04AE63AD41A2}" destId="{023846B2-0FFD-4FF9-B367-950C64ACD028}" srcOrd="0" destOrd="0" presId="urn:microsoft.com/office/officeart/2008/layout/LinedList"/>
    <dgm:cxn modelId="{0A6682C0-89EA-4B85-82BD-02A82D3A52E1}" type="presParOf" srcId="{4EBA0A3D-2E3B-4A89-B97A-04AE63AD41A2}" destId="{6139582B-6FDC-466A-815F-03438AF03132}" srcOrd="1" destOrd="0" presId="urn:microsoft.com/office/officeart/2008/layout/LinedList"/>
    <dgm:cxn modelId="{E7F3FE15-78E5-4F7D-8489-B61F8EEAB5B1}" type="presParOf" srcId="{C44FBF22-2A3D-4BF6-857E-FCBAF60BB60E}" destId="{B5401E52-8CD7-408F-AC3D-4A0D5C022712}" srcOrd="6" destOrd="0" presId="urn:microsoft.com/office/officeart/2008/layout/LinedList"/>
    <dgm:cxn modelId="{79AFB00C-9CF3-4E4B-8E59-20C05E4EE61E}" type="presParOf" srcId="{C44FBF22-2A3D-4BF6-857E-FCBAF60BB60E}" destId="{F061BB60-0631-443E-87BA-9E50E14079A8}" srcOrd="7" destOrd="0" presId="urn:microsoft.com/office/officeart/2008/layout/LinedList"/>
    <dgm:cxn modelId="{45C6E4F1-A7F4-4705-9CC8-FA33D2F0DCED}" type="presParOf" srcId="{F061BB60-0631-443E-87BA-9E50E14079A8}" destId="{CBF2D55B-D7FB-4749-8F05-38F3DE8C2631}" srcOrd="0" destOrd="0" presId="urn:microsoft.com/office/officeart/2008/layout/LinedList"/>
    <dgm:cxn modelId="{77FA97A0-705C-42B0-A843-3AA5673C0BC8}" type="presParOf" srcId="{F061BB60-0631-443E-87BA-9E50E14079A8}" destId="{BBE592C8-FD24-4DC2-8E53-43FA200B1075}" srcOrd="1" destOrd="0" presId="urn:microsoft.com/office/officeart/2008/layout/LinedList"/>
    <dgm:cxn modelId="{00958B42-47EE-44D4-B51B-60037BA3204D}" type="presParOf" srcId="{C44FBF22-2A3D-4BF6-857E-FCBAF60BB60E}" destId="{6E06B35B-6737-4C14-B84B-66DF78907D12}" srcOrd="8" destOrd="0" presId="urn:microsoft.com/office/officeart/2008/layout/LinedList"/>
    <dgm:cxn modelId="{ACFC1421-46DC-4E85-9FCC-DF324D3CE3BF}" type="presParOf" srcId="{C44FBF22-2A3D-4BF6-857E-FCBAF60BB60E}" destId="{3E8D24A2-78F6-464A-9392-68F5BE112A55}" srcOrd="9" destOrd="0" presId="urn:microsoft.com/office/officeart/2008/layout/LinedList"/>
    <dgm:cxn modelId="{060C05DD-D7A0-4523-8FED-C1756336DCC5}" type="presParOf" srcId="{3E8D24A2-78F6-464A-9392-68F5BE112A55}" destId="{B73785BD-712D-4574-846B-5354427BA564}" srcOrd="0" destOrd="0" presId="urn:microsoft.com/office/officeart/2008/layout/LinedList"/>
    <dgm:cxn modelId="{417A0175-5DD3-4635-8A44-D1270A550F07}" type="presParOf" srcId="{3E8D24A2-78F6-464A-9392-68F5BE112A55}" destId="{5CFEEBDB-2F6B-407A-AA81-AE917FA643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5C88F-8E9D-4E50-A8E9-4D155472AA9C}" type="doc">
      <dgm:prSet loTypeId="urn:microsoft.com/office/officeart/2005/8/layout/hList1" loCatId="Inbox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32581B1-31BB-4553-8444-AEC1507618BF}">
      <dgm:prSet/>
      <dgm:spPr/>
      <dgm:t>
        <a:bodyPr/>
        <a:lstStyle/>
        <a:p>
          <a:r>
            <a:rPr lang="en-US" baseline="0"/>
            <a:t>Rec Center</a:t>
          </a:r>
          <a:endParaRPr lang="en-US"/>
        </a:p>
      </dgm:t>
    </dgm:pt>
    <dgm:pt modelId="{FBC6F256-5366-4096-90BD-CCBF1BA03F87}" type="parTrans" cxnId="{123FC93B-FB82-427A-9531-7F449221FE95}">
      <dgm:prSet/>
      <dgm:spPr/>
      <dgm:t>
        <a:bodyPr/>
        <a:lstStyle/>
        <a:p>
          <a:endParaRPr lang="en-US"/>
        </a:p>
      </dgm:t>
    </dgm:pt>
    <dgm:pt modelId="{897B0B60-4E58-4245-8414-87E9937ACBAD}" type="sibTrans" cxnId="{123FC93B-FB82-427A-9531-7F449221FE95}">
      <dgm:prSet/>
      <dgm:spPr/>
      <dgm:t>
        <a:bodyPr/>
        <a:lstStyle/>
        <a:p>
          <a:endParaRPr lang="en-US"/>
        </a:p>
      </dgm:t>
    </dgm:pt>
    <dgm:pt modelId="{98E66819-4B15-4600-99E8-75341D44E7AD}">
      <dgm:prSet/>
      <dgm:spPr/>
      <dgm:t>
        <a:bodyPr/>
        <a:lstStyle/>
        <a:p>
          <a:r>
            <a:rPr lang="en-US" sz="2400" baseline="0"/>
            <a:t>Storage room behind/under players bench</a:t>
          </a:r>
          <a:endParaRPr lang="en-US" sz="2400"/>
        </a:p>
      </dgm:t>
    </dgm:pt>
    <dgm:pt modelId="{FDEB9136-B445-4843-84E7-BB146D0EDB77}" type="parTrans" cxnId="{F3F347F0-A49E-4F8A-9204-581230C668C2}">
      <dgm:prSet/>
      <dgm:spPr/>
      <dgm:t>
        <a:bodyPr/>
        <a:lstStyle/>
        <a:p>
          <a:endParaRPr lang="en-US"/>
        </a:p>
      </dgm:t>
    </dgm:pt>
    <dgm:pt modelId="{A219329F-410B-4F74-9259-0D140F23FD82}" type="sibTrans" cxnId="{F3F347F0-A49E-4F8A-9204-581230C668C2}">
      <dgm:prSet/>
      <dgm:spPr/>
      <dgm:t>
        <a:bodyPr/>
        <a:lstStyle/>
        <a:p>
          <a:endParaRPr lang="en-US"/>
        </a:p>
      </dgm:t>
    </dgm:pt>
    <dgm:pt modelId="{FBB9EFB3-100B-47F2-92FF-C54C3687D03E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Attack Triangles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D6D4B-A587-4E19-9ECD-262FCD32386C}" type="parTrans" cxnId="{C3376CE7-2310-42F4-AD4B-8D69B94E6044}">
      <dgm:prSet/>
      <dgm:spPr/>
      <dgm:t>
        <a:bodyPr/>
        <a:lstStyle/>
        <a:p>
          <a:endParaRPr lang="en-US"/>
        </a:p>
      </dgm:t>
    </dgm:pt>
    <dgm:pt modelId="{2B1872E0-66C6-4299-8603-9B186457AA89}" type="sibTrans" cxnId="{C3376CE7-2310-42F4-AD4B-8D69B94E6044}">
      <dgm:prSet/>
      <dgm:spPr/>
      <dgm:t>
        <a:bodyPr/>
        <a:lstStyle/>
        <a:p>
          <a:endParaRPr lang="en-US"/>
        </a:p>
      </dgm:t>
    </dgm:pt>
    <dgm:pt modelId="{2EB438DC-AF53-407A-9E6F-13A8EF36E69C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Cones (may be on benches or in coaches locker room)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72A476-0DF4-4AF8-ACE6-D94397314323}" type="parTrans" cxnId="{F2B58F28-357E-4596-9508-A65E753E9989}">
      <dgm:prSet/>
      <dgm:spPr/>
      <dgm:t>
        <a:bodyPr/>
        <a:lstStyle/>
        <a:p>
          <a:endParaRPr lang="en-US"/>
        </a:p>
      </dgm:t>
    </dgm:pt>
    <dgm:pt modelId="{67E57F38-0ED8-458F-B49C-0AC613765A53}" type="sibTrans" cxnId="{F2B58F28-357E-4596-9508-A65E753E9989}">
      <dgm:prSet/>
      <dgm:spPr/>
      <dgm:t>
        <a:bodyPr/>
        <a:lstStyle/>
        <a:p>
          <a:endParaRPr lang="en-US"/>
        </a:p>
      </dgm:t>
    </dgm:pt>
    <dgm:pt modelId="{C7503E1E-383D-4539-A6C7-169976A47C7E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Ringette (ordering)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EE6D3-C42E-4545-9550-A0140316314A}" type="parTrans" cxnId="{BFC87D6F-4D94-490A-937C-F7A994F40384}">
      <dgm:prSet/>
      <dgm:spPr/>
      <dgm:t>
        <a:bodyPr/>
        <a:lstStyle/>
        <a:p>
          <a:endParaRPr lang="en-US"/>
        </a:p>
      </dgm:t>
    </dgm:pt>
    <dgm:pt modelId="{3560875E-1424-4200-81A0-3130B5CBD9C6}" type="sibTrans" cxnId="{BFC87D6F-4D94-490A-937C-F7A994F40384}">
      <dgm:prSet/>
      <dgm:spPr/>
      <dgm:t>
        <a:bodyPr/>
        <a:lstStyle/>
        <a:p>
          <a:endParaRPr lang="en-US"/>
        </a:p>
      </dgm:t>
    </dgm:pt>
    <dgm:pt modelId="{2EC68A74-780E-48D8-A8B2-B9FB117A7269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Noodles (ordering)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1F16B-77F5-4BF6-AC74-3DAB4A2A4DD1}" type="parTrans" cxnId="{EF099060-0DDF-41AA-A92E-7DDEC71B5229}">
      <dgm:prSet/>
      <dgm:spPr/>
      <dgm:t>
        <a:bodyPr/>
        <a:lstStyle/>
        <a:p>
          <a:endParaRPr lang="en-US"/>
        </a:p>
      </dgm:t>
    </dgm:pt>
    <dgm:pt modelId="{F60B5589-8BC2-4392-8DC5-3C41DB56E22E}" type="sibTrans" cxnId="{EF099060-0DDF-41AA-A92E-7DDEC71B5229}">
      <dgm:prSet/>
      <dgm:spPr/>
      <dgm:t>
        <a:bodyPr/>
        <a:lstStyle/>
        <a:p>
          <a:endParaRPr lang="en-US"/>
        </a:p>
      </dgm:t>
    </dgm:pt>
    <dgm:pt modelId="{3C86A92B-3F79-48BC-8F51-87A74D82F948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Soft borders (on benches)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741318-FA54-43CF-89D5-DD61578C1B49}" type="parTrans" cxnId="{EE25BDEE-0B50-4F68-A0A7-19BD43FABFB5}">
      <dgm:prSet/>
      <dgm:spPr/>
      <dgm:t>
        <a:bodyPr/>
        <a:lstStyle/>
        <a:p>
          <a:endParaRPr lang="en-US"/>
        </a:p>
      </dgm:t>
    </dgm:pt>
    <dgm:pt modelId="{7FBE8F33-6255-4FD4-9610-71272A1C323B}" type="sibTrans" cxnId="{EE25BDEE-0B50-4F68-A0A7-19BD43FABFB5}">
      <dgm:prSet/>
      <dgm:spPr/>
      <dgm:t>
        <a:bodyPr/>
        <a:lstStyle/>
        <a:p>
          <a:endParaRPr lang="en-US"/>
        </a:p>
      </dgm:t>
    </dgm:pt>
    <dgm:pt modelId="{842E1603-C5B9-449C-B7D6-6D7020C8CB9D}">
      <dgm:prSet/>
      <dgm:spPr/>
      <dgm:t>
        <a:bodyPr/>
        <a:lstStyle/>
        <a:p>
          <a:r>
            <a:rPr lang="en-US" baseline="0"/>
            <a:t>Graham</a:t>
          </a:r>
          <a:endParaRPr lang="en-US"/>
        </a:p>
      </dgm:t>
    </dgm:pt>
    <dgm:pt modelId="{0DDAE452-8BFA-4B36-AA8A-7DF4236D5208}" type="parTrans" cxnId="{C7C60439-C788-49D4-9287-FEED990A274B}">
      <dgm:prSet/>
      <dgm:spPr/>
      <dgm:t>
        <a:bodyPr/>
        <a:lstStyle/>
        <a:p>
          <a:endParaRPr lang="en-US"/>
        </a:p>
      </dgm:t>
    </dgm:pt>
    <dgm:pt modelId="{53B9A1A7-18D1-4A6D-B28A-0964E0D17CD4}" type="sibTrans" cxnId="{C7C60439-C788-49D4-9287-FEED990A274B}">
      <dgm:prSet/>
      <dgm:spPr/>
      <dgm:t>
        <a:bodyPr/>
        <a:lstStyle/>
        <a:p>
          <a:endParaRPr lang="en-US"/>
        </a:p>
      </dgm:t>
    </dgm:pt>
    <dgm:pt modelId="{37D64370-4FF1-47F5-94C7-6F9F567C29F3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Looking for storage room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CD62B-5A13-4C16-82EF-36BBFEEA49BE}" type="parTrans" cxnId="{B009C3B6-8F0C-4AA8-AEEA-322B884FBEC2}">
      <dgm:prSet/>
      <dgm:spPr/>
      <dgm:t>
        <a:bodyPr/>
        <a:lstStyle/>
        <a:p>
          <a:endParaRPr lang="en-US"/>
        </a:p>
      </dgm:t>
    </dgm:pt>
    <dgm:pt modelId="{DB6DA552-C930-4E31-8E1E-B4EF6E366A89}" type="sibTrans" cxnId="{B009C3B6-8F0C-4AA8-AEEA-322B884FBEC2}">
      <dgm:prSet/>
      <dgm:spPr/>
      <dgm:t>
        <a:bodyPr/>
        <a:lstStyle/>
        <a:p>
          <a:endParaRPr lang="en-US"/>
        </a:p>
      </dgm:t>
    </dgm:pt>
    <dgm:pt modelId="{149487DE-1815-4166-AE0F-4B3A6E0FB4FD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Cones (on benches)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16C85-4F29-4BB8-BAA9-5EDC2473A6E3}" type="parTrans" cxnId="{7DB991E6-5C45-4EA6-9EBA-B1E5C583F2EF}">
      <dgm:prSet/>
      <dgm:spPr/>
      <dgm:t>
        <a:bodyPr/>
        <a:lstStyle/>
        <a:p>
          <a:endParaRPr lang="en-US"/>
        </a:p>
      </dgm:t>
    </dgm:pt>
    <dgm:pt modelId="{63CA01E4-B1CF-4467-A711-AB71EB54E780}" type="sibTrans" cxnId="{7DB991E6-5C45-4EA6-9EBA-B1E5C583F2EF}">
      <dgm:prSet/>
      <dgm:spPr/>
      <dgm:t>
        <a:bodyPr/>
        <a:lstStyle/>
        <a:p>
          <a:endParaRPr lang="en-US"/>
        </a:p>
      </dgm:t>
    </dgm:pt>
    <dgm:pt modelId="{8247969C-2085-47DB-92A5-C7311410A041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Ringette (ordering)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BB52D-7358-4DB8-BD91-2ED5CB3DDD00}" type="parTrans" cxnId="{18F143F3-0A73-4B90-A140-C79FFD8BCE2C}">
      <dgm:prSet/>
      <dgm:spPr/>
      <dgm:t>
        <a:bodyPr/>
        <a:lstStyle/>
        <a:p>
          <a:endParaRPr lang="en-US"/>
        </a:p>
      </dgm:t>
    </dgm:pt>
    <dgm:pt modelId="{6C023D35-0686-44AF-98A7-01057C792591}" type="sibTrans" cxnId="{18F143F3-0A73-4B90-A140-C79FFD8BCE2C}">
      <dgm:prSet/>
      <dgm:spPr/>
      <dgm:t>
        <a:bodyPr/>
        <a:lstStyle/>
        <a:p>
          <a:endParaRPr lang="en-US"/>
        </a:p>
      </dgm:t>
    </dgm:pt>
    <dgm:pt modelId="{47CC95D9-F67C-4339-9CBC-03B5F1EF8FA4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Noodles (ordering)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977AD7-C6AB-48C2-9BED-62473934072A}" type="parTrans" cxnId="{4D5432C8-7294-48B1-9504-55A93B2BB810}">
      <dgm:prSet/>
      <dgm:spPr/>
      <dgm:t>
        <a:bodyPr/>
        <a:lstStyle/>
        <a:p>
          <a:endParaRPr lang="en-US"/>
        </a:p>
      </dgm:t>
    </dgm:pt>
    <dgm:pt modelId="{6E535F08-DD7E-4B89-B08A-EB981371072F}" type="sibTrans" cxnId="{4D5432C8-7294-48B1-9504-55A93B2BB810}">
      <dgm:prSet/>
      <dgm:spPr/>
      <dgm:t>
        <a:bodyPr/>
        <a:lstStyle/>
        <a:p>
          <a:endParaRPr lang="en-US"/>
        </a:p>
      </dgm:t>
    </dgm:pt>
    <dgm:pt modelId="{674D6AAC-4C31-4238-ABB8-8DF377704A24}">
      <dgm:prSet custT="1"/>
      <dgm:spPr/>
      <dgm:t>
        <a:bodyPr/>
        <a:lstStyle/>
        <a:p>
          <a:r>
            <a:rPr lang="en-US" sz="2000" baseline="0" dirty="0">
              <a:latin typeface="Arial" panose="020B0604020202020204" pitchFamily="34" charset="0"/>
              <a:cs typeface="Arial" panose="020B0604020202020204" pitchFamily="34" charset="0"/>
            </a:rPr>
            <a:t>Attack Triangles (use chairs in penalty boxes) – may order some for Graham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E3EAC-402E-44F9-8DB0-CFF5F0AE5F58}" type="parTrans" cxnId="{0B15EBE6-75B4-4334-870D-0638C7F21A2A}">
      <dgm:prSet/>
      <dgm:spPr/>
      <dgm:t>
        <a:bodyPr/>
        <a:lstStyle/>
        <a:p>
          <a:endParaRPr lang="en-US"/>
        </a:p>
      </dgm:t>
    </dgm:pt>
    <dgm:pt modelId="{74182894-54C0-4EFE-84C3-41B493FE9644}" type="sibTrans" cxnId="{0B15EBE6-75B4-4334-870D-0638C7F21A2A}">
      <dgm:prSet/>
      <dgm:spPr/>
      <dgm:t>
        <a:bodyPr/>
        <a:lstStyle/>
        <a:p>
          <a:endParaRPr lang="en-US"/>
        </a:p>
      </dgm:t>
    </dgm:pt>
    <dgm:pt modelId="{E8B00BA0-CFB2-4C36-8426-82590A240458}" type="pres">
      <dgm:prSet presAssocID="{E7D5C88F-8E9D-4E50-A8E9-4D155472AA9C}" presName="Name0" presStyleCnt="0">
        <dgm:presLayoutVars>
          <dgm:dir/>
          <dgm:animLvl val="lvl"/>
          <dgm:resizeHandles val="exact"/>
        </dgm:presLayoutVars>
      </dgm:prSet>
      <dgm:spPr/>
    </dgm:pt>
    <dgm:pt modelId="{C119B16D-130E-4370-9739-9A195B386387}" type="pres">
      <dgm:prSet presAssocID="{D32581B1-31BB-4553-8444-AEC1507618BF}" presName="composite" presStyleCnt="0"/>
      <dgm:spPr/>
    </dgm:pt>
    <dgm:pt modelId="{F47B4F60-DD6B-477A-ABE8-FE6D7F056F0D}" type="pres">
      <dgm:prSet presAssocID="{D32581B1-31BB-4553-8444-AEC1507618B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D2E6E79-6F6D-4552-A71C-1299182C9AD1}" type="pres">
      <dgm:prSet presAssocID="{D32581B1-31BB-4553-8444-AEC1507618BF}" presName="desTx" presStyleLbl="alignAccFollowNode1" presStyleIdx="0" presStyleCnt="2">
        <dgm:presLayoutVars>
          <dgm:bulletEnabled val="1"/>
        </dgm:presLayoutVars>
      </dgm:prSet>
      <dgm:spPr/>
    </dgm:pt>
    <dgm:pt modelId="{62F526DD-04F3-4904-AD83-2829C010B8EA}" type="pres">
      <dgm:prSet presAssocID="{897B0B60-4E58-4245-8414-87E9937ACBAD}" presName="space" presStyleCnt="0"/>
      <dgm:spPr/>
    </dgm:pt>
    <dgm:pt modelId="{A27B6182-2B2A-4538-8162-2DAB15A33611}" type="pres">
      <dgm:prSet presAssocID="{842E1603-C5B9-449C-B7D6-6D7020C8CB9D}" presName="composite" presStyleCnt="0"/>
      <dgm:spPr/>
    </dgm:pt>
    <dgm:pt modelId="{87D9036B-9901-41FA-B3E0-0C9FC99C89EC}" type="pres">
      <dgm:prSet presAssocID="{842E1603-C5B9-449C-B7D6-6D7020C8CB9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6602119-8099-4086-A4D2-7C4332DC79E0}" type="pres">
      <dgm:prSet presAssocID="{842E1603-C5B9-449C-B7D6-6D7020C8CB9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CF31A06-6679-4567-A048-C7845283955B}" type="presOf" srcId="{47CC95D9-F67C-4339-9CBC-03B5F1EF8FA4}" destId="{66602119-8099-4086-A4D2-7C4332DC79E0}" srcOrd="0" destOrd="3" presId="urn:microsoft.com/office/officeart/2005/8/layout/hList1"/>
    <dgm:cxn modelId="{7F40F417-FCA0-41B6-9B77-70DD1169A199}" type="presOf" srcId="{674D6AAC-4C31-4238-ABB8-8DF377704A24}" destId="{66602119-8099-4086-A4D2-7C4332DC79E0}" srcOrd="0" destOrd="4" presId="urn:microsoft.com/office/officeart/2005/8/layout/hList1"/>
    <dgm:cxn modelId="{DA3B841D-D39A-4DE2-A838-8D4B931906B6}" type="presOf" srcId="{C7503E1E-383D-4539-A6C7-169976A47C7E}" destId="{9D2E6E79-6F6D-4552-A71C-1299182C9AD1}" srcOrd="0" destOrd="3" presId="urn:microsoft.com/office/officeart/2005/8/layout/hList1"/>
    <dgm:cxn modelId="{F2B58F28-357E-4596-9508-A65E753E9989}" srcId="{98E66819-4B15-4600-99E8-75341D44E7AD}" destId="{2EB438DC-AF53-407A-9E6F-13A8EF36E69C}" srcOrd="1" destOrd="0" parTransId="{2C72A476-0DF4-4AF8-ACE6-D94397314323}" sibTransId="{67E57F38-0ED8-458F-B49C-0AC613765A53}"/>
    <dgm:cxn modelId="{C7C60439-C788-49D4-9287-FEED990A274B}" srcId="{E7D5C88F-8E9D-4E50-A8E9-4D155472AA9C}" destId="{842E1603-C5B9-449C-B7D6-6D7020C8CB9D}" srcOrd="1" destOrd="0" parTransId="{0DDAE452-8BFA-4B36-AA8A-7DF4236D5208}" sibTransId="{53B9A1A7-18D1-4A6D-B28A-0964E0D17CD4}"/>
    <dgm:cxn modelId="{C38B6A3B-F4CF-43DC-9221-35386B87B47F}" type="presOf" srcId="{842E1603-C5B9-449C-B7D6-6D7020C8CB9D}" destId="{87D9036B-9901-41FA-B3E0-0C9FC99C89EC}" srcOrd="0" destOrd="0" presId="urn:microsoft.com/office/officeart/2005/8/layout/hList1"/>
    <dgm:cxn modelId="{123FC93B-FB82-427A-9531-7F449221FE95}" srcId="{E7D5C88F-8E9D-4E50-A8E9-4D155472AA9C}" destId="{D32581B1-31BB-4553-8444-AEC1507618BF}" srcOrd="0" destOrd="0" parTransId="{FBC6F256-5366-4096-90BD-CCBF1BA03F87}" sibTransId="{897B0B60-4E58-4245-8414-87E9937ACBAD}"/>
    <dgm:cxn modelId="{28D9043D-C604-4CF8-8E97-E58FDFC05293}" type="presOf" srcId="{98E66819-4B15-4600-99E8-75341D44E7AD}" destId="{9D2E6E79-6F6D-4552-A71C-1299182C9AD1}" srcOrd="0" destOrd="0" presId="urn:microsoft.com/office/officeart/2005/8/layout/hList1"/>
    <dgm:cxn modelId="{EF099060-0DDF-41AA-A92E-7DDEC71B5229}" srcId="{98E66819-4B15-4600-99E8-75341D44E7AD}" destId="{2EC68A74-780E-48D8-A8B2-B9FB117A7269}" srcOrd="3" destOrd="0" parTransId="{1DF1F16B-77F5-4BF6-AC74-3DAB4A2A4DD1}" sibTransId="{F60B5589-8BC2-4392-8DC5-3C41DB56E22E}"/>
    <dgm:cxn modelId="{DEEAD361-9118-4A8A-AF12-7739E9000364}" type="presOf" srcId="{3C86A92B-3F79-48BC-8F51-87A74D82F948}" destId="{9D2E6E79-6F6D-4552-A71C-1299182C9AD1}" srcOrd="0" destOrd="5" presId="urn:microsoft.com/office/officeart/2005/8/layout/hList1"/>
    <dgm:cxn modelId="{BFC87D6F-4D94-490A-937C-F7A994F40384}" srcId="{98E66819-4B15-4600-99E8-75341D44E7AD}" destId="{C7503E1E-383D-4539-A6C7-169976A47C7E}" srcOrd="2" destOrd="0" parTransId="{B33EE6D3-C42E-4545-9550-A0140316314A}" sibTransId="{3560875E-1424-4200-81A0-3130B5CBD9C6}"/>
    <dgm:cxn modelId="{B7693B77-00FF-4ED8-A038-7946F586A620}" type="presOf" srcId="{37D64370-4FF1-47F5-94C7-6F9F567C29F3}" destId="{66602119-8099-4086-A4D2-7C4332DC79E0}" srcOrd="0" destOrd="0" presId="urn:microsoft.com/office/officeart/2005/8/layout/hList1"/>
    <dgm:cxn modelId="{FE01689C-A1C3-4C23-A355-E435DFD5A716}" type="presOf" srcId="{E7D5C88F-8E9D-4E50-A8E9-4D155472AA9C}" destId="{E8B00BA0-CFB2-4C36-8426-82590A240458}" srcOrd="0" destOrd="0" presId="urn:microsoft.com/office/officeart/2005/8/layout/hList1"/>
    <dgm:cxn modelId="{063BFCA0-C5C8-4181-A46E-FA607876E59F}" type="presOf" srcId="{8247969C-2085-47DB-92A5-C7311410A041}" destId="{66602119-8099-4086-A4D2-7C4332DC79E0}" srcOrd="0" destOrd="2" presId="urn:microsoft.com/office/officeart/2005/8/layout/hList1"/>
    <dgm:cxn modelId="{6B8E57AD-C7E9-4748-B696-128CFF7B7DB8}" type="presOf" srcId="{2EC68A74-780E-48D8-A8B2-B9FB117A7269}" destId="{9D2E6E79-6F6D-4552-A71C-1299182C9AD1}" srcOrd="0" destOrd="4" presId="urn:microsoft.com/office/officeart/2005/8/layout/hList1"/>
    <dgm:cxn modelId="{B009C3B6-8F0C-4AA8-AEEA-322B884FBEC2}" srcId="{842E1603-C5B9-449C-B7D6-6D7020C8CB9D}" destId="{37D64370-4FF1-47F5-94C7-6F9F567C29F3}" srcOrd="0" destOrd="0" parTransId="{62FCD62B-5A13-4C16-82EF-36BBFEEA49BE}" sibTransId="{DB6DA552-C930-4E31-8E1E-B4EF6E366A89}"/>
    <dgm:cxn modelId="{8BB47BB9-A185-495A-917A-441F9E054E19}" type="presOf" srcId="{FBB9EFB3-100B-47F2-92FF-C54C3687D03E}" destId="{9D2E6E79-6F6D-4552-A71C-1299182C9AD1}" srcOrd="0" destOrd="1" presId="urn:microsoft.com/office/officeart/2005/8/layout/hList1"/>
    <dgm:cxn modelId="{4D5432C8-7294-48B1-9504-55A93B2BB810}" srcId="{842E1603-C5B9-449C-B7D6-6D7020C8CB9D}" destId="{47CC95D9-F67C-4339-9CBC-03B5F1EF8FA4}" srcOrd="3" destOrd="0" parTransId="{91977AD7-C6AB-48C2-9BED-62473934072A}" sibTransId="{6E535F08-DD7E-4B89-B08A-EB981371072F}"/>
    <dgm:cxn modelId="{ED06DFE4-EE62-4CA0-B789-80CCBC688A69}" type="presOf" srcId="{149487DE-1815-4166-AE0F-4B3A6E0FB4FD}" destId="{66602119-8099-4086-A4D2-7C4332DC79E0}" srcOrd="0" destOrd="1" presId="urn:microsoft.com/office/officeart/2005/8/layout/hList1"/>
    <dgm:cxn modelId="{7DB991E6-5C45-4EA6-9EBA-B1E5C583F2EF}" srcId="{842E1603-C5B9-449C-B7D6-6D7020C8CB9D}" destId="{149487DE-1815-4166-AE0F-4B3A6E0FB4FD}" srcOrd="1" destOrd="0" parTransId="{D0816C85-4F29-4BB8-BAA9-5EDC2473A6E3}" sibTransId="{63CA01E4-B1CF-4467-A711-AB71EB54E780}"/>
    <dgm:cxn modelId="{240FB1E6-E52F-4A8F-9489-FCAE9DAB1EBE}" type="presOf" srcId="{2EB438DC-AF53-407A-9E6F-13A8EF36E69C}" destId="{9D2E6E79-6F6D-4552-A71C-1299182C9AD1}" srcOrd="0" destOrd="2" presId="urn:microsoft.com/office/officeart/2005/8/layout/hList1"/>
    <dgm:cxn modelId="{0B15EBE6-75B4-4334-870D-0638C7F21A2A}" srcId="{842E1603-C5B9-449C-B7D6-6D7020C8CB9D}" destId="{674D6AAC-4C31-4238-ABB8-8DF377704A24}" srcOrd="4" destOrd="0" parTransId="{E72E3EAC-402E-44F9-8DB0-CFF5F0AE5F58}" sibTransId="{74182894-54C0-4EFE-84C3-41B493FE9644}"/>
    <dgm:cxn modelId="{C3376CE7-2310-42F4-AD4B-8D69B94E6044}" srcId="{98E66819-4B15-4600-99E8-75341D44E7AD}" destId="{FBB9EFB3-100B-47F2-92FF-C54C3687D03E}" srcOrd="0" destOrd="0" parTransId="{690D6D4B-A587-4E19-9ECD-262FCD32386C}" sibTransId="{2B1872E0-66C6-4299-8603-9B186457AA89}"/>
    <dgm:cxn modelId="{EE25BDEE-0B50-4F68-A0A7-19BD43FABFB5}" srcId="{98E66819-4B15-4600-99E8-75341D44E7AD}" destId="{3C86A92B-3F79-48BC-8F51-87A74D82F948}" srcOrd="4" destOrd="0" parTransId="{18741318-FA54-43CF-89D5-DD61578C1B49}" sibTransId="{7FBE8F33-6255-4FD4-9610-71272A1C323B}"/>
    <dgm:cxn modelId="{F3F347F0-A49E-4F8A-9204-581230C668C2}" srcId="{D32581B1-31BB-4553-8444-AEC1507618BF}" destId="{98E66819-4B15-4600-99E8-75341D44E7AD}" srcOrd="0" destOrd="0" parTransId="{FDEB9136-B445-4843-84E7-BB146D0EDB77}" sibTransId="{A219329F-410B-4F74-9259-0D140F23FD82}"/>
    <dgm:cxn modelId="{18F143F3-0A73-4B90-A140-C79FFD8BCE2C}" srcId="{842E1603-C5B9-449C-B7D6-6D7020C8CB9D}" destId="{8247969C-2085-47DB-92A5-C7311410A041}" srcOrd="2" destOrd="0" parTransId="{406BB52D-7358-4DB8-BD91-2ED5CB3DDD00}" sibTransId="{6C023D35-0686-44AF-98A7-01057C792591}"/>
    <dgm:cxn modelId="{7DB99FF6-1699-44EF-924B-A9AE5B3F5F33}" type="presOf" srcId="{D32581B1-31BB-4553-8444-AEC1507618BF}" destId="{F47B4F60-DD6B-477A-ABE8-FE6D7F056F0D}" srcOrd="0" destOrd="0" presId="urn:microsoft.com/office/officeart/2005/8/layout/hList1"/>
    <dgm:cxn modelId="{37933129-C6F6-4619-ACB3-274A73F542FF}" type="presParOf" srcId="{E8B00BA0-CFB2-4C36-8426-82590A240458}" destId="{C119B16D-130E-4370-9739-9A195B386387}" srcOrd="0" destOrd="0" presId="urn:microsoft.com/office/officeart/2005/8/layout/hList1"/>
    <dgm:cxn modelId="{0383650F-5BBD-4256-BA59-BEDA7DCF1765}" type="presParOf" srcId="{C119B16D-130E-4370-9739-9A195B386387}" destId="{F47B4F60-DD6B-477A-ABE8-FE6D7F056F0D}" srcOrd="0" destOrd="0" presId="urn:microsoft.com/office/officeart/2005/8/layout/hList1"/>
    <dgm:cxn modelId="{580D518E-A55A-4B98-B0E1-C5ADD50C7F37}" type="presParOf" srcId="{C119B16D-130E-4370-9739-9A195B386387}" destId="{9D2E6E79-6F6D-4552-A71C-1299182C9AD1}" srcOrd="1" destOrd="0" presId="urn:microsoft.com/office/officeart/2005/8/layout/hList1"/>
    <dgm:cxn modelId="{49FBB754-E978-47E0-99AA-F00462CEE5DD}" type="presParOf" srcId="{E8B00BA0-CFB2-4C36-8426-82590A240458}" destId="{62F526DD-04F3-4904-AD83-2829C010B8EA}" srcOrd="1" destOrd="0" presId="urn:microsoft.com/office/officeart/2005/8/layout/hList1"/>
    <dgm:cxn modelId="{FF6EC5E6-5F91-4ECD-8CFE-18A5E5E5AE46}" type="presParOf" srcId="{E8B00BA0-CFB2-4C36-8426-82590A240458}" destId="{A27B6182-2B2A-4538-8162-2DAB15A33611}" srcOrd="2" destOrd="0" presId="urn:microsoft.com/office/officeart/2005/8/layout/hList1"/>
    <dgm:cxn modelId="{C8363D0F-86CD-4EA4-9DFB-B29BE2097A56}" type="presParOf" srcId="{A27B6182-2B2A-4538-8162-2DAB15A33611}" destId="{87D9036B-9901-41FA-B3E0-0C9FC99C89EC}" srcOrd="0" destOrd="0" presId="urn:microsoft.com/office/officeart/2005/8/layout/hList1"/>
    <dgm:cxn modelId="{67C1458E-389E-427B-812F-CA38CB179DF7}" type="presParOf" srcId="{A27B6182-2B2A-4538-8162-2DAB15A33611}" destId="{66602119-8099-4086-A4D2-7C4332DC79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3598D-9B58-400B-86E7-D1E9DC4DAEDE}">
      <dsp:nvSpPr>
        <dsp:cNvPr id="0" name=""/>
        <dsp:cNvSpPr/>
      </dsp:nvSpPr>
      <dsp:spPr>
        <a:xfrm>
          <a:off x="0" y="591"/>
          <a:ext cx="575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96D2A0-30BB-4258-A8B6-6113941E0F20}">
      <dsp:nvSpPr>
        <dsp:cNvPr id="0" name=""/>
        <dsp:cNvSpPr/>
      </dsp:nvSpPr>
      <dsp:spPr>
        <a:xfrm>
          <a:off x="0" y="591"/>
          <a:ext cx="5759656" cy="9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baseline="0"/>
            <a:t>Coaching requirements</a:t>
          </a:r>
          <a:endParaRPr lang="en-US" sz="4300" kern="1200"/>
        </a:p>
      </dsp:txBody>
      <dsp:txXfrm>
        <a:off x="0" y="591"/>
        <a:ext cx="5759656" cy="969156"/>
      </dsp:txXfrm>
    </dsp:sp>
    <dsp:sp modelId="{138856BE-81DC-4B1D-BB06-AB8128825537}">
      <dsp:nvSpPr>
        <dsp:cNvPr id="0" name=""/>
        <dsp:cNvSpPr/>
      </dsp:nvSpPr>
      <dsp:spPr>
        <a:xfrm>
          <a:off x="0" y="969748"/>
          <a:ext cx="575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8A2D39-CF40-488C-8E1C-1A797918E98B}">
      <dsp:nvSpPr>
        <dsp:cNvPr id="0" name=""/>
        <dsp:cNvSpPr/>
      </dsp:nvSpPr>
      <dsp:spPr>
        <a:xfrm>
          <a:off x="0" y="969748"/>
          <a:ext cx="5759656" cy="9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baseline="0"/>
            <a:t>Schedules</a:t>
          </a:r>
          <a:endParaRPr lang="en-US" sz="4300" kern="1200"/>
        </a:p>
      </dsp:txBody>
      <dsp:txXfrm>
        <a:off x="0" y="969748"/>
        <a:ext cx="5759656" cy="969156"/>
      </dsp:txXfrm>
    </dsp:sp>
    <dsp:sp modelId="{D9E001C3-C5FC-4F73-AA5A-E395F66996D8}">
      <dsp:nvSpPr>
        <dsp:cNvPr id="0" name=""/>
        <dsp:cNvSpPr/>
      </dsp:nvSpPr>
      <dsp:spPr>
        <a:xfrm>
          <a:off x="0" y="1938905"/>
          <a:ext cx="575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3846B2-0FFD-4FF9-B367-950C64ACD028}">
      <dsp:nvSpPr>
        <dsp:cNvPr id="0" name=""/>
        <dsp:cNvSpPr/>
      </dsp:nvSpPr>
      <dsp:spPr>
        <a:xfrm>
          <a:off x="0" y="1938905"/>
          <a:ext cx="5759656" cy="9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baseline="0"/>
            <a:t>Volunteers</a:t>
          </a:r>
          <a:endParaRPr lang="en-US" sz="4300" kern="1200"/>
        </a:p>
      </dsp:txBody>
      <dsp:txXfrm>
        <a:off x="0" y="1938905"/>
        <a:ext cx="5759656" cy="969156"/>
      </dsp:txXfrm>
    </dsp:sp>
    <dsp:sp modelId="{B5401E52-8CD7-408F-AC3D-4A0D5C022712}">
      <dsp:nvSpPr>
        <dsp:cNvPr id="0" name=""/>
        <dsp:cNvSpPr/>
      </dsp:nvSpPr>
      <dsp:spPr>
        <a:xfrm>
          <a:off x="0" y="2908061"/>
          <a:ext cx="575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F2D55B-D7FB-4749-8F05-38F3DE8C2631}">
      <dsp:nvSpPr>
        <dsp:cNvPr id="0" name=""/>
        <dsp:cNvSpPr/>
      </dsp:nvSpPr>
      <dsp:spPr>
        <a:xfrm>
          <a:off x="0" y="2908061"/>
          <a:ext cx="5759656" cy="9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baseline="0"/>
            <a:t>Practice plans</a:t>
          </a:r>
          <a:endParaRPr lang="en-US" sz="4300" kern="1200"/>
        </a:p>
      </dsp:txBody>
      <dsp:txXfrm>
        <a:off x="0" y="2908061"/>
        <a:ext cx="5759656" cy="969156"/>
      </dsp:txXfrm>
    </dsp:sp>
    <dsp:sp modelId="{6E06B35B-6737-4C14-B84B-66DF78907D12}">
      <dsp:nvSpPr>
        <dsp:cNvPr id="0" name=""/>
        <dsp:cNvSpPr/>
      </dsp:nvSpPr>
      <dsp:spPr>
        <a:xfrm>
          <a:off x="0" y="3877218"/>
          <a:ext cx="575965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3785BD-712D-4574-846B-5354427BA564}">
      <dsp:nvSpPr>
        <dsp:cNvPr id="0" name=""/>
        <dsp:cNvSpPr/>
      </dsp:nvSpPr>
      <dsp:spPr>
        <a:xfrm>
          <a:off x="0" y="3877218"/>
          <a:ext cx="5759656" cy="96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baseline="0"/>
            <a:t>Practice formats</a:t>
          </a:r>
          <a:endParaRPr lang="en-US" sz="4300" kern="1200"/>
        </a:p>
      </dsp:txBody>
      <dsp:txXfrm>
        <a:off x="0" y="3877218"/>
        <a:ext cx="5759656" cy="969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B4F60-DD6B-477A-ABE8-FE6D7F056F0D}">
      <dsp:nvSpPr>
        <dsp:cNvPr id="0" name=""/>
        <dsp:cNvSpPr/>
      </dsp:nvSpPr>
      <dsp:spPr>
        <a:xfrm>
          <a:off x="52" y="5712"/>
          <a:ext cx="5043601" cy="11520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dk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0"/>
            <a:t>Rec Center</a:t>
          </a:r>
          <a:endParaRPr lang="en-US" sz="4000" kern="1200"/>
        </a:p>
      </dsp:txBody>
      <dsp:txXfrm>
        <a:off x="52" y="5712"/>
        <a:ext cx="5043601" cy="1152000"/>
      </dsp:txXfrm>
    </dsp:sp>
    <dsp:sp modelId="{9D2E6E79-6F6D-4552-A71C-1299182C9AD1}">
      <dsp:nvSpPr>
        <dsp:cNvPr id="0" name=""/>
        <dsp:cNvSpPr/>
      </dsp:nvSpPr>
      <dsp:spPr>
        <a:xfrm>
          <a:off x="52" y="1157712"/>
          <a:ext cx="5043601" cy="2745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baseline="0"/>
            <a:t>Storage room behind/under players bench</a:t>
          </a:r>
          <a:endParaRPr lang="en-US" sz="24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Attack Triangles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Cones (may be on benches or in coaches locker room)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Ringette (ordering)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Noodles (ordering)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Soft borders (on benches)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" y="1157712"/>
        <a:ext cx="5043601" cy="2745000"/>
      </dsp:txXfrm>
    </dsp:sp>
    <dsp:sp modelId="{87D9036B-9901-41FA-B3E0-0C9FC99C89EC}">
      <dsp:nvSpPr>
        <dsp:cNvPr id="0" name=""/>
        <dsp:cNvSpPr/>
      </dsp:nvSpPr>
      <dsp:spPr>
        <a:xfrm>
          <a:off x="5749758" y="5712"/>
          <a:ext cx="5043601" cy="115200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dk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baseline="0"/>
            <a:t>Graham</a:t>
          </a:r>
          <a:endParaRPr lang="en-US" sz="4000" kern="1200"/>
        </a:p>
      </dsp:txBody>
      <dsp:txXfrm>
        <a:off x="5749758" y="5712"/>
        <a:ext cx="5043601" cy="1152000"/>
      </dsp:txXfrm>
    </dsp:sp>
    <dsp:sp modelId="{66602119-8099-4086-A4D2-7C4332DC79E0}">
      <dsp:nvSpPr>
        <dsp:cNvPr id="0" name=""/>
        <dsp:cNvSpPr/>
      </dsp:nvSpPr>
      <dsp:spPr>
        <a:xfrm>
          <a:off x="5749758" y="1157712"/>
          <a:ext cx="5043601" cy="2745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Looking for storage room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Cones (on benches)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Ringette (ordering)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Noodles (ordering)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baseline="0" dirty="0">
              <a:latin typeface="Arial" panose="020B0604020202020204" pitchFamily="34" charset="0"/>
              <a:cs typeface="Arial" panose="020B0604020202020204" pitchFamily="34" charset="0"/>
            </a:rPr>
            <a:t>Attack Triangles (use chairs in penalty boxes) – may order some for Graham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49758" y="1157712"/>
        <a:ext cx="5043601" cy="27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0BwZ_RuJCVqEeV25FTk9YZEtHMk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yha.pucksystems2.com/page/show/1625-coaches-corn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ktheight@msn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0BwZ_RuJCVqEeVmM3cVF6MWpJQW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wZ_RuJCVqEeYTFrU3MwSWtoc28/view?usp=sharing" TargetMode="External"/><Relationship Id="rId2" Type="http://schemas.openxmlformats.org/officeDocument/2006/relationships/hyperlink" Target="https://drive.google.com/open?id=0BwZ_RuJCVqEeLURaVlNWT1F5Tz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6LILN_DVq2oQ01HM2NMb2M3UV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open?id=0BwZ_RuJCVqEeTkZnQkY1WnV2Rn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7B23-3520-4E9F-883D-228473FF0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89259" y="675799"/>
            <a:ext cx="10236524" cy="1966481"/>
          </a:xfrm>
        </p:spPr>
        <p:txBody>
          <a:bodyPr>
            <a:normAutofit/>
          </a:bodyPr>
          <a:lstStyle/>
          <a:p>
            <a:r>
              <a:rPr lang="en-US" sz="6600" dirty="0"/>
              <a:t>RYHA Mite coaches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BA598-FAEC-4674-A174-7E977526B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71534" y="3064958"/>
            <a:ext cx="9755187" cy="990885"/>
          </a:xfrm>
        </p:spPr>
        <p:txBody>
          <a:bodyPr/>
          <a:lstStyle/>
          <a:p>
            <a:r>
              <a:rPr lang="en-US" sz="2000" dirty="0"/>
              <a:t>Robb Wiedrich – Mite Hockey Coordinator</a:t>
            </a:r>
          </a:p>
          <a:p>
            <a:r>
              <a:rPr lang="en-US" sz="2000" dirty="0"/>
              <a:t>Jeff Phillips – Boys Unit Coordinator</a:t>
            </a:r>
          </a:p>
          <a:p>
            <a:r>
              <a:rPr lang="en-US" sz="2000" dirty="0"/>
              <a:t>Doug </a:t>
            </a:r>
            <a:r>
              <a:rPr lang="en-US" sz="2000" dirty="0" err="1"/>
              <a:t>Zmolek</a:t>
            </a:r>
            <a:r>
              <a:rPr lang="en-US" sz="2000" dirty="0"/>
              <a:t> – </a:t>
            </a:r>
            <a:r>
              <a:rPr lang="en-US" sz="2000" dirty="0" err="1"/>
              <a:t>Ryha</a:t>
            </a:r>
            <a:r>
              <a:rPr lang="en-US" sz="2000" dirty="0"/>
              <a:t> hockey advisor</a:t>
            </a:r>
          </a:p>
        </p:txBody>
      </p:sp>
    </p:spTree>
    <p:extLst>
      <p:ext uri="{BB962C8B-B14F-4D97-AF65-F5344CB8AC3E}">
        <p14:creationId xmlns:p14="http://schemas.microsoft.com/office/powerpoint/2010/main" val="313414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1">
                  <a:shade val="48000"/>
                  <a:satMod val="110000"/>
                  <a:lumMod val="40000"/>
                </a:schemeClr>
                <a:schemeClr val="bg1">
                  <a:tint val="90000"/>
                  <a:lumMod val="106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886762-16F0-4868-B83A-2617462141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793411C-A1D8-450D-9561-24C75D6D73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D4E68FE-D0E7-4AC4-9D37-BC9A10E710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0A5978-229F-41F1-B213-A2B43E442D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AB22CD-4148-4B66-988E-ED1BF07DEB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b="514"/>
          <a:stretch/>
        </p:blipFill>
        <p:spPr>
          <a:xfrm>
            <a:off x="5211967" y="588102"/>
            <a:ext cx="6345717" cy="563444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022DB94-BA9F-403F-85B2-FD0A22CAD1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43839F-D746-4BD2-AF83-A2D59C1718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10451-14D7-488E-8B38-FD9E0D97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21" y="485876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600" dirty="0"/>
              <a:t>SuperMite practice Format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86963-25AE-4A6F-91C0-ACD8739D681C}"/>
              </a:ext>
            </a:extLst>
          </p:cNvPr>
          <p:cNvSpPr txBox="1"/>
          <p:nvPr/>
        </p:nvSpPr>
        <p:spPr>
          <a:xfrm>
            <a:off x="534209" y="3904006"/>
            <a:ext cx="3503053" cy="184665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Small Area Games</a:t>
            </a:r>
            <a:endParaRPr lang="en-US" sz="1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Cross-Ice Hockey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Cross-Ice Survival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 v. 2 Cross-Ice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 v. 3 Cross-Ice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v. 1 in the Circle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v. 1 in the Corner</a:t>
            </a:r>
          </a:p>
        </p:txBody>
      </p:sp>
    </p:spTree>
    <p:extLst>
      <p:ext uri="{BB962C8B-B14F-4D97-AF65-F5344CB8AC3E}">
        <p14:creationId xmlns:p14="http://schemas.microsoft.com/office/powerpoint/2010/main" val="281610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0EBDF3C-61A6-450C-8532-9276D9A1EB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Content Placeholder 3">
            <a:extLst>
              <a:ext uri="{FF2B5EF4-FFF2-40B4-BE49-F238E27FC236}">
                <a16:creationId xmlns:a16="http://schemas.microsoft.com/office/drawing/2014/main" id="{179E8522-ECE1-4E81-B09D-0960968F5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07" y="1028543"/>
            <a:ext cx="6557897" cy="3541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FC94B4-A5D0-422C-96D7-E72F81A7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/>
              <a:t>Cross Ice Game Format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3"/>
          </p:nvPr>
        </p:nvSpPr>
        <p:spPr>
          <a:xfrm>
            <a:off x="8006591" y="1837765"/>
            <a:ext cx="3527317" cy="3575899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600" dirty="0"/>
              <a:t>Work area 1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Cross Ice Game</a:t>
            </a:r>
          </a:p>
          <a:p>
            <a:r>
              <a:rPr lang="en-US" sz="1600" dirty="0"/>
              <a:t>Work area 2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Skating Fundamentals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Stickhandling fundamentals</a:t>
            </a:r>
          </a:p>
          <a:p>
            <a:r>
              <a:rPr lang="en-US" sz="1600" dirty="0"/>
              <a:t>Work area 3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Cross Ice Game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cs typeface="Arial" panose="020B0604020202020204" pitchFamily="34" charset="0"/>
              </a:rPr>
              <a:t>Divide into 2 groups by skill</a:t>
            </a:r>
          </a:p>
          <a:p>
            <a:r>
              <a:rPr lang="en-US" sz="1500" dirty="0">
                <a:cs typeface="Arial" panose="020B0604020202020204" pitchFamily="34" charset="0"/>
              </a:rPr>
              <a:t>Rotate every 90 – 120 seconds</a:t>
            </a:r>
          </a:p>
          <a:p>
            <a:pPr lvl="1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1 -&gt; 2 &amp; 2 –&gt; 1</a:t>
            </a:r>
          </a:p>
          <a:p>
            <a:pPr lvl="1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3 -&gt; 2 &amp; 2 -&gt; 3 </a:t>
            </a:r>
          </a:p>
        </p:txBody>
      </p:sp>
    </p:spTree>
    <p:extLst>
      <p:ext uri="{BB962C8B-B14F-4D97-AF65-F5344CB8AC3E}">
        <p14:creationId xmlns:p14="http://schemas.microsoft.com/office/powerpoint/2010/main" val="376455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C38E665F-010A-4CF3-9B64-5888D0D745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51756-ED56-4F1E-B808-7C7EBBF7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/>
              <a:t>Equipment</a:t>
            </a:r>
            <a:endParaRPr lang="en-US" dirty="0"/>
          </a:p>
        </p:txBody>
      </p:sp>
      <p:graphicFrame>
        <p:nvGraphicFramePr>
          <p:cNvPr id="25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51683426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CA74B4-F553-4D38-94A0-108553CACFB7}"/>
              </a:ext>
            </a:extLst>
          </p:cNvPr>
          <p:cNvSpPr txBox="1"/>
          <p:nvPr/>
        </p:nvSpPr>
        <p:spPr>
          <a:xfrm>
            <a:off x="1635617" y="6220496"/>
            <a:ext cx="856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Goalie Equipment (SuperMite Coaches) :   Grab 2 bags per team before leaving</a:t>
            </a:r>
          </a:p>
        </p:txBody>
      </p:sp>
    </p:spTree>
    <p:extLst>
      <p:ext uri="{BB962C8B-B14F-4D97-AF65-F5344CB8AC3E}">
        <p14:creationId xmlns:p14="http://schemas.microsoft.com/office/powerpoint/2010/main" val="339753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0E97-B2F9-40D1-9FFF-280313D6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61017-1937-4F5C-87AA-DAF5AC09A5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Have FUN</a:t>
            </a:r>
          </a:p>
          <a:p>
            <a:r>
              <a:rPr lang="en-US" dirty="0"/>
              <a:t>Good Luck</a:t>
            </a:r>
          </a:p>
          <a:p>
            <a:r>
              <a:rPr lang="en-US" dirty="0"/>
              <a:t>Ask Questions!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Link to charts:  </a:t>
            </a:r>
            <a:r>
              <a:rPr lang="en-US" dirty="0">
                <a:hlinkClick r:id="rId2"/>
              </a:rPr>
              <a:t>https://drive.google.com/open?id=0BwZ_RuJCVqEeV25FTk9YZEtHMk0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A9C49B-76D8-4E9B-B430-D1ADF40F1C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8A5712-2FE0-4DD4-BDC6-099EA378A0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F896-85E7-4403-9E37-1B004731F8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25DF1-5A4D-4DF1-916D-7BA899FE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Topics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152172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476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25BF5-9A35-44E6-81EC-81A27BDB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88499-1A7C-406C-BCCE-13F7FA622E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Requirements Due Prior to Season Start: (all online)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USA Hockey Registration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Screening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 Sport Training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Concussion Module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 Specific Module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Requirements Due Prior to December 31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2017: (in person)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Coaching Clinic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Coaching Requirements document can be found here: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http://ryha.pucksystems2.com/page/show/1625-coaches-corner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7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0046-E4CD-4232-9914-9BBA24E8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9EC70-4B86-46AF-9F68-2A0C4729B7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Register with USA hockey and receive a 9 digit confirmation number. (Please note that this is not your CEP number).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E-mail that number to 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ktheight@msn.com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tell her what team you are coaching this year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 This MUST be done to be put on a roster.  This is a $41.00 fee that will be reimbursed by RYHA it if is completed on time.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3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47C8-1DBE-4353-884F-559757EC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Mite Schedules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1E806-DD11-4617-9932-152EADAF2F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474959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Termites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OMC – Monday’s (once a month)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Saturday – Practice (Every week)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Sunday – Cross ice games (once a month)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SuperMites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OMC – Wednesday’s and Friday’s (twice a month)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Saturday – Practice (every week)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Sunday – Practice (every week) &amp; Cross ice games (twice a month)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Monthly Games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of month (last Sunday) – Game with your current practice partner/team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All Star Game – working on a 1 time event where all star jersey’s are used/music/announcements 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Mite Calendar: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https://drive.google.com/open?id=0BwZ_RuJCVqEeVmM3cVF6MWpJQWM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5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E31E0C-9862-4E4F-B065-E84D59232B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48027" y="0"/>
            <a:ext cx="9968212" cy="633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43B4841E-E6B6-48C3-BA02-F73659C6DA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B8E032-9914-4C00-B51A-C2DA16271D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EF19C-1731-4466-A71C-25289159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A591D-68BA-4B68-B161-1CFE1AEE3C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4461" y="1226122"/>
            <a:ext cx="6526045" cy="4405756"/>
          </a:xfrm>
        </p:spPr>
        <p:txBody>
          <a:bodyPr anchor="ctr">
            <a:norm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Volunteers </a:t>
            </a:r>
          </a:p>
          <a:p>
            <a:pPr lvl="1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description document (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link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document (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Volunteers:</a:t>
            </a:r>
          </a:p>
          <a:p>
            <a:pPr lvl="3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Pizza parent</a:t>
            </a:r>
          </a:p>
          <a:p>
            <a:pPr lvl="3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Parent</a:t>
            </a:r>
          </a:p>
          <a:p>
            <a:pPr lvl="3"/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this year:  Off-Ice Assistant</a:t>
            </a:r>
          </a:p>
        </p:txBody>
      </p:sp>
    </p:spTree>
    <p:extLst>
      <p:ext uri="{BB962C8B-B14F-4D97-AF65-F5344CB8AC3E}">
        <p14:creationId xmlns:p14="http://schemas.microsoft.com/office/powerpoint/2010/main" val="295055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92A138-EC4F-4F03-B497-EBDF2443FC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38EFD-D356-4668-B794-81A06DEE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2904214"/>
            <a:ext cx="4931275" cy="256426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032D83-9209-4D8C-BA1D-5662AED91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en-US" dirty="0"/>
              <a:t>Practice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97A6-B9C7-4B86-A54F-BAB71089CB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286000"/>
            <a:ext cx="5326380" cy="3800693"/>
          </a:xfrm>
        </p:spPr>
        <p:txBody>
          <a:bodyPr anchor="t">
            <a:norm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All mite coaches have been added to </a:t>
            </a:r>
          </a:p>
          <a:p>
            <a:pPr lvl="1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Practice Plans </a:t>
            </a:r>
          </a:p>
          <a:p>
            <a:pPr lvl="2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Google Drive folder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Zmolek’s Mite handout </a:t>
            </a:r>
          </a:p>
          <a:p>
            <a:pPr lvl="2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google drive folder</a:t>
            </a:r>
            <a:endParaRPr lang="en-US" sz="180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9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1">
                  <a:shade val="48000"/>
                  <a:satMod val="110000"/>
                  <a:lumMod val="40000"/>
                </a:schemeClr>
                <a:schemeClr val="bg1">
                  <a:tint val="90000"/>
                  <a:lumMod val="106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51" name="Picture 41">
            <a:extLst>
              <a:ext uri="{FF2B5EF4-FFF2-40B4-BE49-F238E27FC236}">
                <a16:creationId xmlns:a16="http://schemas.microsoft.com/office/drawing/2014/main" id="{576E8DBD-6DBD-4FCB-8FE8-8F0425C0B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2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7458151-6535-4712-9D31-5BFEBD2205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28F956D1-3AF5-47E1-BF12-D331E34AAA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864909-0F48-48BD-B525-B293738D4E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3E070B-497F-4072-AF3D-3B4D54A1C4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624202" y="450792"/>
            <a:ext cx="3820563" cy="5946401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89A8C427-1B47-42B2-9206-1F34BE757D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E02FF1-20BC-4306-B0FB-AE6D71D737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58257-3F64-466E-8FD0-8F6E7073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dirty="0"/>
              <a:t>Termite Practice format</a:t>
            </a:r>
          </a:p>
        </p:txBody>
      </p:sp>
    </p:spTree>
    <p:extLst>
      <p:ext uri="{BB962C8B-B14F-4D97-AF65-F5344CB8AC3E}">
        <p14:creationId xmlns:p14="http://schemas.microsoft.com/office/powerpoint/2010/main" val="3482529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174</TotalTime>
  <Words>446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RYHA Mite coaches meeting</vt:lpstr>
      <vt:lpstr>Topics</vt:lpstr>
      <vt:lpstr>Coaching requirements</vt:lpstr>
      <vt:lpstr>Reimbursement</vt:lpstr>
      <vt:lpstr>Mite Schedules</vt:lpstr>
      <vt:lpstr>PowerPoint Presentation</vt:lpstr>
      <vt:lpstr>volunteers</vt:lpstr>
      <vt:lpstr>Practice plans</vt:lpstr>
      <vt:lpstr>Termite Practice format</vt:lpstr>
      <vt:lpstr>SuperMite practice Format</vt:lpstr>
      <vt:lpstr>Cross Ice Game Format</vt:lpstr>
      <vt:lpstr>Equipment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RYHA Mite coaches meeting</dc:title>
  <dc:creator>Robb Wiedrich</dc:creator>
  <cp:lastModifiedBy>Robb Wiedrich</cp:lastModifiedBy>
  <cp:revision>9</cp:revision>
  <dcterms:created xsi:type="dcterms:W3CDTF">2017-10-13T15:19:04Z</dcterms:created>
  <dcterms:modified xsi:type="dcterms:W3CDTF">2017-10-13T18:13:33Z</dcterms:modified>
</cp:coreProperties>
</file>