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7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1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6B41C-C8ED-4D3A-BC3E-55E9DC1C7F8D}" type="datetimeFigureOut">
              <a:rPr lang="en-US" smtClean="0"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8F59-0400-4E4E-9E15-8EA8970CD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2286000"/>
          </a:xfrm>
        </p:spPr>
        <p:txBody>
          <a:bodyPr/>
          <a:lstStyle/>
          <a:p>
            <a:r>
              <a:rPr lang="en-US" dirty="0" smtClean="0"/>
              <a:t>2016 NHSACA Annual Meeting</a:t>
            </a:r>
            <a:br>
              <a:rPr lang="en-US" dirty="0" smtClean="0"/>
            </a:br>
            <a:r>
              <a:rPr lang="en-US" dirty="0" smtClean="0"/>
              <a:t>MHSCA Award Functions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7010400" cy="276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553200" cy="3886199"/>
          </a:xfrm>
        </p:spPr>
      </p:pic>
      <p:sp>
        <p:nvSpPr>
          <p:cNvPr id="5" name="TextBox 4"/>
          <p:cNvSpPr txBox="1"/>
          <p:nvPr/>
        </p:nvSpPr>
        <p:spPr>
          <a:xfrm>
            <a:off x="1524000" y="6019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Girls Cross Country -Dave King -Beal 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3733799"/>
          </a:xfrm>
        </p:spPr>
      </p:pic>
      <p:sp>
        <p:nvSpPr>
          <p:cNvPr id="5" name="TextBox 4"/>
          <p:cNvSpPr txBox="1"/>
          <p:nvPr/>
        </p:nvSpPr>
        <p:spPr>
          <a:xfrm>
            <a:off x="1371600" y="580897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Golf -Jim Bennett-Grosse 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733800"/>
          </a:xfrm>
        </p:spPr>
      </p:pic>
      <p:sp>
        <p:nvSpPr>
          <p:cNvPr id="5" name="TextBox 4"/>
          <p:cNvSpPr txBox="1"/>
          <p:nvPr/>
        </p:nvSpPr>
        <p:spPr>
          <a:xfrm>
            <a:off x="1219200" y="5867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Softball-Cheri Ritz-Wayland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733800"/>
          </a:xfrm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Sports Gymnastics-John Cunningham-Canton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124200"/>
          </a:xfrm>
        </p:spPr>
      </p:pic>
      <p:sp>
        <p:nvSpPr>
          <p:cNvPr id="5" name="TextBox 4"/>
          <p:cNvSpPr txBox="1"/>
          <p:nvPr/>
        </p:nvSpPr>
        <p:spPr>
          <a:xfrm>
            <a:off x="1066800" y="5638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Swimming &amp; Diving-Greg </a:t>
            </a:r>
            <a:r>
              <a:rPr lang="en-US" dirty="0" err="1" smtClean="0"/>
              <a:t>Phill</a:t>
            </a:r>
            <a:r>
              <a:rPr lang="en-US" dirty="0" smtClean="0"/>
              <a:t>- </a:t>
            </a:r>
            <a:r>
              <a:rPr lang="en-US" dirty="0" err="1" smtClean="0"/>
              <a:t>Lovonia</a:t>
            </a:r>
            <a:r>
              <a:rPr lang="en-US" dirty="0" smtClean="0"/>
              <a:t> Stevenson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3809999"/>
          </a:xfrm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Tennis Judith </a:t>
            </a:r>
            <a:r>
              <a:rPr lang="en-US" dirty="0" err="1" smtClean="0"/>
              <a:t>Hehs</a:t>
            </a:r>
            <a:r>
              <a:rPr lang="en-US" dirty="0" smtClean="0"/>
              <a:t>-Academy of Sacred Heat Bloomfield Hills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6576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 &amp; Field Boys-Rick Bauer-Saugatuck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429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638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Volleyball-Jodi </a:t>
            </a:r>
            <a:r>
              <a:rPr lang="en-US" dirty="0" err="1" smtClean="0"/>
              <a:t>Manore</a:t>
            </a:r>
            <a:r>
              <a:rPr lang="en-US" dirty="0" smtClean="0"/>
              <a:t>-Temperance Bedford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3886199"/>
          </a:xfrm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Wrestling-Brandon Day-Richmond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NHSACA</a:t>
            </a:r>
            <a:br>
              <a:rPr lang="en-US" dirty="0" smtClean="0"/>
            </a:br>
            <a:r>
              <a:rPr lang="en-US" dirty="0" smtClean="0"/>
              <a:t>NATIONAL COACH OF THE YEAR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886200"/>
          </a:xfrm>
        </p:spPr>
      </p:pic>
      <p:sp>
        <p:nvSpPr>
          <p:cNvPr id="5" name="Rectangle 4"/>
          <p:cNvSpPr/>
          <p:nvPr/>
        </p:nvSpPr>
        <p:spPr>
          <a:xfrm>
            <a:off x="1066800" y="57912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Special Sports Gymnastics-John Cunningham-Canton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4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NHSACA Hall of Fame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7338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Jerry Lasceski &amp; Jim Bennett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NHSACA </a:t>
            </a:r>
            <a:br>
              <a:rPr lang="en-US" dirty="0" smtClean="0"/>
            </a:br>
            <a:r>
              <a:rPr lang="en-US" dirty="0" smtClean="0"/>
              <a:t>NATIONAL COACH OF THE YEAR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810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Volleyball-Jodi </a:t>
            </a:r>
            <a:r>
              <a:rPr lang="en-US" b="1" dirty="0" err="1" smtClean="0"/>
              <a:t>Manore</a:t>
            </a:r>
            <a:r>
              <a:rPr lang="en-US" b="1" dirty="0" smtClean="0"/>
              <a:t>-Temperance Bedford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92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NHSACA </a:t>
            </a:r>
            <a:br>
              <a:rPr lang="en-US" dirty="0" smtClean="0"/>
            </a:br>
            <a:r>
              <a:rPr lang="en-US" dirty="0" smtClean="0"/>
              <a:t>National Coach of the Year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1"/>
            <a:ext cx="6788944" cy="3810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Cunningham &amp; Jodi </a:t>
            </a:r>
            <a:r>
              <a:rPr lang="en-US" dirty="0" err="1" smtClean="0"/>
              <a:t>Manore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NHSACA NATIONAL COTY</a:t>
            </a:r>
            <a:r>
              <a:rPr lang="en-US" dirty="0"/>
              <a:t> </a:t>
            </a:r>
            <a:r>
              <a:rPr lang="en-US" dirty="0" smtClean="0"/>
              <a:t>TEAM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8974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NHSACA COTY </a:t>
            </a:r>
            <a:br>
              <a:rPr lang="en-US" dirty="0" smtClean="0"/>
            </a:br>
            <a:r>
              <a:rPr lang="en-US" dirty="0" smtClean="0"/>
              <a:t>MHSCA TEAM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014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NHSACA Hall of Fame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6601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NHSACA HOF Team Photo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0784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2016 NHSACA Carey E. McDonald National Citation Presented 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br>
              <a:rPr lang="en-US" sz="2800" dirty="0" smtClean="0"/>
            </a:br>
            <a:r>
              <a:rPr lang="en-US" sz="2800" dirty="0" smtClean="0"/>
              <a:t>Rich &amp; Carole Tompkins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6137672" cy="3810000"/>
          </a:xfrm>
        </p:spPr>
      </p:pic>
    </p:spTree>
    <p:extLst>
      <p:ext uri="{BB962C8B-B14F-4D97-AF65-F5344CB8AC3E}">
        <p14:creationId xmlns:p14="http://schemas.microsoft.com/office/powerpoint/2010/main" val="42476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2016 NHSACA Coach of the Year Michigan Honorees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90072" cy="3581400"/>
          </a:xfrm>
        </p:spPr>
      </p:pic>
      <p:sp>
        <p:nvSpPr>
          <p:cNvPr id="5" name="TextBox 4"/>
          <p:cNvSpPr txBox="1"/>
          <p:nvPr/>
        </p:nvSpPr>
        <p:spPr>
          <a:xfrm>
            <a:off x="1219200" y="5715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Athletic Director Mike </a:t>
            </a:r>
            <a:r>
              <a:rPr lang="en-US" dirty="0" smtClean="0"/>
              <a:t>Garvey- </a:t>
            </a:r>
            <a:r>
              <a:rPr lang="en-US" dirty="0"/>
              <a:t>Kalamazoo Hackett Catholic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909072" cy="3733800"/>
          </a:xfrm>
        </p:spPr>
      </p:pic>
      <p:sp>
        <p:nvSpPr>
          <p:cNvPr id="5" name="TextBox 4"/>
          <p:cNvSpPr txBox="1"/>
          <p:nvPr/>
        </p:nvSpPr>
        <p:spPr>
          <a:xfrm>
            <a:off x="1676400" y="59436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Baseball-</a:t>
            </a:r>
            <a:r>
              <a:rPr lang="en-US" dirty="0" smtClean="0"/>
              <a:t>Dan </a:t>
            </a:r>
            <a:r>
              <a:rPr lang="en-US" dirty="0" err="1" smtClean="0"/>
              <a:t>Griesbaum</a:t>
            </a:r>
            <a:r>
              <a:rPr lang="en-US" dirty="0" smtClean="0"/>
              <a:t> -Grosse Pointe South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3657599"/>
          </a:xfrm>
        </p:spPr>
      </p:pic>
      <p:sp>
        <p:nvSpPr>
          <p:cNvPr id="5" name="TextBox 4"/>
          <p:cNvSpPr txBox="1"/>
          <p:nvPr/>
        </p:nvSpPr>
        <p:spPr>
          <a:xfrm>
            <a:off x="1676400" y="58674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Girls Basketball -Jim </a:t>
            </a:r>
            <a:r>
              <a:rPr lang="en-US" dirty="0" err="1" smtClean="0"/>
              <a:t>DeBruyn</a:t>
            </a:r>
            <a:r>
              <a:rPr lang="en-US" dirty="0" smtClean="0"/>
              <a:t>- Bryon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NHSACA Coach of the Year Michigan Honorees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442472" cy="3810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Boys Cross Country -Asa Kelly-Benzie Central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232</Words>
  <Application>Microsoft Office PowerPoint</Application>
  <PresentationFormat>On-screen Show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2016 NHSACA Annual Meeting MHSCA Award Functions</vt:lpstr>
      <vt:lpstr>2016 NHSACA Hall of Fame </vt:lpstr>
      <vt:lpstr>2016 NHSACA Hall of Fame </vt:lpstr>
      <vt:lpstr>NHSACA HOF Team Photo</vt:lpstr>
      <vt:lpstr>2016 NHSACA Carey E. McDonald National Citation Presented  to  Rich &amp; Carole Tompkins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Coach of the Year Michigan Honorees </vt:lpstr>
      <vt:lpstr>2016 NHSACA NATIONAL COACH OF THE YEAR</vt:lpstr>
      <vt:lpstr>2016 NHSACA  NATIONAL COACH OF THE YEAR </vt:lpstr>
      <vt:lpstr>2016 NHSACA  National Coach of the Year </vt:lpstr>
      <vt:lpstr>NHSACA NATIONAL COTY TEAM </vt:lpstr>
      <vt:lpstr>NHSACA COTY  MHSCA TEAM </vt:lpstr>
    </vt:vector>
  </TitlesOfParts>
  <Company>Grosse Ile Township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2016-07-17T17:04:07Z</dcterms:created>
  <dcterms:modified xsi:type="dcterms:W3CDTF">2016-07-17T17:51:37Z</dcterms:modified>
</cp:coreProperties>
</file>