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0D8CC1-C33D-4938-8BC5-5B13B9EC0637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13DBE8-8203-4A67-9A87-4055902CB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722324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04959-9415-4A38-9092-4ED95E1610C7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B46DA-55F3-4C87-A8BB-E1DF4BA6A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782716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3A06-7AAF-4D5C-9A67-27AC35A70C2F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FD91-366B-4F28-A75D-E576E6565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549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3A06-7AAF-4D5C-9A67-27AC35A70C2F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FD91-366B-4F28-A75D-E576E6565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098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3A06-7AAF-4D5C-9A67-27AC35A70C2F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FD91-366B-4F28-A75D-E576E6565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928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3A06-7AAF-4D5C-9A67-27AC35A70C2F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FD91-366B-4F28-A75D-E576E6565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6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3A06-7AAF-4D5C-9A67-27AC35A70C2F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FD91-366B-4F28-A75D-E576E6565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347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3A06-7AAF-4D5C-9A67-27AC35A70C2F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FD91-366B-4F28-A75D-E576E6565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539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3A06-7AAF-4D5C-9A67-27AC35A70C2F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FD91-366B-4F28-A75D-E576E6565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94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3A06-7AAF-4D5C-9A67-27AC35A70C2F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FD91-366B-4F28-A75D-E576E6565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550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3A06-7AAF-4D5C-9A67-27AC35A70C2F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FD91-366B-4F28-A75D-E576E6565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923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3A06-7AAF-4D5C-9A67-27AC35A70C2F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FD91-366B-4F28-A75D-E576E6565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20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3A06-7AAF-4D5C-9A67-27AC35A70C2F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FD91-366B-4F28-A75D-E576E6565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645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79634" y="6530201"/>
            <a:ext cx="184731" cy="276999"/>
          </a:xfrm>
          <a:prstGeom prst="rect">
            <a:avLst/>
          </a:prstGeom>
        </p:spPr>
        <p:txBody>
          <a:bodyPr vert="horz" wrap="none" lIns="91440" tIns="45720" rIns="91440" bIns="45720" rtlCol="0" anchor="b" anchorCtr="1">
            <a:sp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63A06-7AAF-4D5C-9A67-27AC35A70C2F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3FD91-366B-4F28-A75D-E576E6565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400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4479634" y="6530201"/>
            <a:ext cx="184731" cy="276999"/>
          </a:xfrm>
        </p:spPr>
        <p:txBody>
          <a:bodyPr wrap="none" anchor="b" anchorCtr="1">
            <a:sp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9225"/>
            <a:ext cx="7772400" cy="231775"/>
          </a:xfrm>
        </p:spPr>
        <p:txBody>
          <a:bodyPr>
            <a:normAutofit fontScale="90000"/>
          </a:bodyPr>
          <a:lstStyle/>
          <a:p>
            <a:r>
              <a:rPr lang="en-US" sz="1200" dirty="0" smtClean="0"/>
              <a:t>Collins</a:t>
            </a:r>
            <a:endParaRPr lang="en-US" sz="12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6473825"/>
            <a:ext cx="7772400" cy="231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00" dirty="0" smtClean="0"/>
              <a:t>Woodlawn</a:t>
            </a:r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457200"/>
            <a:ext cx="7162800" cy="59093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752600" y="3124200"/>
            <a:ext cx="24384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752600" y="4267200"/>
            <a:ext cx="24384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752600" y="5410200"/>
            <a:ext cx="24384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752600" y="1154668"/>
            <a:ext cx="24384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029200" y="1154668"/>
            <a:ext cx="24384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752600" y="2057400"/>
            <a:ext cx="24384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29200" y="3135868"/>
            <a:ext cx="24384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029200" y="2069068"/>
            <a:ext cx="24384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029200" y="4278868"/>
            <a:ext cx="24384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029200" y="5421868"/>
            <a:ext cx="24384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033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12</Words>
  <Application>Microsoft Office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Collins</vt:lpstr>
    </vt:vector>
  </TitlesOfParts>
  <Company>Lockheed Martin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Collins</dc:title>
  <dc:creator>phajduk</dc:creator>
  <cp:lastModifiedBy>phajduk</cp:lastModifiedBy>
  <cp:revision>1</cp:revision>
  <dcterms:created xsi:type="dcterms:W3CDTF">2015-07-01T11:05:53Z</dcterms:created>
  <dcterms:modified xsi:type="dcterms:W3CDTF">2015-07-01T11:12:40Z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 Author">
    <vt:lpwstr>ACCT04\phajduk</vt:lpwstr>
  </property>
  <property fmtid="{D5CDD505-2E9C-101B-9397-08002B2CF9AE}" pid="3" name="Document Sensitivity">
    <vt:lpwstr>1</vt:lpwstr>
  </property>
  <property fmtid="{D5CDD505-2E9C-101B-9397-08002B2CF9AE}" pid="4" name="ThirdParty">
    <vt:lpwstr/>
  </property>
  <property fmtid="{D5CDD505-2E9C-101B-9397-08002B2CF9AE}" pid="5" name="OCI Restriction">
    <vt:bool>false</vt:bool>
  </property>
  <property fmtid="{D5CDD505-2E9C-101B-9397-08002B2CF9AE}" pid="6" name="OCI Additional Info">
    <vt:lpwstr/>
  </property>
  <property fmtid="{D5CDD505-2E9C-101B-9397-08002B2CF9AE}" pid="7" name="Allow Header Overwrite">
    <vt:bool>true</vt:bool>
  </property>
  <property fmtid="{D5CDD505-2E9C-101B-9397-08002B2CF9AE}" pid="8" name="Allow Footer Overwrite">
    <vt:bool>true</vt:bool>
  </property>
  <property fmtid="{D5CDD505-2E9C-101B-9397-08002B2CF9AE}" pid="9" name="Multiple Selected">
    <vt:lpwstr>-1</vt:lpwstr>
  </property>
  <property fmtid="{D5CDD505-2E9C-101B-9397-08002B2CF9AE}" pid="10" name="SIPLongWording">
    <vt:lpwstr/>
  </property>
  <property fmtid="{D5CDD505-2E9C-101B-9397-08002B2CF9AE}" pid="11" name="checkedProgramsCount">
    <vt:i4>0</vt:i4>
  </property>
  <property fmtid="{D5CDD505-2E9C-101B-9397-08002B2CF9AE}" pid="12" name="ExpCountry">
    <vt:lpwstr/>
  </property>
</Properties>
</file>