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1" r:id="rId1"/>
  </p:sldMasterIdLst>
  <p:notesMasterIdLst>
    <p:notesMasterId r:id="rId16"/>
  </p:notesMasterIdLst>
  <p:sldIdLst>
    <p:sldId id="256" r:id="rId2"/>
    <p:sldId id="259" r:id="rId3"/>
    <p:sldId id="260" r:id="rId4"/>
    <p:sldId id="257" r:id="rId5"/>
    <p:sldId id="261" r:id="rId6"/>
    <p:sldId id="263" r:id="rId7"/>
    <p:sldId id="265" r:id="rId8"/>
    <p:sldId id="262" r:id="rId9"/>
    <p:sldId id="269" r:id="rId10"/>
    <p:sldId id="270" r:id="rId11"/>
    <p:sldId id="271" r:id="rId12"/>
    <p:sldId id="272" r:id="rId13"/>
    <p:sldId id="264" r:id="rId14"/>
    <p:sldId id="273"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FB065-DB74-40E1-9BD7-2CC4BF20499C}" v="3" dt="2025-01-30T14:37:18.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26" autoAdjust="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rainsberger" userId="0a7e8d3050e8e7e2" providerId="LiveId" clId="{9A154661-D3D9-4894-BEB1-3179E2D1BD5A}"/>
    <pc:docChg chg="undo custSel addSld delSld modSld sldOrd modNotesMaster">
      <pc:chgData name="lisa rainsberger" userId="0a7e8d3050e8e7e2" providerId="LiveId" clId="{9A154661-D3D9-4894-BEB1-3179E2D1BD5A}" dt="2025-01-19T15:12:09.063" v="16417" actId="20577"/>
      <pc:docMkLst>
        <pc:docMk/>
      </pc:docMkLst>
      <pc:sldChg chg="addSp delSp modSp mod addAnim delAnim">
        <pc:chgData name="lisa rainsberger" userId="0a7e8d3050e8e7e2" providerId="LiveId" clId="{9A154661-D3D9-4894-BEB1-3179E2D1BD5A}" dt="2025-01-17T17:11:20.038" v="12728"/>
        <pc:sldMkLst>
          <pc:docMk/>
          <pc:sldMk cId="2438376618" sldId="256"/>
        </pc:sldMkLst>
        <pc:spChg chg="mod">
          <ac:chgData name="lisa rainsberger" userId="0a7e8d3050e8e7e2" providerId="LiveId" clId="{9A154661-D3D9-4894-BEB1-3179E2D1BD5A}" dt="2025-01-17T17:11:20.037" v="12726" actId="26606"/>
          <ac:spMkLst>
            <pc:docMk/>
            <pc:sldMk cId="2438376618" sldId="256"/>
            <ac:spMk id="2" creationId="{00000000-0000-0000-0000-000000000000}"/>
          </ac:spMkLst>
        </pc:spChg>
        <pc:spChg chg="mod">
          <ac:chgData name="lisa rainsberger" userId="0a7e8d3050e8e7e2" providerId="LiveId" clId="{9A154661-D3D9-4894-BEB1-3179E2D1BD5A}" dt="2025-01-17T17:11:20.037" v="12726" actId="26606"/>
          <ac:spMkLst>
            <pc:docMk/>
            <pc:sldMk cId="2438376618" sldId="256"/>
            <ac:spMk id="3" creationId="{00000000-0000-0000-0000-000000000000}"/>
          </ac:spMkLst>
        </pc:spChg>
        <pc:spChg chg="add">
          <ac:chgData name="lisa rainsberger" userId="0a7e8d3050e8e7e2" providerId="LiveId" clId="{9A154661-D3D9-4894-BEB1-3179E2D1BD5A}" dt="2025-01-17T17:11:20.037" v="12726" actId="26606"/>
          <ac:spMkLst>
            <pc:docMk/>
            <pc:sldMk cId="2438376618" sldId="256"/>
            <ac:spMk id="53" creationId="{1511F85B-5967-428B-BE8B-819A79813D92}"/>
          </ac:spMkLst>
        </pc:spChg>
        <pc:spChg chg="add">
          <ac:chgData name="lisa rainsberger" userId="0a7e8d3050e8e7e2" providerId="LiveId" clId="{9A154661-D3D9-4894-BEB1-3179E2D1BD5A}" dt="2025-01-17T17:11:20.037" v="12726" actId="26606"/>
          <ac:spMkLst>
            <pc:docMk/>
            <pc:sldMk cId="2438376618" sldId="256"/>
            <ac:spMk id="54" creationId="{28DA8D05-CF65-4382-8BF4-2A08754DB5F0}"/>
          </ac:spMkLst>
        </pc:spChg>
        <pc:grpChg chg="add">
          <ac:chgData name="lisa rainsberger" userId="0a7e8d3050e8e7e2" providerId="LiveId" clId="{9A154661-D3D9-4894-BEB1-3179E2D1BD5A}" dt="2025-01-17T17:11:20.037" v="12726" actId="26606"/>
          <ac:grpSpMkLst>
            <pc:docMk/>
            <pc:sldMk cId="2438376618" sldId="256"/>
            <ac:grpSpMk id="47" creationId="{E0C6252F-9468-4CFE-8A28-0DFE703FB7BC}"/>
          </ac:grpSpMkLst>
        </pc:grpChg>
        <pc:picChg chg="mod ord">
          <ac:chgData name="lisa rainsberger" userId="0a7e8d3050e8e7e2" providerId="LiveId" clId="{9A154661-D3D9-4894-BEB1-3179E2D1BD5A}" dt="2025-01-17T17:11:20.037" v="12726" actId="26606"/>
          <ac:picMkLst>
            <pc:docMk/>
            <pc:sldMk cId="2438376618" sldId="256"/>
            <ac:picMk id="6" creationId="{8E992B69-1EB2-4954-8447-A50B530CD019}"/>
          </ac:picMkLst>
        </pc:picChg>
      </pc:sldChg>
      <pc:sldChg chg="addSp delSp modSp mod ord">
        <pc:chgData name="lisa rainsberger" userId="0a7e8d3050e8e7e2" providerId="LiveId" clId="{9A154661-D3D9-4894-BEB1-3179E2D1BD5A}" dt="2025-01-17T18:54:20.842" v="14925" actId="20577"/>
        <pc:sldMkLst>
          <pc:docMk/>
          <pc:sldMk cId="811734852" sldId="257"/>
        </pc:sldMkLst>
        <pc:spChg chg="mod">
          <ac:chgData name="lisa rainsberger" userId="0a7e8d3050e8e7e2" providerId="LiveId" clId="{9A154661-D3D9-4894-BEB1-3179E2D1BD5A}" dt="2025-01-17T18:11:54.318" v="14181" actId="26606"/>
          <ac:spMkLst>
            <pc:docMk/>
            <pc:sldMk cId="811734852" sldId="257"/>
            <ac:spMk id="2" creationId="{00000000-0000-0000-0000-000000000000}"/>
          </ac:spMkLst>
        </pc:spChg>
        <pc:spChg chg="add mod ord">
          <ac:chgData name="lisa rainsberger" userId="0a7e8d3050e8e7e2" providerId="LiveId" clId="{9A154661-D3D9-4894-BEB1-3179E2D1BD5A}" dt="2025-01-17T18:54:20.842" v="14925" actId="20577"/>
          <ac:spMkLst>
            <pc:docMk/>
            <pc:sldMk cId="811734852" sldId="257"/>
            <ac:spMk id="28" creationId="{02CF24B0-758E-7E7D-B610-47ADCF773DC7}"/>
          </ac:spMkLst>
        </pc:spChg>
        <pc:spChg chg="add">
          <ac:chgData name="lisa rainsberger" userId="0a7e8d3050e8e7e2" providerId="LiveId" clId="{9A154661-D3D9-4894-BEB1-3179E2D1BD5A}" dt="2025-01-17T18:11:54.318" v="14181" actId="26606"/>
          <ac:spMkLst>
            <pc:docMk/>
            <pc:sldMk cId="811734852" sldId="257"/>
            <ac:spMk id="145" creationId="{15A8502A-45E3-4FFF-8AC4-2BE9D33D502F}"/>
          </ac:spMkLst>
        </pc:spChg>
        <pc:spChg chg="add">
          <ac:chgData name="lisa rainsberger" userId="0a7e8d3050e8e7e2" providerId="LiveId" clId="{9A154661-D3D9-4894-BEB1-3179E2D1BD5A}" dt="2025-01-17T18:11:54.318" v="14181" actId="26606"/>
          <ac:spMkLst>
            <pc:docMk/>
            <pc:sldMk cId="811734852" sldId="257"/>
            <ac:spMk id="147" creationId="{38CC5FDF-79C3-4114-99D4-FE4C9B5B1591}"/>
          </ac:spMkLst>
        </pc:spChg>
        <pc:spChg chg="add">
          <ac:chgData name="lisa rainsberger" userId="0a7e8d3050e8e7e2" providerId="LiveId" clId="{9A154661-D3D9-4894-BEB1-3179E2D1BD5A}" dt="2025-01-17T18:11:54.318" v="14181" actId="26606"/>
          <ac:spMkLst>
            <pc:docMk/>
            <pc:sldMk cId="811734852" sldId="257"/>
            <ac:spMk id="149" creationId="{7758F0C3-1264-47B6-BF9F-C73BEE75A04F}"/>
          </ac:spMkLst>
        </pc:spChg>
        <pc:picChg chg="add mod ord">
          <ac:chgData name="lisa rainsberger" userId="0a7e8d3050e8e7e2" providerId="LiveId" clId="{9A154661-D3D9-4894-BEB1-3179E2D1BD5A}" dt="2025-01-10T14:37:36.337" v="4398" actId="26606"/>
          <ac:picMkLst>
            <pc:docMk/>
            <pc:sldMk cId="811734852" sldId="257"/>
            <ac:picMk id="15" creationId="{23A70776-B9AA-AA79-2C6A-F3CCAD16D49B}"/>
          </ac:picMkLst>
        </pc:picChg>
        <pc:picChg chg="add mod ord">
          <ac:chgData name="lisa rainsberger" userId="0a7e8d3050e8e7e2" providerId="LiveId" clId="{9A154661-D3D9-4894-BEB1-3179E2D1BD5A}" dt="2025-01-17T18:11:54.318" v="14181" actId="26606"/>
          <ac:picMkLst>
            <pc:docMk/>
            <pc:sldMk cId="811734852" sldId="257"/>
            <ac:picMk id="24" creationId="{DF244C15-3B4B-5124-505A-EB6E15CFA8AD}"/>
          </ac:picMkLst>
        </pc:picChg>
        <pc:picChg chg="add mod ord">
          <ac:chgData name="lisa rainsberger" userId="0a7e8d3050e8e7e2" providerId="LiveId" clId="{9A154661-D3D9-4894-BEB1-3179E2D1BD5A}" dt="2025-01-10T14:37:36.337" v="4398" actId="26606"/>
          <ac:picMkLst>
            <pc:docMk/>
            <pc:sldMk cId="811734852" sldId="257"/>
            <ac:picMk id="32" creationId="{F40CB944-4E9A-CB60-4B75-A809CD6DFFC3}"/>
          </ac:picMkLst>
        </pc:picChg>
      </pc:sldChg>
      <pc:sldChg chg="addSp delSp modSp mod ord setBg">
        <pc:chgData name="lisa rainsberger" userId="0a7e8d3050e8e7e2" providerId="LiveId" clId="{9A154661-D3D9-4894-BEB1-3179E2D1BD5A}" dt="2025-01-17T18:11:18.706" v="14180" actId="14100"/>
        <pc:sldMkLst>
          <pc:docMk/>
          <pc:sldMk cId="423087437" sldId="259"/>
        </pc:sldMkLst>
        <pc:spChg chg="mod">
          <ac:chgData name="lisa rainsberger" userId="0a7e8d3050e8e7e2" providerId="LiveId" clId="{9A154661-D3D9-4894-BEB1-3179E2D1BD5A}" dt="2025-01-17T18:10:41.445" v="14177" actId="122"/>
          <ac:spMkLst>
            <pc:docMk/>
            <pc:sldMk cId="423087437" sldId="259"/>
            <ac:spMk id="3" creationId="{00000000-0000-0000-0000-000000000000}"/>
          </ac:spMkLst>
        </pc:spChg>
        <pc:graphicFrameChg chg="add mod ord modGraphic">
          <ac:chgData name="lisa rainsberger" userId="0a7e8d3050e8e7e2" providerId="LiveId" clId="{9A154661-D3D9-4894-BEB1-3179E2D1BD5A}" dt="2025-01-17T18:11:18.706" v="14180" actId="14100"/>
          <ac:graphicFrameMkLst>
            <pc:docMk/>
            <pc:sldMk cId="423087437" sldId="259"/>
            <ac:graphicFrameMk id="13" creationId="{46090C14-30EA-C958-1B92-5E06C3733988}"/>
          </ac:graphicFrameMkLst>
        </pc:graphicFrameChg>
        <pc:picChg chg="add mod">
          <ac:chgData name="lisa rainsberger" userId="0a7e8d3050e8e7e2" providerId="LiveId" clId="{9A154661-D3D9-4894-BEB1-3179E2D1BD5A}" dt="2025-01-17T18:10:20.550" v="14174" actId="26606"/>
          <ac:picMkLst>
            <pc:docMk/>
            <pc:sldMk cId="423087437" sldId="259"/>
            <ac:picMk id="4" creationId="{E2E298E9-8D38-E35A-ACC3-8D626E308580}"/>
          </ac:picMkLst>
        </pc:picChg>
      </pc:sldChg>
      <pc:sldChg chg="addSp delSp modSp mod ord setBg">
        <pc:chgData name="lisa rainsberger" userId="0a7e8d3050e8e7e2" providerId="LiveId" clId="{9A154661-D3D9-4894-BEB1-3179E2D1BD5A}" dt="2025-01-17T18:55:52.521" v="14927"/>
        <pc:sldMkLst>
          <pc:docMk/>
          <pc:sldMk cId="3609486566" sldId="260"/>
        </pc:sldMkLst>
        <pc:spChg chg="mod">
          <ac:chgData name="lisa rainsberger" userId="0a7e8d3050e8e7e2" providerId="LiveId" clId="{9A154661-D3D9-4894-BEB1-3179E2D1BD5A}" dt="2025-01-17T17:12:43.636" v="12731" actId="1076"/>
          <ac:spMkLst>
            <pc:docMk/>
            <pc:sldMk cId="3609486566" sldId="260"/>
            <ac:spMk id="2" creationId="{00000000-0000-0000-0000-000000000000}"/>
          </ac:spMkLst>
        </pc:spChg>
        <pc:spChg chg="mod ord">
          <ac:chgData name="lisa rainsberger" userId="0a7e8d3050e8e7e2" providerId="LiveId" clId="{9A154661-D3D9-4894-BEB1-3179E2D1BD5A}" dt="2025-01-14T18:04:15.931" v="10562" actId="20577"/>
          <ac:spMkLst>
            <pc:docMk/>
            <pc:sldMk cId="3609486566" sldId="260"/>
            <ac:spMk id="4" creationId="{00000000-0000-0000-0000-000000000000}"/>
          </ac:spMkLst>
        </pc:spChg>
        <pc:spChg chg="add">
          <ac:chgData name="lisa rainsberger" userId="0a7e8d3050e8e7e2" providerId="LiveId" clId="{9A154661-D3D9-4894-BEB1-3179E2D1BD5A}" dt="2025-01-10T14:43:07.354" v="4409" actId="26606"/>
          <ac:spMkLst>
            <pc:docMk/>
            <pc:sldMk cId="3609486566" sldId="260"/>
            <ac:spMk id="20" creationId="{89220CFE-A3C6-448E-A8C7-CEAED9325576}"/>
          </ac:spMkLst>
        </pc:spChg>
        <pc:spChg chg="add">
          <ac:chgData name="lisa rainsberger" userId="0a7e8d3050e8e7e2" providerId="LiveId" clId="{9A154661-D3D9-4894-BEB1-3179E2D1BD5A}" dt="2025-01-10T14:43:07.354" v="4409" actId="26606"/>
          <ac:spMkLst>
            <pc:docMk/>
            <pc:sldMk cId="3609486566" sldId="260"/>
            <ac:spMk id="22" creationId="{2E91ED80-632C-4328-8E5C-0CAF33E77C7E}"/>
          </ac:spMkLst>
        </pc:spChg>
        <pc:grpChg chg="add">
          <ac:chgData name="lisa rainsberger" userId="0a7e8d3050e8e7e2" providerId="LiveId" clId="{9A154661-D3D9-4894-BEB1-3179E2D1BD5A}" dt="2025-01-10T14:43:07.354" v="4409" actId="26606"/>
          <ac:grpSpMkLst>
            <pc:docMk/>
            <pc:sldMk cId="3609486566" sldId="260"/>
            <ac:grpSpMk id="13" creationId="{8F1EF17D-1B70-428C-8A8A-A2C5B390E1E9}"/>
          </ac:grpSpMkLst>
        </pc:grpChg>
        <pc:grpChg chg="add">
          <ac:chgData name="lisa rainsberger" userId="0a7e8d3050e8e7e2" providerId="LiveId" clId="{9A154661-D3D9-4894-BEB1-3179E2D1BD5A}" dt="2025-01-10T14:43:07.354" v="4409" actId="26606"/>
          <ac:grpSpMkLst>
            <pc:docMk/>
            <pc:sldMk cId="3609486566" sldId="260"/>
            <ac:grpSpMk id="24" creationId="{13A271B6-83F2-4E87-A6AD-450F042D3D0C}"/>
          </ac:grpSpMkLst>
        </pc:grpChg>
        <pc:picChg chg="add mod">
          <ac:chgData name="lisa rainsberger" userId="0a7e8d3050e8e7e2" providerId="LiveId" clId="{9A154661-D3D9-4894-BEB1-3179E2D1BD5A}" dt="2025-01-10T14:43:07.354" v="4409" actId="26606"/>
          <ac:picMkLst>
            <pc:docMk/>
            <pc:sldMk cId="3609486566" sldId="260"/>
            <ac:picMk id="5" creationId="{8088E0EB-6DE7-4973-0DB2-CBD65E9AFF71}"/>
          </ac:picMkLst>
        </pc:picChg>
      </pc:sldChg>
      <pc:sldChg chg="addSp delSp modSp mod ord setBg">
        <pc:chgData name="lisa rainsberger" userId="0a7e8d3050e8e7e2" providerId="LiveId" clId="{9A154661-D3D9-4894-BEB1-3179E2D1BD5A}" dt="2025-01-17T18:57:42.837" v="14953" actId="20577"/>
        <pc:sldMkLst>
          <pc:docMk/>
          <pc:sldMk cId="3636135015" sldId="261"/>
        </pc:sldMkLst>
        <pc:spChg chg="mod">
          <ac:chgData name="lisa rainsberger" userId="0a7e8d3050e8e7e2" providerId="LiveId" clId="{9A154661-D3D9-4894-BEB1-3179E2D1BD5A}" dt="2025-01-17T17:07:06.156" v="12669" actId="26606"/>
          <ac:spMkLst>
            <pc:docMk/>
            <pc:sldMk cId="3636135015" sldId="261"/>
            <ac:spMk id="2" creationId="{00000000-0000-0000-0000-000000000000}"/>
          </ac:spMkLst>
        </pc:spChg>
        <pc:spChg chg="add mod">
          <ac:chgData name="lisa rainsberger" userId="0a7e8d3050e8e7e2" providerId="LiveId" clId="{9A154661-D3D9-4894-BEB1-3179E2D1BD5A}" dt="2025-01-17T18:57:42.837" v="14953" actId="20577"/>
          <ac:spMkLst>
            <pc:docMk/>
            <pc:sldMk cId="3636135015" sldId="261"/>
            <ac:spMk id="35" creationId="{00000000-0000-0000-0000-000000000000}"/>
          </ac:spMkLst>
        </pc:spChg>
        <pc:spChg chg="add">
          <ac:chgData name="lisa rainsberger" userId="0a7e8d3050e8e7e2" providerId="LiveId" clId="{9A154661-D3D9-4894-BEB1-3179E2D1BD5A}" dt="2025-01-17T17:07:06.156" v="12669" actId="26606"/>
          <ac:spMkLst>
            <pc:docMk/>
            <pc:sldMk cId="3636135015" sldId="261"/>
            <ac:spMk id="43" creationId="{BADDD09E-8094-4188-9090-C1C7840FE719}"/>
          </ac:spMkLst>
        </pc:spChg>
        <pc:spChg chg="add">
          <ac:chgData name="lisa rainsberger" userId="0a7e8d3050e8e7e2" providerId="LiveId" clId="{9A154661-D3D9-4894-BEB1-3179E2D1BD5A}" dt="2025-01-17T17:07:06.156" v="12669" actId="26606"/>
          <ac:spMkLst>
            <pc:docMk/>
            <pc:sldMk cId="3636135015" sldId="261"/>
            <ac:spMk id="45" creationId="{C58F6CE0-025D-40A5-AEF1-00954E3F986B}"/>
          </ac:spMkLst>
        </pc:spChg>
        <pc:grpChg chg="add">
          <ac:chgData name="lisa rainsberger" userId="0a7e8d3050e8e7e2" providerId="LiveId" clId="{9A154661-D3D9-4894-BEB1-3179E2D1BD5A}" dt="2025-01-17T17:07:06.156" v="12669" actId="26606"/>
          <ac:grpSpMkLst>
            <pc:docMk/>
            <pc:sldMk cId="3636135015" sldId="261"/>
            <ac:grpSpMk id="36" creationId="{8F1EF17D-1B70-428C-8A8A-A2C5B390E1E9}"/>
          </ac:grpSpMkLst>
        </pc:grpChg>
        <pc:grpChg chg="add">
          <ac:chgData name="lisa rainsberger" userId="0a7e8d3050e8e7e2" providerId="LiveId" clId="{9A154661-D3D9-4894-BEB1-3179E2D1BD5A}" dt="2025-01-17T17:07:06.156" v="12669" actId="26606"/>
          <ac:grpSpMkLst>
            <pc:docMk/>
            <pc:sldMk cId="3636135015" sldId="261"/>
            <ac:grpSpMk id="47" creationId="{D8025A22-9C86-4108-A289-BD5650A8EAEA}"/>
          </ac:grpSpMkLst>
        </pc:grpChg>
        <pc:picChg chg="add mod">
          <ac:chgData name="lisa rainsberger" userId="0a7e8d3050e8e7e2" providerId="LiveId" clId="{9A154661-D3D9-4894-BEB1-3179E2D1BD5A}" dt="2025-01-17T17:07:06.156" v="12669" actId="26606"/>
          <ac:picMkLst>
            <pc:docMk/>
            <pc:sldMk cId="3636135015" sldId="261"/>
            <ac:picMk id="6" creationId="{059B1FCA-4DB3-65BC-5472-8B6F22354610}"/>
          </ac:picMkLst>
        </pc:picChg>
      </pc:sldChg>
      <pc:sldChg chg="addSp delSp modSp mod setBg">
        <pc:chgData name="lisa rainsberger" userId="0a7e8d3050e8e7e2" providerId="LiveId" clId="{9A154661-D3D9-4894-BEB1-3179E2D1BD5A}" dt="2025-01-17T19:09:21.181" v="15343" actId="1076"/>
        <pc:sldMkLst>
          <pc:docMk/>
          <pc:sldMk cId="3828452958" sldId="262"/>
        </pc:sldMkLst>
        <pc:spChg chg="mod">
          <ac:chgData name="lisa rainsberger" userId="0a7e8d3050e8e7e2" providerId="LiveId" clId="{9A154661-D3D9-4894-BEB1-3179E2D1BD5A}" dt="2025-01-17T19:06:54.026" v="15270" actId="1076"/>
          <ac:spMkLst>
            <pc:docMk/>
            <pc:sldMk cId="3828452958" sldId="262"/>
            <ac:spMk id="2" creationId="{00000000-0000-0000-0000-000000000000}"/>
          </ac:spMkLst>
        </pc:spChg>
        <pc:spChg chg="mod ord">
          <ac:chgData name="lisa rainsberger" userId="0a7e8d3050e8e7e2" providerId="LiveId" clId="{9A154661-D3D9-4894-BEB1-3179E2D1BD5A}" dt="2025-01-17T19:09:21.181" v="15343" actId="1076"/>
          <ac:spMkLst>
            <pc:docMk/>
            <pc:sldMk cId="3828452958" sldId="262"/>
            <ac:spMk id="4" creationId="{00000000-0000-0000-0000-000000000000}"/>
          </ac:spMkLst>
        </pc:spChg>
        <pc:spChg chg="add del">
          <ac:chgData name="lisa rainsberger" userId="0a7e8d3050e8e7e2" providerId="LiveId" clId="{9A154661-D3D9-4894-BEB1-3179E2D1BD5A}" dt="2025-01-17T18:15:17.491" v="14304" actId="26606"/>
          <ac:spMkLst>
            <pc:docMk/>
            <pc:sldMk cId="3828452958" sldId="262"/>
            <ac:spMk id="48" creationId="{EFC3BF2D-25C6-4594-8B55-8F1185219B59}"/>
          </ac:spMkLst>
        </pc:spChg>
        <pc:spChg chg="add del">
          <ac:chgData name="lisa rainsberger" userId="0a7e8d3050e8e7e2" providerId="LiveId" clId="{9A154661-D3D9-4894-BEB1-3179E2D1BD5A}" dt="2025-01-17T18:15:17.491" v="14304" actId="26606"/>
          <ac:spMkLst>
            <pc:docMk/>
            <pc:sldMk cId="3828452958" sldId="262"/>
            <ac:spMk id="50" creationId="{F7A12C12-F8D4-4AC9-84E1-E4F85BFABB1B}"/>
          </ac:spMkLst>
        </pc:spChg>
        <pc:picChg chg="add mod ord">
          <ac:chgData name="lisa rainsberger" userId="0a7e8d3050e8e7e2" providerId="LiveId" clId="{9A154661-D3D9-4894-BEB1-3179E2D1BD5A}" dt="2025-01-17T18:15:05.159" v="14302" actId="26606"/>
          <ac:picMkLst>
            <pc:docMk/>
            <pc:sldMk cId="3828452958" sldId="262"/>
            <ac:picMk id="7" creationId="{E5C17814-70E4-74E5-782B-FDDC01660A71}"/>
          </ac:picMkLst>
        </pc:picChg>
        <pc:picChg chg="add mod ord">
          <ac:chgData name="lisa rainsberger" userId="0a7e8d3050e8e7e2" providerId="LiveId" clId="{9A154661-D3D9-4894-BEB1-3179E2D1BD5A}" dt="2025-01-17T18:15:17.491" v="14304" actId="26606"/>
          <ac:picMkLst>
            <pc:docMk/>
            <pc:sldMk cId="3828452958" sldId="262"/>
            <ac:picMk id="11" creationId="{C522931D-9843-E00B-C73F-283A299CAC81}"/>
          </ac:picMkLst>
        </pc:picChg>
      </pc:sldChg>
      <pc:sldChg chg="addSp delSp modSp mod ord setBg">
        <pc:chgData name="lisa rainsberger" userId="0a7e8d3050e8e7e2" providerId="LiveId" clId="{9A154661-D3D9-4894-BEB1-3179E2D1BD5A}" dt="2025-01-17T18:07:37.012" v="14170"/>
        <pc:sldMkLst>
          <pc:docMk/>
          <pc:sldMk cId="2834687377" sldId="263"/>
        </pc:sldMkLst>
        <pc:spChg chg="mod">
          <ac:chgData name="lisa rainsberger" userId="0a7e8d3050e8e7e2" providerId="LiveId" clId="{9A154661-D3D9-4894-BEB1-3179E2D1BD5A}" dt="2025-01-14T16:45:37.879" v="7922" actId="1076"/>
          <ac:spMkLst>
            <pc:docMk/>
            <pc:sldMk cId="2834687377" sldId="263"/>
            <ac:spMk id="2" creationId="{00000000-0000-0000-0000-000000000000}"/>
          </ac:spMkLst>
        </pc:spChg>
        <pc:spChg chg="mod ord">
          <ac:chgData name="lisa rainsberger" userId="0a7e8d3050e8e7e2" providerId="LiveId" clId="{9A154661-D3D9-4894-BEB1-3179E2D1BD5A}" dt="2025-01-17T15:53:13.504" v="10967" actId="20577"/>
          <ac:spMkLst>
            <pc:docMk/>
            <pc:sldMk cId="2834687377" sldId="263"/>
            <ac:spMk id="4" creationId="{00000000-0000-0000-0000-000000000000}"/>
          </ac:spMkLst>
        </pc:spChg>
        <pc:spChg chg="add">
          <ac:chgData name="lisa rainsberger" userId="0a7e8d3050e8e7e2" providerId="LiveId" clId="{9A154661-D3D9-4894-BEB1-3179E2D1BD5A}" dt="2025-01-10T15:11:52.634" v="4764" actId="26606"/>
          <ac:spMkLst>
            <pc:docMk/>
            <pc:sldMk cId="2834687377" sldId="263"/>
            <ac:spMk id="41" creationId="{E09CCB3F-DBCE-4964-9E34-8C5DE80EF4B5}"/>
          </ac:spMkLst>
        </pc:spChg>
        <pc:spChg chg="add">
          <ac:chgData name="lisa rainsberger" userId="0a7e8d3050e8e7e2" providerId="LiveId" clId="{9A154661-D3D9-4894-BEB1-3179E2D1BD5A}" dt="2025-01-10T15:11:52.634" v="4764" actId="26606"/>
          <ac:spMkLst>
            <pc:docMk/>
            <pc:sldMk cId="2834687377" sldId="263"/>
            <ac:spMk id="43" creationId="{1DFF944F-74BA-483A-82C0-64E3AAF4AE98}"/>
          </ac:spMkLst>
        </pc:spChg>
        <pc:grpChg chg="add">
          <ac:chgData name="lisa rainsberger" userId="0a7e8d3050e8e7e2" providerId="LiveId" clId="{9A154661-D3D9-4894-BEB1-3179E2D1BD5A}" dt="2025-01-10T15:11:52.634" v="4764" actId="26606"/>
          <ac:grpSpMkLst>
            <pc:docMk/>
            <pc:sldMk cId="2834687377" sldId="263"/>
            <ac:grpSpMk id="34" creationId="{8F1EF17D-1B70-428C-8A8A-A2C5B390E1E9}"/>
          </ac:grpSpMkLst>
        </pc:grpChg>
        <pc:grpChg chg="add">
          <ac:chgData name="lisa rainsberger" userId="0a7e8d3050e8e7e2" providerId="LiveId" clId="{9A154661-D3D9-4894-BEB1-3179E2D1BD5A}" dt="2025-01-10T15:11:52.634" v="4764" actId="26606"/>
          <ac:grpSpMkLst>
            <pc:docMk/>
            <pc:sldMk cId="2834687377" sldId="263"/>
            <ac:grpSpMk id="45" creationId="{A9733A91-F958-4629-801A-3F6F1E09AD64}"/>
          </ac:grpSpMkLst>
        </pc:grpChg>
        <pc:picChg chg="add mod">
          <ac:chgData name="lisa rainsberger" userId="0a7e8d3050e8e7e2" providerId="LiveId" clId="{9A154661-D3D9-4894-BEB1-3179E2D1BD5A}" dt="2025-01-10T15:11:52.634" v="4764" actId="26606"/>
          <ac:picMkLst>
            <pc:docMk/>
            <pc:sldMk cId="2834687377" sldId="263"/>
            <ac:picMk id="12" creationId="{14965D83-EB2D-023F-6D64-0C08C4ECA47D}"/>
          </ac:picMkLst>
        </pc:picChg>
      </pc:sldChg>
      <pc:sldChg chg="addSp delSp modSp mod ord">
        <pc:chgData name="lisa rainsberger" userId="0a7e8d3050e8e7e2" providerId="LiveId" clId="{9A154661-D3D9-4894-BEB1-3179E2D1BD5A}" dt="2025-01-17T19:17:55.056" v="15579" actId="255"/>
        <pc:sldMkLst>
          <pc:docMk/>
          <pc:sldMk cId="519086636" sldId="264"/>
        </pc:sldMkLst>
        <pc:spChg chg="mod">
          <ac:chgData name="lisa rainsberger" userId="0a7e8d3050e8e7e2" providerId="LiveId" clId="{9A154661-D3D9-4894-BEB1-3179E2D1BD5A}" dt="2025-01-17T19:17:55.056" v="15579" actId="255"/>
          <ac:spMkLst>
            <pc:docMk/>
            <pc:sldMk cId="519086636" sldId="264"/>
            <ac:spMk id="2" creationId="{00000000-0000-0000-0000-000000000000}"/>
          </ac:spMkLst>
        </pc:spChg>
        <pc:spChg chg="add del">
          <ac:chgData name="lisa rainsberger" userId="0a7e8d3050e8e7e2" providerId="LiveId" clId="{9A154661-D3D9-4894-BEB1-3179E2D1BD5A}" dt="2025-01-17T18:44:34.519" v="14819" actId="26606"/>
          <ac:spMkLst>
            <pc:docMk/>
            <pc:sldMk cId="519086636" sldId="264"/>
            <ac:spMk id="4" creationId="{00000000-0000-0000-0000-000000000000}"/>
          </ac:spMkLst>
        </pc:spChg>
        <pc:spChg chg="mod">
          <ac:chgData name="lisa rainsberger" userId="0a7e8d3050e8e7e2" providerId="LiveId" clId="{9A154661-D3D9-4894-BEB1-3179E2D1BD5A}" dt="2025-01-17T18:45:40.868" v="14874" actId="1076"/>
          <ac:spMkLst>
            <pc:docMk/>
            <pc:sldMk cId="519086636" sldId="264"/>
            <ac:spMk id="9" creationId="{00000000-0000-0000-0000-000000000000}"/>
          </ac:spMkLst>
        </pc:spChg>
        <pc:picChg chg="add mod">
          <ac:chgData name="lisa rainsberger" userId="0a7e8d3050e8e7e2" providerId="LiveId" clId="{9A154661-D3D9-4894-BEB1-3179E2D1BD5A}" dt="2025-01-17T18:46:33.860" v="14896" actId="1076"/>
          <ac:picMkLst>
            <pc:docMk/>
            <pc:sldMk cId="519086636" sldId="264"/>
            <ac:picMk id="5" creationId="{C96C20D7-41F2-94E3-D539-A5FE6998BAC1}"/>
          </ac:picMkLst>
        </pc:picChg>
        <pc:picChg chg="mod">
          <ac:chgData name="lisa rainsberger" userId="0a7e8d3050e8e7e2" providerId="LiveId" clId="{9A154661-D3D9-4894-BEB1-3179E2D1BD5A}" dt="2025-01-17T18:45:37.667" v="14873" actId="1076"/>
          <ac:picMkLst>
            <pc:docMk/>
            <pc:sldMk cId="519086636" sldId="264"/>
            <ac:picMk id="6" creationId="{00000000-0000-0000-0000-000000000000}"/>
          </ac:picMkLst>
        </pc:picChg>
        <pc:picChg chg="mod">
          <ac:chgData name="lisa rainsberger" userId="0a7e8d3050e8e7e2" providerId="LiveId" clId="{9A154661-D3D9-4894-BEB1-3179E2D1BD5A}" dt="2025-01-17T18:46:37.052" v="14897" actId="1076"/>
          <ac:picMkLst>
            <pc:docMk/>
            <pc:sldMk cId="519086636" sldId="264"/>
            <ac:picMk id="7" creationId="{00000000-0000-0000-0000-000000000000}"/>
          </ac:picMkLst>
        </pc:picChg>
      </pc:sldChg>
      <pc:sldChg chg="addSp delSp modSp mod setBg">
        <pc:chgData name="lisa rainsberger" userId="0a7e8d3050e8e7e2" providerId="LiveId" clId="{9A154661-D3D9-4894-BEB1-3179E2D1BD5A}" dt="2025-01-19T15:12:09.063" v="16417" actId="20577"/>
        <pc:sldMkLst>
          <pc:docMk/>
          <pc:sldMk cId="2155440147" sldId="265"/>
        </pc:sldMkLst>
        <pc:spChg chg="mod">
          <ac:chgData name="lisa rainsberger" userId="0a7e8d3050e8e7e2" providerId="LiveId" clId="{9A154661-D3D9-4894-BEB1-3179E2D1BD5A}" dt="2025-01-17T18:58:51.112" v="14956" actId="1076"/>
          <ac:spMkLst>
            <pc:docMk/>
            <pc:sldMk cId="2155440147" sldId="265"/>
            <ac:spMk id="2" creationId="{00000000-0000-0000-0000-000000000000}"/>
          </ac:spMkLst>
        </pc:spChg>
        <pc:spChg chg="mod ord">
          <ac:chgData name="lisa rainsberger" userId="0a7e8d3050e8e7e2" providerId="LiveId" clId="{9A154661-D3D9-4894-BEB1-3179E2D1BD5A}" dt="2025-01-19T15:12:09.063" v="16417" actId="20577"/>
          <ac:spMkLst>
            <pc:docMk/>
            <pc:sldMk cId="2155440147" sldId="265"/>
            <ac:spMk id="4" creationId="{00000000-0000-0000-0000-000000000000}"/>
          </ac:spMkLst>
        </pc:spChg>
        <pc:grpChg chg="add">
          <ac:chgData name="lisa rainsberger" userId="0a7e8d3050e8e7e2" providerId="LiveId" clId="{9A154661-D3D9-4894-BEB1-3179E2D1BD5A}" dt="2025-01-17T17:30:14.893" v="13076" actId="26606"/>
          <ac:grpSpMkLst>
            <pc:docMk/>
            <pc:sldMk cId="2155440147" sldId="265"/>
            <ac:grpSpMk id="53" creationId="{8F1EF17D-1B70-428C-8A8A-A2C5B390E1E9}"/>
          </ac:grpSpMkLst>
        </pc:grpChg>
        <pc:grpChg chg="add">
          <ac:chgData name="lisa rainsberger" userId="0a7e8d3050e8e7e2" providerId="LiveId" clId="{9A154661-D3D9-4894-BEB1-3179E2D1BD5A}" dt="2025-01-17T17:30:14.893" v="13076" actId="26606"/>
          <ac:grpSpMkLst>
            <pc:docMk/>
            <pc:sldMk cId="2155440147" sldId="265"/>
            <ac:grpSpMk id="60" creationId="{6B975FEB-EB22-4265-87DB-98C8B1A03E61}"/>
          </ac:grpSpMkLst>
        </pc:grpChg>
        <pc:picChg chg="add mod ord">
          <ac:chgData name="lisa rainsberger" userId="0a7e8d3050e8e7e2" providerId="LiveId" clId="{9A154661-D3D9-4894-BEB1-3179E2D1BD5A}" dt="2025-01-17T17:30:14.893" v="13076" actId="26606"/>
          <ac:picMkLst>
            <pc:docMk/>
            <pc:sldMk cId="2155440147" sldId="265"/>
            <ac:picMk id="8" creationId="{6FE0CF03-0A95-7473-59CE-7147303B91D8}"/>
          </ac:picMkLst>
        </pc:picChg>
      </pc:sldChg>
      <pc:sldChg chg="addSp delSp modSp del mod">
        <pc:chgData name="lisa rainsberger" userId="0a7e8d3050e8e7e2" providerId="LiveId" clId="{9A154661-D3D9-4894-BEB1-3179E2D1BD5A}" dt="2025-01-14T16:21:23.957" v="5971" actId="47"/>
        <pc:sldMkLst>
          <pc:docMk/>
          <pc:sldMk cId="804157569" sldId="266"/>
        </pc:sldMkLst>
      </pc:sldChg>
      <pc:sldChg chg="del">
        <pc:chgData name="lisa rainsberger" userId="0a7e8d3050e8e7e2" providerId="LiveId" clId="{9A154661-D3D9-4894-BEB1-3179E2D1BD5A}" dt="2025-01-14T16:54:05.094" v="7972" actId="47"/>
        <pc:sldMkLst>
          <pc:docMk/>
          <pc:sldMk cId="3279286281" sldId="267"/>
        </pc:sldMkLst>
      </pc:sldChg>
      <pc:sldChg chg="addSp delSp modSp del mod">
        <pc:chgData name="lisa rainsberger" userId="0a7e8d3050e8e7e2" providerId="LiveId" clId="{9A154661-D3D9-4894-BEB1-3179E2D1BD5A}" dt="2025-01-14T16:52:46.526" v="7971" actId="47"/>
        <pc:sldMkLst>
          <pc:docMk/>
          <pc:sldMk cId="2270514957" sldId="268"/>
        </pc:sldMkLst>
      </pc:sldChg>
      <pc:sldChg chg="addSp delSp modSp mod ord setBg addAnim delAnim modNotesTx">
        <pc:chgData name="lisa rainsberger" userId="0a7e8d3050e8e7e2" providerId="LiveId" clId="{9A154661-D3D9-4894-BEB1-3179E2D1BD5A}" dt="2025-01-17T19:13:25.477" v="15441" actId="20577"/>
        <pc:sldMkLst>
          <pc:docMk/>
          <pc:sldMk cId="1461059414" sldId="269"/>
        </pc:sldMkLst>
        <pc:spChg chg="add mod">
          <ac:chgData name="lisa rainsberger" userId="0a7e8d3050e8e7e2" providerId="LiveId" clId="{9A154661-D3D9-4894-BEB1-3179E2D1BD5A}" dt="2025-01-17T18:06:49.593" v="14168" actId="20577"/>
          <ac:spMkLst>
            <pc:docMk/>
            <pc:sldMk cId="1461059414" sldId="269"/>
            <ac:spMk id="7" creationId="{1F6297AE-4AD3-2CBE-8E4E-EF39FFED2A7E}"/>
          </ac:spMkLst>
        </pc:spChg>
        <pc:spChg chg="add">
          <ac:chgData name="lisa rainsberger" userId="0a7e8d3050e8e7e2" providerId="LiveId" clId="{9A154661-D3D9-4894-BEB1-3179E2D1BD5A}" dt="2025-01-17T15:58:22.188" v="11089" actId="26606"/>
          <ac:spMkLst>
            <pc:docMk/>
            <pc:sldMk cId="1461059414" sldId="269"/>
            <ac:spMk id="71" creationId="{11981E7E-464F-4CF0-987D-9130AD24A9DC}"/>
          </ac:spMkLst>
        </pc:spChg>
        <pc:spChg chg="add">
          <ac:chgData name="lisa rainsberger" userId="0a7e8d3050e8e7e2" providerId="LiveId" clId="{9A154661-D3D9-4894-BEB1-3179E2D1BD5A}" dt="2025-01-17T15:58:22.188" v="11089" actId="26606"/>
          <ac:spMkLst>
            <pc:docMk/>
            <pc:sldMk cId="1461059414" sldId="269"/>
            <ac:spMk id="72" creationId="{8697C4C9-55F8-41D9-B1D9-8974A126E445}"/>
          </ac:spMkLst>
        </pc:spChg>
        <pc:grpChg chg="add">
          <ac:chgData name="lisa rainsberger" userId="0a7e8d3050e8e7e2" providerId="LiveId" clId="{9A154661-D3D9-4894-BEB1-3179E2D1BD5A}" dt="2025-01-17T15:58:22.188" v="11089" actId="26606"/>
          <ac:grpSpMkLst>
            <pc:docMk/>
            <pc:sldMk cId="1461059414" sldId="269"/>
            <ac:grpSpMk id="73" creationId="{416FBD05-EBFA-4124-9C07-4B8570C9C6D8}"/>
          </ac:grpSpMkLst>
        </pc:grpChg>
        <pc:graphicFrameChg chg="add mod">
          <ac:chgData name="lisa rainsberger" userId="0a7e8d3050e8e7e2" providerId="LiveId" clId="{9A154661-D3D9-4894-BEB1-3179E2D1BD5A}" dt="2025-01-17T19:13:25.477" v="15441" actId="20577"/>
          <ac:graphicFrameMkLst>
            <pc:docMk/>
            <pc:sldMk cId="1461059414" sldId="269"/>
            <ac:graphicFrameMk id="77" creationId="{5E675ABE-E347-53BB-55BD-A40E24C56102}"/>
          </ac:graphicFrameMkLst>
        </pc:graphicFrameChg>
        <pc:picChg chg="add mod">
          <ac:chgData name="lisa rainsberger" userId="0a7e8d3050e8e7e2" providerId="LiveId" clId="{9A154661-D3D9-4894-BEB1-3179E2D1BD5A}" dt="2025-01-17T15:58:55.552" v="11105" actId="1076"/>
          <ac:picMkLst>
            <pc:docMk/>
            <pc:sldMk cId="1461059414" sldId="269"/>
            <ac:picMk id="4" creationId="{3312344A-83D0-32CB-ED02-627D4800F8B2}"/>
          </ac:picMkLst>
        </pc:picChg>
        <pc:picChg chg="add mod ord">
          <ac:chgData name="lisa rainsberger" userId="0a7e8d3050e8e7e2" providerId="LiveId" clId="{9A154661-D3D9-4894-BEB1-3179E2D1BD5A}" dt="2025-01-17T15:58:57.936" v="11106" actId="1076"/>
          <ac:picMkLst>
            <pc:docMk/>
            <pc:sldMk cId="1461059414" sldId="269"/>
            <ac:picMk id="6" creationId="{901A8959-B5C5-2E5D-49BC-30F617F6BB7F}"/>
          </ac:picMkLst>
        </pc:picChg>
        <pc:cxnChg chg="add">
          <ac:chgData name="lisa rainsberger" userId="0a7e8d3050e8e7e2" providerId="LiveId" clId="{9A154661-D3D9-4894-BEB1-3179E2D1BD5A}" dt="2025-01-17T15:58:22.188" v="11089" actId="26606"/>
          <ac:cxnSpMkLst>
            <pc:docMk/>
            <pc:sldMk cId="1461059414" sldId="269"/>
            <ac:cxnSpMk id="69" creationId="{66E5E851-3725-463F-9451-2FFEF5D3E089}"/>
          </ac:cxnSpMkLst>
        </pc:cxnChg>
      </pc:sldChg>
      <pc:sldChg chg="addSp delSp modSp new mod setBg setClrOvrMap">
        <pc:chgData name="lisa rainsberger" userId="0a7e8d3050e8e7e2" providerId="LiveId" clId="{9A154661-D3D9-4894-BEB1-3179E2D1BD5A}" dt="2025-01-17T19:14:48.766" v="15498" actId="20577"/>
        <pc:sldMkLst>
          <pc:docMk/>
          <pc:sldMk cId="3736866287" sldId="270"/>
        </pc:sldMkLst>
        <pc:spChg chg="mod">
          <ac:chgData name="lisa rainsberger" userId="0a7e8d3050e8e7e2" providerId="LiveId" clId="{9A154661-D3D9-4894-BEB1-3179E2D1BD5A}" dt="2025-01-17T17:23:35.802" v="12977" actId="26606"/>
          <ac:spMkLst>
            <pc:docMk/>
            <pc:sldMk cId="3736866287" sldId="270"/>
            <ac:spMk id="2" creationId="{1391364A-346D-A25C-FAD7-86924E812EF4}"/>
          </ac:spMkLst>
        </pc:spChg>
        <pc:spChg chg="add del">
          <ac:chgData name="lisa rainsberger" userId="0a7e8d3050e8e7e2" providerId="LiveId" clId="{9A154661-D3D9-4894-BEB1-3179E2D1BD5A}" dt="2025-01-17T17:23:35.802" v="12977" actId="26606"/>
          <ac:spMkLst>
            <pc:docMk/>
            <pc:sldMk cId="3736866287" sldId="270"/>
            <ac:spMk id="139" creationId="{B9403C7F-76AE-4587-92A2-D4E41EBE68BD}"/>
          </ac:spMkLst>
        </pc:spChg>
        <pc:grpChg chg="add del">
          <ac:chgData name="lisa rainsberger" userId="0a7e8d3050e8e7e2" providerId="LiveId" clId="{9A154661-D3D9-4894-BEB1-3179E2D1BD5A}" dt="2025-01-17T17:23:35.802" v="12977" actId="26606"/>
          <ac:grpSpMkLst>
            <pc:docMk/>
            <pc:sldMk cId="3736866287" sldId="270"/>
            <ac:grpSpMk id="132" creationId="{8F1EF17D-1B70-428C-8A8A-A2C5B390E1E9}"/>
          </ac:grpSpMkLst>
        </pc:grpChg>
        <pc:grpChg chg="add del">
          <ac:chgData name="lisa rainsberger" userId="0a7e8d3050e8e7e2" providerId="LiveId" clId="{9A154661-D3D9-4894-BEB1-3179E2D1BD5A}" dt="2025-01-17T17:23:35.802" v="12977" actId="26606"/>
          <ac:grpSpMkLst>
            <pc:docMk/>
            <pc:sldMk cId="3736866287" sldId="270"/>
            <ac:grpSpMk id="141" creationId="{D6C71778-3DDA-4748-AEBB-2A4B75016325}"/>
          </ac:grpSpMkLst>
        </pc:grpChg>
        <pc:graphicFrameChg chg="add mod ord modGraphic">
          <ac:chgData name="lisa rainsberger" userId="0a7e8d3050e8e7e2" providerId="LiveId" clId="{9A154661-D3D9-4894-BEB1-3179E2D1BD5A}" dt="2025-01-17T19:14:48.766" v="15498" actId="20577"/>
          <ac:graphicFrameMkLst>
            <pc:docMk/>
            <pc:sldMk cId="3736866287" sldId="270"/>
            <ac:graphicFrameMk id="43" creationId="{D9DB2F53-FA85-7B4F-A74F-BE03214B0764}"/>
          </ac:graphicFrameMkLst>
        </pc:graphicFrameChg>
        <pc:picChg chg="add mod">
          <ac:chgData name="lisa rainsberger" userId="0a7e8d3050e8e7e2" providerId="LiveId" clId="{9A154661-D3D9-4894-BEB1-3179E2D1BD5A}" dt="2025-01-17T17:16:56.207" v="12755" actId="26606"/>
          <ac:picMkLst>
            <pc:docMk/>
            <pc:sldMk cId="3736866287" sldId="270"/>
            <ac:picMk id="7" creationId="{BF862B96-E739-9D74-D032-1F748E34ACF3}"/>
          </ac:picMkLst>
        </pc:picChg>
      </pc:sldChg>
      <pc:sldChg chg="addSp delSp modSp new mod setBg">
        <pc:chgData name="lisa rainsberger" userId="0a7e8d3050e8e7e2" providerId="LiveId" clId="{9A154661-D3D9-4894-BEB1-3179E2D1BD5A}" dt="2025-01-17T19:16:17.491" v="15549" actId="20577"/>
        <pc:sldMkLst>
          <pc:docMk/>
          <pc:sldMk cId="3225947129" sldId="271"/>
        </pc:sldMkLst>
        <pc:spChg chg="mod">
          <ac:chgData name="lisa rainsberger" userId="0a7e8d3050e8e7e2" providerId="LiveId" clId="{9A154661-D3D9-4894-BEB1-3179E2D1BD5A}" dt="2025-01-17T18:02:45.695" v="14040" actId="26606"/>
          <ac:spMkLst>
            <pc:docMk/>
            <pc:sldMk cId="3225947129" sldId="271"/>
            <ac:spMk id="2" creationId="{5C15F68A-3F9A-F1BD-EE9F-82DF6E395494}"/>
          </ac:spMkLst>
        </pc:spChg>
        <pc:spChg chg="mod ord">
          <ac:chgData name="lisa rainsberger" userId="0a7e8d3050e8e7e2" providerId="LiveId" clId="{9A154661-D3D9-4894-BEB1-3179E2D1BD5A}" dt="2025-01-17T19:16:17.491" v="15549" actId="20577"/>
          <ac:spMkLst>
            <pc:docMk/>
            <pc:sldMk cId="3225947129" sldId="271"/>
            <ac:spMk id="4" creationId="{EB12462F-4CD5-07B3-F590-1A742E85405F}"/>
          </ac:spMkLst>
        </pc:spChg>
        <pc:spChg chg="add">
          <ac:chgData name="lisa rainsberger" userId="0a7e8d3050e8e7e2" providerId="LiveId" clId="{9A154661-D3D9-4894-BEB1-3179E2D1BD5A}" dt="2025-01-17T18:02:45.695" v="14040" actId="26606"/>
          <ac:spMkLst>
            <pc:docMk/>
            <pc:sldMk cId="3225947129" sldId="271"/>
            <ac:spMk id="108" creationId="{EFC3BF2D-25C6-4594-8B55-8F1185219B59}"/>
          </ac:spMkLst>
        </pc:spChg>
        <pc:spChg chg="add">
          <ac:chgData name="lisa rainsberger" userId="0a7e8d3050e8e7e2" providerId="LiveId" clId="{9A154661-D3D9-4894-BEB1-3179E2D1BD5A}" dt="2025-01-17T18:02:45.695" v="14040" actId="26606"/>
          <ac:spMkLst>
            <pc:docMk/>
            <pc:sldMk cId="3225947129" sldId="271"/>
            <ac:spMk id="110" creationId="{F7A12C12-F8D4-4AC9-84E1-E4F85BFABB1B}"/>
          </ac:spMkLst>
        </pc:spChg>
        <pc:picChg chg="add mod ord">
          <ac:chgData name="lisa rainsberger" userId="0a7e8d3050e8e7e2" providerId="LiveId" clId="{9A154661-D3D9-4894-BEB1-3179E2D1BD5A}" dt="2025-01-17T17:56:12.081" v="13658" actId="26606"/>
          <ac:picMkLst>
            <pc:docMk/>
            <pc:sldMk cId="3225947129" sldId="271"/>
            <ac:picMk id="6" creationId="{C35EF3D2-6EF4-136D-2D7F-38DD6D352755}"/>
          </ac:picMkLst>
        </pc:picChg>
        <pc:picChg chg="add mod">
          <ac:chgData name="lisa rainsberger" userId="0a7e8d3050e8e7e2" providerId="LiveId" clId="{9A154661-D3D9-4894-BEB1-3179E2D1BD5A}" dt="2025-01-17T18:02:45.695" v="14040" actId="26606"/>
          <ac:picMkLst>
            <pc:docMk/>
            <pc:sldMk cId="3225947129" sldId="271"/>
            <ac:picMk id="8" creationId="{D4C3EF4F-2D56-C8EA-30A6-32670D2CDE9A}"/>
          </ac:picMkLst>
        </pc:picChg>
      </pc:sldChg>
      <pc:sldChg chg="addSp delSp modSp new mod ord setBg">
        <pc:chgData name="lisa rainsberger" userId="0a7e8d3050e8e7e2" providerId="LiveId" clId="{9A154661-D3D9-4894-BEB1-3179E2D1BD5A}" dt="2025-01-17T19:16:46.383" v="15562" actId="20577"/>
        <pc:sldMkLst>
          <pc:docMk/>
          <pc:sldMk cId="2594523418" sldId="272"/>
        </pc:sldMkLst>
        <pc:spChg chg="add del mod">
          <ac:chgData name="lisa rainsberger" userId="0a7e8d3050e8e7e2" providerId="LiveId" clId="{9A154661-D3D9-4894-BEB1-3179E2D1BD5A}" dt="2025-01-17T18:42:50.146" v="14783" actId="26606"/>
          <ac:spMkLst>
            <pc:docMk/>
            <pc:sldMk cId="2594523418" sldId="272"/>
            <ac:spMk id="2" creationId="{26EFBCAF-9702-7F98-10AE-E1E92A1492B7}"/>
          </ac:spMkLst>
        </pc:spChg>
        <pc:spChg chg="add mod">
          <ac:chgData name="lisa rainsberger" userId="0a7e8d3050e8e7e2" providerId="LiveId" clId="{9A154661-D3D9-4894-BEB1-3179E2D1BD5A}" dt="2025-01-17T19:16:46.383" v="15562" actId="20577"/>
          <ac:spMkLst>
            <pc:docMk/>
            <pc:sldMk cId="2594523418" sldId="272"/>
            <ac:spMk id="7" creationId="{6C464DC0-2E00-DBD2-9226-AC82C87FA733}"/>
          </ac:spMkLst>
        </pc:spChg>
        <pc:spChg chg="add">
          <ac:chgData name="lisa rainsberger" userId="0a7e8d3050e8e7e2" providerId="LiveId" clId="{9A154661-D3D9-4894-BEB1-3179E2D1BD5A}" dt="2025-01-17T18:42:50.155" v="14784" actId="26606"/>
          <ac:spMkLst>
            <pc:docMk/>
            <pc:sldMk cId="2594523418" sldId="272"/>
            <ac:spMk id="63" creationId="{C58F6CE0-025D-40A5-AEF1-00954E3F986B}"/>
          </ac:spMkLst>
        </pc:spChg>
        <pc:spChg chg="add">
          <ac:chgData name="lisa rainsberger" userId="0a7e8d3050e8e7e2" providerId="LiveId" clId="{9A154661-D3D9-4894-BEB1-3179E2D1BD5A}" dt="2025-01-17T18:42:50.155" v="14784" actId="26606"/>
          <ac:spMkLst>
            <pc:docMk/>
            <pc:sldMk cId="2594523418" sldId="272"/>
            <ac:spMk id="72" creationId="{BADDD09E-8094-4188-9090-C1C7840FE719}"/>
          </ac:spMkLst>
        </pc:spChg>
        <pc:grpChg chg="add">
          <ac:chgData name="lisa rainsberger" userId="0a7e8d3050e8e7e2" providerId="LiveId" clId="{9A154661-D3D9-4894-BEB1-3179E2D1BD5A}" dt="2025-01-17T18:42:50.155" v="14784" actId="26606"/>
          <ac:grpSpMkLst>
            <pc:docMk/>
            <pc:sldMk cId="2594523418" sldId="272"/>
            <ac:grpSpMk id="65" creationId="{D8025A22-9C86-4108-A289-BD5650A8EAEA}"/>
          </ac:grpSpMkLst>
        </pc:grpChg>
        <pc:grpChg chg="add">
          <ac:chgData name="lisa rainsberger" userId="0a7e8d3050e8e7e2" providerId="LiveId" clId="{9A154661-D3D9-4894-BEB1-3179E2D1BD5A}" dt="2025-01-17T18:42:50.155" v="14784" actId="26606"/>
          <ac:grpSpMkLst>
            <pc:docMk/>
            <pc:sldMk cId="2594523418" sldId="272"/>
            <ac:grpSpMk id="71" creationId="{8F1EF17D-1B70-428C-8A8A-A2C5B390E1E9}"/>
          </ac:grpSpMkLst>
        </pc:grpChg>
        <pc:picChg chg="add mod ord">
          <ac:chgData name="lisa rainsberger" userId="0a7e8d3050e8e7e2" providerId="LiveId" clId="{9A154661-D3D9-4894-BEB1-3179E2D1BD5A}" dt="2025-01-17T18:42:50.146" v="14783" actId="26606"/>
          <ac:picMkLst>
            <pc:docMk/>
            <pc:sldMk cId="2594523418" sldId="272"/>
            <ac:picMk id="6" creationId="{8E527BCD-A420-F781-605B-FF26705106EA}"/>
          </ac:picMkLst>
        </pc:picChg>
      </pc:sldChg>
      <pc:sldChg chg="modSp new mod">
        <pc:chgData name="lisa rainsberger" userId="0a7e8d3050e8e7e2" providerId="LiveId" clId="{9A154661-D3D9-4894-BEB1-3179E2D1BD5A}" dt="2025-01-17T19:18:34.185" v="15600" actId="20577"/>
        <pc:sldMkLst>
          <pc:docMk/>
          <pc:sldMk cId="1408004291" sldId="273"/>
        </pc:sldMkLst>
        <pc:spChg chg="mod">
          <ac:chgData name="lisa rainsberger" userId="0a7e8d3050e8e7e2" providerId="LiveId" clId="{9A154661-D3D9-4894-BEB1-3179E2D1BD5A}" dt="2025-01-17T19:18:34.185" v="15600" actId="20577"/>
          <ac:spMkLst>
            <pc:docMk/>
            <pc:sldMk cId="1408004291" sldId="273"/>
            <ac:spMk id="2" creationId="{4DF6D22E-04D0-DB87-8E6C-7E2F48B8721C}"/>
          </ac:spMkLst>
        </pc:spChg>
      </pc:sldChg>
    </pc:docChg>
  </pc:docChgLst>
  <pc:docChgLst>
    <pc:chgData name="lisa rainsberger" userId="0a7e8d3050e8e7e2" providerId="LiveId" clId="{B7F28CB4-DECA-4D35-BB34-0B65AF8BEAE7}"/>
    <pc:docChg chg="undo custSel modSld">
      <pc:chgData name="lisa rainsberger" userId="0a7e8d3050e8e7e2" providerId="LiveId" clId="{B7F28CB4-DECA-4D35-BB34-0B65AF8BEAE7}" dt="2024-12-22T14:08:12.834" v="73" actId="26606"/>
      <pc:docMkLst>
        <pc:docMk/>
      </pc:docMkLst>
      <pc:sldChg chg="addSp delSp modSp mod setBg addAnim delAnim">
        <pc:chgData name="lisa rainsberger" userId="0a7e8d3050e8e7e2" providerId="LiveId" clId="{B7F28CB4-DECA-4D35-BB34-0B65AF8BEAE7}" dt="2024-12-22T14:07:28.677" v="72" actId="20577"/>
        <pc:sldMkLst>
          <pc:docMk/>
          <pc:sldMk cId="2438376618" sldId="256"/>
        </pc:sldMkLst>
        <pc:spChg chg="mod">
          <ac:chgData name="lisa rainsberger" userId="0a7e8d3050e8e7e2" providerId="LiveId" clId="{B7F28CB4-DECA-4D35-BB34-0B65AF8BEAE7}" dt="2024-12-22T14:07:06.518" v="41" actId="26606"/>
          <ac:spMkLst>
            <pc:docMk/>
            <pc:sldMk cId="2438376618" sldId="256"/>
            <ac:spMk id="2" creationId="{00000000-0000-0000-0000-000000000000}"/>
          </ac:spMkLst>
        </pc:spChg>
        <pc:spChg chg="mod">
          <ac:chgData name="lisa rainsberger" userId="0a7e8d3050e8e7e2" providerId="LiveId" clId="{B7F28CB4-DECA-4D35-BB34-0B65AF8BEAE7}" dt="2024-12-22T14:07:28.677" v="72" actId="20577"/>
          <ac:spMkLst>
            <pc:docMk/>
            <pc:sldMk cId="2438376618" sldId="256"/>
            <ac:spMk id="3" creationId="{00000000-0000-0000-0000-000000000000}"/>
          </ac:spMkLst>
        </pc:spChg>
        <pc:picChg chg="add mod ord">
          <ac:chgData name="lisa rainsberger" userId="0a7e8d3050e8e7e2" providerId="LiveId" clId="{B7F28CB4-DECA-4D35-BB34-0B65AF8BEAE7}" dt="2024-12-22T14:07:06.518" v="41" actId="26606"/>
          <ac:picMkLst>
            <pc:docMk/>
            <pc:sldMk cId="2438376618" sldId="256"/>
            <ac:picMk id="6" creationId="{8E992B69-1EB2-4954-8447-A50B530CD019}"/>
          </ac:picMkLst>
        </pc:picChg>
      </pc:sldChg>
      <pc:sldChg chg="addSp modSp mod setBg">
        <pc:chgData name="lisa rainsberger" userId="0a7e8d3050e8e7e2" providerId="LiveId" clId="{B7F28CB4-DECA-4D35-BB34-0B65AF8BEAE7}" dt="2024-12-22T14:08:12.834" v="73" actId="26606"/>
        <pc:sldMkLst>
          <pc:docMk/>
          <pc:sldMk cId="811734852" sldId="257"/>
        </pc:sldMkLst>
        <pc:spChg chg="mod">
          <ac:chgData name="lisa rainsberger" userId="0a7e8d3050e8e7e2" providerId="LiveId" clId="{B7F28CB4-DECA-4D35-BB34-0B65AF8BEAE7}" dt="2024-12-22T14:08:12.834" v="73" actId="26606"/>
          <ac:spMkLst>
            <pc:docMk/>
            <pc:sldMk cId="811734852" sldId="257"/>
            <ac:spMk id="2" creationId="{00000000-0000-0000-0000-000000000000}"/>
          </ac:spMkLst>
        </pc:spChg>
      </pc:sldChg>
    </pc:docChg>
  </pc:docChgLst>
  <pc:docChgLst>
    <pc:chgData name="lisa rainsberger" userId="0a7e8d3050e8e7e2" providerId="LiveId" clId="{E85FB065-DB74-40E1-9BD7-2CC4BF20499C}"/>
    <pc:docChg chg="undo custSel modSld">
      <pc:chgData name="lisa rainsberger" userId="0a7e8d3050e8e7e2" providerId="LiveId" clId="{E85FB065-DB74-40E1-9BD7-2CC4BF20499C}" dt="2025-01-30T14:40:39.589" v="3406" actId="115"/>
      <pc:docMkLst>
        <pc:docMk/>
      </pc:docMkLst>
      <pc:sldChg chg="modSp mod">
        <pc:chgData name="lisa rainsberger" userId="0a7e8d3050e8e7e2" providerId="LiveId" clId="{E85FB065-DB74-40E1-9BD7-2CC4BF20499C}" dt="2025-01-30T14:07:33.099" v="1942" actId="20577"/>
        <pc:sldMkLst>
          <pc:docMk/>
          <pc:sldMk cId="811734852" sldId="257"/>
        </pc:sldMkLst>
        <pc:spChg chg="mod">
          <ac:chgData name="lisa rainsberger" userId="0a7e8d3050e8e7e2" providerId="LiveId" clId="{E85FB065-DB74-40E1-9BD7-2CC4BF20499C}" dt="2025-01-30T14:06:27.398" v="1877" actId="1076"/>
          <ac:spMkLst>
            <pc:docMk/>
            <pc:sldMk cId="811734852" sldId="257"/>
            <ac:spMk id="2" creationId="{00000000-0000-0000-0000-000000000000}"/>
          </ac:spMkLst>
        </pc:spChg>
        <pc:spChg chg="mod">
          <ac:chgData name="lisa rainsberger" userId="0a7e8d3050e8e7e2" providerId="LiveId" clId="{E85FB065-DB74-40E1-9BD7-2CC4BF20499C}" dt="2025-01-30T14:07:33.099" v="1942" actId="20577"/>
          <ac:spMkLst>
            <pc:docMk/>
            <pc:sldMk cId="811734852" sldId="257"/>
            <ac:spMk id="28" creationId="{02CF24B0-758E-7E7D-B610-47ADCF773DC7}"/>
          </ac:spMkLst>
        </pc:spChg>
      </pc:sldChg>
      <pc:sldChg chg="modSp mod">
        <pc:chgData name="lisa rainsberger" userId="0a7e8d3050e8e7e2" providerId="LiveId" clId="{E85FB065-DB74-40E1-9BD7-2CC4BF20499C}" dt="2025-01-28T18:38:14.924" v="159" actId="20577"/>
        <pc:sldMkLst>
          <pc:docMk/>
          <pc:sldMk cId="423087437" sldId="259"/>
        </pc:sldMkLst>
        <pc:spChg chg="mod">
          <ac:chgData name="lisa rainsberger" userId="0a7e8d3050e8e7e2" providerId="LiveId" clId="{E85FB065-DB74-40E1-9BD7-2CC4BF20499C}" dt="2025-01-28T18:38:14.924" v="159" actId="20577"/>
          <ac:spMkLst>
            <pc:docMk/>
            <pc:sldMk cId="423087437" sldId="259"/>
            <ac:spMk id="3" creationId="{00000000-0000-0000-0000-000000000000}"/>
          </ac:spMkLst>
        </pc:spChg>
      </pc:sldChg>
      <pc:sldChg chg="modSp mod">
        <pc:chgData name="lisa rainsberger" userId="0a7e8d3050e8e7e2" providerId="LiveId" clId="{E85FB065-DB74-40E1-9BD7-2CC4BF20499C}" dt="2025-01-30T14:06:05.261" v="1874" actId="1076"/>
        <pc:sldMkLst>
          <pc:docMk/>
          <pc:sldMk cId="3609486566" sldId="260"/>
        </pc:sldMkLst>
        <pc:spChg chg="mod">
          <ac:chgData name="lisa rainsberger" userId="0a7e8d3050e8e7e2" providerId="LiveId" clId="{E85FB065-DB74-40E1-9BD7-2CC4BF20499C}" dt="2025-01-30T14:05:58.798" v="1873" actId="1076"/>
          <ac:spMkLst>
            <pc:docMk/>
            <pc:sldMk cId="3609486566" sldId="260"/>
            <ac:spMk id="2" creationId="{00000000-0000-0000-0000-000000000000}"/>
          </ac:spMkLst>
        </pc:spChg>
        <pc:spChg chg="mod">
          <ac:chgData name="lisa rainsberger" userId="0a7e8d3050e8e7e2" providerId="LiveId" clId="{E85FB065-DB74-40E1-9BD7-2CC4BF20499C}" dt="2025-01-30T14:06:05.261" v="1874" actId="1076"/>
          <ac:spMkLst>
            <pc:docMk/>
            <pc:sldMk cId="3609486566" sldId="260"/>
            <ac:spMk id="4" creationId="{00000000-0000-0000-0000-000000000000}"/>
          </ac:spMkLst>
        </pc:spChg>
      </pc:sldChg>
      <pc:sldChg chg="modSp mod">
        <pc:chgData name="lisa rainsberger" userId="0a7e8d3050e8e7e2" providerId="LiveId" clId="{E85FB065-DB74-40E1-9BD7-2CC4BF20499C}" dt="2025-01-30T14:09:34.002" v="1965" actId="20577"/>
        <pc:sldMkLst>
          <pc:docMk/>
          <pc:sldMk cId="3636135015" sldId="261"/>
        </pc:sldMkLst>
        <pc:spChg chg="mod">
          <ac:chgData name="lisa rainsberger" userId="0a7e8d3050e8e7e2" providerId="LiveId" clId="{E85FB065-DB74-40E1-9BD7-2CC4BF20499C}" dt="2025-01-30T14:08:23.919" v="1948" actId="1076"/>
          <ac:spMkLst>
            <pc:docMk/>
            <pc:sldMk cId="3636135015" sldId="261"/>
            <ac:spMk id="2" creationId="{00000000-0000-0000-0000-000000000000}"/>
          </ac:spMkLst>
        </pc:spChg>
        <pc:spChg chg="mod">
          <ac:chgData name="lisa rainsberger" userId="0a7e8d3050e8e7e2" providerId="LiveId" clId="{E85FB065-DB74-40E1-9BD7-2CC4BF20499C}" dt="2025-01-30T14:09:34.002" v="1965" actId="20577"/>
          <ac:spMkLst>
            <pc:docMk/>
            <pc:sldMk cId="3636135015" sldId="261"/>
            <ac:spMk id="35" creationId="{00000000-0000-0000-0000-000000000000}"/>
          </ac:spMkLst>
        </pc:spChg>
        <pc:picChg chg="mod">
          <ac:chgData name="lisa rainsberger" userId="0a7e8d3050e8e7e2" providerId="LiveId" clId="{E85FB065-DB74-40E1-9BD7-2CC4BF20499C}" dt="2025-01-30T14:08:31.347" v="1950" actId="1076"/>
          <ac:picMkLst>
            <pc:docMk/>
            <pc:sldMk cId="3636135015" sldId="261"/>
            <ac:picMk id="6" creationId="{059B1FCA-4DB3-65BC-5472-8B6F22354610}"/>
          </ac:picMkLst>
        </pc:picChg>
      </pc:sldChg>
      <pc:sldChg chg="modSp mod">
        <pc:chgData name="lisa rainsberger" userId="0a7e8d3050e8e7e2" providerId="LiveId" clId="{E85FB065-DB74-40E1-9BD7-2CC4BF20499C}" dt="2025-01-30T14:30:37.400" v="3082" actId="14100"/>
        <pc:sldMkLst>
          <pc:docMk/>
          <pc:sldMk cId="3828452958" sldId="262"/>
        </pc:sldMkLst>
        <pc:spChg chg="mod">
          <ac:chgData name="lisa rainsberger" userId="0a7e8d3050e8e7e2" providerId="LiveId" clId="{E85FB065-DB74-40E1-9BD7-2CC4BF20499C}" dt="2025-01-30T14:30:30.808" v="3080" actId="1076"/>
          <ac:spMkLst>
            <pc:docMk/>
            <pc:sldMk cId="3828452958" sldId="262"/>
            <ac:spMk id="2" creationId="{00000000-0000-0000-0000-000000000000}"/>
          </ac:spMkLst>
        </pc:spChg>
        <pc:spChg chg="mod">
          <ac:chgData name="lisa rainsberger" userId="0a7e8d3050e8e7e2" providerId="LiveId" clId="{E85FB065-DB74-40E1-9BD7-2CC4BF20499C}" dt="2025-01-30T14:30:37.400" v="3082" actId="14100"/>
          <ac:spMkLst>
            <pc:docMk/>
            <pc:sldMk cId="3828452958" sldId="262"/>
            <ac:spMk id="4" creationId="{00000000-0000-0000-0000-000000000000}"/>
          </ac:spMkLst>
        </pc:spChg>
      </pc:sldChg>
      <pc:sldChg chg="modSp mod">
        <pc:chgData name="lisa rainsberger" userId="0a7e8d3050e8e7e2" providerId="LiveId" clId="{E85FB065-DB74-40E1-9BD7-2CC4BF20499C}" dt="2025-01-30T14:10:57.057" v="1993" actId="20577"/>
        <pc:sldMkLst>
          <pc:docMk/>
          <pc:sldMk cId="2834687377" sldId="263"/>
        </pc:sldMkLst>
        <pc:spChg chg="mod">
          <ac:chgData name="lisa rainsberger" userId="0a7e8d3050e8e7e2" providerId="LiveId" clId="{E85FB065-DB74-40E1-9BD7-2CC4BF20499C}" dt="2025-01-30T14:10:28.272" v="1970" actId="1076"/>
          <ac:spMkLst>
            <pc:docMk/>
            <pc:sldMk cId="2834687377" sldId="263"/>
            <ac:spMk id="2" creationId="{00000000-0000-0000-0000-000000000000}"/>
          </ac:spMkLst>
        </pc:spChg>
        <pc:spChg chg="mod">
          <ac:chgData name="lisa rainsberger" userId="0a7e8d3050e8e7e2" providerId="LiveId" clId="{E85FB065-DB74-40E1-9BD7-2CC4BF20499C}" dt="2025-01-30T14:10:57.057" v="1993" actId="20577"/>
          <ac:spMkLst>
            <pc:docMk/>
            <pc:sldMk cId="2834687377" sldId="263"/>
            <ac:spMk id="4" creationId="{00000000-0000-0000-0000-000000000000}"/>
          </ac:spMkLst>
        </pc:spChg>
      </pc:sldChg>
      <pc:sldChg chg="modSp mod">
        <pc:chgData name="lisa rainsberger" userId="0a7e8d3050e8e7e2" providerId="LiveId" clId="{E85FB065-DB74-40E1-9BD7-2CC4BF20499C}" dt="2025-01-28T19:32:39.057" v="1872" actId="20577"/>
        <pc:sldMkLst>
          <pc:docMk/>
          <pc:sldMk cId="519086636" sldId="264"/>
        </pc:sldMkLst>
        <pc:spChg chg="mod">
          <ac:chgData name="lisa rainsberger" userId="0a7e8d3050e8e7e2" providerId="LiveId" clId="{E85FB065-DB74-40E1-9BD7-2CC4BF20499C}" dt="2025-01-28T19:32:39.057" v="1872" actId="20577"/>
          <ac:spMkLst>
            <pc:docMk/>
            <pc:sldMk cId="519086636" sldId="264"/>
            <ac:spMk id="4" creationId="{00000000-0000-0000-0000-000000000000}"/>
          </ac:spMkLst>
        </pc:spChg>
      </pc:sldChg>
      <pc:sldChg chg="modSp mod">
        <pc:chgData name="lisa rainsberger" userId="0a7e8d3050e8e7e2" providerId="LiveId" clId="{E85FB065-DB74-40E1-9BD7-2CC4BF20499C}" dt="2025-01-30T14:28:00.898" v="2916" actId="20577"/>
        <pc:sldMkLst>
          <pc:docMk/>
          <pc:sldMk cId="2155440147" sldId="265"/>
        </pc:sldMkLst>
        <pc:spChg chg="mod">
          <ac:chgData name="lisa rainsberger" userId="0a7e8d3050e8e7e2" providerId="LiveId" clId="{E85FB065-DB74-40E1-9BD7-2CC4BF20499C}" dt="2025-01-30T14:27:00.606" v="2757" actId="1076"/>
          <ac:spMkLst>
            <pc:docMk/>
            <pc:sldMk cId="2155440147" sldId="265"/>
            <ac:spMk id="2" creationId="{00000000-0000-0000-0000-000000000000}"/>
          </ac:spMkLst>
        </pc:spChg>
        <pc:spChg chg="mod">
          <ac:chgData name="lisa rainsberger" userId="0a7e8d3050e8e7e2" providerId="LiveId" clId="{E85FB065-DB74-40E1-9BD7-2CC4BF20499C}" dt="2025-01-30T14:28:00.898" v="2916" actId="20577"/>
          <ac:spMkLst>
            <pc:docMk/>
            <pc:sldMk cId="2155440147" sldId="265"/>
            <ac:spMk id="4" creationId="{00000000-0000-0000-0000-000000000000}"/>
          </ac:spMkLst>
        </pc:spChg>
      </pc:sldChg>
      <pc:sldChg chg="modSp">
        <pc:chgData name="lisa rainsberger" userId="0a7e8d3050e8e7e2" providerId="LiveId" clId="{E85FB065-DB74-40E1-9BD7-2CC4BF20499C}" dt="2025-01-28T19:24:20.998" v="1409" actId="20577"/>
        <pc:sldMkLst>
          <pc:docMk/>
          <pc:sldMk cId="1461059414" sldId="269"/>
        </pc:sldMkLst>
        <pc:graphicFrameChg chg="mod">
          <ac:chgData name="lisa rainsberger" userId="0a7e8d3050e8e7e2" providerId="LiveId" clId="{E85FB065-DB74-40E1-9BD7-2CC4BF20499C}" dt="2025-01-28T19:24:20.998" v="1409" actId="20577"/>
          <ac:graphicFrameMkLst>
            <pc:docMk/>
            <pc:sldMk cId="1461059414" sldId="269"/>
            <ac:graphicFrameMk id="77" creationId="{5E675ABE-E347-53BB-55BD-A40E24C56102}"/>
          </ac:graphicFrameMkLst>
        </pc:graphicFrameChg>
      </pc:sldChg>
      <pc:sldChg chg="modSp mod">
        <pc:chgData name="lisa rainsberger" userId="0a7e8d3050e8e7e2" providerId="LiveId" clId="{E85FB065-DB74-40E1-9BD7-2CC4BF20499C}" dt="2025-01-28T19:26:06.987" v="1442" actId="1076"/>
        <pc:sldMkLst>
          <pc:docMk/>
          <pc:sldMk cId="3225947129" sldId="271"/>
        </pc:sldMkLst>
        <pc:spChg chg="mod">
          <ac:chgData name="lisa rainsberger" userId="0a7e8d3050e8e7e2" providerId="LiveId" clId="{E85FB065-DB74-40E1-9BD7-2CC4BF20499C}" dt="2025-01-28T19:26:06.987" v="1442" actId="1076"/>
          <ac:spMkLst>
            <pc:docMk/>
            <pc:sldMk cId="3225947129" sldId="271"/>
            <ac:spMk id="4" creationId="{EB12462F-4CD5-07B3-F590-1A742E85405F}"/>
          </ac:spMkLst>
        </pc:spChg>
      </pc:sldChg>
      <pc:sldChg chg="delSp modSp mod">
        <pc:chgData name="lisa rainsberger" userId="0a7e8d3050e8e7e2" providerId="LiveId" clId="{E85FB065-DB74-40E1-9BD7-2CC4BF20499C}" dt="2025-01-30T14:40:39.589" v="3406" actId="115"/>
        <pc:sldMkLst>
          <pc:docMk/>
          <pc:sldMk cId="1408004291" sldId="273"/>
        </pc:sldMkLst>
        <pc:spChg chg="mod">
          <ac:chgData name="lisa rainsberger" userId="0a7e8d3050e8e7e2" providerId="LiveId" clId="{E85FB065-DB74-40E1-9BD7-2CC4BF20499C}" dt="2025-01-30T14:35:05.586" v="3098" actId="1076"/>
          <ac:spMkLst>
            <pc:docMk/>
            <pc:sldMk cId="1408004291" sldId="273"/>
            <ac:spMk id="2" creationId="{4DF6D22E-04D0-DB87-8E6C-7E2F48B8721C}"/>
          </ac:spMkLst>
        </pc:spChg>
        <pc:spChg chg="del">
          <ac:chgData name="lisa rainsberger" userId="0a7e8d3050e8e7e2" providerId="LiveId" clId="{E85FB065-DB74-40E1-9BD7-2CC4BF20499C}" dt="2025-01-30T14:34:41.613" v="3092" actId="478"/>
          <ac:spMkLst>
            <pc:docMk/>
            <pc:sldMk cId="1408004291" sldId="273"/>
            <ac:spMk id="3" creationId="{B4A9A2B3-036B-F048-6BB1-F5D2F5706541}"/>
          </ac:spMkLst>
        </pc:spChg>
        <pc:spChg chg="mod">
          <ac:chgData name="lisa rainsberger" userId="0a7e8d3050e8e7e2" providerId="LiveId" clId="{E85FB065-DB74-40E1-9BD7-2CC4BF20499C}" dt="2025-01-30T14:40:39.589" v="3406" actId="115"/>
          <ac:spMkLst>
            <pc:docMk/>
            <pc:sldMk cId="1408004291" sldId="273"/>
            <ac:spMk id="4" creationId="{DEB70738-25CE-B176-EE71-1C61FA8E33E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0769C-3EDE-4622-8CBB-2A35B26F83F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626AD65-1740-4D56-9D95-2A1B652D2DDF}">
      <dgm:prSet/>
      <dgm:spPr/>
      <dgm:t>
        <a:bodyPr/>
        <a:lstStyle/>
        <a:p>
          <a:r>
            <a:rPr lang="en-US" b="1"/>
            <a:t>Injury Prevention</a:t>
          </a:r>
          <a:endParaRPr lang="en-US"/>
        </a:p>
      </dgm:t>
    </dgm:pt>
    <dgm:pt modelId="{1558E8F1-6871-4F25-9E43-0362BF9F5E15}" type="parTrans" cxnId="{63D7B15E-74A2-457B-80F5-C1C0250073EF}">
      <dgm:prSet/>
      <dgm:spPr/>
      <dgm:t>
        <a:bodyPr/>
        <a:lstStyle/>
        <a:p>
          <a:endParaRPr lang="en-US"/>
        </a:p>
      </dgm:t>
    </dgm:pt>
    <dgm:pt modelId="{B06A51F0-7717-47E4-892A-F83A040422EC}" type="sibTrans" cxnId="{63D7B15E-74A2-457B-80F5-C1C0250073EF}">
      <dgm:prSet/>
      <dgm:spPr/>
      <dgm:t>
        <a:bodyPr/>
        <a:lstStyle/>
        <a:p>
          <a:endParaRPr lang="en-US"/>
        </a:p>
      </dgm:t>
    </dgm:pt>
    <dgm:pt modelId="{BC815A9A-A14B-444F-BD8E-86830E3C70F1}">
      <dgm:prSet/>
      <dgm:spPr/>
      <dgm:t>
        <a:bodyPr/>
        <a:lstStyle/>
        <a:p>
          <a:r>
            <a:rPr lang="en-US" b="1" dirty="0"/>
            <a:t>Rehabilitation through injury</a:t>
          </a:r>
          <a:endParaRPr lang="en-US" dirty="0"/>
        </a:p>
      </dgm:t>
    </dgm:pt>
    <dgm:pt modelId="{0C69F8AE-1B9B-4F74-B6A5-AC013CB09E27}" type="parTrans" cxnId="{442724D3-DF37-491C-A343-001396CF1C82}">
      <dgm:prSet/>
      <dgm:spPr/>
      <dgm:t>
        <a:bodyPr/>
        <a:lstStyle/>
        <a:p>
          <a:endParaRPr lang="en-US"/>
        </a:p>
      </dgm:t>
    </dgm:pt>
    <dgm:pt modelId="{9AD7A45C-9B9E-4541-A003-CFFEE93815A5}" type="sibTrans" cxnId="{442724D3-DF37-491C-A343-001396CF1C82}">
      <dgm:prSet/>
      <dgm:spPr/>
      <dgm:t>
        <a:bodyPr/>
        <a:lstStyle/>
        <a:p>
          <a:endParaRPr lang="en-US"/>
        </a:p>
      </dgm:t>
    </dgm:pt>
    <dgm:pt modelId="{6783D38D-06C4-4D88-89CB-08C4DBBD1114}">
      <dgm:prSet/>
      <dgm:spPr/>
      <dgm:t>
        <a:bodyPr/>
        <a:lstStyle/>
        <a:p>
          <a:r>
            <a:rPr lang="en-US" b="1" dirty="0"/>
            <a:t>Supplement for increased training volume</a:t>
          </a:r>
          <a:endParaRPr lang="en-US" dirty="0"/>
        </a:p>
      </dgm:t>
    </dgm:pt>
    <dgm:pt modelId="{7F94AE32-7EC8-4ECA-AAAF-2507812EAA01}" type="parTrans" cxnId="{1EB0C4E8-43AE-4B00-BB6F-C8A3DE7EE930}">
      <dgm:prSet/>
      <dgm:spPr/>
      <dgm:t>
        <a:bodyPr/>
        <a:lstStyle/>
        <a:p>
          <a:endParaRPr lang="en-US"/>
        </a:p>
      </dgm:t>
    </dgm:pt>
    <dgm:pt modelId="{DFC3967D-5496-48C6-9CB2-4A894568A132}" type="sibTrans" cxnId="{1EB0C4E8-43AE-4B00-BB6F-C8A3DE7EE930}">
      <dgm:prSet/>
      <dgm:spPr/>
      <dgm:t>
        <a:bodyPr/>
        <a:lstStyle/>
        <a:p>
          <a:endParaRPr lang="en-US"/>
        </a:p>
      </dgm:t>
    </dgm:pt>
    <dgm:pt modelId="{6A4E7AF0-5AE0-4F76-A0C0-A1B819BA9A26}">
      <dgm:prSet/>
      <dgm:spPr/>
      <dgm:t>
        <a:bodyPr/>
        <a:lstStyle/>
        <a:p>
          <a:r>
            <a:rPr lang="en-US" b="1"/>
            <a:t>Promote Recovery </a:t>
          </a:r>
          <a:endParaRPr lang="en-US"/>
        </a:p>
      </dgm:t>
    </dgm:pt>
    <dgm:pt modelId="{19CAC6F3-CB6A-4246-8B6B-3A979A546119}" type="parTrans" cxnId="{788A404F-1BFE-4DE0-843B-E21164D8F679}">
      <dgm:prSet/>
      <dgm:spPr/>
      <dgm:t>
        <a:bodyPr/>
        <a:lstStyle/>
        <a:p>
          <a:endParaRPr lang="en-US"/>
        </a:p>
      </dgm:t>
    </dgm:pt>
    <dgm:pt modelId="{8CBC059D-83D8-4B6A-AD70-AC8D6861B1C1}" type="sibTrans" cxnId="{788A404F-1BFE-4DE0-843B-E21164D8F679}">
      <dgm:prSet/>
      <dgm:spPr/>
      <dgm:t>
        <a:bodyPr/>
        <a:lstStyle/>
        <a:p>
          <a:endParaRPr lang="en-US"/>
        </a:p>
      </dgm:t>
    </dgm:pt>
    <dgm:pt modelId="{CF030880-214A-45AB-9D23-8425A6E4677D}">
      <dgm:prSet/>
      <dgm:spPr/>
      <dgm:t>
        <a:bodyPr/>
        <a:lstStyle/>
        <a:p>
          <a:r>
            <a:rPr lang="en-US" b="1"/>
            <a:t>Enhance motivation through workout variety</a:t>
          </a:r>
          <a:endParaRPr lang="en-US"/>
        </a:p>
      </dgm:t>
    </dgm:pt>
    <dgm:pt modelId="{4AF8C716-5879-45F0-B00A-4599E9E0E03A}" type="parTrans" cxnId="{923A25DE-C43D-40B4-AEC0-955F99FD79A4}">
      <dgm:prSet/>
      <dgm:spPr/>
      <dgm:t>
        <a:bodyPr/>
        <a:lstStyle/>
        <a:p>
          <a:endParaRPr lang="en-US"/>
        </a:p>
      </dgm:t>
    </dgm:pt>
    <dgm:pt modelId="{050DC641-9984-4586-8169-12E943DFB27A}" type="sibTrans" cxnId="{923A25DE-C43D-40B4-AEC0-955F99FD79A4}">
      <dgm:prSet/>
      <dgm:spPr/>
      <dgm:t>
        <a:bodyPr/>
        <a:lstStyle/>
        <a:p>
          <a:endParaRPr lang="en-US"/>
        </a:p>
      </dgm:t>
    </dgm:pt>
    <dgm:pt modelId="{BBAD23ED-9A84-421B-A8FC-B7E4A2165056}">
      <dgm:prSet/>
      <dgm:spPr/>
      <dgm:t>
        <a:bodyPr/>
        <a:lstStyle/>
        <a:p>
          <a:r>
            <a:rPr lang="en-US" b="1"/>
            <a:t>Added strength, agility, range of motion </a:t>
          </a:r>
          <a:endParaRPr lang="en-US"/>
        </a:p>
      </dgm:t>
    </dgm:pt>
    <dgm:pt modelId="{B9A23ABB-370E-4E94-ACA6-4576C3CB4D2C}" type="parTrans" cxnId="{0AEEB2AB-24BC-490A-946E-C359F1842407}">
      <dgm:prSet/>
      <dgm:spPr/>
      <dgm:t>
        <a:bodyPr/>
        <a:lstStyle/>
        <a:p>
          <a:endParaRPr lang="en-US"/>
        </a:p>
      </dgm:t>
    </dgm:pt>
    <dgm:pt modelId="{89AF42BD-BE9E-4CA0-B6D1-0678F2B40E36}" type="sibTrans" cxnId="{0AEEB2AB-24BC-490A-946E-C359F1842407}">
      <dgm:prSet/>
      <dgm:spPr/>
      <dgm:t>
        <a:bodyPr/>
        <a:lstStyle/>
        <a:p>
          <a:endParaRPr lang="en-US"/>
        </a:p>
      </dgm:t>
    </dgm:pt>
    <dgm:pt modelId="{1F8051DA-A923-4B9B-AA50-6968115ED89B}" type="pres">
      <dgm:prSet presAssocID="{9CC0769C-3EDE-4622-8CBB-2A35B26F83FE}" presName="linear" presStyleCnt="0">
        <dgm:presLayoutVars>
          <dgm:animLvl val="lvl"/>
          <dgm:resizeHandles val="exact"/>
        </dgm:presLayoutVars>
      </dgm:prSet>
      <dgm:spPr/>
    </dgm:pt>
    <dgm:pt modelId="{BCB99113-246C-40FB-9978-334A68379EE2}" type="pres">
      <dgm:prSet presAssocID="{4626AD65-1740-4D56-9D95-2A1B652D2DDF}" presName="parentText" presStyleLbl="node1" presStyleIdx="0" presStyleCnt="6">
        <dgm:presLayoutVars>
          <dgm:chMax val="0"/>
          <dgm:bulletEnabled val="1"/>
        </dgm:presLayoutVars>
      </dgm:prSet>
      <dgm:spPr/>
    </dgm:pt>
    <dgm:pt modelId="{F6A9238A-B789-4962-8933-056D0C6E359C}" type="pres">
      <dgm:prSet presAssocID="{B06A51F0-7717-47E4-892A-F83A040422EC}" presName="spacer" presStyleCnt="0"/>
      <dgm:spPr/>
    </dgm:pt>
    <dgm:pt modelId="{3C005F99-C0DE-430F-93CD-C4AA45701B4D}" type="pres">
      <dgm:prSet presAssocID="{BC815A9A-A14B-444F-BD8E-86830E3C70F1}" presName="parentText" presStyleLbl="node1" presStyleIdx="1" presStyleCnt="6">
        <dgm:presLayoutVars>
          <dgm:chMax val="0"/>
          <dgm:bulletEnabled val="1"/>
        </dgm:presLayoutVars>
      </dgm:prSet>
      <dgm:spPr/>
    </dgm:pt>
    <dgm:pt modelId="{864FBB34-2805-4E38-A10C-6F43E3209DC5}" type="pres">
      <dgm:prSet presAssocID="{9AD7A45C-9B9E-4541-A003-CFFEE93815A5}" presName="spacer" presStyleCnt="0"/>
      <dgm:spPr/>
    </dgm:pt>
    <dgm:pt modelId="{8DDB0D12-7874-47AA-92D1-B5B5FDF8F1C8}" type="pres">
      <dgm:prSet presAssocID="{6783D38D-06C4-4D88-89CB-08C4DBBD1114}" presName="parentText" presStyleLbl="node1" presStyleIdx="2" presStyleCnt="6">
        <dgm:presLayoutVars>
          <dgm:chMax val="0"/>
          <dgm:bulletEnabled val="1"/>
        </dgm:presLayoutVars>
      </dgm:prSet>
      <dgm:spPr/>
    </dgm:pt>
    <dgm:pt modelId="{2E27D7CF-A14C-4C33-B940-AA3C118F9E2E}" type="pres">
      <dgm:prSet presAssocID="{DFC3967D-5496-48C6-9CB2-4A894568A132}" presName="spacer" presStyleCnt="0"/>
      <dgm:spPr/>
    </dgm:pt>
    <dgm:pt modelId="{23DF8D87-B690-465E-8224-D9337F1CD65C}" type="pres">
      <dgm:prSet presAssocID="{6A4E7AF0-5AE0-4F76-A0C0-A1B819BA9A26}" presName="parentText" presStyleLbl="node1" presStyleIdx="3" presStyleCnt="6">
        <dgm:presLayoutVars>
          <dgm:chMax val="0"/>
          <dgm:bulletEnabled val="1"/>
        </dgm:presLayoutVars>
      </dgm:prSet>
      <dgm:spPr/>
    </dgm:pt>
    <dgm:pt modelId="{7E6DAAD2-BEA8-4F7E-BD89-98D499C9F3E6}" type="pres">
      <dgm:prSet presAssocID="{8CBC059D-83D8-4B6A-AD70-AC8D6861B1C1}" presName="spacer" presStyleCnt="0"/>
      <dgm:spPr/>
    </dgm:pt>
    <dgm:pt modelId="{B04D0521-105D-4A75-B2AF-2858883228A2}" type="pres">
      <dgm:prSet presAssocID="{CF030880-214A-45AB-9D23-8425A6E4677D}" presName="parentText" presStyleLbl="node1" presStyleIdx="4" presStyleCnt="6">
        <dgm:presLayoutVars>
          <dgm:chMax val="0"/>
          <dgm:bulletEnabled val="1"/>
        </dgm:presLayoutVars>
      </dgm:prSet>
      <dgm:spPr/>
    </dgm:pt>
    <dgm:pt modelId="{6CE90DBD-2BC4-424B-89E5-613ECE709167}" type="pres">
      <dgm:prSet presAssocID="{050DC641-9984-4586-8169-12E943DFB27A}" presName="spacer" presStyleCnt="0"/>
      <dgm:spPr/>
    </dgm:pt>
    <dgm:pt modelId="{D392817D-70C3-4843-A5EE-65A3C93BC1B6}" type="pres">
      <dgm:prSet presAssocID="{BBAD23ED-9A84-421B-A8FC-B7E4A2165056}" presName="parentText" presStyleLbl="node1" presStyleIdx="5" presStyleCnt="6">
        <dgm:presLayoutVars>
          <dgm:chMax val="0"/>
          <dgm:bulletEnabled val="1"/>
        </dgm:presLayoutVars>
      </dgm:prSet>
      <dgm:spPr/>
    </dgm:pt>
  </dgm:ptLst>
  <dgm:cxnLst>
    <dgm:cxn modelId="{3CD00406-1226-4456-93F3-05CFF82FEC3A}" type="presOf" srcId="{CF030880-214A-45AB-9D23-8425A6E4677D}" destId="{B04D0521-105D-4A75-B2AF-2858883228A2}" srcOrd="0" destOrd="0" presId="urn:microsoft.com/office/officeart/2005/8/layout/vList2"/>
    <dgm:cxn modelId="{D5847B21-8395-4933-AFF5-44E18132EB13}" type="presOf" srcId="{BC815A9A-A14B-444F-BD8E-86830E3C70F1}" destId="{3C005F99-C0DE-430F-93CD-C4AA45701B4D}" srcOrd="0" destOrd="0" presId="urn:microsoft.com/office/officeart/2005/8/layout/vList2"/>
    <dgm:cxn modelId="{6424933F-ED7F-4DF1-8E37-14A9C1186B09}" type="presOf" srcId="{BBAD23ED-9A84-421B-A8FC-B7E4A2165056}" destId="{D392817D-70C3-4843-A5EE-65A3C93BC1B6}" srcOrd="0" destOrd="0" presId="urn:microsoft.com/office/officeart/2005/8/layout/vList2"/>
    <dgm:cxn modelId="{63D7B15E-74A2-457B-80F5-C1C0250073EF}" srcId="{9CC0769C-3EDE-4622-8CBB-2A35B26F83FE}" destId="{4626AD65-1740-4D56-9D95-2A1B652D2DDF}" srcOrd="0" destOrd="0" parTransId="{1558E8F1-6871-4F25-9E43-0362BF9F5E15}" sibTransId="{B06A51F0-7717-47E4-892A-F83A040422EC}"/>
    <dgm:cxn modelId="{788A404F-1BFE-4DE0-843B-E21164D8F679}" srcId="{9CC0769C-3EDE-4622-8CBB-2A35B26F83FE}" destId="{6A4E7AF0-5AE0-4F76-A0C0-A1B819BA9A26}" srcOrd="3" destOrd="0" parTransId="{19CAC6F3-CB6A-4246-8B6B-3A979A546119}" sibTransId="{8CBC059D-83D8-4B6A-AD70-AC8D6861B1C1}"/>
    <dgm:cxn modelId="{AA89A174-2D8C-4935-8459-0DABD0FB468E}" type="presOf" srcId="{9CC0769C-3EDE-4622-8CBB-2A35B26F83FE}" destId="{1F8051DA-A923-4B9B-AA50-6968115ED89B}" srcOrd="0" destOrd="0" presId="urn:microsoft.com/office/officeart/2005/8/layout/vList2"/>
    <dgm:cxn modelId="{8025DD7E-2957-47F8-858B-40C57FB53FF6}" type="presOf" srcId="{6A4E7AF0-5AE0-4F76-A0C0-A1B819BA9A26}" destId="{23DF8D87-B690-465E-8224-D9337F1CD65C}" srcOrd="0" destOrd="0" presId="urn:microsoft.com/office/officeart/2005/8/layout/vList2"/>
    <dgm:cxn modelId="{0AEEB2AB-24BC-490A-946E-C359F1842407}" srcId="{9CC0769C-3EDE-4622-8CBB-2A35B26F83FE}" destId="{BBAD23ED-9A84-421B-A8FC-B7E4A2165056}" srcOrd="5" destOrd="0" parTransId="{B9A23ABB-370E-4E94-ACA6-4576C3CB4D2C}" sibTransId="{89AF42BD-BE9E-4CA0-B6D1-0678F2B40E36}"/>
    <dgm:cxn modelId="{2713D5C4-8365-4A36-8863-0C13BD12BB80}" type="presOf" srcId="{4626AD65-1740-4D56-9D95-2A1B652D2DDF}" destId="{BCB99113-246C-40FB-9978-334A68379EE2}" srcOrd="0" destOrd="0" presId="urn:microsoft.com/office/officeart/2005/8/layout/vList2"/>
    <dgm:cxn modelId="{DAF63FC8-4B58-4786-8A62-F555F9E49252}" type="presOf" srcId="{6783D38D-06C4-4D88-89CB-08C4DBBD1114}" destId="{8DDB0D12-7874-47AA-92D1-B5B5FDF8F1C8}" srcOrd="0" destOrd="0" presId="urn:microsoft.com/office/officeart/2005/8/layout/vList2"/>
    <dgm:cxn modelId="{442724D3-DF37-491C-A343-001396CF1C82}" srcId="{9CC0769C-3EDE-4622-8CBB-2A35B26F83FE}" destId="{BC815A9A-A14B-444F-BD8E-86830E3C70F1}" srcOrd="1" destOrd="0" parTransId="{0C69F8AE-1B9B-4F74-B6A5-AC013CB09E27}" sibTransId="{9AD7A45C-9B9E-4541-A003-CFFEE93815A5}"/>
    <dgm:cxn modelId="{923A25DE-C43D-40B4-AEC0-955F99FD79A4}" srcId="{9CC0769C-3EDE-4622-8CBB-2A35B26F83FE}" destId="{CF030880-214A-45AB-9D23-8425A6E4677D}" srcOrd="4" destOrd="0" parTransId="{4AF8C716-5879-45F0-B00A-4599E9E0E03A}" sibTransId="{050DC641-9984-4586-8169-12E943DFB27A}"/>
    <dgm:cxn modelId="{1EB0C4E8-43AE-4B00-BB6F-C8A3DE7EE930}" srcId="{9CC0769C-3EDE-4622-8CBB-2A35B26F83FE}" destId="{6783D38D-06C4-4D88-89CB-08C4DBBD1114}" srcOrd="2" destOrd="0" parTransId="{7F94AE32-7EC8-4ECA-AAAF-2507812EAA01}" sibTransId="{DFC3967D-5496-48C6-9CB2-4A894568A132}"/>
    <dgm:cxn modelId="{ACC9F56B-9330-4AEB-95A9-D975DC17E05B}" type="presParOf" srcId="{1F8051DA-A923-4B9B-AA50-6968115ED89B}" destId="{BCB99113-246C-40FB-9978-334A68379EE2}" srcOrd="0" destOrd="0" presId="urn:microsoft.com/office/officeart/2005/8/layout/vList2"/>
    <dgm:cxn modelId="{AD2CD199-5962-490A-9B60-5B912A31DECD}" type="presParOf" srcId="{1F8051DA-A923-4B9B-AA50-6968115ED89B}" destId="{F6A9238A-B789-4962-8933-056D0C6E359C}" srcOrd="1" destOrd="0" presId="urn:microsoft.com/office/officeart/2005/8/layout/vList2"/>
    <dgm:cxn modelId="{0A7765D8-3F0B-4AC1-92D8-20EDA2EA56E9}" type="presParOf" srcId="{1F8051DA-A923-4B9B-AA50-6968115ED89B}" destId="{3C005F99-C0DE-430F-93CD-C4AA45701B4D}" srcOrd="2" destOrd="0" presId="urn:microsoft.com/office/officeart/2005/8/layout/vList2"/>
    <dgm:cxn modelId="{BF38431F-2252-4080-B47A-0CCBBA77D3AE}" type="presParOf" srcId="{1F8051DA-A923-4B9B-AA50-6968115ED89B}" destId="{864FBB34-2805-4E38-A10C-6F43E3209DC5}" srcOrd="3" destOrd="0" presId="urn:microsoft.com/office/officeart/2005/8/layout/vList2"/>
    <dgm:cxn modelId="{DEAA74A1-813A-4DD6-9368-B1730F6D6E36}" type="presParOf" srcId="{1F8051DA-A923-4B9B-AA50-6968115ED89B}" destId="{8DDB0D12-7874-47AA-92D1-B5B5FDF8F1C8}" srcOrd="4" destOrd="0" presId="urn:microsoft.com/office/officeart/2005/8/layout/vList2"/>
    <dgm:cxn modelId="{1A8124C6-8643-4D8C-BC4A-230752DE86F1}" type="presParOf" srcId="{1F8051DA-A923-4B9B-AA50-6968115ED89B}" destId="{2E27D7CF-A14C-4C33-B940-AA3C118F9E2E}" srcOrd="5" destOrd="0" presId="urn:microsoft.com/office/officeart/2005/8/layout/vList2"/>
    <dgm:cxn modelId="{CD592E49-7E5A-4ED7-8243-F493E697C3ED}" type="presParOf" srcId="{1F8051DA-A923-4B9B-AA50-6968115ED89B}" destId="{23DF8D87-B690-465E-8224-D9337F1CD65C}" srcOrd="6" destOrd="0" presId="urn:microsoft.com/office/officeart/2005/8/layout/vList2"/>
    <dgm:cxn modelId="{019279C8-B2F8-4690-B437-C71B48361DF9}" type="presParOf" srcId="{1F8051DA-A923-4B9B-AA50-6968115ED89B}" destId="{7E6DAAD2-BEA8-4F7E-BD89-98D499C9F3E6}" srcOrd="7" destOrd="0" presId="urn:microsoft.com/office/officeart/2005/8/layout/vList2"/>
    <dgm:cxn modelId="{D968B7C8-654D-4413-8CE7-1B30B9D34EFF}" type="presParOf" srcId="{1F8051DA-A923-4B9B-AA50-6968115ED89B}" destId="{B04D0521-105D-4A75-B2AF-2858883228A2}" srcOrd="8" destOrd="0" presId="urn:microsoft.com/office/officeart/2005/8/layout/vList2"/>
    <dgm:cxn modelId="{1EA2C5EC-B16E-4C3B-9032-8FF27BE92F04}" type="presParOf" srcId="{1F8051DA-A923-4B9B-AA50-6968115ED89B}" destId="{6CE90DBD-2BC4-424B-89E5-613ECE709167}" srcOrd="9" destOrd="0" presId="urn:microsoft.com/office/officeart/2005/8/layout/vList2"/>
    <dgm:cxn modelId="{F827C73F-A6F3-458D-9C69-33BF1BB3148E}" type="presParOf" srcId="{1F8051DA-A923-4B9B-AA50-6968115ED89B}" destId="{D392817D-70C3-4843-A5EE-65A3C93BC1B6}"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677190-E5B8-4972-A4FC-E2FCCFE8EC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8C3ECD-A34E-453C-BC23-0074F740A432}">
      <dgm:prSet custT="1"/>
      <dgm:spPr/>
      <dgm:t>
        <a:bodyPr/>
        <a:lstStyle/>
        <a:p>
          <a:r>
            <a:rPr lang="en-US" sz="1800" dirty="0"/>
            <a:t>1. Increase muscular endurance</a:t>
          </a:r>
        </a:p>
      </dgm:t>
    </dgm:pt>
    <dgm:pt modelId="{6EC35512-61EF-4861-BFF1-AF34930103B3}" type="parTrans" cxnId="{82298DA0-F922-43BB-9740-403E7B5C90C2}">
      <dgm:prSet/>
      <dgm:spPr/>
      <dgm:t>
        <a:bodyPr/>
        <a:lstStyle/>
        <a:p>
          <a:endParaRPr lang="en-US"/>
        </a:p>
      </dgm:t>
    </dgm:pt>
    <dgm:pt modelId="{4C819575-499B-4CE9-A44D-A216877CAE6D}" type="sibTrans" cxnId="{82298DA0-F922-43BB-9740-403E7B5C90C2}">
      <dgm:prSet/>
      <dgm:spPr/>
      <dgm:t>
        <a:bodyPr/>
        <a:lstStyle/>
        <a:p>
          <a:endParaRPr lang="en-US"/>
        </a:p>
      </dgm:t>
    </dgm:pt>
    <dgm:pt modelId="{F87922A5-FCA0-4297-BB6F-9EAFCA9900D4}">
      <dgm:prSet custT="1"/>
      <dgm:spPr/>
      <dgm:t>
        <a:bodyPr/>
        <a:lstStyle/>
        <a:p>
          <a:r>
            <a:rPr lang="en-US" sz="1800" dirty="0"/>
            <a:t>2. Increased Power (explosiveness)</a:t>
          </a:r>
        </a:p>
      </dgm:t>
    </dgm:pt>
    <dgm:pt modelId="{3441B166-FA2B-47D7-AF03-C031C954FE66}" type="parTrans" cxnId="{A440BFFF-D4E8-4365-8A82-2FD2408890C1}">
      <dgm:prSet/>
      <dgm:spPr/>
      <dgm:t>
        <a:bodyPr/>
        <a:lstStyle/>
        <a:p>
          <a:endParaRPr lang="en-US"/>
        </a:p>
      </dgm:t>
    </dgm:pt>
    <dgm:pt modelId="{A9DE0FA2-A91D-4854-ACE6-C9F6F437DBB1}" type="sibTrans" cxnId="{A440BFFF-D4E8-4365-8A82-2FD2408890C1}">
      <dgm:prSet/>
      <dgm:spPr/>
      <dgm:t>
        <a:bodyPr/>
        <a:lstStyle/>
        <a:p>
          <a:endParaRPr lang="en-US"/>
        </a:p>
      </dgm:t>
    </dgm:pt>
    <dgm:pt modelId="{DE539B33-793D-4D05-B5DA-FFAB68F31A83}">
      <dgm:prSet custT="1"/>
      <dgm:spPr/>
      <dgm:t>
        <a:bodyPr/>
        <a:lstStyle/>
        <a:p>
          <a:r>
            <a:rPr lang="en-US" sz="1800" dirty="0"/>
            <a:t>3. Improves speed and running economy</a:t>
          </a:r>
        </a:p>
      </dgm:t>
    </dgm:pt>
    <dgm:pt modelId="{E29545DD-19BC-4943-8987-B6FC8AE2DA9C}" type="parTrans" cxnId="{3271C11F-EBF8-4BC9-ACEB-014F3BABE705}">
      <dgm:prSet/>
      <dgm:spPr/>
      <dgm:t>
        <a:bodyPr/>
        <a:lstStyle/>
        <a:p>
          <a:endParaRPr lang="en-US"/>
        </a:p>
      </dgm:t>
    </dgm:pt>
    <dgm:pt modelId="{D15FA02A-8B0D-4B17-B76C-53071C339CB2}" type="sibTrans" cxnId="{3271C11F-EBF8-4BC9-ACEB-014F3BABE705}">
      <dgm:prSet/>
      <dgm:spPr/>
      <dgm:t>
        <a:bodyPr/>
        <a:lstStyle/>
        <a:p>
          <a:endParaRPr lang="en-US"/>
        </a:p>
      </dgm:t>
    </dgm:pt>
    <dgm:pt modelId="{0EE90251-05E7-455A-82D9-5FD217162848}">
      <dgm:prSet custT="1"/>
      <dgm:spPr/>
      <dgm:t>
        <a:bodyPr/>
        <a:lstStyle/>
        <a:p>
          <a:r>
            <a:rPr lang="en-US" sz="1800" dirty="0"/>
            <a:t>4. Reduced risk of Injury</a:t>
          </a:r>
        </a:p>
      </dgm:t>
    </dgm:pt>
    <dgm:pt modelId="{A545022C-2562-491C-86EA-755B9D5DB13E}" type="parTrans" cxnId="{750CCA62-2188-49FA-A585-04CA67D2F1F8}">
      <dgm:prSet/>
      <dgm:spPr/>
      <dgm:t>
        <a:bodyPr/>
        <a:lstStyle/>
        <a:p>
          <a:endParaRPr lang="en-US"/>
        </a:p>
      </dgm:t>
    </dgm:pt>
    <dgm:pt modelId="{F7FB8E2F-D85C-4551-8B4C-1AEB49FD6F7B}" type="sibTrans" cxnId="{750CCA62-2188-49FA-A585-04CA67D2F1F8}">
      <dgm:prSet/>
      <dgm:spPr/>
      <dgm:t>
        <a:bodyPr/>
        <a:lstStyle/>
        <a:p>
          <a:endParaRPr lang="en-US"/>
        </a:p>
      </dgm:t>
    </dgm:pt>
    <dgm:pt modelId="{95EDAB57-9C45-4C7A-9FB6-9CD7CC1C8D26}">
      <dgm:prSet custT="1"/>
      <dgm:spPr/>
      <dgm:t>
        <a:bodyPr/>
        <a:lstStyle/>
        <a:p>
          <a:r>
            <a:rPr lang="en-US" sz="1800" dirty="0"/>
            <a:t>5. Lift 3x week after hard training days *keep hard days hard, recovery days recovery</a:t>
          </a:r>
          <a:r>
            <a:rPr lang="en-US" sz="1400" dirty="0"/>
            <a:t>.</a:t>
          </a:r>
        </a:p>
      </dgm:t>
    </dgm:pt>
    <dgm:pt modelId="{370EB01F-CE39-44C5-B9C8-8216A75C1FC6}" type="parTrans" cxnId="{2528E518-0CD0-4A9C-B0DB-21BD2FD95719}">
      <dgm:prSet/>
      <dgm:spPr/>
      <dgm:t>
        <a:bodyPr/>
        <a:lstStyle/>
        <a:p>
          <a:endParaRPr lang="en-US"/>
        </a:p>
      </dgm:t>
    </dgm:pt>
    <dgm:pt modelId="{87728D34-945C-4A4B-AD78-FCFBFC3683CA}" type="sibTrans" cxnId="{2528E518-0CD0-4A9C-B0DB-21BD2FD95719}">
      <dgm:prSet/>
      <dgm:spPr/>
      <dgm:t>
        <a:bodyPr/>
        <a:lstStyle/>
        <a:p>
          <a:endParaRPr lang="en-US"/>
        </a:p>
      </dgm:t>
    </dgm:pt>
    <dgm:pt modelId="{2EFD1FD2-7F5D-4720-BD26-A28180064200}">
      <dgm:prSet custT="1"/>
      <dgm:spPr/>
      <dgm:t>
        <a:bodyPr/>
        <a:lstStyle/>
        <a:p>
          <a:r>
            <a:rPr lang="en-US" sz="1800" dirty="0"/>
            <a:t>6. Allows Injured athletes to train with the team to maintain connection and community.</a:t>
          </a:r>
        </a:p>
      </dgm:t>
    </dgm:pt>
    <dgm:pt modelId="{87DAAE68-E667-43ED-A43B-155FAAE19C02}" type="parTrans" cxnId="{939CE0B7-B41F-40C2-A9A7-127DC30E2E58}">
      <dgm:prSet/>
      <dgm:spPr/>
      <dgm:t>
        <a:bodyPr/>
        <a:lstStyle/>
        <a:p>
          <a:endParaRPr lang="en-US"/>
        </a:p>
      </dgm:t>
    </dgm:pt>
    <dgm:pt modelId="{14ED580D-E809-4EFD-B5E7-621AFE47D267}" type="sibTrans" cxnId="{939CE0B7-B41F-40C2-A9A7-127DC30E2E58}">
      <dgm:prSet/>
      <dgm:spPr/>
      <dgm:t>
        <a:bodyPr/>
        <a:lstStyle/>
        <a:p>
          <a:endParaRPr lang="en-US"/>
        </a:p>
      </dgm:t>
    </dgm:pt>
    <dgm:pt modelId="{CC674087-21EA-4A43-BCB5-D7586D2FAE42}" type="pres">
      <dgm:prSet presAssocID="{87677190-E5B8-4972-A4FC-E2FCCFE8EC8F}" presName="linear" presStyleCnt="0">
        <dgm:presLayoutVars>
          <dgm:animLvl val="lvl"/>
          <dgm:resizeHandles val="exact"/>
        </dgm:presLayoutVars>
      </dgm:prSet>
      <dgm:spPr/>
    </dgm:pt>
    <dgm:pt modelId="{D56DB79C-8E32-41B0-8B41-56BE5C15CF6E}" type="pres">
      <dgm:prSet presAssocID="{CC8C3ECD-A34E-453C-BC23-0074F740A432}" presName="parentText" presStyleLbl="node1" presStyleIdx="0" presStyleCnt="6">
        <dgm:presLayoutVars>
          <dgm:chMax val="0"/>
          <dgm:bulletEnabled val="1"/>
        </dgm:presLayoutVars>
      </dgm:prSet>
      <dgm:spPr/>
    </dgm:pt>
    <dgm:pt modelId="{52C4C563-191C-4FFB-8505-00CD342097D6}" type="pres">
      <dgm:prSet presAssocID="{4C819575-499B-4CE9-A44D-A216877CAE6D}" presName="spacer" presStyleCnt="0"/>
      <dgm:spPr/>
    </dgm:pt>
    <dgm:pt modelId="{5F2CED56-DB18-41DE-A532-4DB9131EDBC6}" type="pres">
      <dgm:prSet presAssocID="{F87922A5-FCA0-4297-BB6F-9EAFCA9900D4}" presName="parentText" presStyleLbl="node1" presStyleIdx="1" presStyleCnt="6">
        <dgm:presLayoutVars>
          <dgm:chMax val="0"/>
          <dgm:bulletEnabled val="1"/>
        </dgm:presLayoutVars>
      </dgm:prSet>
      <dgm:spPr/>
    </dgm:pt>
    <dgm:pt modelId="{C3BA3F87-F54B-4A1D-8E7B-2DB0FD288B4E}" type="pres">
      <dgm:prSet presAssocID="{A9DE0FA2-A91D-4854-ACE6-C9F6F437DBB1}" presName="spacer" presStyleCnt="0"/>
      <dgm:spPr/>
    </dgm:pt>
    <dgm:pt modelId="{C2F42D45-5899-4109-8623-8EFC4B50B816}" type="pres">
      <dgm:prSet presAssocID="{DE539B33-793D-4D05-B5DA-FFAB68F31A83}" presName="parentText" presStyleLbl="node1" presStyleIdx="2" presStyleCnt="6">
        <dgm:presLayoutVars>
          <dgm:chMax val="0"/>
          <dgm:bulletEnabled val="1"/>
        </dgm:presLayoutVars>
      </dgm:prSet>
      <dgm:spPr/>
    </dgm:pt>
    <dgm:pt modelId="{0BB62571-0477-4BC1-8850-48734789E733}" type="pres">
      <dgm:prSet presAssocID="{D15FA02A-8B0D-4B17-B76C-53071C339CB2}" presName="spacer" presStyleCnt="0"/>
      <dgm:spPr/>
    </dgm:pt>
    <dgm:pt modelId="{1ABA52AC-EE38-4E7C-B1C0-2ACA062FF7DB}" type="pres">
      <dgm:prSet presAssocID="{0EE90251-05E7-455A-82D9-5FD217162848}" presName="parentText" presStyleLbl="node1" presStyleIdx="3" presStyleCnt="6">
        <dgm:presLayoutVars>
          <dgm:chMax val="0"/>
          <dgm:bulletEnabled val="1"/>
        </dgm:presLayoutVars>
      </dgm:prSet>
      <dgm:spPr/>
    </dgm:pt>
    <dgm:pt modelId="{C30DCBDE-74A3-4EFA-B17C-80C0F13D43D5}" type="pres">
      <dgm:prSet presAssocID="{F7FB8E2F-D85C-4551-8B4C-1AEB49FD6F7B}" presName="spacer" presStyleCnt="0"/>
      <dgm:spPr/>
    </dgm:pt>
    <dgm:pt modelId="{8D232EAF-C880-4E08-9DA7-9AFEA58D056A}" type="pres">
      <dgm:prSet presAssocID="{95EDAB57-9C45-4C7A-9FB6-9CD7CC1C8D26}" presName="parentText" presStyleLbl="node1" presStyleIdx="4" presStyleCnt="6">
        <dgm:presLayoutVars>
          <dgm:chMax val="0"/>
          <dgm:bulletEnabled val="1"/>
        </dgm:presLayoutVars>
      </dgm:prSet>
      <dgm:spPr/>
    </dgm:pt>
    <dgm:pt modelId="{7C10F929-F39C-419D-8E42-43AB618BB156}" type="pres">
      <dgm:prSet presAssocID="{87728D34-945C-4A4B-AD78-FCFBFC3683CA}" presName="spacer" presStyleCnt="0"/>
      <dgm:spPr/>
    </dgm:pt>
    <dgm:pt modelId="{C83AAFCA-72C3-4907-8AA1-3CDC56CCE987}" type="pres">
      <dgm:prSet presAssocID="{2EFD1FD2-7F5D-4720-BD26-A28180064200}" presName="parentText" presStyleLbl="node1" presStyleIdx="5" presStyleCnt="6">
        <dgm:presLayoutVars>
          <dgm:chMax val="0"/>
          <dgm:bulletEnabled val="1"/>
        </dgm:presLayoutVars>
      </dgm:prSet>
      <dgm:spPr/>
    </dgm:pt>
  </dgm:ptLst>
  <dgm:cxnLst>
    <dgm:cxn modelId="{7DD0B30D-55F3-4F61-A57F-4867CFC41550}" type="presOf" srcId="{2EFD1FD2-7F5D-4720-BD26-A28180064200}" destId="{C83AAFCA-72C3-4907-8AA1-3CDC56CCE987}" srcOrd="0" destOrd="0" presId="urn:microsoft.com/office/officeart/2005/8/layout/vList2"/>
    <dgm:cxn modelId="{2528E518-0CD0-4A9C-B0DB-21BD2FD95719}" srcId="{87677190-E5B8-4972-A4FC-E2FCCFE8EC8F}" destId="{95EDAB57-9C45-4C7A-9FB6-9CD7CC1C8D26}" srcOrd="4" destOrd="0" parTransId="{370EB01F-CE39-44C5-B9C8-8216A75C1FC6}" sibTransId="{87728D34-945C-4A4B-AD78-FCFBFC3683CA}"/>
    <dgm:cxn modelId="{3271C11F-EBF8-4BC9-ACEB-014F3BABE705}" srcId="{87677190-E5B8-4972-A4FC-E2FCCFE8EC8F}" destId="{DE539B33-793D-4D05-B5DA-FFAB68F31A83}" srcOrd="2" destOrd="0" parTransId="{E29545DD-19BC-4943-8987-B6FC8AE2DA9C}" sibTransId="{D15FA02A-8B0D-4B17-B76C-53071C339CB2}"/>
    <dgm:cxn modelId="{750CCA62-2188-49FA-A585-04CA67D2F1F8}" srcId="{87677190-E5B8-4972-A4FC-E2FCCFE8EC8F}" destId="{0EE90251-05E7-455A-82D9-5FD217162848}" srcOrd="3" destOrd="0" parTransId="{A545022C-2562-491C-86EA-755B9D5DB13E}" sibTransId="{F7FB8E2F-D85C-4551-8B4C-1AEB49FD6F7B}"/>
    <dgm:cxn modelId="{D6DBA049-D48C-4763-8D34-34C7083E9C5A}" type="presOf" srcId="{95EDAB57-9C45-4C7A-9FB6-9CD7CC1C8D26}" destId="{8D232EAF-C880-4E08-9DA7-9AFEA58D056A}" srcOrd="0" destOrd="0" presId="urn:microsoft.com/office/officeart/2005/8/layout/vList2"/>
    <dgm:cxn modelId="{370FC24F-1ED0-4142-8BB2-4B5C3F49E43D}" type="presOf" srcId="{0EE90251-05E7-455A-82D9-5FD217162848}" destId="{1ABA52AC-EE38-4E7C-B1C0-2ACA062FF7DB}" srcOrd="0" destOrd="0" presId="urn:microsoft.com/office/officeart/2005/8/layout/vList2"/>
    <dgm:cxn modelId="{F539CE77-46E8-4191-BC7E-45969CAD2BA4}" type="presOf" srcId="{F87922A5-FCA0-4297-BB6F-9EAFCA9900D4}" destId="{5F2CED56-DB18-41DE-A532-4DB9131EDBC6}" srcOrd="0" destOrd="0" presId="urn:microsoft.com/office/officeart/2005/8/layout/vList2"/>
    <dgm:cxn modelId="{82298DA0-F922-43BB-9740-403E7B5C90C2}" srcId="{87677190-E5B8-4972-A4FC-E2FCCFE8EC8F}" destId="{CC8C3ECD-A34E-453C-BC23-0074F740A432}" srcOrd="0" destOrd="0" parTransId="{6EC35512-61EF-4861-BFF1-AF34930103B3}" sibTransId="{4C819575-499B-4CE9-A44D-A216877CAE6D}"/>
    <dgm:cxn modelId="{8AE722AE-9EEC-47A8-9525-C8917B998C72}" type="presOf" srcId="{CC8C3ECD-A34E-453C-BC23-0074F740A432}" destId="{D56DB79C-8E32-41B0-8B41-56BE5C15CF6E}" srcOrd="0" destOrd="0" presId="urn:microsoft.com/office/officeart/2005/8/layout/vList2"/>
    <dgm:cxn modelId="{545E85B3-6FEF-4494-815A-726917F78886}" type="presOf" srcId="{DE539B33-793D-4D05-B5DA-FFAB68F31A83}" destId="{C2F42D45-5899-4109-8623-8EFC4B50B816}" srcOrd="0" destOrd="0" presId="urn:microsoft.com/office/officeart/2005/8/layout/vList2"/>
    <dgm:cxn modelId="{939CE0B7-B41F-40C2-A9A7-127DC30E2E58}" srcId="{87677190-E5B8-4972-A4FC-E2FCCFE8EC8F}" destId="{2EFD1FD2-7F5D-4720-BD26-A28180064200}" srcOrd="5" destOrd="0" parTransId="{87DAAE68-E667-43ED-A43B-155FAAE19C02}" sibTransId="{14ED580D-E809-4EFD-B5E7-621AFE47D267}"/>
    <dgm:cxn modelId="{CE24B6CC-8CC8-4135-90DC-A41A87FB0C4B}" type="presOf" srcId="{87677190-E5B8-4972-A4FC-E2FCCFE8EC8F}" destId="{CC674087-21EA-4A43-BCB5-D7586D2FAE42}" srcOrd="0" destOrd="0" presId="urn:microsoft.com/office/officeart/2005/8/layout/vList2"/>
    <dgm:cxn modelId="{A440BFFF-D4E8-4365-8A82-2FD2408890C1}" srcId="{87677190-E5B8-4972-A4FC-E2FCCFE8EC8F}" destId="{F87922A5-FCA0-4297-BB6F-9EAFCA9900D4}" srcOrd="1" destOrd="0" parTransId="{3441B166-FA2B-47D7-AF03-C031C954FE66}" sibTransId="{A9DE0FA2-A91D-4854-ACE6-C9F6F437DBB1}"/>
    <dgm:cxn modelId="{1D4A747E-EACA-4BC0-AC0D-779D2D3ECED6}" type="presParOf" srcId="{CC674087-21EA-4A43-BCB5-D7586D2FAE42}" destId="{D56DB79C-8E32-41B0-8B41-56BE5C15CF6E}" srcOrd="0" destOrd="0" presId="urn:microsoft.com/office/officeart/2005/8/layout/vList2"/>
    <dgm:cxn modelId="{AAFC30FA-2816-44F8-8D14-5DFF07263458}" type="presParOf" srcId="{CC674087-21EA-4A43-BCB5-D7586D2FAE42}" destId="{52C4C563-191C-4FFB-8505-00CD342097D6}" srcOrd="1" destOrd="0" presId="urn:microsoft.com/office/officeart/2005/8/layout/vList2"/>
    <dgm:cxn modelId="{C92AE366-42D2-4102-862F-450713544737}" type="presParOf" srcId="{CC674087-21EA-4A43-BCB5-D7586D2FAE42}" destId="{5F2CED56-DB18-41DE-A532-4DB9131EDBC6}" srcOrd="2" destOrd="0" presId="urn:microsoft.com/office/officeart/2005/8/layout/vList2"/>
    <dgm:cxn modelId="{EE13F97B-A70D-4888-AF8E-5353596A8F1D}" type="presParOf" srcId="{CC674087-21EA-4A43-BCB5-D7586D2FAE42}" destId="{C3BA3F87-F54B-4A1D-8E7B-2DB0FD288B4E}" srcOrd="3" destOrd="0" presId="urn:microsoft.com/office/officeart/2005/8/layout/vList2"/>
    <dgm:cxn modelId="{671E69E5-7A8F-4416-A08E-789B643181B5}" type="presParOf" srcId="{CC674087-21EA-4A43-BCB5-D7586D2FAE42}" destId="{C2F42D45-5899-4109-8623-8EFC4B50B816}" srcOrd="4" destOrd="0" presId="urn:microsoft.com/office/officeart/2005/8/layout/vList2"/>
    <dgm:cxn modelId="{CCA1D9BB-511E-4445-ADC9-3C83A5CB5CEE}" type="presParOf" srcId="{CC674087-21EA-4A43-BCB5-D7586D2FAE42}" destId="{0BB62571-0477-4BC1-8850-48734789E733}" srcOrd="5" destOrd="0" presId="urn:microsoft.com/office/officeart/2005/8/layout/vList2"/>
    <dgm:cxn modelId="{44C4B7E1-E9BE-4852-B663-D029EBA4A5DA}" type="presParOf" srcId="{CC674087-21EA-4A43-BCB5-D7586D2FAE42}" destId="{1ABA52AC-EE38-4E7C-B1C0-2ACA062FF7DB}" srcOrd="6" destOrd="0" presId="urn:microsoft.com/office/officeart/2005/8/layout/vList2"/>
    <dgm:cxn modelId="{83317D6D-A8B3-446D-9B67-B97268C32420}" type="presParOf" srcId="{CC674087-21EA-4A43-BCB5-D7586D2FAE42}" destId="{C30DCBDE-74A3-4EFA-B17C-80C0F13D43D5}" srcOrd="7" destOrd="0" presId="urn:microsoft.com/office/officeart/2005/8/layout/vList2"/>
    <dgm:cxn modelId="{1DDCBDD1-BC56-4F33-B438-5E4B031FEAA0}" type="presParOf" srcId="{CC674087-21EA-4A43-BCB5-D7586D2FAE42}" destId="{8D232EAF-C880-4E08-9DA7-9AFEA58D056A}" srcOrd="8" destOrd="0" presId="urn:microsoft.com/office/officeart/2005/8/layout/vList2"/>
    <dgm:cxn modelId="{5AB6E19F-2BFD-4AC9-B2AC-99673D4E1DE8}" type="presParOf" srcId="{CC674087-21EA-4A43-BCB5-D7586D2FAE42}" destId="{7C10F929-F39C-419D-8E42-43AB618BB156}" srcOrd="9" destOrd="0" presId="urn:microsoft.com/office/officeart/2005/8/layout/vList2"/>
    <dgm:cxn modelId="{DF95361D-15D2-41D4-891E-07782A7BCB21}" type="presParOf" srcId="{CC674087-21EA-4A43-BCB5-D7586D2FAE42}" destId="{C83AAFCA-72C3-4907-8AA1-3CDC56CCE987}"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936021-8D2B-4471-9B69-ABBDCC959C0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F6503954-2ABE-469C-96EB-9F1EBAD5FC83}">
      <dgm:prSet custT="1"/>
      <dgm:spPr/>
      <dgm:t>
        <a:bodyPr/>
        <a:lstStyle/>
        <a:p>
          <a:r>
            <a:rPr lang="en-US" sz="800"/>
            <a:t>1.   </a:t>
          </a:r>
          <a:r>
            <a:rPr lang="en-US" sz="1800"/>
            <a:t>Allows for earlier and safer return to run after injury</a:t>
          </a:r>
          <a:endParaRPr lang="en-US" sz="1800" dirty="0"/>
        </a:p>
      </dgm:t>
    </dgm:pt>
    <dgm:pt modelId="{C72129CE-BD49-4C5D-8C1B-565C6267162A}" type="parTrans" cxnId="{25144010-D86F-42FC-A360-012D6FA2D783}">
      <dgm:prSet/>
      <dgm:spPr/>
      <dgm:t>
        <a:bodyPr/>
        <a:lstStyle/>
        <a:p>
          <a:endParaRPr lang="en-US"/>
        </a:p>
      </dgm:t>
    </dgm:pt>
    <dgm:pt modelId="{7B087A8D-A69B-44A6-AAAD-AF0C2222E7B6}" type="sibTrans" cxnId="{25144010-D86F-42FC-A360-012D6FA2D783}">
      <dgm:prSet/>
      <dgm:spPr/>
      <dgm:t>
        <a:bodyPr/>
        <a:lstStyle/>
        <a:p>
          <a:endParaRPr lang="en-US"/>
        </a:p>
      </dgm:t>
    </dgm:pt>
    <dgm:pt modelId="{C3155114-1C06-4073-9E34-842C2477A2C9}">
      <dgm:prSet custT="1"/>
      <dgm:spPr/>
      <dgm:t>
        <a:bodyPr/>
        <a:lstStyle/>
        <a:p>
          <a:r>
            <a:rPr lang="en-US" sz="1800"/>
            <a:t>2.  Improves gait and stride rate during return to run.</a:t>
          </a:r>
        </a:p>
      </dgm:t>
    </dgm:pt>
    <dgm:pt modelId="{ACE02B48-5C79-4D01-8AB5-C20F0B1B1F9E}" type="parTrans" cxnId="{0AC21F57-759E-4427-8F11-F126CC8CB4C0}">
      <dgm:prSet/>
      <dgm:spPr/>
      <dgm:t>
        <a:bodyPr/>
        <a:lstStyle/>
        <a:p>
          <a:endParaRPr lang="en-US"/>
        </a:p>
      </dgm:t>
    </dgm:pt>
    <dgm:pt modelId="{83F180AC-1C8A-4AE5-A408-F06FA819FE3D}" type="sibTrans" cxnId="{0AC21F57-759E-4427-8F11-F126CC8CB4C0}">
      <dgm:prSet/>
      <dgm:spPr/>
      <dgm:t>
        <a:bodyPr/>
        <a:lstStyle/>
        <a:p>
          <a:endParaRPr lang="en-US"/>
        </a:p>
      </dgm:t>
    </dgm:pt>
    <dgm:pt modelId="{6E8F9C0D-59BF-46A6-90CA-40974F1F242C}">
      <dgm:prSet custT="1"/>
      <dgm:spPr/>
      <dgm:t>
        <a:bodyPr/>
        <a:lstStyle/>
        <a:p>
          <a:r>
            <a:rPr lang="en-US" sz="1800"/>
            <a:t>3.  Improved coordination and proprioception</a:t>
          </a:r>
          <a:endParaRPr lang="en-US" sz="1800" dirty="0"/>
        </a:p>
      </dgm:t>
    </dgm:pt>
    <dgm:pt modelId="{03284142-A472-4D22-A489-537E1AD67F63}" type="parTrans" cxnId="{EF08E777-4654-4BD4-97C6-BA7D594BE34F}">
      <dgm:prSet/>
      <dgm:spPr/>
      <dgm:t>
        <a:bodyPr/>
        <a:lstStyle/>
        <a:p>
          <a:endParaRPr lang="en-US"/>
        </a:p>
      </dgm:t>
    </dgm:pt>
    <dgm:pt modelId="{B746F6C9-A752-4285-9E0C-A6A0B1931148}" type="sibTrans" cxnId="{EF08E777-4654-4BD4-97C6-BA7D594BE34F}">
      <dgm:prSet/>
      <dgm:spPr/>
      <dgm:t>
        <a:bodyPr/>
        <a:lstStyle/>
        <a:p>
          <a:endParaRPr lang="en-US"/>
        </a:p>
      </dgm:t>
    </dgm:pt>
    <dgm:pt modelId="{2E2CF938-6A1A-47D3-9C59-577A4D0E368E}">
      <dgm:prSet custT="1"/>
      <dgm:spPr/>
      <dgm:t>
        <a:bodyPr/>
        <a:lstStyle/>
        <a:p>
          <a:r>
            <a:rPr lang="en-US" sz="1800"/>
            <a:t>4. Allows for cardio training without full force of gravity</a:t>
          </a:r>
          <a:endParaRPr lang="en-US" sz="1800" dirty="0"/>
        </a:p>
      </dgm:t>
    </dgm:pt>
    <dgm:pt modelId="{8B96E255-2B8A-42E9-B9AD-67A5FEAAC7CD}" type="parTrans" cxnId="{B74230F4-1009-4A8B-B941-AA044E9AFC04}">
      <dgm:prSet/>
      <dgm:spPr/>
      <dgm:t>
        <a:bodyPr/>
        <a:lstStyle/>
        <a:p>
          <a:endParaRPr lang="en-US"/>
        </a:p>
      </dgm:t>
    </dgm:pt>
    <dgm:pt modelId="{B272D242-AE22-4EA6-8846-7A659D82C575}" type="sibTrans" cxnId="{B74230F4-1009-4A8B-B941-AA044E9AFC04}">
      <dgm:prSet/>
      <dgm:spPr/>
      <dgm:t>
        <a:bodyPr/>
        <a:lstStyle/>
        <a:p>
          <a:endParaRPr lang="en-US"/>
        </a:p>
      </dgm:t>
    </dgm:pt>
    <dgm:pt modelId="{FE721F9B-AFD0-42D0-8AB6-438AEFAFB6C2}">
      <dgm:prSet custT="1"/>
      <dgm:spPr/>
      <dgm:t>
        <a:bodyPr/>
        <a:lstStyle/>
        <a:p>
          <a:r>
            <a:rPr lang="en-US" sz="1800"/>
            <a:t>5. Helps bone health recovery</a:t>
          </a:r>
          <a:endParaRPr lang="en-US" sz="800" dirty="0"/>
        </a:p>
      </dgm:t>
    </dgm:pt>
    <dgm:pt modelId="{D7187189-EE64-41BD-8D0A-5A52CBDD3F91}" type="parTrans" cxnId="{8B3F25A5-28EB-456A-8F79-88CB4E9FEE5A}">
      <dgm:prSet/>
      <dgm:spPr/>
      <dgm:t>
        <a:bodyPr/>
        <a:lstStyle/>
        <a:p>
          <a:endParaRPr lang="en-US"/>
        </a:p>
      </dgm:t>
    </dgm:pt>
    <dgm:pt modelId="{CAC82E13-7A0C-420D-AD5F-75021E76DBCF}" type="sibTrans" cxnId="{8B3F25A5-28EB-456A-8F79-88CB4E9FEE5A}">
      <dgm:prSet/>
      <dgm:spPr/>
      <dgm:t>
        <a:bodyPr/>
        <a:lstStyle/>
        <a:p>
          <a:endParaRPr lang="en-US"/>
        </a:p>
      </dgm:t>
    </dgm:pt>
    <dgm:pt modelId="{44B3213A-8692-4224-9FD3-EC5AFBA24E41}">
      <dgm:prSet custT="1"/>
      <dgm:spPr/>
      <dgm:t>
        <a:bodyPr/>
        <a:lstStyle/>
        <a:p>
          <a:r>
            <a:rPr lang="en-US" sz="1800" b="0" i="0" dirty="0"/>
            <a:t>6. Helps tendons and bones load in a controlled setting in order to begin repairing.</a:t>
          </a:r>
          <a:endParaRPr lang="en-US" sz="1800" dirty="0"/>
        </a:p>
      </dgm:t>
    </dgm:pt>
    <dgm:pt modelId="{B96EB146-1CFC-4E99-85E3-A665D7664E9D}" type="parTrans" cxnId="{29F325C6-1D8D-435F-95EE-4EB271E0D0E8}">
      <dgm:prSet/>
      <dgm:spPr/>
      <dgm:t>
        <a:bodyPr/>
        <a:lstStyle/>
        <a:p>
          <a:endParaRPr lang="en-US"/>
        </a:p>
      </dgm:t>
    </dgm:pt>
    <dgm:pt modelId="{3F18CF87-0EEE-486A-870A-578AB05D7CAD}" type="sibTrans" cxnId="{29F325C6-1D8D-435F-95EE-4EB271E0D0E8}">
      <dgm:prSet/>
      <dgm:spPr/>
      <dgm:t>
        <a:bodyPr/>
        <a:lstStyle/>
        <a:p>
          <a:endParaRPr lang="en-US"/>
        </a:p>
      </dgm:t>
    </dgm:pt>
    <dgm:pt modelId="{371F59C2-9F20-4805-9E3C-4A27BD8D3E9B}" type="pres">
      <dgm:prSet presAssocID="{3B936021-8D2B-4471-9B69-ABBDCC959C01}" presName="linear" presStyleCnt="0">
        <dgm:presLayoutVars>
          <dgm:animLvl val="lvl"/>
          <dgm:resizeHandles val="exact"/>
        </dgm:presLayoutVars>
      </dgm:prSet>
      <dgm:spPr/>
    </dgm:pt>
    <dgm:pt modelId="{C4662337-2EC2-499F-AD28-1D2C09EFE073}" type="pres">
      <dgm:prSet presAssocID="{F6503954-2ABE-469C-96EB-9F1EBAD5FC83}" presName="parentText" presStyleLbl="node1" presStyleIdx="0" presStyleCnt="6">
        <dgm:presLayoutVars>
          <dgm:chMax val="0"/>
          <dgm:bulletEnabled val="1"/>
        </dgm:presLayoutVars>
      </dgm:prSet>
      <dgm:spPr/>
    </dgm:pt>
    <dgm:pt modelId="{524C8E45-AF9F-4BAD-8156-E7E540DD6D49}" type="pres">
      <dgm:prSet presAssocID="{7B087A8D-A69B-44A6-AAAD-AF0C2222E7B6}" presName="spacer" presStyleCnt="0"/>
      <dgm:spPr/>
    </dgm:pt>
    <dgm:pt modelId="{0C069D0E-1729-4F7E-BFF3-6DBAAD4E36C3}" type="pres">
      <dgm:prSet presAssocID="{C3155114-1C06-4073-9E34-842C2477A2C9}" presName="parentText" presStyleLbl="node1" presStyleIdx="1" presStyleCnt="6">
        <dgm:presLayoutVars>
          <dgm:chMax val="0"/>
          <dgm:bulletEnabled val="1"/>
        </dgm:presLayoutVars>
      </dgm:prSet>
      <dgm:spPr/>
    </dgm:pt>
    <dgm:pt modelId="{64F4DAB9-F77E-4CFD-ACCB-FC7BF9226991}" type="pres">
      <dgm:prSet presAssocID="{83F180AC-1C8A-4AE5-A408-F06FA819FE3D}" presName="spacer" presStyleCnt="0"/>
      <dgm:spPr/>
    </dgm:pt>
    <dgm:pt modelId="{8164EA04-79C4-4466-9A52-589DD2DAEB7A}" type="pres">
      <dgm:prSet presAssocID="{6E8F9C0D-59BF-46A6-90CA-40974F1F242C}" presName="parentText" presStyleLbl="node1" presStyleIdx="2" presStyleCnt="6">
        <dgm:presLayoutVars>
          <dgm:chMax val="0"/>
          <dgm:bulletEnabled val="1"/>
        </dgm:presLayoutVars>
      </dgm:prSet>
      <dgm:spPr/>
    </dgm:pt>
    <dgm:pt modelId="{0F6F2BEA-1709-4268-86A9-312E2898C0F1}" type="pres">
      <dgm:prSet presAssocID="{B746F6C9-A752-4285-9E0C-A6A0B1931148}" presName="spacer" presStyleCnt="0"/>
      <dgm:spPr/>
    </dgm:pt>
    <dgm:pt modelId="{431F5EEE-9E1D-4B61-84C7-8276C3AC42CE}" type="pres">
      <dgm:prSet presAssocID="{2E2CF938-6A1A-47D3-9C59-577A4D0E368E}" presName="parentText" presStyleLbl="node1" presStyleIdx="3" presStyleCnt="6">
        <dgm:presLayoutVars>
          <dgm:chMax val="0"/>
          <dgm:bulletEnabled val="1"/>
        </dgm:presLayoutVars>
      </dgm:prSet>
      <dgm:spPr/>
    </dgm:pt>
    <dgm:pt modelId="{2F3E63C1-A66A-4F79-AAA9-0EE2785CE4A2}" type="pres">
      <dgm:prSet presAssocID="{B272D242-AE22-4EA6-8846-7A659D82C575}" presName="spacer" presStyleCnt="0"/>
      <dgm:spPr/>
    </dgm:pt>
    <dgm:pt modelId="{79CA671A-71F9-4610-BC67-76A2B1F9C703}" type="pres">
      <dgm:prSet presAssocID="{FE721F9B-AFD0-42D0-8AB6-438AEFAFB6C2}" presName="parentText" presStyleLbl="node1" presStyleIdx="4" presStyleCnt="6" custLinFactY="-4178" custLinFactNeighborX="-1020" custLinFactNeighborY="-100000">
        <dgm:presLayoutVars>
          <dgm:chMax val="0"/>
          <dgm:bulletEnabled val="1"/>
        </dgm:presLayoutVars>
      </dgm:prSet>
      <dgm:spPr/>
    </dgm:pt>
    <dgm:pt modelId="{85AFAF14-3FE8-4BA7-941F-C352E6E4A4AD}" type="pres">
      <dgm:prSet presAssocID="{CAC82E13-7A0C-420D-AD5F-75021E76DBCF}" presName="spacer" presStyleCnt="0"/>
      <dgm:spPr/>
    </dgm:pt>
    <dgm:pt modelId="{61F71349-EEB3-443B-8214-A29A1FD0EE9F}" type="pres">
      <dgm:prSet presAssocID="{44B3213A-8692-4224-9FD3-EC5AFBA24E41}" presName="parentText" presStyleLbl="node1" presStyleIdx="5" presStyleCnt="6">
        <dgm:presLayoutVars>
          <dgm:chMax val="0"/>
          <dgm:bulletEnabled val="1"/>
        </dgm:presLayoutVars>
      </dgm:prSet>
      <dgm:spPr/>
    </dgm:pt>
  </dgm:ptLst>
  <dgm:cxnLst>
    <dgm:cxn modelId="{25144010-D86F-42FC-A360-012D6FA2D783}" srcId="{3B936021-8D2B-4471-9B69-ABBDCC959C01}" destId="{F6503954-2ABE-469C-96EB-9F1EBAD5FC83}" srcOrd="0" destOrd="0" parTransId="{C72129CE-BD49-4C5D-8C1B-565C6267162A}" sibTransId="{7B087A8D-A69B-44A6-AAAD-AF0C2222E7B6}"/>
    <dgm:cxn modelId="{F8E99318-6659-4788-9DB4-81F0826FB6DF}" type="presOf" srcId="{C3155114-1C06-4073-9E34-842C2477A2C9}" destId="{0C069D0E-1729-4F7E-BFF3-6DBAAD4E36C3}" srcOrd="0" destOrd="0" presId="urn:microsoft.com/office/officeart/2005/8/layout/vList2"/>
    <dgm:cxn modelId="{D374FD1C-B05D-4F91-9FC8-926B1C21A62E}" type="presOf" srcId="{FE721F9B-AFD0-42D0-8AB6-438AEFAFB6C2}" destId="{79CA671A-71F9-4610-BC67-76A2B1F9C703}" srcOrd="0" destOrd="0" presId="urn:microsoft.com/office/officeart/2005/8/layout/vList2"/>
    <dgm:cxn modelId="{08394543-7B83-445B-9928-308406C13245}" type="presOf" srcId="{6E8F9C0D-59BF-46A6-90CA-40974F1F242C}" destId="{8164EA04-79C4-4466-9A52-589DD2DAEB7A}" srcOrd="0" destOrd="0" presId="urn:microsoft.com/office/officeart/2005/8/layout/vList2"/>
    <dgm:cxn modelId="{F5108B63-13FB-4E44-91D3-66B272024A6C}" type="presOf" srcId="{F6503954-2ABE-469C-96EB-9F1EBAD5FC83}" destId="{C4662337-2EC2-499F-AD28-1D2C09EFE073}" srcOrd="0" destOrd="0" presId="urn:microsoft.com/office/officeart/2005/8/layout/vList2"/>
    <dgm:cxn modelId="{0AC21F57-759E-4427-8F11-F126CC8CB4C0}" srcId="{3B936021-8D2B-4471-9B69-ABBDCC959C01}" destId="{C3155114-1C06-4073-9E34-842C2477A2C9}" srcOrd="1" destOrd="0" parTransId="{ACE02B48-5C79-4D01-8AB5-C20F0B1B1F9E}" sibTransId="{83F180AC-1C8A-4AE5-A408-F06FA819FE3D}"/>
    <dgm:cxn modelId="{EF08E777-4654-4BD4-97C6-BA7D594BE34F}" srcId="{3B936021-8D2B-4471-9B69-ABBDCC959C01}" destId="{6E8F9C0D-59BF-46A6-90CA-40974F1F242C}" srcOrd="2" destOrd="0" parTransId="{03284142-A472-4D22-A489-537E1AD67F63}" sibTransId="{B746F6C9-A752-4285-9E0C-A6A0B1931148}"/>
    <dgm:cxn modelId="{97C86F78-84BD-4131-98A1-385FF92CF739}" type="presOf" srcId="{44B3213A-8692-4224-9FD3-EC5AFBA24E41}" destId="{61F71349-EEB3-443B-8214-A29A1FD0EE9F}" srcOrd="0" destOrd="0" presId="urn:microsoft.com/office/officeart/2005/8/layout/vList2"/>
    <dgm:cxn modelId="{8B3F25A5-28EB-456A-8F79-88CB4E9FEE5A}" srcId="{3B936021-8D2B-4471-9B69-ABBDCC959C01}" destId="{FE721F9B-AFD0-42D0-8AB6-438AEFAFB6C2}" srcOrd="4" destOrd="0" parTransId="{D7187189-EE64-41BD-8D0A-5A52CBDD3F91}" sibTransId="{CAC82E13-7A0C-420D-AD5F-75021E76DBCF}"/>
    <dgm:cxn modelId="{29F325C6-1D8D-435F-95EE-4EB271E0D0E8}" srcId="{3B936021-8D2B-4471-9B69-ABBDCC959C01}" destId="{44B3213A-8692-4224-9FD3-EC5AFBA24E41}" srcOrd="5" destOrd="0" parTransId="{B96EB146-1CFC-4E99-85E3-A665D7664E9D}" sibTransId="{3F18CF87-0EEE-486A-870A-578AB05D7CAD}"/>
    <dgm:cxn modelId="{6D4BB3DE-6E45-44EB-AC9A-614AF293AD28}" type="presOf" srcId="{3B936021-8D2B-4471-9B69-ABBDCC959C01}" destId="{371F59C2-9F20-4805-9E3C-4A27BD8D3E9B}" srcOrd="0" destOrd="0" presId="urn:microsoft.com/office/officeart/2005/8/layout/vList2"/>
    <dgm:cxn modelId="{B74230F4-1009-4A8B-B941-AA044E9AFC04}" srcId="{3B936021-8D2B-4471-9B69-ABBDCC959C01}" destId="{2E2CF938-6A1A-47D3-9C59-577A4D0E368E}" srcOrd="3" destOrd="0" parTransId="{8B96E255-2B8A-42E9-B9AD-67A5FEAAC7CD}" sibTransId="{B272D242-AE22-4EA6-8846-7A659D82C575}"/>
    <dgm:cxn modelId="{486F8FF9-3ABB-460D-A1B9-CAF78C43C4C3}" type="presOf" srcId="{2E2CF938-6A1A-47D3-9C59-577A4D0E368E}" destId="{431F5EEE-9E1D-4B61-84C7-8276C3AC42CE}" srcOrd="0" destOrd="0" presId="urn:microsoft.com/office/officeart/2005/8/layout/vList2"/>
    <dgm:cxn modelId="{4A31F516-3D34-4BE0-9A32-BD01F5253B8F}" type="presParOf" srcId="{371F59C2-9F20-4805-9E3C-4A27BD8D3E9B}" destId="{C4662337-2EC2-499F-AD28-1D2C09EFE073}" srcOrd="0" destOrd="0" presId="urn:microsoft.com/office/officeart/2005/8/layout/vList2"/>
    <dgm:cxn modelId="{77BBA6D8-405C-43D1-9986-88A7C56640D3}" type="presParOf" srcId="{371F59C2-9F20-4805-9E3C-4A27BD8D3E9B}" destId="{524C8E45-AF9F-4BAD-8156-E7E540DD6D49}" srcOrd="1" destOrd="0" presId="urn:microsoft.com/office/officeart/2005/8/layout/vList2"/>
    <dgm:cxn modelId="{ACFC9B76-27B6-442D-8EB6-5A73651EDF88}" type="presParOf" srcId="{371F59C2-9F20-4805-9E3C-4A27BD8D3E9B}" destId="{0C069D0E-1729-4F7E-BFF3-6DBAAD4E36C3}" srcOrd="2" destOrd="0" presId="urn:microsoft.com/office/officeart/2005/8/layout/vList2"/>
    <dgm:cxn modelId="{F09C48B4-969B-4A26-80BB-E533B8DAB62D}" type="presParOf" srcId="{371F59C2-9F20-4805-9E3C-4A27BD8D3E9B}" destId="{64F4DAB9-F77E-4CFD-ACCB-FC7BF9226991}" srcOrd="3" destOrd="0" presId="urn:microsoft.com/office/officeart/2005/8/layout/vList2"/>
    <dgm:cxn modelId="{05E0495E-0090-47CC-B5B0-AD73209FFE83}" type="presParOf" srcId="{371F59C2-9F20-4805-9E3C-4A27BD8D3E9B}" destId="{8164EA04-79C4-4466-9A52-589DD2DAEB7A}" srcOrd="4" destOrd="0" presId="urn:microsoft.com/office/officeart/2005/8/layout/vList2"/>
    <dgm:cxn modelId="{463D7452-0714-4816-881E-158504789F75}" type="presParOf" srcId="{371F59C2-9F20-4805-9E3C-4A27BD8D3E9B}" destId="{0F6F2BEA-1709-4268-86A9-312E2898C0F1}" srcOrd="5" destOrd="0" presId="urn:microsoft.com/office/officeart/2005/8/layout/vList2"/>
    <dgm:cxn modelId="{3793E26F-01A9-47A7-BBBC-7C13E293D021}" type="presParOf" srcId="{371F59C2-9F20-4805-9E3C-4A27BD8D3E9B}" destId="{431F5EEE-9E1D-4B61-84C7-8276C3AC42CE}" srcOrd="6" destOrd="0" presId="urn:microsoft.com/office/officeart/2005/8/layout/vList2"/>
    <dgm:cxn modelId="{1ED534DE-CCFF-48EE-8246-47AB1064ABCB}" type="presParOf" srcId="{371F59C2-9F20-4805-9E3C-4A27BD8D3E9B}" destId="{2F3E63C1-A66A-4F79-AAA9-0EE2785CE4A2}" srcOrd="7" destOrd="0" presId="urn:microsoft.com/office/officeart/2005/8/layout/vList2"/>
    <dgm:cxn modelId="{7BFA0CB1-B1B9-4BA9-9EF7-53DE9DA2D6FF}" type="presParOf" srcId="{371F59C2-9F20-4805-9E3C-4A27BD8D3E9B}" destId="{79CA671A-71F9-4610-BC67-76A2B1F9C703}" srcOrd="8" destOrd="0" presId="urn:microsoft.com/office/officeart/2005/8/layout/vList2"/>
    <dgm:cxn modelId="{14770730-C4EA-4346-9018-C5E63A78A6BA}" type="presParOf" srcId="{371F59C2-9F20-4805-9E3C-4A27BD8D3E9B}" destId="{85AFAF14-3FE8-4BA7-941F-C352E6E4A4AD}" srcOrd="9" destOrd="0" presId="urn:microsoft.com/office/officeart/2005/8/layout/vList2"/>
    <dgm:cxn modelId="{D7009520-4538-416A-873A-E3BBF2D91F65}" type="presParOf" srcId="{371F59C2-9F20-4805-9E3C-4A27BD8D3E9B}" destId="{61F71349-EEB3-443B-8214-A29A1FD0EE9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99113-246C-40FB-9978-334A68379EE2}">
      <dsp:nvSpPr>
        <dsp:cNvPr id="0" name=""/>
        <dsp:cNvSpPr/>
      </dsp:nvSpPr>
      <dsp:spPr>
        <a:xfrm>
          <a:off x="0" y="883997"/>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Injury Prevention</a:t>
          </a:r>
          <a:endParaRPr lang="en-US" sz="1700" kern="1200"/>
        </a:p>
      </dsp:txBody>
      <dsp:txXfrm>
        <a:off x="19904" y="903901"/>
        <a:ext cx="4997009" cy="367937"/>
      </dsp:txXfrm>
    </dsp:sp>
    <dsp:sp modelId="{3C005F99-C0DE-430F-93CD-C4AA45701B4D}">
      <dsp:nvSpPr>
        <dsp:cNvPr id="0" name=""/>
        <dsp:cNvSpPr/>
      </dsp:nvSpPr>
      <dsp:spPr>
        <a:xfrm>
          <a:off x="0" y="1340702"/>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Rehabilitation through injury</a:t>
          </a:r>
          <a:endParaRPr lang="en-US" sz="1700" kern="1200" dirty="0"/>
        </a:p>
      </dsp:txBody>
      <dsp:txXfrm>
        <a:off x="19904" y="1360606"/>
        <a:ext cx="4997009" cy="367937"/>
      </dsp:txXfrm>
    </dsp:sp>
    <dsp:sp modelId="{8DDB0D12-7874-47AA-92D1-B5B5FDF8F1C8}">
      <dsp:nvSpPr>
        <dsp:cNvPr id="0" name=""/>
        <dsp:cNvSpPr/>
      </dsp:nvSpPr>
      <dsp:spPr>
        <a:xfrm>
          <a:off x="0" y="1797408"/>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Supplement for increased training volume</a:t>
          </a:r>
          <a:endParaRPr lang="en-US" sz="1700" kern="1200" dirty="0"/>
        </a:p>
      </dsp:txBody>
      <dsp:txXfrm>
        <a:off x="19904" y="1817312"/>
        <a:ext cx="4997009" cy="367937"/>
      </dsp:txXfrm>
    </dsp:sp>
    <dsp:sp modelId="{23DF8D87-B690-465E-8224-D9337F1CD65C}">
      <dsp:nvSpPr>
        <dsp:cNvPr id="0" name=""/>
        <dsp:cNvSpPr/>
      </dsp:nvSpPr>
      <dsp:spPr>
        <a:xfrm>
          <a:off x="0" y="2254113"/>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Promote Recovery </a:t>
          </a:r>
          <a:endParaRPr lang="en-US" sz="1700" kern="1200"/>
        </a:p>
      </dsp:txBody>
      <dsp:txXfrm>
        <a:off x="19904" y="2274017"/>
        <a:ext cx="4997009" cy="367937"/>
      </dsp:txXfrm>
    </dsp:sp>
    <dsp:sp modelId="{B04D0521-105D-4A75-B2AF-2858883228A2}">
      <dsp:nvSpPr>
        <dsp:cNvPr id="0" name=""/>
        <dsp:cNvSpPr/>
      </dsp:nvSpPr>
      <dsp:spPr>
        <a:xfrm>
          <a:off x="0" y="2710818"/>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Enhance motivation through workout variety</a:t>
          </a:r>
          <a:endParaRPr lang="en-US" sz="1700" kern="1200"/>
        </a:p>
      </dsp:txBody>
      <dsp:txXfrm>
        <a:off x="19904" y="2730722"/>
        <a:ext cx="4997009" cy="367937"/>
      </dsp:txXfrm>
    </dsp:sp>
    <dsp:sp modelId="{D392817D-70C3-4843-A5EE-65A3C93BC1B6}">
      <dsp:nvSpPr>
        <dsp:cNvPr id="0" name=""/>
        <dsp:cNvSpPr/>
      </dsp:nvSpPr>
      <dsp:spPr>
        <a:xfrm>
          <a:off x="0" y="3167523"/>
          <a:ext cx="5036817"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Added strength, agility, range of motion </a:t>
          </a:r>
          <a:endParaRPr lang="en-US" sz="1700" kern="1200"/>
        </a:p>
      </dsp:txBody>
      <dsp:txXfrm>
        <a:off x="19904" y="3187427"/>
        <a:ext cx="4997009" cy="367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DB79C-8E32-41B0-8B41-56BE5C15CF6E}">
      <dsp:nvSpPr>
        <dsp:cNvPr id="0" name=""/>
        <dsp:cNvSpPr/>
      </dsp:nvSpPr>
      <dsp:spPr>
        <a:xfrm>
          <a:off x="0" y="129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 Increase muscular endurance</a:t>
          </a:r>
        </a:p>
      </dsp:txBody>
      <dsp:txXfrm>
        <a:off x="32984" y="34278"/>
        <a:ext cx="6484057" cy="609711"/>
      </dsp:txXfrm>
    </dsp:sp>
    <dsp:sp modelId="{5F2CED56-DB18-41DE-A532-4DB9131EDBC6}">
      <dsp:nvSpPr>
        <dsp:cNvPr id="0" name=""/>
        <dsp:cNvSpPr/>
      </dsp:nvSpPr>
      <dsp:spPr>
        <a:xfrm>
          <a:off x="0" y="69054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 Increased Power (explosiveness)</a:t>
          </a:r>
        </a:p>
      </dsp:txBody>
      <dsp:txXfrm>
        <a:off x="32984" y="723528"/>
        <a:ext cx="6484057" cy="609711"/>
      </dsp:txXfrm>
    </dsp:sp>
    <dsp:sp modelId="{C2F42D45-5899-4109-8623-8EFC4B50B816}">
      <dsp:nvSpPr>
        <dsp:cNvPr id="0" name=""/>
        <dsp:cNvSpPr/>
      </dsp:nvSpPr>
      <dsp:spPr>
        <a:xfrm>
          <a:off x="0" y="137979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3. Improves speed and running economy</a:t>
          </a:r>
        </a:p>
      </dsp:txBody>
      <dsp:txXfrm>
        <a:off x="32984" y="1412778"/>
        <a:ext cx="6484057" cy="609711"/>
      </dsp:txXfrm>
    </dsp:sp>
    <dsp:sp modelId="{1ABA52AC-EE38-4E7C-B1C0-2ACA062FF7DB}">
      <dsp:nvSpPr>
        <dsp:cNvPr id="0" name=""/>
        <dsp:cNvSpPr/>
      </dsp:nvSpPr>
      <dsp:spPr>
        <a:xfrm>
          <a:off x="0" y="206904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4. Reduced risk of Injury</a:t>
          </a:r>
        </a:p>
      </dsp:txBody>
      <dsp:txXfrm>
        <a:off x="32984" y="2102028"/>
        <a:ext cx="6484057" cy="609711"/>
      </dsp:txXfrm>
    </dsp:sp>
    <dsp:sp modelId="{8D232EAF-C880-4E08-9DA7-9AFEA58D056A}">
      <dsp:nvSpPr>
        <dsp:cNvPr id="0" name=""/>
        <dsp:cNvSpPr/>
      </dsp:nvSpPr>
      <dsp:spPr>
        <a:xfrm>
          <a:off x="0" y="275829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5. Lift 3x week after hard training days *keep hard days hard, recovery days recovery</a:t>
          </a:r>
          <a:r>
            <a:rPr lang="en-US" sz="1400" kern="1200" dirty="0"/>
            <a:t>.</a:t>
          </a:r>
        </a:p>
      </dsp:txBody>
      <dsp:txXfrm>
        <a:off x="32984" y="2791278"/>
        <a:ext cx="6484057" cy="609711"/>
      </dsp:txXfrm>
    </dsp:sp>
    <dsp:sp modelId="{C83AAFCA-72C3-4907-8AA1-3CDC56CCE987}">
      <dsp:nvSpPr>
        <dsp:cNvPr id="0" name=""/>
        <dsp:cNvSpPr/>
      </dsp:nvSpPr>
      <dsp:spPr>
        <a:xfrm>
          <a:off x="0" y="3447544"/>
          <a:ext cx="6550025" cy="6756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6. Allows Injured athletes to train with the team to maintain connection and community.</a:t>
          </a:r>
        </a:p>
      </dsp:txBody>
      <dsp:txXfrm>
        <a:off x="32984" y="3480528"/>
        <a:ext cx="6484057" cy="609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62337-2EC2-499F-AD28-1D2C09EFE073}">
      <dsp:nvSpPr>
        <dsp:cNvPr id="0" name=""/>
        <dsp:cNvSpPr/>
      </dsp:nvSpPr>
      <dsp:spPr>
        <a:xfrm>
          <a:off x="0" y="4193"/>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kern="1200"/>
            <a:t>1.   </a:t>
          </a:r>
          <a:r>
            <a:rPr lang="en-US" sz="1800" kern="1200"/>
            <a:t>Allows for earlier and safer return to run after injury</a:t>
          </a:r>
          <a:endParaRPr lang="en-US" sz="1800" kern="1200" dirty="0"/>
        </a:p>
      </dsp:txBody>
      <dsp:txXfrm>
        <a:off x="35048" y="39241"/>
        <a:ext cx="7544185" cy="647863"/>
      </dsp:txXfrm>
    </dsp:sp>
    <dsp:sp modelId="{0C069D0E-1729-4F7E-BFF3-6DBAAD4E36C3}">
      <dsp:nvSpPr>
        <dsp:cNvPr id="0" name=""/>
        <dsp:cNvSpPr/>
      </dsp:nvSpPr>
      <dsp:spPr>
        <a:xfrm>
          <a:off x="0" y="776873"/>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2.  Improves gait and stride rate during return to run.</a:t>
          </a:r>
        </a:p>
      </dsp:txBody>
      <dsp:txXfrm>
        <a:off x="35048" y="811921"/>
        <a:ext cx="7544185" cy="647863"/>
      </dsp:txXfrm>
    </dsp:sp>
    <dsp:sp modelId="{8164EA04-79C4-4466-9A52-589DD2DAEB7A}">
      <dsp:nvSpPr>
        <dsp:cNvPr id="0" name=""/>
        <dsp:cNvSpPr/>
      </dsp:nvSpPr>
      <dsp:spPr>
        <a:xfrm>
          <a:off x="0" y="1549552"/>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  Improved coordination and proprioception</a:t>
          </a:r>
          <a:endParaRPr lang="en-US" sz="1800" kern="1200" dirty="0"/>
        </a:p>
      </dsp:txBody>
      <dsp:txXfrm>
        <a:off x="35048" y="1584600"/>
        <a:ext cx="7544185" cy="647863"/>
      </dsp:txXfrm>
    </dsp:sp>
    <dsp:sp modelId="{431F5EEE-9E1D-4B61-84C7-8276C3AC42CE}">
      <dsp:nvSpPr>
        <dsp:cNvPr id="0" name=""/>
        <dsp:cNvSpPr/>
      </dsp:nvSpPr>
      <dsp:spPr>
        <a:xfrm>
          <a:off x="0" y="2322232"/>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4. Allows for cardio training without full force of gravity</a:t>
          </a:r>
          <a:endParaRPr lang="en-US" sz="1800" kern="1200" dirty="0"/>
        </a:p>
      </dsp:txBody>
      <dsp:txXfrm>
        <a:off x="35048" y="2357280"/>
        <a:ext cx="7544185" cy="647863"/>
      </dsp:txXfrm>
    </dsp:sp>
    <dsp:sp modelId="{79CA671A-71F9-4610-BC67-76A2B1F9C703}">
      <dsp:nvSpPr>
        <dsp:cNvPr id="0" name=""/>
        <dsp:cNvSpPr/>
      </dsp:nvSpPr>
      <dsp:spPr>
        <a:xfrm>
          <a:off x="0" y="3010195"/>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5. Helps bone health recovery</a:t>
          </a:r>
          <a:endParaRPr lang="en-US" sz="800" kern="1200" dirty="0"/>
        </a:p>
      </dsp:txBody>
      <dsp:txXfrm>
        <a:off x="35048" y="3045243"/>
        <a:ext cx="7544185" cy="647863"/>
      </dsp:txXfrm>
    </dsp:sp>
    <dsp:sp modelId="{61F71349-EEB3-443B-8214-A29A1FD0EE9F}">
      <dsp:nvSpPr>
        <dsp:cNvPr id="0" name=""/>
        <dsp:cNvSpPr/>
      </dsp:nvSpPr>
      <dsp:spPr>
        <a:xfrm>
          <a:off x="0" y="3867591"/>
          <a:ext cx="7614281" cy="717959"/>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6. Helps tendons and bones load in a controlled setting in order to begin repairing.</a:t>
          </a:r>
          <a:endParaRPr lang="en-US" sz="1800" kern="1200" dirty="0"/>
        </a:p>
      </dsp:txBody>
      <dsp:txXfrm>
        <a:off x="35048" y="3902639"/>
        <a:ext cx="7544185" cy="6478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5E00F97-A83E-46D9-A471-1893CABF442C}" type="datetimeFigureOut">
              <a:rPr lang="en-US" smtClean="0"/>
              <a:t>1/28/2025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26BA433-6EDB-4482-A975-D3CF88BC7756}" type="slidenum">
              <a:rPr lang="en-US" smtClean="0"/>
              <a:t>‹#›</a:t>
            </a:fld>
            <a:endParaRPr lang="en-US"/>
          </a:p>
        </p:txBody>
      </p:sp>
    </p:spTree>
    <p:extLst>
      <p:ext uri="{BB962C8B-B14F-4D97-AF65-F5344CB8AC3E}">
        <p14:creationId xmlns:p14="http://schemas.microsoft.com/office/powerpoint/2010/main" val="97727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BA433-6EDB-4482-A975-D3CF88BC7756}" type="slidenum">
              <a:rPr lang="en-US" smtClean="0"/>
              <a:t>2</a:t>
            </a:fld>
            <a:endParaRPr lang="en-US"/>
          </a:p>
        </p:txBody>
      </p:sp>
    </p:spTree>
    <p:extLst>
      <p:ext uri="{BB962C8B-B14F-4D97-AF65-F5344CB8AC3E}">
        <p14:creationId xmlns:p14="http://schemas.microsoft.com/office/powerpoint/2010/main" val="418525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 training device</a:t>
            </a:r>
          </a:p>
          <a:p>
            <a:endParaRPr lang="en-US" dirty="0"/>
          </a:p>
          <a:p>
            <a:endParaRPr lang="en-US" dirty="0"/>
          </a:p>
        </p:txBody>
      </p:sp>
      <p:sp>
        <p:nvSpPr>
          <p:cNvPr id="4" name="Slide Number Placeholder 3"/>
          <p:cNvSpPr>
            <a:spLocks noGrp="1"/>
          </p:cNvSpPr>
          <p:nvPr>
            <p:ph type="sldNum" sz="quarter" idx="5"/>
          </p:nvPr>
        </p:nvSpPr>
        <p:spPr/>
        <p:txBody>
          <a:bodyPr/>
          <a:lstStyle/>
          <a:p>
            <a:fld id="{F26BA433-6EDB-4482-A975-D3CF88BC7756}" type="slidenum">
              <a:rPr lang="en-US" smtClean="0"/>
              <a:t>9</a:t>
            </a:fld>
            <a:endParaRPr lang="en-US"/>
          </a:p>
        </p:txBody>
      </p:sp>
    </p:spTree>
    <p:extLst>
      <p:ext uri="{BB962C8B-B14F-4D97-AF65-F5344CB8AC3E}">
        <p14:creationId xmlns:p14="http://schemas.microsoft.com/office/powerpoint/2010/main" val="276935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BA433-6EDB-4482-A975-D3CF88BC7756}" type="slidenum">
              <a:rPr lang="en-US" smtClean="0"/>
              <a:t>13</a:t>
            </a:fld>
            <a:endParaRPr lang="en-US"/>
          </a:p>
        </p:txBody>
      </p:sp>
    </p:spTree>
    <p:extLst>
      <p:ext uri="{BB962C8B-B14F-4D97-AF65-F5344CB8AC3E}">
        <p14:creationId xmlns:p14="http://schemas.microsoft.com/office/powerpoint/2010/main" val="130461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5692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444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632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7323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603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87215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704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238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897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156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57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835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2396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791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14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004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668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1/28/2025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814329"/>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hyperlink" Target="mailto:FuelingForwardNutrition@gmail.com"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Data" Target="../diagrams/data2.xml"/><Relationship Id="rId5" Type="http://schemas.openxmlformats.org/officeDocument/2006/relationships/image" Target="../media/image13.svg"/><Relationship Id="rId10" Type="http://schemas.microsoft.com/office/2007/relationships/diagramDrawing" Target="../diagrams/drawing2.xml"/><Relationship Id="rId4" Type="http://schemas.openxmlformats.org/officeDocument/2006/relationships/image" Target="../media/image12.pn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tiger with a black background&#10;&#10;Description automatically generated">
            <a:extLst>
              <a:ext uri="{FF2B5EF4-FFF2-40B4-BE49-F238E27FC236}">
                <a16:creationId xmlns:a16="http://schemas.microsoft.com/office/drawing/2014/main" id="{8E992B69-1EB2-4954-8447-A50B530CD019}"/>
              </a:ext>
            </a:extLst>
          </p:cNvPr>
          <p:cNvPicPr>
            <a:picLocks noChangeAspect="1"/>
          </p:cNvPicPr>
          <p:nvPr/>
        </p:nvPicPr>
        <p:blipFill>
          <a:blip r:embed="rId2">
            <a:grayscl/>
          </a:blip>
          <a:srcRect t="863" r="2" b="12282"/>
          <a:stretch/>
        </p:blipFill>
        <p:spPr>
          <a:xfrm>
            <a:off x="20" y="10"/>
            <a:ext cx="12191980" cy="6857990"/>
          </a:xfrm>
          <a:prstGeom prst="rect">
            <a:avLst/>
          </a:prstGeom>
        </p:spPr>
      </p:pic>
      <p:sp>
        <p:nvSpPr>
          <p:cNvPr id="54"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571274" y="2509284"/>
            <a:ext cx="6767736" cy="2486049"/>
          </a:xfrm>
        </p:spPr>
        <p:txBody>
          <a:bodyPr>
            <a:normAutofit/>
          </a:bodyPr>
          <a:lstStyle/>
          <a:p>
            <a:r>
              <a:rPr lang="en-US" dirty="0"/>
              <a:t>Fundamentals of cross training	</a:t>
            </a:r>
          </a:p>
        </p:txBody>
      </p:sp>
      <p:sp>
        <p:nvSpPr>
          <p:cNvPr id="3" name="Subtitle 2"/>
          <p:cNvSpPr>
            <a:spLocks noGrp="1"/>
          </p:cNvSpPr>
          <p:nvPr>
            <p:ph type="subTitle" idx="1"/>
          </p:nvPr>
        </p:nvSpPr>
        <p:spPr>
          <a:xfrm>
            <a:off x="614249" y="5071532"/>
            <a:ext cx="5133408" cy="914401"/>
          </a:xfrm>
        </p:spPr>
        <p:txBody>
          <a:bodyPr>
            <a:normAutofit/>
          </a:bodyPr>
          <a:lstStyle/>
          <a:p>
            <a:r>
              <a:rPr lang="en-US">
                <a:solidFill>
                  <a:schemeClr val="tx1"/>
                </a:solidFill>
              </a:rPr>
              <a:t>Presented by Lisa Rainsberger</a:t>
            </a:r>
          </a:p>
          <a:p>
            <a:r>
              <a:rPr lang="en-US">
                <a:solidFill>
                  <a:schemeClr val="tx1"/>
                </a:solidFill>
              </a:rPr>
              <a:t>Coronado HS XC/TF Coach</a:t>
            </a:r>
          </a:p>
        </p:txBody>
      </p:sp>
      <p:grpSp>
        <p:nvGrpSpPr>
          <p:cNvPr id="47" name="Group 46">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1344" y="9144"/>
            <a:ext cx="6080656" cy="6163733"/>
            <a:chOff x="6108170" y="8467"/>
            <a:chExt cx="6080656" cy="6163733"/>
          </a:xfrm>
        </p:grpSpPr>
        <p:cxnSp>
          <p:nvCxnSpPr>
            <p:cNvPr id="48" name="Straight Connector 47">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837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3" name="Straight Connector 132">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39" name="Rectangle 138">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1364A-346D-A25C-FAD7-86924E812EF4}"/>
              </a:ext>
            </a:extLst>
          </p:cNvPr>
          <p:cNvSpPr>
            <a:spLocks noGrp="1"/>
          </p:cNvSpPr>
          <p:nvPr>
            <p:ph type="title"/>
          </p:nvPr>
        </p:nvSpPr>
        <p:spPr>
          <a:xfrm>
            <a:off x="4199467" y="4876800"/>
            <a:ext cx="5627158" cy="1507067"/>
          </a:xfrm>
        </p:spPr>
        <p:txBody>
          <a:bodyPr vert="horz" lIns="91440" tIns="45720" rIns="91440" bIns="45720" rtlCol="0" anchor="ctr">
            <a:normAutofit/>
          </a:bodyPr>
          <a:lstStyle/>
          <a:p>
            <a:r>
              <a:rPr lang="en-US" sz="3600" dirty="0"/>
              <a:t>Benefits of Alter-G or Lever Training</a:t>
            </a:r>
          </a:p>
        </p:txBody>
      </p:sp>
      <p:pic>
        <p:nvPicPr>
          <p:cNvPr id="7" name="Picture 6" descr="A person running on a treadmill&#10;&#10;Description automatically generated">
            <a:extLst>
              <a:ext uri="{FF2B5EF4-FFF2-40B4-BE49-F238E27FC236}">
                <a16:creationId xmlns:a16="http://schemas.microsoft.com/office/drawing/2014/main" id="{BF862B96-E739-9D74-D032-1F748E34ACF3}"/>
              </a:ext>
            </a:extLst>
          </p:cNvPr>
          <p:cNvPicPr>
            <a:picLocks noChangeAspect="1"/>
          </p:cNvPicPr>
          <p:nvPr/>
        </p:nvPicPr>
        <p:blipFill>
          <a:blip r:embed="rId2"/>
          <a:srcRect r="9620"/>
          <a:stretch/>
        </p:blipFill>
        <p:spPr>
          <a:xfrm>
            <a:off x="831" y="10"/>
            <a:ext cx="3502025" cy="6857990"/>
          </a:xfrm>
          <a:prstGeom prst="rect">
            <a:avLst/>
          </a:prstGeom>
          <a:effectLst>
            <a:innerShdw blurRad="57150" dist="38100" dir="14460000">
              <a:prstClr val="black">
                <a:alpha val="70000"/>
              </a:prstClr>
            </a:innerShdw>
          </a:effectLst>
        </p:spPr>
      </p:pic>
      <p:grpSp>
        <p:nvGrpSpPr>
          <p:cNvPr id="141" name="Group 140">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2" name="Straight Connector 141">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43" name="Text Placeholder 3">
            <a:extLst>
              <a:ext uri="{FF2B5EF4-FFF2-40B4-BE49-F238E27FC236}">
                <a16:creationId xmlns:a16="http://schemas.microsoft.com/office/drawing/2014/main" id="{D9DB2F53-FA85-7B4F-A74F-BE03214B0764}"/>
              </a:ext>
            </a:extLst>
          </p:cNvPr>
          <p:cNvGraphicFramePr/>
          <p:nvPr>
            <p:extLst>
              <p:ext uri="{D42A27DB-BD31-4B8C-83A1-F6EECF244321}">
                <p14:modId xmlns:p14="http://schemas.microsoft.com/office/powerpoint/2010/main" val="1574177873"/>
              </p:ext>
            </p:extLst>
          </p:nvPr>
        </p:nvGraphicFramePr>
        <p:xfrm>
          <a:off x="3884611" y="363255"/>
          <a:ext cx="7614281" cy="4589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6866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E9F8AD66-CC09-4C8D-94EE-932C3785BD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2" name="Straight Connector 101">
              <a:extLst>
                <a:ext uri="{FF2B5EF4-FFF2-40B4-BE49-F238E27FC236}">
                  <a16:creationId xmlns:a16="http://schemas.microsoft.com/office/drawing/2014/main" id="{EE364623-3F66-4AAD-94F8-C053CD4F13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07E37E17-44F9-4E44-8F2F-0E873C68EE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DD327A4D-ADCE-482F-9F55-3B64D197AC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E600A8AB-CDF2-4E93-92C8-2CCB8230B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F8EE76C-974C-43A5-806B-47687FCB9B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8" name="Rectangle 107">
            <a:extLst>
              <a:ext uri="{FF2B5EF4-FFF2-40B4-BE49-F238E27FC236}">
                <a16:creationId xmlns:a16="http://schemas.microsoft.com/office/drawing/2014/main" id="{EFC3BF2D-25C6-4594-8B55-8F118521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15F68A-3F9A-F1BD-EE9F-82DF6E395494}"/>
              </a:ext>
            </a:extLst>
          </p:cNvPr>
          <p:cNvSpPr>
            <a:spLocks noGrp="1"/>
          </p:cNvSpPr>
          <p:nvPr>
            <p:ph type="title"/>
          </p:nvPr>
        </p:nvSpPr>
        <p:spPr>
          <a:xfrm>
            <a:off x="4552378" y="4487332"/>
            <a:ext cx="5556822" cy="1507067"/>
          </a:xfrm>
        </p:spPr>
        <p:txBody>
          <a:bodyPr vert="horz" lIns="91440" tIns="45720" rIns="91440" bIns="45720" rtlCol="0" anchor="ctr">
            <a:normAutofit/>
          </a:bodyPr>
          <a:lstStyle/>
          <a:p>
            <a:r>
              <a:rPr lang="en-US" sz="3600" dirty="0"/>
              <a:t>Benefits of Yoga </a:t>
            </a:r>
            <a:r>
              <a:rPr lang="en-US" sz="3600" dirty="0" err="1"/>
              <a:t>TRaining</a:t>
            </a:r>
            <a:endParaRPr lang="en-US" sz="3600" dirty="0"/>
          </a:p>
        </p:txBody>
      </p:sp>
      <p:sp>
        <p:nvSpPr>
          <p:cNvPr id="110" name="Rectangle 109">
            <a:extLst>
              <a:ext uri="{FF2B5EF4-FFF2-40B4-BE49-F238E27FC236}">
                <a16:creationId xmlns:a16="http://schemas.microsoft.com/office/drawing/2014/main" id="{F7A12C12-F8D4-4AC9-84E1-E4F85BFAB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lying on mats&#10;&#10;Description automatically generated">
            <a:extLst>
              <a:ext uri="{FF2B5EF4-FFF2-40B4-BE49-F238E27FC236}">
                <a16:creationId xmlns:a16="http://schemas.microsoft.com/office/drawing/2014/main" id="{D4C3EF4F-2D56-C8EA-30A6-32670D2CDE9A}"/>
              </a:ext>
            </a:extLst>
          </p:cNvPr>
          <p:cNvPicPr>
            <a:picLocks noChangeAspect="1"/>
          </p:cNvPicPr>
          <p:nvPr/>
        </p:nvPicPr>
        <p:blipFill>
          <a:blip r:embed="rId2"/>
          <a:stretch>
            <a:fillRect/>
          </a:stretch>
        </p:blipFill>
        <p:spPr>
          <a:xfrm rot="5400000">
            <a:off x="633108" y="838904"/>
            <a:ext cx="2795614" cy="2096710"/>
          </a:xfrm>
          <a:prstGeom prst="rect">
            <a:avLst/>
          </a:prstGeom>
        </p:spPr>
      </p:pic>
      <p:pic>
        <p:nvPicPr>
          <p:cNvPr id="6" name="Picture Placeholder 5" descr="A group of people doing yoga on mats&#10;&#10;Description automatically generated">
            <a:extLst>
              <a:ext uri="{FF2B5EF4-FFF2-40B4-BE49-F238E27FC236}">
                <a16:creationId xmlns:a16="http://schemas.microsoft.com/office/drawing/2014/main" id="{C35EF3D2-6EF4-136D-2D7F-38DD6D352755}"/>
              </a:ext>
            </a:extLst>
          </p:cNvPr>
          <p:cNvPicPr>
            <a:picLocks noGrp="1" noChangeAspect="1"/>
          </p:cNvPicPr>
          <p:nvPr>
            <p:ph type="pic" idx="1"/>
          </p:nvPr>
        </p:nvPicPr>
        <p:blipFill>
          <a:blip r:embed="rId3"/>
          <a:srcRect l="14864" r="29081" b="-1"/>
          <a:stretch/>
        </p:blipFill>
        <p:spPr>
          <a:xfrm>
            <a:off x="990416" y="3589020"/>
            <a:ext cx="2081000" cy="2784347"/>
          </a:xfrm>
          <a:prstGeom prst="rect">
            <a:avLst/>
          </a:prstGeom>
        </p:spPr>
      </p:pic>
      <p:sp>
        <p:nvSpPr>
          <p:cNvPr id="4" name="Text Placeholder 3">
            <a:extLst>
              <a:ext uri="{FF2B5EF4-FFF2-40B4-BE49-F238E27FC236}">
                <a16:creationId xmlns:a16="http://schemas.microsoft.com/office/drawing/2014/main" id="{EB12462F-4CD5-07B3-F590-1A742E85405F}"/>
              </a:ext>
            </a:extLst>
          </p:cNvPr>
          <p:cNvSpPr>
            <a:spLocks noGrp="1"/>
          </p:cNvSpPr>
          <p:nvPr>
            <p:ph type="body" sz="half" idx="2"/>
          </p:nvPr>
        </p:nvSpPr>
        <p:spPr>
          <a:xfrm>
            <a:off x="4307550" y="685800"/>
            <a:ext cx="7763892" cy="3615267"/>
          </a:xfrm>
        </p:spPr>
        <p:txBody>
          <a:bodyPr vert="horz" lIns="91440" tIns="45720" rIns="91440" bIns="45720" rtlCol="0" anchor="ctr">
            <a:normAutofit/>
          </a:bodyPr>
          <a:lstStyle/>
          <a:p>
            <a:pPr>
              <a:buFont typeface="Wingdings 3" panose="05040102010807070707" pitchFamily="18" charset="2"/>
              <a:buChar char=""/>
            </a:pPr>
            <a:r>
              <a:rPr lang="en-US" dirty="0"/>
              <a:t>1. </a:t>
            </a:r>
            <a:r>
              <a:rPr lang="en-US" sz="2000" b="1" i="1" dirty="0"/>
              <a:t>IMPROVES FLEXIBILITY!</a:t>
            </a:r>
          </a:p>
          <a:p>
            <a:pPr>
              <a:buFont typeface="Wingdings 3" panose="05040102010807070707" pitchFamily="18" charset="2"/>
              <a:buChar char=""/>
            </a:pPr>
            <a:r>
              <a:rPr lang="en-US" sz="2000" dirty="0"/>
              <a:t>2. Strength Building</a:t>
            </a:r>
          </a:p>
          <a:p>
            <a:pPr>
              <a:buFont typeface="Wingdings 3" panose="05040102010807070707" pitchFamily="18" charset="2"/>
              <a:buChar char=""/>
            </a:pPr>
            <a:r>
              <a:rPr lang="en-US" sz="2000" dirty="0"/>
              <a:t>3. Enhanced posture and center of gravity</a:t>
            </a:r>
          </a:p>
          <a:p>
            <a:pPr>
              <a:buFont typeface="Wingdings 3" panose="05040102010807070707" pitchFamily="18" charset="2"/>
              <a:buChar char=""/>
            </a:pPr>
            <a:r>
              <a:rPr lang="en-US" sz="2000" dirty="0"/>
              <a:t>4. Balanced and controlled breathing</a:t>
            </a:r>
          </a:p>
          <a:p>
            <a:pPr>
              <a:buFont typeface="Wingdings 3" panose="05040102010807070707" pitchFamily="18" charset="2"/>
              <a:buChar char=""/>
            </a:pPr>
            <a:r>
              <a:rPr lang="en-US" sz="2000" dirty="0"/>
              <a:t>6. Reduces stress and cortisol levels</a:t>
            </a:r>
          </a:p>
          <a:p>
            <a:pPr>
              <a:buFont typeface="Wingdings 3" panose="05040102010807070707" pitchFamily="18" charset="2"/>
              <a:buChar char=""/>
            </a:pPr>
            <a:r>
              <a:rPr lang="en-US" sz="2000" dirty="0"/>
              <a:t>7. Enhances recovery</a:t>
            </a:r>
          </a:p>
          <a:p>
            <a:pPr>
              <a:buFont typeface="Wingdings 3" panose="05040102010807070707" pitchFamily="18" charset="2"/>
              <a:buChar char=""/>
            </a:pPr>
            <a:r>
              <a:rPr lang="en-US" sz="2000" dirty="0"/>
              <a:t>8. Team bonding, injured athletes can train with the team</a:t>
            </a:r>
          </a:p>
          <a:p>
            <a:pPr>
              <a:buFont typeface="Wingdings 3" panose="05040102010807070707" pitchFamily="18" charset="2"/>
              <a:buChar char=""/>
            </a:pPr>
            <a:r>
              <a:rPr lang="en-US" sz="2000" dirty="0"/>
              <a:t>9. Peer led class, school yoga teacher, video yoga class</a:t>
            </a:r>
            <a:r>
              <a:rPr lang="en-US" dirty="0"/>
              <a:t>, </a:t>
            </a:r>
          </a:p>
        </p:txBody>
      </p:sp>
      <p:grpSp>
        <p:nvGrpSpPr>
          <p:cNvPr id="112" name="Group 111">
            <a:extLst>
              <a:ext uri="{FF2B5EF4-FFF2-40B4-BE49-F238E27FC236}">
                <a16:creationId xmlns:a16="http://schemas.microsoft.com/office/drawing/2014/main" id="{8FD8AD14-0613-481A-BA78-CCA8DD1F3B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3" name="Straight Connector 112">
              <a:extLst>
                <a:ext uri="{FF2B5EF4-FFF2-40B4-BE49-F238E27FC236}">
                  <a16:creationId xmlns:a16="http://schemas.microsoft.com/office/drawing/2014/main" id="{F36D0C6A-5417-49B9-A556-98633131BE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08727C4A-D172-4E5A-9D28-9C04CC829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3D19D09-0DC1-4FC2-B1AD-011ED90101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E9016FDD-D596-484A-87E8-CC1E7BAD84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8D7E80C5-88F9-44F8-A8D1-0F2F223A76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594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5" name="Straight Connector 54">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2" name="Rectangle 71">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FBCAF-9702-7F98-10AE-E1E92A1492B7}"/>
              </a:ext>
            </a:extLst>
          </p:cNvPr>
          <p:cNvSpPr>
            <a:spLocks noGrp="1"/>
          </p:cNvSpPr>
          <p:nvPr>
            <p:ph type="title"/>
          </p:nvPr>
        </p:nvSpPr>
        <p:spPr>
          <a:xfrm>
            <a:off x="6084114" y="4487332"/>
            <a:ext cx="4205003" cy="1507067"/>
          </a:xfrm>
        </p:spPr>
        <p:txBody>
          <a:bodyPr vert="horz" lIns="91440" tIns="45720" rIns="91440" bIns="45720" rtlCol="0" anchor="ctr">
            <a:normAutofit/>
          </a:bodyPr>
          <a:lstStyle/>
          <a:p>
            <a:r>
              <a:rPr lang="en-US" sz="3200" dirty="0"/>
              <a:t>Deep water pool running</a:t>
            </a:r>
          </a:p>
        </p:txBody>
      </p:sp>
      <p:sp>
        <p:nvSpPr>
          <p:cNvPr id="63"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in a pool&#10;&#10;Description automatically generated">
            <a:extLst>
              <a:ext uri="{FF2B5EF4-FFF2-40B4-BE49-F238E27FC236}">
                <a16:creationId xmlns:a16="http://schemas.microsoft.com/office/drawing/2014/main" id="{8E527BCD-A420-F781-605B-FF26705106EA}"/>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r="-3" b="22716"/>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7" name="TextBox 6">
            <a:extLst>
              <a:ext uri="{FF2B5EF4-FFF2-40B4-BE49-F238E27FC236}">
                <a16:creationId xmlns:a16="http://schemas.microsoft.com/office/drawing/2014/main" id="{6C464DC0-2E00-DBD2-9226-AC82C87FA733}"/>
              </a:ext>
            </a:extLst>
          </p:cNvPr>
          <p:cNvSpPr txBox="1"/>
          <p:nvPr/>
        </p:nvSpPr>
        <p:spPr>
          <a:xfrm>
            <a:off x="6095998" y="685800"/>
            <a:ext cx="4819653" cy="3615267"/>
          </a:xfrm>
          <a:prstGeom prst="rect">
            <a:avLst/>
          </a:prstGeom>
        </p:spPr>
        <p:txBody>
          <a:bodyPr vert="horz" lIns="91440" tIns="45720" rIns="91440" bIns="45720" rtlCol="0" anchor="ctr">
            <a:normAutofit/>
          </a:bodyPr>
          <a:lstStyle/>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Preserves fitness during injury</a:t>
            </a:r>
          </a:p>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Aids recovery after hard training days.</a:t>
            </a:r>
          </a:p>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Can add low impact training volume</a:t>
            </a:r>
          </a:p>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Upper body strength</a:t>
            </a:r>
          </a:p>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Range of motion</a:t>
            </a:r>
          </a:p>
          <a:p>
            <a:pPr marL="342900" indent="-342900">
              <a:spcBef>
                <a:spcPct val="20000"/>
              </a:spcBef>
              <a:spcAft>
                <a:spcPts val="600"/>
              </a:spcAft>
              <a:buClr>
                <a:schemeClr val="tx1"/>
              </a:buClr>
              <a:buSzPct val="80000"/>
              <a:buFont typeface="Wingdings 3" panose="05040102010807070707" pitchFamily="18" charset="2"/>
              <a:buChar char=""/>
            </a:pPr>
            <a:r>
              <a:rPr lang="en-US" dirty="0">
                <a:solidFill>
                  <a:schemeClr val="bg2">
                    <a:lumMod val="75000"/>
                  </a:schemeClr>
                </a:solidFill>
              </a:rPr>
              <a:t>*Wear an old pair of running shoes for added resistance. No flotation belt.</a:t>
            </a:r>
          </a:p>
          <a:p>
            <a:pPr marL="342900" indent="-342900">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p:txBody>
      </p:sp>
      <p:grpSp>
        <p:nvGrpSpPr>
          <p:cNvPr id="65" name="Group 64">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6" name="Straight Connector 65">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9452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bg2">
                <a:tint val="97000"/>
                <a:hueMod val="92000"/>
                <a:satMod val="169000"/>
                <a:lumMod val="164000"/>
              </a:schemeClr>
            </a:gs>
            <a:gs pos="100000">
              <a:schemeClr val="bg2">
                <a:shade val="96000"/>
                <a:satMod val="120000"/>
                <a:lumMod val="90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7447" y="581025"/>
            <a:ext cx="5649237" cy="618510"/>
          </a:xfrm>
        </p:spPr>
        <p:txBody>
          <a:bodyPr>
            <a:normAutofit/>
          </a:bodyPr>
          <a:lstStyle/>
          <a:p>
            <a:r>
              <a:rPr lang="en-US" sz="3200" dirty="0"/>
              <a:t>Unexplained</a:t>
            </a:r>
            <a:r>
              <a:rPr lang="en-US" dirty="0"/>
              <a:t> </a:t>
            </a:r>
            <a:r>
              <a:rPr lang="en-US" sz="3200" dirty="0"/>
              <a:t>STRUGGLES</a:t>
            </a:r>
          </a:p>
        </p:txBody>
      </p:sp>
      <p:pic>
        <p:nvPicPr>
          <p:cNvPr id="6" name="Picture Placeholder 5"/>
          <p:cNvPicPr>
            <a:picLocks noGrp="1" noChangeAspect="1"/>
          </p:cNvPicPr>
          <p:nvPr>
            <p:ph type="pic" idx="1"/>
          </p:nvPr>
        </p:nvPicPr>
        <p:blipFill>
          <a:blip r:embed="rId3"/>
          <a:srcRect l="293" r="293"/>
          <a:stretch>
            <a:fillRect/>
          </a:stretch>
        </p:blipFill>
        <p:spPr>
          <a:xfrm>
            <a:off x="7295825" y="245807"/>
            <a:ext cx="2787748" cy="2103120"/>
          </a:xfrm>
        </p:spPr>
      </p:pic>
      <p:sp>
        <p:nvSpPr>
          <p:cNvPr id="4" name="Text Placeholder 3"/>
          <p:cNvSpPr>
            <a:spLocks noGrp="1"/>
          </p:cNvSpPr>
          <p:nvPr>
            <p:ph type="body" sz="half" idx="2"/>
          </p:nvPr>
        </p:nvSpPr>
        <p:spPr>
          <a:xfrm>
            <a:off x="712428" y="1278194"/>
            <a:ext cx="6406128" cy="5181599"/>
          </a:xfrm>
        </p:spPr>
        <p:txBody>
          <a:bodyPr>
            <a:normAutofit fontScale="85000" lnSpcReduction="10000"/>
          </a:bodyPr>
          <a:lstStyle/>
          <a:p>
            <a:r>
              <a:rPr lang="en-US" dirty="0"/>
              <a:t>What to look for when an athlete displays an unexplained performance plateau or diminished workouts and/or races:</a:t>
            </a:r>
          </a:p>
          <a:p>
            <a:pPr marL="342900" indent="-342900">
              <a:buFont typeface="+mj-lt"/>
              <a:buAutoNum type="arabicPeriod"/>
            </a:pPr>
            <a:r>
              <a:rPr lang="en-US" b="1" dirty="0"/>
              <a:t>Age of the athlete and puberty</a:t>
            </a:r>
            <a:r>
              <a:rPr lang="en-US" dirty="0"/>
              <a:t>.  Growth spurts and onset of female menses.  Young bodies go through an exhaustive flux during puberty,  Strength to weight ratio is altered as well as coordination.  Be patient, increase strength development and work to maintain athlete confidence</a:t>
            </a:r>
          </a:p>
          <a:p>
            <a:pPr marL="342900" indent="-342900">
              <a:buFont typeface="+mj-lt"/>
              <a:buAutoNum type="arabicPeriod"/>
            </a:pPr>
            <a:r>
              <a:rPr lang="en-US" b="1" dirty="0"/>
              <a:t>Over training</a:t>
            </a:r>
            <a:r>
              <a:rPr lang="en-US" dirty="0"/>
              <a:t> Encourage athletes keep a log.  Some kids pack on mileage or too much training volume too quickly. Some kids take extended breaks of “doing nothing” and try to get back into training too quickly.  Encourage time off from running but not from fun fitness – winter months encourage other sports, XC skiing, rock climbing, swimming etc. </a:t>
            </a:r>
          </a:p>
          <a:p>
            <a:pPr marL="342900" indent="-342900">
              <a:buFont typeface="+mj-lt"/>
              <a:buAutoNum type="arabicPeriod"/>
            </a:pPr>
            <a:r>
              <a:rPr lang="en-US" b="1" dirty="0"/>
              <a:t>Over racing. – </a:t>
            </a:r>
            <a:r>
              <a:rPr lang="en-US" dirty="0"/>
              <a:t>Racing may start out strong but diminishes 2/3’s of the way into the season due to reduced weekly volume.</a:t>
            </a:r>
            <a:endParaRPr lang="en-US" b="1" dirty="0"/>
          </a:p>
          <a:p>
            <a:pPr marL="342900" indent="-342900">
              <a:buFont typeface="+mj-lt"/>
              <a:buAutoNum type="arabicPeriod"/>
            </a:pPr>
            <a:r>
              <a:rPr lang="en-US" b="1" dirty="0"/>
              <a:t>Low Iron and ferritin</a:t>
            </a:r>
            <a:r>
              <a:rPr lang="en-US" dirty="0"/>
              <a:t>. Males and females suffer low ferritin levels,  elite athlete levels should be over “50” ng/ml.  Have ferritin levels checked routinely.  Educate your runners on foods high in iron, what food to avoid, and how to enhance absorption.</a:t>
            </a:r>
          </a:p>
          <a:p>
            <a:pPr marL="342900" indent="-342900">
              <a:buFont typeface="+mj-lt"/>
              <a:buAutoNum type="arabicPeriod"/>
            </a:pPr>
            <a:r>
              <a:rPr lang="en-US" b="1" dirty="0"/>
              <a:t>Under fueling daily. </a:t>
            </a:r>
            <a:r>
              <a:rPr lang="en-US" dirty="0"/>
              <a:t> Need daily breakfast, lunch and pre-workout snacks</a:t>
            </a:r>
            <a:endParaRPr lang="en-US" b="1" dirty="0"/>
          </a:p>
        </p:txBody>
      </p:sp>
      <p:pic>
        <p:nvPicPr>
          <p:cNvPr id="7" name="Picture Placeholder 5"/>
          <p:cNvPicPr>
            <a:picLocks noChangeAspect="1"/>
          </p:cNvPicPr>
          <p:nvPr/>
        </p:nvPicPr>
        <p:blipFill>
          <a:blip r:embed="rId4"/>
          <a:stretch>
            <a:fillRect/>
          </a:stretch>
        </p:blipFill>
        <p:spPr>
          <a:xfrm>
            <a:off x="7238549" y="3683728"/>
            <a:ext cx="1451150" cy="2743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pic>
      <p:sp>
        <p:nvSpPr>
          <p:cNvPr id="9" name="TextBox 8"/>
          <p:cNvSpPr txBox="1"/>
          <p:nvPr/>
        </p:nvSpPr>
        <p:spPr>
          <a:xfrm flipH="1">
            <a:off x="10260842" y="890280"/>
            <a:ext cx="1738320" cy="615553"/>
          </a:xfrm>
          <a:prstGeom prst="rect">
            <a:avLst/>
          </a:prstGeom>
          <a:noFill/>
        </p:spPr>
        <p:txBody>
          <a:bodyPr wrap="square" rtlCol="0">
            <a:spAutoFit/>
          </a:bodyPr>
          <a:lstStyle/>
          <a:p>
            <a:r>
              <a:rPr lang="en-US" dirty="0"/>
              <a:t>*</a:t>
            </a:r>
            <a:r>
              <a:rPr lang="en-US" sz="1600" dirty="0"/>
              <a:t>These boys are the same age!</a:t>
            </a:r>
          </a:p>
        </p:txBody>
      </p:sp>
      <p:pic>
        <p:nvPicPr>
          <p:cNvPr id="5" name="Picture 4" descr="A group of people standing in a line under an orange tent&#10;&#10;Description automatically generated">
            <a:extLst>
              <a:ext uri="{FF2B5EF4-FFF2-40B4-BE49-F238E27FC236}">
                <a16:creationId xmlns:a16="http://schemas.microsoft.com/office/drawing/2014/main" id="{C96C20D7-41F2-94E3-D539-A5FE6998BAC1}"/>
              </a:ext>
            </a:extLst>
          </p:cNvPr>
          <p:cNvPicPr>
            <a:picLocks noChangeAspect="1"/>
          </p:cNvPicPr>
          <p:nvPr/>
        </p:nvPicPr>
        <p:blipFill>
          <a:blip r:embed="rId5"/>
          <a:stretch>
            <a:fillRect/>
          </a:stretch>
        </p:blipFill>
        <p:spPr>
          <a:xfrm>
            <a:off x="8840012" y="2526203"/>
            <a:ext cx="3048000" cy="2286000"/>
          </a:xfrm>
          <a:prstGeom prst="rect">
            <a:avLst/>
          </a:prstGeom>
          <a:effectLst/>
        </p:spPr>
      </p:pic>
    </p:spTree>
    <p:extLst>
      <p:ext uri="{BB962C8B-B14F-4D97-AF65-F5344CB8AC3E}">
        <p14:creationId xmlns:p14="http://schemas.microsoft.com/office/powerpoint/2010/main" val="51908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D22E-04D0-DB87-8E6C-7E2F48B8721C}"/>
              </a:ext>
            </a:extLst>
          </p:cNvPr>
          <p:cNvSpPr>
            <a:spLocks noGrp="1"/>
          </p:cNvSpPr>
          <p:nvPr>
            <p:ph type="title"/>
          </p:nvPr>
        </p:nvSpPr>
        <p:spPr>
          <a:xfrm>
            <a:off x="457200" y="372762"/>
            <a:ext cx="6019800" cy="1143000"/>
          </a:xfrm>
        </p:spPr>
        <p:txBody>
          <a:bodyPr/>
          <a:lstStyle/>
          <a:p>
            <a:r>
              <a:rPr lang="en-US" dirty="0"/>
              <a:t>Resources</a:t>
            </a:r>
          </a:p>
        </p:txBody>
      </p:sp>
      <p:sp>
        <p:nvSpPr>
          <p:cNvPr id="4" name="Text Placeholder 3">
            <a:extLst>
              <a:ext uri="{FF2B5EF4-FFF2-40B4-BE49-F238E27FC236}">
                <a16:creationId xmlns:a16="http://schemas.microsoft.com/office/drawing/2014/main" id="{DEB70738-25CE-B176-EE71-1C61FA8E33E9}"/>
              </a:ext>
            </a:extLst>
          </p:cNvPr>
          <p:cNvSpPr>
            <a:spLocks noGrp="1"/>
          </p:cNvSpPr>
          <p:nvPr>
            <p:ph type="body" sz="half" idx="2"/>
          </p:nvPr>
        </p:nvSpPr>
        <p:spPr>
          <a:xfrm>
            <a:off x="457200" y="2162432"/>
            <a:ext cx="10188146" cy="3534031"/>
          </a:xfrm>
        </p:spPr>
        <p:txBody>
          <a:bodyPr>
            <a:normAutofit/>
          </a:bodyPr>
          <a:lstStyle/>
          <a:p>
            <a:r>
              <a:rPr lang="en-US" sz="2400" b="1" dirty="0"/>
              <a:t>Nutrition Support:</a:t>
            </a:r>
            <a:r>
              <a:rPr lang="en-US" sz="2400" dirty="0"/>
              <a:t>	</a:t>
            </a:r>
          </a:p>
          <a:p>
            <a:r>
              <a:rPr lang="en-US" sz="2400" dirty="0"/>
              <a:t>	Maddie Alm: </a:t>
            </a:r>
            <a:r>
              <a:rPr lang="en-US" sz="2400" dirty="0">
                <a:hlinkClick r:id="rId2"/>
              </a:rPr>
              <a:t>FuelingForwardNutrition@gmail.com</a:t>
            </a:r>
            <a:endParaRPr lang="en-US" sz="2400" dirty="0"/>
          </a:p>
          <a:p>
            <a:r>
              <a:rPr lang="en-US" sz="2400" b="1" dirty="0"/>
              <a:t>Cycling and Power Meter Support:</a:t>
            </a:r>
          </a:p>
          <a:p>
            <a:r>
              <a:rPr lang="en-US" sz="2400" dirty="0"/>
              <a:t>	Andy Potts: </a:t>
            </a:r>
            <a:r>
              <a:rPr lang="en-US" sz="2400" u="sng" dirty="0"/>
              <a:t>AndyPottsRacing.com</a:t>
            </a:r>
          </a:p>
          <a:p>
            <a:r>
              <a:rPr lang="en-US" sz="2400" b="1" dirty="0"/>
              <a:t>Elliptical and Pool Running Support</a:t>
            </a:r>
            <a:r>
              <a:rPr lang="en-US" sz="2400" dirty="0"/>
              <a:t>:</a:t>
            </a:r>
          </a:p>
          <a:p>
            <a:r>
              <a:rPr lang="en-US" sz="2400" dirty="0"/>
              <a:t>	Lisa Rainsberger: </a:t>
            </a:r>
            <a:r>
              <a:rPr lang="en-US" sz="2400" u="sng" dirty="0"/>
              <a:t>Lisa@traininggoals.com</a:t>
            </a:r>
          </a:p>
        </p:txBody>
      </p:sp>
    </p:spTree>
    <p:extLst>
      <p:ext uri="{BB962C8B-B14F-4D97-AF65-F5344CB8AC3E}">
        <p14:creationId xmlns:p14="http://schemas.microsoft.com/office/powerpoint/2010/main" val="140800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4212" y="4487332"/>
            <a:ext cx="10646934" cy="1507067"/>
          </a:xfrm>
        </p:spPr>
        <p:txBody>
          <a:bodyPr>
            <a:normAutofit/>
          </a:bodyPr>
          <a:lstStyle/>
          <a:p>
            <a:pPr algn="ctr">
              <a:lnSpc>
                <a:spcPct val="90000"/>
              </a:lnSpc>
            </a:pPr>
            <a:r>
              <a:rPr lang="en-US" sz="3300" dirty="0"/>
              <a:t>Why Cross Train? Why Have to cross train?	 </a:t>
            </a:r>
            <a:br>
              <a:rPr lang="en-US" sz="3300" dirty="0"/>
            </a:br>
            <a:r>
              <a:rPr lang="en-US" sz="3300" dirty="0"/>
              <a:t>injuries happen but </a:t>
            </a:r>
            <a:br>
              <a:rPr lang="en-US" sz="3300" dirty="0"/>
            </a:br>
            <a:r>
              <a:rPr lang="en-US" sz="3300" dirty="0"/>
              <a:t>Are they preventable?</a:t>
            </a:r>
          </a:p>
        </p:txBody>
      </p:sp>
      <p:pic>
        <p:nvPicPr>
          <p:cNvPr id="4" name="Picture 3" descr="A group of people on a field&#10;&#10;Description automatically generated">
            <a:extLst>
              <a:ext uri="{FF2B5EF4-FFF2-40B4-BE49-F238E27FC236}">
                <a16:creationId xmlns:a16="http://schemas.microsoft.com/office/drawing/2014/main" id="{E2E298E9-8D38-E35A-ACC3-8D626E308580}"/>
              </a:ext>
            </a:extLst>
          </p:cNvPr>
          <p:cNvPicPr>
            <a:picLocks noChangeAspect="1"/>
          </p:cNvPicPr>
          <p:nvPr/>
        </p:nvPicPr>
        <p:blipFill>
          <a:blip r:embed="rId3"/>
          <a:stretch>
            <a:fillRect/>
          </a:stretch>
        </p:blipFill>
        <p:spPr>
          <a:xfrm>
            <a:off x="791239" y="751126"/>
            <a:ext cx="5304759" cy="3540926"/>
          </a:xfrm>
          <a:prstGeom prst="rect">
            <a:avLst/>
          </a:prstGeom>
          <a:effectLst>
            <a:innerShdw blurRad="57150" dist="38100" dir="14460000">
              <a:prstClr val="black">
                <a:alpha val="70000"/>
              </a:prstClr>
            </a:innerShdw>
          </a:effectLst>
        </p:spPr>
      </p:pic>
      <p:graphicFrame>
        <p:nvGraphicFramePr>
          <p:cNvPr id="13" name="Content Placeholder 10">
            <a:extLst>
              <a:ext uri="{FF2B5EF4-FFF2-40B4-BE49-F238E27FC236}">
                <a16:creationId xmlns:a16="http://schemas.microsoft.com/office/drawing/2014/main" id="{46090C14-30EA-C958-1B92-5E06C3733988}"/>
              </a:ext>
            </a:extLst>
          </p:cNvPr>
          <p:cNvGraphicFramePr>
            <a:graphicFrameLocks noGrp="1"/>
          </p:cNvGraphicFramePr>
          <p:nvPr>
            <p:ph idx="1"/>
            <p:extLst>
              <p:ext uri="{D42A27DB-BD31-4B8C-83A1-F6EECF244321}">
                <p14:modId xmlns:p14="http://schemas.microsoft.com/office/powerpoint/2010/main" val="4080942292"/>
              </p:ext>
            </p:extLst>
          </p:nvPr>
        </p:nvGraphicFramePr>
        <p:xfrm>
          <a:off x="6499654" y="425885"/>
          <a:ext cx="5036817" cy="4459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08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0" name="Rectangle 19">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5034" y="120252"/>
            <a:ext cx="5627258" cy="1131096"/>
          </a:xfrm>
        </p:spPr>
        <p:txBody>
          <a:bodyPr vert="horz" lIns="91440" tIns="45720" rIns="91440" bIns="45720" rtlCol="0" anchor="ctr">
            <a:normAutofit fontScale="90000"/>
          </a:bodyPr>
          <a:lstStyle/>
          <a:p>
            <a:pPr algn="ctr"/>
            <a:r>
              <a:rPr lang="en-US" sz="3600" dirty="0"/>
              <a:t>Benefits of cross training</a:t>
            </a:r>
          </a:p>
        </p:txBody>
      </p:sp>
      <p:sp>
        <p:nvSpPr>
          <p:cNvPr id="22"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ifting weights in a gym&#10;&#10;Description automatically generated">
            <a:extLst>
              <a:ext uri="{FF2B5EF4-FFF2-40B4-BE49-F238E27FC236}">
                <a16:creationId xmlns:a16="http://schemas.microsoft.com/office/drawing/2014/main" id="{8088E0EB-6DE7-4973-0DB2-CBD65E9AFF71}"/>
              </a:ext>
            </a:extLst>
          </p:cNvPr>
          <p:cNvPicPr>
            <a:picLocks noChangeAspect="1"/>
          </p:cNvPicPr>
          <p:nvPr/>
        </p:nvPicPr>
        <p:blipFill>
          <a:blip r:embed="rId2"/>
          <a:srcRect r="-2" b="1250"/>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4" name="Text Placeholder 3"/>
          <p:cNvSpPr>
            <a:spLocks noGrp="1"/>
          </p:cNvSpPr>
          <p:nvPr>
            <p:ph type="body" sz="half" idx="2"/>
          </p:nvPr>
        </p:nvSpPr>
        <p:spPr>
          <a:xfrm>
            <a:off x="4444105" y="1356317"/>
            <a:ext cx="6253792" cy="5373486"/>
          </a:xfrm>
        </p:spPr>
        <p:txBody>
          <a:bodyPr vert="horz" lIns="91440" tIns="45720" rIns="91440" bIns="45720" rtlCol="0" anchor="ctr">
            <a:normAutofit lnSpcReduction="10000"/>
          </a:bodyPr>
          <a:lstStyle/>
          <a:p>
            <a:pPr marL="342900" indent="-342900">
              <a:lnSpc>
                <a:spcPct val="90000"/>
              </a:lnSpc>
              <a:buFont typeface="Wingdings 3" panose="05040102010807070707" pitchFamily="18" charset="2"/>
              <a:buChar char=""/>
            </a:pPr>
            <a:r>
              <a:rPr lang="en-US" b="1" dirty="0"/>
              <a:t>Injury Prevention</a:t>
            </a:r>
            <a:r>
              <a:rPr lang="en-US" dirty="0"/>
              <a:t>. </a:t>
            </a:r>
          </a:p>
          <a:p>
            <a:pPr marL="342900" indent="-342900">
              <a:lnSpc>
                <a:spcPct val="90000"/>
              </a:lnSpc>
              <a:buFont typeface="Wingdings 3" panose="05040102010807070707" pitchFamily="18" charset="2"/>
              <a:buChar char=""/>
            </a:pPr>
            <a:r>
              <a:rPr lang="en-US" dirty="0">
                <a:solidFill>
                  <a:schemeClr val="tx1"/>
                </a:solidFill>
              </a:rPr>
              <a:t>a.</a:t>
            </a:r>
            <a:r>
              <a:rPr lang="en-US" dirty="0"/>
              <a:t>	</a:t>
            </a:r>
            <a:r>
              <a:rPr lang="en-US" dirty="0">
                <a:solidFill>
                  <a:schemeClr val="tx1"/>
                </a:solidFill>
              </a:rPr>
              <a:t>Use different muscle groups preventing 				muscle overload.</a:t>
            </a:r>
          </a:p>
          <a:p>
            <a:pPr marL="342900" indent="-342900">
              <a:lnSpc>
                <a:spcPct val="90000"/>
              </a:lnSpc>
              <a:buFont typeface="Wingdings 3" panose="05040102010807070707" pitchFamily="18" charset="2"/>
              <a:buChar char=""/>
            </a:pPr>
            <a:r>
              <a:rPr lang="en-US" dirty="0">
                <a:solidFill>
                  <a:schemeClr val="tx1"/>
                </a:solidFill>
              </a:rPr>
              <a:t>b.	Improve muscle flexibility and stability</a:t>
            </a:r>
          </a:p>
          <a:p>
            <a:pPr marL="342900" indent="-342900">
              <a:lnSpc>
                <a:spcPct val="90000"/>
              </a:lnSpc>
              <a:buFont typeface="Wingdings 3" panose="05040102010807070707" pitchFamily="18" charset="2"/>
              <a:buChar char=""/>
            </a:pPr>
            <a:r>
              <a:rPr lang="en-US" dirty="0">
                <a:solidFill>
                  <a:schemeClr val="tx1"/>
                </a:solidFill>
              </a:rPr>
              <a:t>c.	Allows active recovery by switching b/t high 			and low impact training.</a:t>
            </a:r>
          </a:p>
          <a:p>
            <a:pPr marL="342900" indent="-342900">
              <a:lnSpc>
                <a:spcPct val="90000"/>
              </a:lnSpc>
              <a:buFont typeface="Wingdings 3" panose="05040102010807070707" pitchFamily="18" charset="2"/>
              <a:buChar char=""/>
            </a:pPr>
            <a:r>
              <a:rPr lang="en-US" b="1" dirty="0"/>
              <a:t>Rehabilitate and train through injury</a:t>
            </a:r>
            <a:r>
              <a:rPr lang="en-US" dirty="0"/>
              <a:t>.</a:t>
            </a:r>
          </a:p>
          <a:p>
            <a:pPr marL="342900" indent="-342900">
              <a:lnSpc>
                <a:spcPct val="90000"/>
              </a:lnSpc>
              <a:buFont typeface="Wingdings 3" panose="05040102010807070707" pitchFamily="18" charset="2"/>
              <a:buChar char=""/>
            </a:pPr>
            <a:r>
              <a:rPr lang="en-US" dirty="0">
                <a:solidFill>
                  <a:schemeClr val="tx1"/>
                </a:solidFill>
              </a:rPr>
              <a:t>a. </a:t>
            </a:r>
            <a:r>
              <a:rPr lang="en-US" dirty="0"/>
              <a:t>	</a:t>
            </a:r>
            <a:r>
              <a:rPr lang="en-US" dirty="0">
                <a:solidFill>
                  <a:schemeClr val="tx1"/>
                </a:solidFill>
              </a:rPr>
              <a:t>Impact reduction while training through injury, </a:t>
            </a:r>
          </a:p>
          <a:p>
            <a:pPr marL="342900" indent="-342900">
              <a:lnSpc>
                <a:spcPct val="90000"/>
              </a:lnSpc>
              <a:buFont typeface="Wingdings 3" panose="05040102010807070707" pitchFamily="18" charset="2"/>
              <a:buChar char=""/>
            </a:pPr>
            <a:r>
              <a:rPr lang="en-US" dirty="0">
                <a:solidFill>
                  <a:schemeClr val="tx1"/>
                </a:solidFill>
              </a:rPr>
              <a:t>b.	Maintains fitness and strength,</a:t>
            </a:r>
          </a:p>
          <a:p>
            <a:pPr marL="342900" indent="-342900">
              <a:lnSpc>
                <a:spcPct val="90000"/>
              </a:lnSpc>
              <a:buFont typeface="Wingdings 3" panose="05040102010807070707" pitchFamily="18" charset="2"/>
              <a:buChar char=""/>
            </a:pPr>
            <a:r>
              <a:rPr lang="en-US" dirty="0">
                <a:solidFill>
                  <a:schemeClr val="tx1"/>
                </a:solidFill>
              </a:rPr>
              <a:t>C.	Upper Body Strength *blessing in disguise.</a:t>
            </a:r>
          </a:p>
          <a:p>
            <a:pPr marL="342900" indent="-342900">
              <a:lnSpc>
                <a:spcPct val="90000"/>
              </a:lnSpc>
              <a:buFont typeface="Wingdings 3" panose="05040102010807070707" pitchFamily="18" charset="2"/>
              <a:buChar char=""/>
            </a:pPr>
            <a:r>
              <a:rPr lang="en-US" dirty="0">
                <a:solidFill>
                  <a:schemeClr val="tx1"/>
                </a:solidFill>
              </a:rPr>
              <a:t>d.	Improved flexibility and range of motion</a:t>
            </a:r>
          </a:p>
          <a:p>
            <a:pPr marL="342900" indent="-342900">
              <a:lnSpc>
                <a:spcPct val="90000"/>
              </a:lnSpc>
              <a:buFont typeface="Wingdings 3" panose="05040102010807070707" pitchFamily="18" charset="2"/>
              <a:buChar char=""/>
            </a:pPr>
            <a:r>
              <a:rPr lang="en-US" dirty="0">
                <a:solidFill>
                  <a:schemeClr val="tx1"/>
                </a:solidFill>
              </a:rPr>
              <a:t>e.	Mental health benefits. Positively impacts 			mood and motivation</a:t>
            </a:r>
          </a:p>
          <a:p>
            <a:pPr marL="342900" indent="-342900">
              <a:lnSpc>
                <a:spcPct val="90000"/>
              </a:lnSpc>
              <a:buFont typeface="Wingdings 3" panose="05040102010807070707" pitchFamily="18" charset="2"/>
              <a:buChar char=""/>
            </a:pPr>
            <a:r>
              <a:rPr lang="en-US" b="1" dirty="0"/>
              <a:t>Added training volume </a:t>
            </a:r>
          </a:p>
          <a:p>
            <a:pPr marL="342900" indent="-342900">
              <a:lnSpc>
                <a:spcPct val="90000"/>
              </a:lnSpc>
              <a:buFont typeface="Wingdings 3" panose="05040102010807070707" pitchFamily="18" charset="2"/>
              <a:buChar char=""/>
            </a:pPr>
            <a:r>
              <a:rPr lang="en-US" dirty="0">
                <a:solidFill>
                  <a:schemeClr val="tx1"/>
                </a:solidFill>
              </a:rPr>
              <a:t>a.</a:t>
            </a:r>
            <a:r>
              <a:rPr lang="en-US" dirty="0"/>
              <a:t>	</a:t>
            </a:r>
            <a:r>
              <a:rPr lang="en-US" dirty="0">
                <a:solidFill>
                  <a:schemeClr val="tx1"/>
                </a:solidFill>
              </a:rPr>
              <a:t>Adds increased training volume, </a:t>
            </a:r>
          </a:p>
          <a:p>
            <a:pPr marL="342900" indent="-342900">
              <a:lnSpc>
                <a:spcPct val="90000"/>
              </a:lnSpc>
              <a:buFont typeface="Wingdings 3" panose="05040102010807070707" pitchFamily="18" charset="2"/>
              <a:buChar char=""/>
            </a:pPr>
            <a:r>
              <a:rPr lang="en-US" dirty="0">
                <a:solidFill>
                  <a:schemeClr val="tx1"/>
                </a:solidFill>
              </a:rPr>
              <a:t>b.	Allows for double training days.</a:t>
            </a:r>
          </a:p>
          <a:p>
            <a:pPr marL="342900" indent="-342900">
              <a:lnSpc>
                <a:spcPct val="90000"/>
              </a:lnSpc>
              <a:buFont typeface="Wingdings 3" panose="05040102010807070707" pitchFamily="18" charset="2"/>
              <a:buChar char=""/>
            </a:pPr>
            <a:endParaRPr lang="en-US" dirty="0"/>
          </a:p>
        </p:txBody>
      </p:sp>
      <p:grpSp>
        <p:nvGrpSpPr>
          <p:cNvPr id="24" name="Group 23">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9486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4847F8C0-6201-4438-8F29-02EEDC5D5E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9" name="Straight Connector 138">
              <a:extLst>
                <a:ext uri="{FF2B5EF4-FFF2-40B4-BE49-F238E27FC236}">
                  <a16:creationId xmlns:a16="http://schemas.microsoft.com/office/drawing/2014/main" id="{FDDA8A64-F365-443A-AC0E-0A8BD36A24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0EF1F7B8-D5AA-4615-AD33-DAAFCD3F8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6EFE3230-D538-4C37-A8C9-8B449B0774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9BDDA670-FBA3-4E08-A729-2AF5292999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45290AD8-9D5A-4BE8-9D6B-189BDC4F7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45" name="Rectangle 144">
            <a:extLst>
              <a:ext uri="{FF2B5EF4-FFF2-40B4-BE49-F238E27FC236}">
                <a16:creationId xmlns:a16="http://schemas.microsoft.com/office/drawing/2014/main" id="{15A8502A-45E3-4FFF-8AC4-2BE9D33D5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66114" y="331565"/>
            <a:ext cx="3983314" cy="1507067"/>
          </a:xfrm>
        </p:spPr>
        <p:txBody>
          <a:bodyPr vert="horz" lIns="91440" tIns="45720" rIns="91440" bIns="45720" rtlCol="0" anchor="ctr">
            <a:normAutofit/>
          </a:bodyPr>
          <a:lstStyle/>
          <a:p>
            <a:r>
              <a:rPr lang="en-US" sz="3000" dirty="0"/>
              <a:t>Types of cross training for distance runners</a:t>
            </a:r>
          </a:p>
        </p:txBody>
      </p:sp>
      <p:sp>
        <p:nvSpPr>
          <p:cNvPr id="147" name="Snip Diagonal Corner Rectangle 20">
            <a:extLst>
              <a:ext uri="{FF2B5EF4-FFF2-40B4-BE49-F238E27FC236}">
                <a16:creationId xmlns:a16="http://schemas.microsoft.com/office/drawing/2014/main" id="{38CC5FDF-79C3-4114-99D4-FE4C9B5B1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2"/>
            <a:ext cx="6069240"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9" name="Rectangle 148">
            <a:extLst>
              <a:ext uri="{FF2B5EF4-FFF2-40B4-BE49-F238E27FC236}">
                <a16:creationId xmlns:a16="http://schemas.microsoft.com/office/drawing/2014/main" id="{7758F0C3-1264-47B6-BF9F-C73BEE75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49486"/>
            <a:ext cx="2401830" cy="28085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group of people in a circle&#10;&#10;Description automatically generated">
            <a:extLst>
              <a:ext uri="{FF2B5EF4-FFF2-40B4-BE49-F238E27FC236}">
                <a16:creationId xmlns:a16="http://schemas.microsoft.com/office/drawing/2014/main" id="{F40CB944-4E9A-CB60-4B75-A809CD6DFFC3}"/>
              </a:ext>
            </a:extLst>
          </p:cNvPr>
          <p:cNvPicPr>
            <a:picLocks noChangeAspect="1"/>
          </p:cNvPicPr>
          <p:nvPr/>
        </p:nvPicPr>
        <p:blipFill>
          <a:blip r:embed="rId2"/>
          <a:srcRect t="14913" r="1" b="4236"/>
          <a:stretch/>
        </p:blipFill>
        <p:spPr>
          <a:xfrm>
            <a:off x="2547257" y="3224893"/>
            <a:ext cx="3370171" cy="3633107"/>
          </a:xfrm>
          <a:prstGeom prst="rect">
            <a:avLst/>
          </a:prstGeom>
        </p:spPr>
      </p:pic>
      <p:pic>
        <p:nvPicPr>
          <p:cNvPr id="15" name="Picture 14" descr="A person running on a treadmill&#10;&#10;Description automatically generated">
            <a:extLst>
              <a:ext uri="{FF2B5EF4-FFF2-40B4-BE49-F238E27FC236}">
                <a16:creationId xmlns:a16="http://schemas.microsoft.com/office/drawing/2014/main" id="{23A70776-B9AA-AA79-2C6A-F3CCAD16D49B}"/>
              </a:ext>
            </a:extLst>
          </p:cNvPr>
          <p:cNvPicPr>
            <a:picLocks noChangeAspect="1"/>
          </p:cNvPicPr>
          <p:nvPr/>
        </p:nvPicPr>
        <p:blipFill>
          <a:blip r:embed="rId3"/>
          <a:srcRect t="9977" r="3" b="32579"/>
          <a:stretch/>
        </p:blipFill>
        <p:spPr>
          <a:xfrm>
            <a:off x="-499" y="10"/>
            <a:ext cx="3835570" cy="3899748"/>
          </a:xfrm>
          <a:custGeom>
            <a:avLst/>
            <a:gdLst/>
            <a:ahLst/>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pic>
        <p:nvPicPr>
          <p:cNvPr id="24" name="Picture 23" descr="A person on a stationary bike&#10;&#10;Description automatically generated">
            <a:extLst>
              <a:ext uri="{FF2B5EF4-FFF2-40B4-BE49-F238E27FC236}">
                <a16:creationId xmlns:a16="http://schemas.microsoft.com/office/drawing/2014/main" id="{DF244C15-3B4B-5124-505A-EB6E15CFA8AD}"/>
              </a:ext>
            </a:extLst>
          </p:cNvPr>
          <p:cNvPicPr>
            <a:picLocks noChangeAspect="1"/>
          </p:cNvPicPr>
          <p:nvPr/>
        </p:nvPicPr>
        <p:blipFill>
          <a:blip r:embed="rId4"/>
          <a:srcRect l="3240" r="13237" b="-2"/>
          <a:stretch/>
        </p:blipFill>
        <p:spPr>
          <a:xfrm>
            <a:off x="3986540" y="-268"/>
            <a:ext cx="1930888" cy="3082474"/>
          </a:xfrm>
          <a:prstGeom prst="rect">
            <a:avLst/>
          </a:prstGeom>
        </p:spPr>
      </p:pic>
      <p:sp>
        <p:nvSpPr>
          <p:cNvPr id="28" name="Text Placeholder 27">
            <a:extLst>
              <a:ext uri="{FF2B5EF4-FFF2-40B4-BE49-F238E27FC236}">
                <a16:creationId xmlns:a16="http://schemas.microsoft.com/office/drawing/2014/main" id="{02CF24B0-758E-7E7D-B610-47ADCF773DC7}"/>
              </a:ext>
            </a:extLst>
          </p:cNvPr>
          <p:cNvSpPr>
            <a:spLocks noGrp="1"/>
          </p:cNvSpPr>
          <p:nvPr>
            <p:ph type="body" sz="half" idx="2"/>
          </p:nvPr>
        </p:nvSpPr>
        <p:spPr>
          <a:xfrm>
            <a:off x="6391545" y="2202457"/>
            <a:ext cx="5149666" cy="3615267"/>
          </a:xfrm>
        </p:spPr>
        <p:txBody>
          <a:bodyPr vert="horz" lIns="91440" tIns="45720" rIns="91440" bIns="45720" rtlCol="0" anchor="ctr">
            <a:noAutofit/>
          </a:bodyPr>
          <a:lstStyle/>
          <a:p>
            <a:pPr>
              <a:buFont typeface="Wingdings 3" panose="05040102010807070707" pitchFamily="18" charset="2"/>
              <a:buChar char=""/>
            </a:pPr>
            <a:r>
              <a:rPr lang="en-US" sz="2400" dirty="0">
                <a:solidFill>
                  <a:schemeClr val="bg1"/>
                </a:solidFill>
              </a:rPr>
              <a:t>Elliptical Machine</a:t>
            </a:r>
          </a:p>
          <a:p>
            <a:pPr>
              <a:buFont typeface="Wingdings 3" panose="05040102010807070707" pitchFamily="18" charset="2"/>
              <a:buChar char=""/>
            </a:pPr>
            <a:r>
              <a:rPr lang="en-US" sz="2400" dirty="0">
                <a:solidFill>
                  <a:schemeClr val="bg1"/>
                </a:solidFill>
              </a:rPr>
              <a:t>Cycling</a:t>
            </a:r>
          </a:p>
          <a:p>
            <a:pPr>
              <a:buFont typeface="Wingdings 3" panose="05040102010807070707" pitchFamily="18" charset="2"/>
              <a:buChar char=""/>
            </a:pPr>
            <a:r>
              <a:rPr lang="en-US" sz="2400" dirty="0">
                <a:solidFill>
                  <a:schemeClr val="bg1"/>
                </a:solidFill>
              </a:rPr>
              <a:t>Deep water pool running</a:t>
            </a:r>
          </a:p>
          <a:p>
            <a:pPr>
              <a:buFont typeface="Wingdings 3" panose="05040102010807070707" pitchFamily="18" charset="2"/>
              <a:buChar char=""/>
            </a:pPr>
            <a:r>
              <a:rPr lang="en-US" sz="2400" dirty="0">
                <a:solidFill>
                  <a:schemeClr val="bg1"/>
                </a:solidFill>
              </a:rPr>
              <a:t>Yoga</a:t>
            </a:r>
          </a:p>
          <a:p>
            <a:pPr>
              <a:buFont typeface="Wingdings 3" panose="05040102010807070707" pitchFamily="18" charset="2"/>
              <a:buChar char=""/>
            </a:pPr>
            <a:r>
              <a:rPr lang="en-US" sz="2400" dirty="0">
                <a:solidFill>
                  <a:schemeClr val="bg1"/>
                </a:solidFill>
              </a:rPr>
              <a:t>Weights</a:t>
            </a:r>
          </a:p>
          <a:p>
            <a:pPr>
              <a:buFont typeface="Wingdings 3" panose="05040102010807070707" pitchFamily="18" charset="2"/>
              <a:buChar char=""/>
            </a:pPr>
            <a:r>
              <a:rPr lang="en-US" sz="2400" dirty="0">
                <a:solidFill>
                  <a:schemeClr val="bg1"/>
                </a:solidFill>
              </a:rPr>
              <a:t>Lever / Alter-G Machine</a:t>
            </a:r>
          </a:p>
          <a:p>
            <a:pPr>
              <a:buFont typeface="Wingdings 3" panose="05040102010807070707" pitchFamily="18" charset="2"/>
              <a:buChar char=""/>
            </a:pPr>
            <a:r>
              <a:rPr lang="en-US" sz="2400" dirty="0">
                <a:solidFill>
                  <a:schemeClr val="bg1"/>
                </a:solidFill>
              </a:rPr>
              <a:t>Rowing Machine</a:t>
            </a:r>
          </a:p>
        </p:txBody>
      </p:sp>
      <p:grpSp>
        <p:nvGrpSpPr>
          <p:cNvPr id="151" name="Group 150">
            <a:extLst>
              <a:ext uri="{FF2B5EF4-FFF2-40B4-BE49-F238E27FC236}">
                <a16:creationId xmlns:a16="http://schemas.microsoft.com/office/drawing/2014/main" id="{9A9A1346-BC4A-4464-AA79-58E08B9A9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2292" y="2963333"/>
            <a:ext cx="1896535" cy="2218267"/>
            <a:chOff x="10292292" y="2963333"/>
            <a:chExt cx="1896535" cy="2218267"/>
          </a:xfrm>
        </p:grpSpPr>
        <p:cxnSp>
          <p:nvCxnSpPr>
            <p:cNvPr id="152" name="Straight Connector 151">
              <a:extLst>
                <a:ext uri="{FF2B5EF4-FFF2-40B4-BE49-F238E27FC236}">
                  <a16:creationId xmlns:a16="http://schemas.microsoft.com/office/drawing/2014/main" id="{5A127148-1C07-407E-B57D-71BF433C6F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2FA81F17-0DB7-4B5E-8530-823307E2F7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A12120E0-C55E-4612-BEE3-B4C1CC38A3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D675CFC5-9B26-4425-8835-F1EEDA4AE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8EEF9C39-2834-40EA-9B28-47AED87C32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11734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7" name="Straight Connector 36">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3" name="Rectangle 42">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61806" y="4988631"/>
            <a:ext cx="4205003" cy="1507067"/>
          </a:xfrm>
        </p:spPr>
        <p:txBody>
          <a:bodyPr vert="horz" lIns="91440" tIns="45720" rIns="91440" bIns="45720" rtlCol="0" anchor="ctr">
            <a:normAutofit/>
          </a:bodyPr>
          <a:lstStyle/>
          <a:p>
            <a:pPr>
              <a:lnSpc>
                <a:spcPct val="90000"/>
              </a:lnSpc>
            </a:pPr>
            <a:r>
              <a:rPr lang="en-US" sz="3200" dirty="0"/>
              <a:t>Creating the cross-training program </a:t>
            </a:r>
          </a:p>
        </p:txBody>
      </p:sp>
      <p:sp>
        <p:nvSpPr>
          <p:cNvPr id="45"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wimming in a pool&#10;&#10;Description automatically generated">
            <a:extLst>
              <a:ext uri="{FF2B5EF4-FFF2-40B4-BE49-F238E27FC236}">
                <a16:creationId xmlns:a16="http://schemas.microsoft.com/office/drawing/2014/main" id="{059B1FCA-4DB3-65BC-5472-8B6F22354610}"/>
              </a:ext>
            </a:extLst>
          </p:cNvPr>
          <p:cNvPicPr>
            <a:picLocks noChangeAspect="1"/>
          </p:cNvPicPr>
          <p:nvPr/>
        </p:nvPicPr>
        <p:blipFill>
          <a:blip r:embed="rId2"/>
          <a:srcRect t="13359" r="-3" b="9357"/>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5" name="Text Placeholder 3"/>
          <p:cNvSpPr>
            <a:spLocks noGrp="1"/>
          </p:cNvSpPr>
          <p:nvPr>
            <p:ph type="body" sz="half" idx="2"/>
          </p:nvPr>
        </p:nvSpPr>
        <p:spPr>
          <a:xfrm>
            <a:off x="5932330" y="895931"/>
            <a:ext cx="5584733" cy="4736420"/>
          </a:xfrm>
        </p:spPr>
        <p:txBody>
          <a:bodyPr vert="horz" lIns="91440" tIns="45720" rIns="91440" bIns="45720" rtlCol="0" anchor="ctr">
            <a:normAutofit fontScale="92500" lnSpcReduction="10000"/>
          </a:bodyPr>
          <a:lstStyle/>
          <a:p>
            <a:pPr marL="342900" indent="-342900">
              <a:lnSpc>
                <a:spcPct val="90000"/>
              </a:lnSpc>
              <a:buFont typeface="Wingdings 3" panose="05040102010807070707" pitchFamily="18" charset="2"/>
              <a:buChar char=""/>
            </a:pPr>
            <a:r>
              <a:rPr lang="en-US" sz="2200" b="1" dirty="0"/>
              <a:t>Athletes look for guidance </a:t>
            </a:r>
            <a:r>
              <a:rPr lang="en-US" sz="2200" dirty="0"/>
              <a:t>when injured.  They tend to be mentally fragile so giving them a cross training “plan” will help guide them back safely and with added motivation and purpose.</a:t>
            </a:r>
          </a:p>
          <a:p>
            <a:pPr marL="342900" indent="-342900">
              <a:lnSpc>
                <a:spcPct val="90000"/>
              </a:lnSpc>
              <a:buFont typeface="Wingdings 3" panose="05040102010807070707" pitchFamily="18" charset="2"/>
              <a:buChar char=""/>
            </a:pPr>
            <a:r>
              <a:rPr lang="en-US" sz="2200" b="1" dirty="0"/>
              <a:t>Establish what they have been cleared </a:t>
            </a:r>
            <a:r>
              <a:rPr lang="en-US" sz="2200" dirty="0"/>
              <a:t>to do by their health care provider.</a:t>
            </a:r>
          </a:p>
          <a:p>
            <a:pPr marL="342900" indent="-342900">
              <a:lnSpc>
                <a:spcPct val="90000"/>
              </a:lnSpc>
              <a:buFont typeface="Wingdings 3" panose="05040102010807070707" pitchFamily="18" charset="2"/>
              <a:buChar char=""/>
            </a:pPr>
            <a:r>
              <a:rPr lang="en-US" sz="2200" b="1" dirty="0"/>
              <a:t>Create a training plan </a:t>
            </a:r>
            <a:r>
              <a:rPr lang="en-US" sz="2200" dirty="0"/>
              <a:t>based on their injury, length of recovery and training equipment availability.  </a:t>
            </a:r>
          </a:p>
          <a:p>
            <a:pPr marL="342900" indent="-342900">
              <a:lnSpc>
                <a:spcPct val="90000"/>
              </a:lnSpc>
              <a:buFont typeface="Wingdings 3" panose="05040102010807070707" pitchFamily="18" charset="2"/>
              <a:buChar char=""/>
            </a:pPr>
            <a:r>
              <a:rPr lang="en-US" sz="2200" b="1" dirty="0"/>
              <a:t>Incorporate team cross training</a:t>
            </a:r>
            <a:r>
              <a:rPr lang="en-US" sz="2200" dirty="0"/>
              <a:t> workouts that will allow injured athlete to train with his/her teammates.  For example, pool running workouts,  Have injured athlete meet team at long run locations and bike ride their workout.</a:t>
            </a:r>
          </a:p>
          <a:p>
            <a:pPr marL="342900" indent="-342900">
              <a:lnSpc>
                <a:spcPct val="90000"/>
              </a:lnSpc>
              <a:buFont typeface="Wingdings 3" panose="05040102010807070707" pitchFamily="18" charset="2"/>
              <a:buChar char=""/>
            </a:pPr>
            <a:endParaRPr lang="en-US" sz="2200" dirty="0"/>
          </a:p>
          <a:p>
            <a:pPr marL="342900" indent="-342900">
              <a:lnSpc>
                <a:spcPct val="90000"/>
              </a:lnSpc>
              <a:buFont typeface="Wingdings 3" panose="05040102010807070707" pitchFamily="18" charset="2"/>
              <a:buChar char=""/>
            </a:pPr>
            <a:endParaRPr lang="en-US" sz="2200" dirty="0"/>
          </a:p>
          <a:p>
            <a:pPr marL="685800" lvl="1" indent="-228600">
              <a:lnSpc>
                <a:spcPct val="90000"/>
              </a:lnSpc>
              <a:buFont typeface="Wingdings 3" panose="05040102010807070707" pitchFamily="18" charset="2"/>
              <a:buChar char=""/>
            </a:pPr>
            <a:endParaRPr lang="en-US" sz="1500" dirty="0"/>
          </a:p>
          <a:p>
            <a:pPr lvl="1">
              <a:lnSpc>
                <a:spcPct val="90000"/>
              </a:lnSpc>
              <a:buFont typeface="Wingdings 3" panose="05040102010807070707" pitchFamily="18" charset="2"/>
              <a:buChar char=""/>
            </a:pPr>
            <a:endParaRPr lang="en-US" sz="1500" dirty="0"/>
          </a:p>
        </p:txBody>
      </p:sp>
      <p:grpSp>
        <p:nvGrpSpPr>
          <p:cNvPr id="47" name="Group 46">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8" name="Straight Connector 47">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3613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1" name="Rectangle 40">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60262" y="4915169"/>
            <a:ext cx="3518748" cy="1142462"/>
          </a:xfrm>
        </p:spPr>
        <p:txBody>
          <a:bodyPr vert="horz" lIns="91440" tIns="45720" rIns="91440" bIns="45720" rtlCol="0" anchor="b">
            <a:normAutofit/>
          </a:bodyPr>
          <a:lstStyle/>
          <a:p>
            <a:pPr>
              <a:lnSpc>
                <a:spcPct val="90000"/>
              </a:lnSpc>
            </a:pPr>
            <a:r>
              <a:rPr lang="en-US" sz="2400" b="1" dirty="0"/>
              <a:t>Individualized cross Training plans </a:t>
            </a:r>
          </a:p>
        </p:txBody>
      </p:sp>
      <p:sp>
        <p:nvSpPr>
          <p:cNvPr id="43"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calendar with different colored numbers&#10;&#10;Description automatically generated">
            <a:extLst>
              <a:ext uri="{FF2B5EF4-FFF2-40B4-BE49-F238E27FC236}">
                <a16:creationId xmlns:a16="http://schemas.microsoft.com/office/drawing/2014/main" id="{14965D83-EB2D-023F-6D64-0C08C4ECA47D}"/>
              </a:ext>
            </a:extLst>
          </p:cNvPr>
          <p:cNvPicPr>
            <a:picLocks noGrp="1" noChangeAspect="1"/>
          </p:cNvPicPr>
          <p:nvPr>
            <p:ph type="pic" idx="1"/>
          </p:nvPr>
        </p:nvPicPr>
        <p:blipFill>
          <a:blip r:embed="rId2"/>
          <a:srcRect r="-2" b="179"/>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p:cNvSpPr>
            <a:spLocks noGrp="1"/>
          </p:cNvSpPr>
          <p:nvPr>
            <p:ph type="body" sz="half" idx="2"/>
          </p:nvPr>
        </p:nvSpPr>
        <p:spPr>
          <a:xfrm>
            <a:off x="7644672" y="241372"/>
            <a:ext cx="4046300" cy="4948466"/>
          </a:xfrm>
        </p:spPr>
        <p:txBody>
          <a:bodyPr vert="horz" lIns="91440" tIns="45720" rIns="91440" bIns="45720" rtlCol="0" anchor="t">
            <a:normAutofit/>
          </a:bodyPr>
          <a:lstStyle/>
          <a:p>
            <a:pPr>
              <a:lnSpc>
                <a:spcPct val="90000"/>
              </a:lnSpc>
              <a:buFont typeface="Wingdings 3" panose="05040102010807070707" pitchFamily="18" charset="2"/>
              <a:buChar char=""/>
            </a:pPr>
            <a:r>
              <a:rPr lang="en-US" sz="900" dirty="0"/>
              <a:t>1.	</a:t>
            </a:r>
            <a:r>
              <a:rPr lang="en-US" sz="2000" b="1" dirty="0">
                <a:solidFill>
                  <a:schemeClr val="bg1"/>
                </a:solidFill>
              </a:rPr>
              <a:t>Create individualized training plans </a:t>
            </a:r>
            <a:r>
              <a:rPr lang="en-US" sz="2000" dirty="0">
                <a:solidFill>
                  <a:schemeClr val="tx1"/>
                </a:solidFill>
              </a:rPr>
              <a:t>- based on injury, goals, timeframe, and available equipment and gym membership</a:t>
            </a:r>
          </a:p>
          <a:p>
            <a:pPr>
              <a:lnSpc>
                <a:spcPct val="90000"/>
              </a:lnSpc>
              <a:buFont typeface="Wingdings 3" panose="05040102010807070707" pitchFamily="18" charset="2"/>
              <a:buChar char=""/>
            </a:pPr>
            <a:r>
              <a:rPr lang="en-US" sz="2000" dirty="0">
                <a:solidFill>
                  <a:schemeClr val="tx1"/>
                </a:solidFill>
              </a:rPr>
              <a:t>2.	</a:t>
            </a:r>
            <a:r>
              <a:rPr lang="en-US" sz="2000" b="1" dirty="0">
                <a:solidFill>
                  <a:schemeClr val="bg1"/>
                </a:solidFill>
              </a:rPr>
              <a:t>Biggest complaint </a:t>
            </a:r>
            <a:r>
              <a:rPr lang="en-US" sz="2000" dirty="0">
                <a:solidFill>
                  <a:schemeClr val="tx1"/>
                </a:solidFill>
              </a:rPr>
              <a:t>– Injured athletes feel disconnected from the team. Create workouts that incorporate the team.</a:t>
            </a:r>
          </a:p>
          <a:p>
            <a:pPr>
              <a:lnSpc>
                <a:spcPct val="90000"/>
              </a:lnSpc>
              <a:buFont typeface="Wingdings 3" panose="05040102010807070707" pitchFamily="18" charset="2"/>
              <a:buChar char=""/>
            </a:pPr>
            <a:r>
              <a:rPr lang="en-US" sz="2000" i="1" dirty="0">
                <a:solidFill>
                  <a:schemeClr val="tx1"/>
                </a:solidFill>
              </a:rPr>
              <a:t>3</a:t>
            </a:r>
            <a:r>
              <a:rPr lang="en-US" sz="2000" b="1" i="1" dirty="0">
                <a:solidFill>
                  <a:schemeClr val="tx1"/>
                </a:solidFill>
              </a:rPr>
              <a:t>. </a:t>
            </a:r>
            <a:r>
              <a:rPr lang="en-US" sz="2000" dirty="0">
                <a:solidFill>
                  <a:schemeClr val="tx1"/>
                </a:solidFill>
              </a:rPr>
              <a:t>.</a:t>
            </a:r>
            <a:r>
              <a:rPr lang="en-US" sz="2000" b="1" dirty="0">
                <a:solidFill>
                  <a:schemeClr val="bg1"/>
                </a:solidFill>
              </a:rPr>
              <a:t>Build workouts the athlete is familiar with</a:t>
            </a:r>
            <a:r>
              <a:rPr lang="en-US" sz="2000" b="1" dirty="0">
                <a:solidFill>
                  <a:schemeClr val="tx1"/>
                </a:solidFill>
              </a:rPr>
              <a:t>. F</a:t>
            </a:r>
            <a:r>
              <a:rPr lang="en-US" sz="2000" dirty="0">
                <a:solidFill>
                  <a:schemeClr val="tx1"/>
                </a:solidFill>
              </a:rPr>
              <a:t>amiliar workouts like fartlek, tempo, intervals based on perceived exertion.</a:t>
            </a:r>
            <a:endParaRPr lang="en-US" sz="2000" b="1" dirty="0">
              <a:solidFill>
                <a:schemeClr val="tx1"/>
              </a:solidFill>
            </a:endParaRPr>
          </a:p>
        </p:txBody>
      </p:sp>
      <p:grpSp>
        <p:nvGrpSpPr>
          <p:cNvPr id="45" name="Group 44">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6" name="Straight Connector 45">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34687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4" name="Straight Connector 53">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906564" y="5185416"/>
            <a:ext cx="7350079" cy="1507067"/>
          </a:xfrm>
        </p:spPr>
        <p:txBody>
          <a:bodyPr vert="horz" lIns="91440" tIns="45720" rIns="91440" bIns="45720" rtlCol="0" anchor="ctr">
            <a:normAutofit/>
          </a:bodyPr>
          <a:lstStyle/>
          <a:p>
            <a:r>
              <a:rPr lang="en-US" dirty="0"/>
              <a:t>Cycling Workouts</a:t>
            </a:r>
          </a:p>
        </p:txBody>
      </p:sp>
      <p:sp>
        <p:nvSpPr>
          <p:cNvPr id="4" name="Content Placeholder 3"/>
          <p:cNvSpPr>
            <a:spLocks noGrp="1"/>
          </p:cNvSpPr>
          <p:nvPr>
            <p:ph sz="half" idx="2"/>
          </p:nvPr>
        </p:nvSpPr>
        <p:spPr>
          <a:xfrm>
            <a:off x="517868" y="326118"/>
            <a:ext cx="7350079" cy="5910265"/>
          </a:xfrm>
        </p:spPr>
        <p:txBody>
          <a:bodyPr vert="horz" lIns="91440" tIns="45720" rIns="91440" bIns="45720" rtlCol="0" anchor="ctr">
            <a:noAutofit/>
          </a:bodyPr>
          <a:lstStyle/>
          <a:p>
            <a:pPr marL="0" indent="0" algn="just">
              <a:lnSpc>
                <a:spcPct val="90000"/>
              </a:lnSpc>
            </a:pPr>
            <a:endParaRPr lang="en-US" sz="1800" dirty="0">
              <a:solidFill>
                <a:schemeClr val="bg1"/>
              </a:solidFill>
            </a:endParaRPr>
          </a:p>
          <a:p>
            <a:pPr marL="0" indent="0">
              <a:lnSpc>
                <a:spcPct val="90000"/>
              </a:lnSpc>
            </a:pPr>
            <a:r>
              <a:rPr lang="en-US" sz="1800" b="1" dirty="0">
                <a:solidFill>
                  <a:schemeClr val="bg1"/>
                </a:solidFill>
              </a:rPr>
              <a:t>Benefits of using cycling to cross train</a:t>
            </a:r>
            <a:endParaRPr lang="en-US" sz="1800" dirty="0">
              <a:solidFill>
                <a:schemeClr val="bg1"/>
              </a:solidFill>
            </a:endParaRPr>
          </a:p>
          <a:p>
            <a:pPr marL="0" indent="0">
              <a:lnSpc>
                <a:spcPct val="90000"/>
              </a:lnSpc>
            </a:pPr>
            <a:r>
              <a:rPr lang="en-US" sz="1800" dirty="0">
                <a:solidFill>
                  <a:schemeClr val="bg1"/>
                </a:solidFill>
              </a:rPr>
              <a:t>Allows for increased training volume and training frequency</a:t>
            </a:r>
          </a:p>
          <a:p>
            <a:pPr marL="0" indent="0">
              <a:lnSpc>
                <a:spcPct val="90000"/>
              </a:lnSpc>
            </a:pPr>
            <a:r>
              <a:rPr lang="en-US" sz="1800" dirty="0">
                <a:solidFill>
                  <a:schemeClr val="bg1"/>
                </a:solidFill>
              </a:rPr>
              <a:t>Allows non-impact training during injury</a:t>
            </a:r>
          </a:p>
          <a:p>
            <a:pPr marL="0" indent="0">
              <a:lnSpc>
                <a:spcPct val="90000"/>
              </a:lnSpc>
            </a:pPr>
            <a:r>
              <a:rPr lang="en-US" sz="1800" dirty="0">
                <a:solidFill>
                  <a:schemeClr val="bg1"/>
                </a:solidFill>
              </a:rPr>
              <a:t>Can prevent overuse injuries for those prone to injury</a:t>
            </a:r>
          </a:p>
          <a:p>
            <a:pPr marL="0" indent="0">
              <a:lnSpc>
                <a:spcPct val="90000"/>
              </a:lnSpc>
            </a:pPr>
            <a:endParaRPr lang="en-US" sz="1800" dirty="0">
              <a:solidFill>
                <a:schemeClr val="bg1"/>
              </a:solidFill>
            </a:endParaRPr>
          </a:p>
          <a:p>
            <a:pPr marL="0" indent="0">
              <a:lnSpc>
                <a:spcPct val="90000"/>
              </a:lnSpc>
            </a:pPr>
            <a:r>
              <a:rPr lang="en-US" sz="1800" b="1" dirty="0">
                <a:solidFill>
                  <a:schemeClr val="bg1"/>
                </a:solidFill>
              </a:rPr>
              <a:t>Power Meter training: </a:t>
            </a:r>
            <a:r>
              <a:rPr lang="en-US" sz="1800" dirty="0">
                <a:solidFill>
                  <a:schemeClr val="bg1"/>
                </a:solidFill>
              </a:rPr>
              <a:t>Determine Functional Threshold Power    FTP  is the sustainable max power output for 1 hour. </a:t>
            </a:r>
          </a:p>
          <a:p>
            <a:pPr marL="457200" lvl="1" indent="0">
              <a:lnSpc>
                <a:spcPct val="90000"/>
              </a:lnSpc>
            </a:pPr>
            <a:r>
              <a:rPr lang="en-US" sz="1600" b="1" dirty="0">
                <a:solidFill>
                  <a:schemeClr val="bg1"/>
                </a:solidFill>
              </a:rPr>
              <a:t>Active Recovery 55% of FTP</a:t>
            </a:r>
          </a:p>
          <a:p>
            <a:pPr marL="457200" lvl="1" indent="0">
              <a:lnSpc>
                <a:spcPct val="90000"/>
              </a:lnSpc>
            </a:pPr>
            <a:r>
              <a:rPr lang="en-US" sz="1600" b="1" dirty="0">
                <a:solidFill>
                  <a:schemeClr val="bg1"/>
                </a:solidFill>
              </a:rPr>
              <a:t>Endurance 56-75% of FTP</a:t>
            </a:r>
          </a:p>
          <a:p>
            <a:pPr marL="457200" lvl="1" indent="0">
              <a:lnSpc>
                <a:spcPct val="90000"/>
              </a:lnSpc>
            </a:pPr>
            <a:r>
              <a:rPr lang="en-US" sz="1600" b="1" dirty="0">
                <a:solidFill>
                  <a:schemeClr val="bg1"/>
                </a:solidFill>
              </a:rPr>
              <a:t>Steady State 76-90% of FTP</a:t>
            </a:r>
          </a:p>
          <a:p>
            <a:pPr marL="457200" lvl="1" indent="0">
              <a:lnSpc>
                <a:spcPct val="90000"/>
              </a:lnSpc>
            </a:pPr>
            <a:r>
              <a:rPr lang="en-US" sz="1600" b="1" dirty="0">
                <a:solidFill>
                  <a:schemeClr val="bg1"/>
                </a:solidFill>
              </a:rPr>
              <a:t>Tempo 76-87%</a:t>
            </a:r>
          </a:p>
          <a:p>
            <a:pPr marL="457200" lvl="1" indent="0">
              <a:lnSpc>
                <a:spcPct val="90000"/>
              </a:lnSpc>
            </a:pPr>
            <a:r>
              <a:rPr lang="en-US" sz="1600" b="1" dirty="0">
                <a:solidFill>
                  <a:schemeClr val="bg1"/>
                </a:solidFill>
              </a:rPr>
              <a:t>Threshold Intervals 91-105% of FTP</a:t>
            </a:r>
          </a:p>
          <a:p>
            <a:pPr marL="0" indent="0">
              <a:lnSpc>
                <a:spcPct val="90000"/>
              </a:lnSpc>
            </a:pPr>
            <a:r>
              <a:rPr lang="en-US" sz="1800" b="1" dirty="0">
                <a:solidFill>
                  <a:schemeClr val="bg1"/>
                </a:solidFill>
              </a:rPr>
              <a:t>*</a:t>
            </a:r>
            <a:r>
              <a:rPr lang="en-US" sz="1800" dirty="0">
                <a:solidFill>
                  <a:schemeClr val="bg1"/>
                </a:solidFill>
              </a:rPr>
              <a:t>if you don’t have a power meter  encourage athletes to train using Perceived Exertion vs. HR ranges.</a:t>
            </a:r>
            <a:endParaRPr lang="en-US" sz="1800" b="1" dirty="0">
              <a:solidFill>
                <a:schemeClr val="bg1"/>
              </a:solidFill>
            </a:endParaRPr>
          </a:p>
          <a:p>
            <a:pPr marL="0" indent="0">
              <a:lnSpc>
                <a:spcPct val="90000"/>
              </a:lnSpc>
              <a:buNone/>
            </a:pPr>
            <a:r>
              <a:rPr lang="en-US" sz="1800" b="1" dirty="0">
                <a:solidFill>
                  <a:schemeClr val="bg1"/>
                </a:solidFill>
              </a:rPr>
              <a:t>***Bike Seat Height </a:t>
            </a:r>
            <a:r>
              <a:rPr lang="en-US" sz="1800" dirty="0">
                <a:solidFill>
                  <a:schemeClr val="bg1"/>
                </a:solidFill>
              </a:rPr>
              <a:t>have athlete sit on bike, place heel on pedal at the bottom of pedal stroke. Leg should be fully extended and hips level not dipped.</a:t>
            </a:r>
          </a:p>
          <a:p>
            <a:pPr marL="0" indent="0">
              <a:lnSpc>
                <a:spcPct val="90000"/>
              </a:lnSpc>
              <a:buNone/>
            </a:pPr>
            <a:endParaRPr lang="en-US" sz="1800" dirty="0">
              <a:solidFill>
                <a:schemeClr val="bg1"/>
              </a:solidFill>
            </a:endParaRPr>
          </a:p>
          <a:p>
            <a:pPr marL="0" indent="0">
              <a:lnSpc>
                <a:spcPct val="90000"/>
              </a:lnSpc>
            </a:pPr>
            <a:endParaRPr lang="en-US" sz="1800" dirty="0">
              <a:solidFill>
                <a:schemeClr val="bg1"/>
              </a:solidFill>
            </a:endParaRPr>
          </a:p>
        </p:txBody>
      </p:sp>
      <p:pic>
        <p:nvPicPr>
          <p:cNvPr id="8" name="Content Placeholder 7" descr="A person on a stationary bike&#10;&#10;Description automatically generated">
            <a:extLst>
              <a:ext uri="{FF2B5EF4-FFF2-40B4-BE49-F238E27FC236}">
                <a16:creationId xmlns:a16="http://schemas.microsoft.com/office/drawing/2014/main" id="{6FE0CF03-0A95-7473-59CE-7147303B91D8}"/>
              </a:ext>
            </a:extLst>
          </p:cNvPr>
          <p:cNvPicPr>
            <a:picLocks noGrp="1" noChangeAspect="1"/>
          </p:cNvPicPr>
          <p:nvPr>
            <p:ph sz="half" idx="1"/>
          </p:nvPr>
        </p:nvPicPr>
        <p:blipFill>
          <a:blip r:embed="rId2"/>
          <a:srcRect r="346" b="-1"/>
          <a:stretch/>
        </p:blipFill>
        <p:spPr>
          <a:xfrm>
            <a:off x="8314288" y="732999"/>
            <a:ext cx="3239538" cy="4334450"/>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60" name="Group 59">
            <a:extLst>
              <a:ext uri="{FF2B5EF4-FFF2-40B4-BE49-F238E27FC236}">
                <a16:creationId xmlns:a16="http://schemas.microsoft.com/office/drawing/2014/main" id="{6B975FEB-EB22-4265-87DB-98C8B1A0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61" name="Straight Connector 60">
              <a:extLst>
                <a:ext uri="{FF2B5EF4-FFF2-40B4-BE49-F238E27FC236}">
                  <a16:creationId xmlns:a16="http://schemas.microsoft.com/office/drawing/2014/main" id="{165F12FA-1912-4E22-A32D-0831ADB49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D85A33A-E141-4004-96FE-2B25852F78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CDBBF9A1-F02B-475F-8E25-E42F60053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4E10861-F5C5-4FCE-BB8E-126306C8C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EE8BD36-DC78-4FAA-AC76-FF2D4FAD33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5440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9F8AD66-CC09-4C8D-94EE-932C3785BD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2" name="Straight Connector 41">
              <a:extLst>
                <a:ext uri="{FF2B5EF4-FFF2-40B4-BE49-F238E27FC236}">
                  <a16:creationId xmlns:a16="http://schemas.microsoft.com/office/drawing/2014/main" id="{EE364623-3F66-4AAD-94F8-C053CD4F13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7E37E17-44F9-4E44-8F2F-0E873C68EE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D327A4D-ADCE-482F-9F55-3B64D197AC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600A8AB-CDF2-4E93-92C8-2CCB8230B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F8EE76C-974C-43A5-806B-47687FCB9B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8" name="Rectangle 47">
            <a:extLst>
              <a:ext uri="{FF2B5EF4-FFF2-40B4-BE49-F238E27FC236}">
                <a16:creationId xmlns:a16="http://schemas.microsoft.com/office/drawing/2014/main" id="{EFC3BF2D-25C6-4594-8B55-8F118521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0992" y="0"/>
            <a:ext cx="5556822" cy="1507067"/>
          </a:xfrm>
        </p:spPr>
        <p:txBody>
          <a:bodyPr vert="horz" lIns="91440" tIns="45720" rIns="91440" bIns="45720" rtlCol="0" anchor="ctr">
            <a:normAutofit/>
          </a:bodyPr>
          <a:lstStyle/>
          <a:p>
            <a:r>
              <a:rPr lang="en-US" dirty="0"/>
              <a:t>Elliptical Training</a:t>
            </a:r>
          </a:p>
        </p:txBody>
      </p:sp>
      <p:sp>
        <p:nvSpPr>
          <p:cNvPr id="50" name="Rectangle 49">
            <a:extLst>
              <a:ext uri="{FF2B5EF4-FFF2-40B4-BE49-F238E27FC236}">
                <a16:creationId xmlns:a16="http://schemas.microsoft.com/office/drawing/2014/main" id="{F7A12C12-F8D4-4AC9-84E1-E4F85BFAB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erson on a treadmill&#10;&#10;Description automatically generated">
            <a:extLst>
              <a:ext uri="{FF2B5EF4-FFF2-40B4-BE49-F238E27FC236}">
                <a16:creationId xmlns:a16="http://schemas.microsoft.com/office/drawing/2014/main" id="{C522931D-9843-E00B-C73F-283A299CAC81}"/>
              </a:ext>
            </a:extLst>
          </p:cNvPr>
          <p:cNvPicPr>
            <a:picLocks noGrp="1" noChangeAspect="1"/>
          </p:cNvPicPr>
          <p:nvPr>
            <p:ph type="pic" idx="13"/>
          </p:nvPr>
        </p:nvPicPr>
        <p:blipFill>
          <a:blip r:embed="rId2"/>
          <a:srcRect t="10812" r="5" b="5"/>
          <a:stretch/>
        </p:blipFill>
        <p:spPr>
          <a:xfrm>
            <a:off x="1153245" y="489453"/>
            <a:ext cx="1755340" cy="2795614"/>
          </a:xfrm>
          <a:prstGeom prst="rect">
            <a:avLst/>
          </a:prstGeom>
        </p:spPr>
      </p:pic>
      <p:pic>
        <p:nvPicPr>
          <p:cNvPr id="7" name="Picture 6" descr="A child on a treadmill&#10;&#10;Description automatically generated">
            <a:extLst>
              <a:ext uri="{FF2B5EF4-FFF2-40B4-BE49-F238E27FC236}">
                <a16:creationId xmlns:a16="http://schemas.microsoft.com/office/drawing/2014/main" id="{E5C17814-70E4-74E5-782B-FDDC01660A71}"/>
              </a:ext>
            </a:extLst>
          </p:cNvPr>
          <p:cNvPicPr>
            <a:picLocks noChangeAspect="1"/>
          </p:cNvPicPr>
          <p:nvPr/>
        </p:nvPicPr>
        <p:blipFill>
          <a:blip r:embed="rId3"/>
          <a:srcRect t="1039" r="-1" b="11937"/>
          <a:stretch/>
        </p:blipFill>
        <p:spPr>
          <a:xfrm>
            <a:off x="831085" y="3589020"/>
            <a:ext cx="2399661" cy="2784347"/>
          </a:xfrm>
          <a:prstGeom prst="rect">
            <a:avLst/>
          </a:prstGeom>
        </p:spPr>
      </p:pic>
      <p:sp>
        <p:nvSpPr>
          <p:cNvPr id="4" name="Text Placeholder 3"/>
          <p:cNvSpPr>
            <a:spLocks noGrp="1"/>
          </p:cNvSpPr>
          <p:nvPr>
            <p:ph type="body" sz="quarter" idx="14"/>
          </p:nvPr>
        </p:nvSpPr>
        <p:spPr>
          <a:xfrm>
            <a:off x="4086291" y="1525183"/>
            <a:ext cx="7204777" cy="5246320"/>
          </a:xfrm>
        </p:spPr>
        <p:txBody>
          <a:bodyPr vert="horz" lIns="91440" tIns="45720" rIns="91440" bIns="45720" rtlCol="0" anchor="ctr">
            <a:normAutofit fontScale="77500" lnSpcReduction="20000"/>
          </a:bodyPr>
          <a:lstStyle/>
          <a:p>
            <a:pPr marL="342900" indent="-342900">
              <a:buFont typeface="Wingdings 3" panose="05040102010807070707" pitchFamily="18" charset="2"/>
              <a:buChar char=""/>
            </a:pPr>
            <a:r>
              <a:rPr lang="en-US" sz="2300" b="1" dirty="0"/>
              <a:t>1.</a:t>
            </a:r>
            <a:r>
              <a:rPr lang="en-US" sz="2300" b="1" dirty="0">
                <a:solidFill>
                  <a:schemeClr val="bg1"/>
                </a:solidFill>
              </a:rPr>
              <a:t>Elliptical Training  </a:t>
            </a:r>
            <a:r>
              <a:rPr lang="en-US" sz="2300" dirty="0">
                <a:solidFill>
                  <a:schemeClr val="bg1"/>
                </a:solidFill>
              </a:rPr>
              <a:t>is perhaps the closest type training simulation to running. Offers Non-impact with the ability to train at high intensity and duration.</a:t>
            </a:r>
          </a:p>
          <a:p>
            <a:pPr marL="342900" indent="-342900">
              <a:buFont typeface="Wingdings 3" panose="05040102010807070707" pitchFamily="18" charset="2"/>
              <a:buChar char=""/>
            </a:pPr>
            <a:endParaRPr lang="en-US" sz="2300" dirty="0">
              <a:solidFill>
                <a:schemeClr val="bg1"/>
              </a:solidFill>
            </a:endParaRPr>
          </a:p>
          <a:p>
            <a:pPr marL="342900" indent="-342900">
              <a:buFont typeface="Wingdings 3" panose="05040102010807070707" pitchFamily="18" charset="2"/>
              <a:buChar char=""/>
            </a:pPr>
            <a:r>
              <a:rPr lang="en-US" sz="2300" b="1" dirty="0">
                <a:solidFill>
                  <a:schemeClr val="bg1"/>
                </a:solidFill>
              </a:rPr>
              <a:t>2</a:t>
            </a:r>
            <a:r>
              <a:rPr lang="en-US" sz="2300" dirty="0">
                <a:solidFill>
                  <a:schemeClr val="bg1"/>
                </a:solidFill>
              </a:rPr>
              <a:t>.</a:t>
            </a:r>
            <a:r>
              <a:rPr lang="en-US" sz="2300" b="1" dirty="0">
                <a:solidFill>
                  <a:schemeClr val="bg1"/>
                </a:solidFill>
              </a:rPr>
              <a:t>Stride Rate/RPM</a:t>
            </a:r>
            <a:r>
              <a:rPr lang="en-US" sz="2300" dirty="0">
                <a:solidFill>
                  <a:schemeClr val="bg1"/>
                </a:solidFill>
              </a:rPr>
              <a:t>: Depending on the workout, set the level of intensity so that the athlete maintains his/her normal running stride rate.  Typical stride rate for an elite runner is 180 steps per minute.  This rate can increase and decrease depending on the pace and intensity of the workout.  </a:t>
            </a:r>
          </a:p>
          <a:p>
            <a:pPr marL="342900" indent="-342900">
              <a:buFont typeface="Wingdings 3" panose="05040102010807070707" pitchFamily="18" charset="2"/>
              <a:buChar char=""/>
            </a:pPr>
            <a:endParaRPr lang="en-US" sz="2300" dirty="0">
              <a:solidFill>
                <a:schemeClr val="bg1"/>
              </a:solidFill>
            </a:endParaRPr>
          </a:p>
          <a:p>
            <a:pPr marL="342900" indent="-342900">
              <a:buFont typeface="Wingdings 3" panose="05040102010807070707" pitchFamily="18" charset="2"/>
              <a:buChar char=""/>
            </a:pPr>
            <a:r>
              <a:rPr lang="en-US" sz="2300" b="1" dirty="0">
                <a:solidFill>
                  <a:schemeClr val="bg1"/>
                </a:solidFill>
              </a:rPr>
              <a:t>3. Replicate Running Training </a:t>
            </a:r>
            <a:r>
              <a:rPr lang="en-US" sz="2300" dirty="0">
                <a:solidFill>
                  <a:schemeClr val="bg1"/>
                </a:solidFill>
              </a:rPr>
              <a:t>Write workouts that athletes are familiar with.  Base level of intensity on PE and HR.</a:t>
            </a:r>
          </a:p>
          <a:p>
            <a:pPr marL="342900" indent="-342900">
              <a:buFont typeface="Wingdings 3" panose="05040102010807070707" pitchFamily="18" charset="2"/>
              <a:buChar char=""/>
            </a:pPr>
            <a:endParaRPr lang="en-US" sz="2300" b="1" dirty="0">
              <a:solidFill>
                <a:schemeClr val="bg1"/>
              </a:solidFill>
            </a:endParaRPr>
          </a:p>
          <a:p>
            <a:pPr marL="342900" indent="-342900">
              <a:buFont typeface="Wingdings 3" panose="05040102010807070707" pitchFamily="18" charset="2"/>
              <a:buChar char=""/>
            </a:pPr>
            <a:r>
              <a:rPr lang="en-US" sz="2300" b="1" dirty="0">
                <a:solidFill>
                  <a:schemeClr val="bg1"/>
                </a:solidFill>
              </a:rPr>
              <a:t>4. Arms or no arms?  </a:t>
            </a:r>
            <a:r>
              <a:rPr lang="en-US" sz="2300" dirty="0">
                <a:solidFill>
                  <a:schemeClr val="bg1"/>
                </a:solidFill>
              </a:rPr>
              <a:t>Hands free helps with balance and core stability, however using arms also adds upper body strength I suggest a mix of arms and no arms during the workout.</a:t>
            </a:r>
          </a:p>
          <a:p>
            <a:endParaRPr lang="en-US" sz="2300" dirty="0">
              <a:solidFill>
                <a:schemeClr val="tx1"/>
              </a:solidFill>
            </a:endParaRPr>
          </a:p>
          <a:p>
            <a:endParaRPr lang="en-US" dirty="0">
              <a:solidFill>
                <a:schemeClr val="tx1"/>
              </a:solidFill>
            </a:endParaRPr>
          </a:p>
          <a:p>
            <a:pPr marL="342900" indent="-342900">
              <a:buFont typeface="Wingdings 3" panose="05040102010807070707" pitchFamily="18" charset="2"/>
              <a:buChar char=""/>
            </a:pPr>
            <a:endParaRPr lang="en-US" dirty="0"/>
          </a:p>
          <a:p>
            <a:pPr marL="342900" indent="-342900">
              <a:buFont typeface="Wingdings 3" panose="05040102010807070707" pitchFamily="18" charset="2"/>
              <a:buChar char=""/>
            </a:pPr>
            <a:endParaRPr lang="en-US" dirty="0"/>
          </a:p>
        </p:txBody>
      </p:sp>
      <p:grpSp>
        <p:nvGrpSpPr>
          <p:cNvPr id="52" name="Group 51">
            <a:extLst>
              <a:ext uri="{FF2B5EF4-FFF2-40B4-BE49-F238E27FC236}">
                <a16:creationId xmlns:a16="http://schemas.microsoft.com/office/drawing/2014/main" id="{8FD8AD14-0613-481A-BA78-CCA8DD1F3B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3" name="Straight Connector 52">
              <a:extLst>
                <a:ext uri="{FF2B5EF4-FFF2-40B4-BE49-F238E27FC236}">
                  <a16:creationId xmlns:a16="http://schemas.microsoft.com/office/drawing/2014/main" id="{F36D0C6A-5417-49B9-A556-98633131BE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8727C4A-D172-4E5A-9D28-9C04CC829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3D19D09-0DC1-4FC2-B1AD-011ED90101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E9016FDD-D596-484A-87E8-CC1E7BAD84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D7E80C5-88F9-44F8-A8D1-0F2F223A76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845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DD6CFB6C-6ECB-4250-B68E-01966297A5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B8359141-C085-46E4-B4EC-42F9599BA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A903156-0F0C-44A5-9019-0CAF51EB49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66E5E851-3725-463F-9451-2FFEF5D3E0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4209D59-6810-40C2-B8D6-6DACF8A06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1" name="Rectangle 70">
            <a:extLst>
              <a:ext uri="{FF2B5EF4-FFF2-40B4-BE49-F238E27FC236}">
                <a16:creationId xmlns:a16="http://schemas.microsoft.com/office/drawing/2014/main" id="{11981E7E-464F-4CF0-987D-9130AD24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nip Diagonal Corner Rectangle 6">
            <a:extLst>
              <a:ext uri="{FF2B5EF4-FFF2-40B4-BE49-F238E27FC236}">
                <a16:creationId xmlns:a16="http://schemas.microsoft.com/office/drawing/2014/main" id="{8697C4C9-55F8-41D9-B1D9-8974A126E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gym&#10;&#10;Description automatically generated">
            <a:extLst>
              <a:ext uri="{FF2B5EF4-FFF2-40B4-BE49-F238E27FC236}">
                <a16:creationId xmlns:a16="http://schemas.microsoft.com/office/drawing/2014/main" id="{3312344A-83D0-32CB-ED02-627D4800F8B2}"/>
              </a:ext>
            </a:extLst>
          </p:cNvPr>
          <p:cNvPicPr>
            <a:picLocks noChangeAspect="1"/>
          </p:cNvPicPr>
          <p:nvPr/>
        </p:nvPicPr>
        <p:blipFill>
          <a:blip r:embed="rId3"/>
          <a:stretch>
            <a:fillRect/>
          </a:stretch>
        </p:blipFill>
        <p:spPr>
          <a:xfrm>
            <a:off x="1317113" y="1196340"/>
            <a:ext cx="2263140" cy="3017520"/>
          </a:xfrm>
          <a:prstGeom prst="rect">
            <a:avLst/>
          </a:prstGeom>
        </p:spPr>
      </p:pic>
      <p:pic>
        <p:nvPicPr>
          <p:cNvPr id="6" name="Graphic 5" descr="Dumbbell">
            <a:extLst>
              <a:ext uri="{FF2B5EF4-FFF2-40B4-BE49-F238E27FC236}">
                <a16:creationId xmlns:a16="http://schemas.microsoft.com/office/drawing/2014/main" id="{901A8959-B5C5-2E5D-49BC-30F617F6B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0132" y="4067639"/>
            <a:ext cx="1920240" cy="1920240"/>
          </a:xfrm>
          <a:prstGeom prst="rect">
            <a:avLst/>
          </a:prstGeom>
        </p:spPr>
      </p:pic>
      <p:grpSp>
        <p:nvGrpSpPr>
          <p:cNvPr id="73" name="Group 72">
            <a:extLst>
              <a:ext uri="{FF2B5EF4-FFF2-40B4-BE49-F238E27FC236}">
                <a16:creationId xmlns:a16="http://schemas.microsoft.com/office/drawing/2014/main" id="{416FBD05-EBFA-4124-9C07-4B8570C9C6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6" name="Straight Connector 45">
              <a:extLst>
                <a:ext uri="{FF2B5EF4-FFF2-40B4-BE49-F238E27FC236}">
                  <a16:creationId xmlns:a16="http://schemas.microsoft.com/office/drawing/2014/main" id="{961CA7CC-F94D-40AE-B0AC-75A2CE0D85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7780E43-B479-44DA-A268-861947E236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54A8C10-97ED-4582-BBFA-6C6AC7AE6F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6A2E77F-8777-4049-B003-1313818707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D7EBF57B-B2AC-4D26-AF4F-0C35F94AD5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Title 6">
            <a:extLst>
              <a:ext uri="{FF2B5EF4-FFF2-40B4-BE49-F238E27FC236}">
                <a16:creationId xmlns:a16="http://schemas.microsoft.com/office/drawing/2014/main" id="{1F6297AE-4AD3-2CBE-8E4E-EF39FFED2A7E}"/>
              </a:ext>
            </a:extLst>
          </p:cNvPr>
          <p:cNvSpPr>
            <a:spLocks noGrp="1"/>
          </p:cNvSpPr>
          <p:nvPr>
            <p:ph type="title"/>
          </p:nvPr>
        </p:nvSpPr>
        <p:spPr>
          <a:xfrm>
            <a:off x="4772025" y="548745"/>
            <a:ext cx="6019800" cy="1143000"/>
          </a:xfrm>
        </p:spPr>
        <p:txBody>
          <a:bodyPr>
            <a:normAutofit/>
          </a:bodyPr>
          <a:lstStyle/>
          <a:p>
            <a:r>
              <a:rPr lang="en-US" sz="3200" dirty="0"/>
              <a:t>Benefits of Strength &amp; weight Training</a:t>
            </a:r>
          </a:p>
        </p:txBody>
      </p:sp>
      <p:graphicFrame>
        <p:nvGraphicFramePr>
          <p:cNvPr id="77" name="TextBox 7">
            <a:extLst>
              <a:ext uri="{FF2B5EF4-FFF2-40B4-BE49-F238E27FC236}">
                <a16:creationId xmlns:a16="http://schemas.microsoft.com/office/drawing/2014/main" id="{5E675ABE-E347-53BB-55BD-A40E24C56102}"/>
              </a:ext>
            </a:extLst>
          </p:cNvPr>
          <p:cNvGraphicFramePr/>
          <p:nvPr>
            <p:extLst>
              <p:ext uri="{D42A27DB-BD31-4B8C-83A1-F6EECF244321}">
                <p14:modId xmlns:p14="http://schemas.microsoft.com/office/powerpoint/2010/main" val="2010640247"/>
              </p:ext>
            </p:extLst>
          </p:nvPr>
        </p:nvGraphicFramePr>
        <p:xfrm>
          <a:off x="4799011" y="2106948"/>
          <a:ext cx="6550025" cy="41245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610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11537</TotalTime>
  <Words>1192</Words>
  <Application>Microsoft Office PowerPoint</Application>
  <PresentationFormat>Widescreen</PresentationFormat>
  <Paragraphs>117</Paragraphs>
  <Slides>14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Century Gothic</vt:lpstr>
      <vt:lpstr>Wingdings 3</vt:lpstr>
      <vt:lpstr>Slice</vt:lpstr>
      <vt:lpstr>Fundamentals of cross training </vt:lpstr>
      <vt:lpstr>Why Cross Train? Why Have to cross train?   injuries happen but  Are they preventable?</vt:lpstr>
      <vt:lpstr>Benefits of cross training</vt:lpstr>
      <vt:lpstr>Types of cross training for distance runners</vt:lpstr>
      <vt:lpstr>Creating the cross-training program </vt:lpstr>
      <vt:lpstr>Individualized cross Training plans </vt:lpstr>
      <vt:lpstr>Cycling Workouts</vt:lpstr>
      <vt:lpstr>Elliptical Training</vt:lpstr>
      <vt:lpstr>Benefits of Strength &amp; weight Training</vt:lpstr>
      <vt:lpstr>Benefits of Alter-G or Lever Training</vt:lpstr>
      <vt:lpstr>Benefits of Yoga TRaining</vt:lpstr>
      <vt:lpstr>Deep water pool running</vt:lpstr>
      <vt:lpstr>Unexplained STRUGGLES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 Youth Runners</dc:title>
  <dc:creator>Lisa Rainsberger</dc:creator>
  <cp:lastModifiedBy>lisa rainsberger</cp:lastModifiedBy>
  <cp:revision>78</cp:revision>
  <cp:lastPrinted>2025-01-14T16:44:25Z</cp:lastPrinted>
  <dcterms:created xsi:type="dcterms:W3CDTF">2017-01-02T04:23:09Z</dcterms:created>
  <dcterms:modified xsi:type="dcterms:W3CDTF">2025-01-30T14:40:42Z</dcterms:modified>
</cp:coreProperties>
</file>