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2"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Lst>
  <p:sldSz cy="5143500" cx="9144000"/>
  <p:notesSz cx="6858000" cy="9144000"/>
  <p:embeddedFontLst>
    <p:embeddedFont>
      <p:font typeface="Proxima Nova"/>
      <p:regular r:id="rId25"/>
      <p:bold r:id="rId26"/>
      <p:italic r:id="rId27"/>
      <p:boldItalic r:id="rId28"/>
    </p:embeddedFont>
    <p:embeddedFont>
      <p:font typeface="Alfa Slab One"/>
      <p:regular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ProximaNova-bold.fntdata"/><Relationship Id="rId25" Type="http://schemas.openxmlformats.org/officeDocument/2006/relationships/font" Target="fonts/ProximaNova-regular.fntdata"/><Relationship Id="rId28" Type="http://schemas.openxmlformats.org/officeDocument/2006/relationships/font" Target="fonts/ProximaNova-boldItalic.fntdata"/><Relationship Id="rId27" Type="http://schemas.openxmlformats.org/officeDocument/2006/relationships/font" Target="fonts/ProximaNova-italic.fntdata"/><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AlfaSlabOne-regular.fntdata"/><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1f0a5b6b33_0_1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1f0a5b6b33_0_1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1f0a5b6b33_0_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1f0a5b6b33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11b6b5e15d1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11b6b5e15d1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1f0a5b6b33_0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1f0a5b6b33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11b6b5e15d1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11b6b5e15d1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1f0a5b6b33_0_2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1f0a5b6b33_0_2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347c7cb62f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347c7cb62f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11b6b5e15d1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11b6b5e15d1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3484f39895_1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3484f39895_1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1f0a5b6b33_0_2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1f0a5b6b33_0_2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1f0a5b6b33_0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1f0a5b6b33_0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500e3c406a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500e3c406a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1f0a5b6b33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1f0a5b6b33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1f0a5b6b33_0_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1f0a5b6b33_0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1f0a5b6b33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1f0a5b6b33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1f0a5b6b33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1f0a5b6b33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11b6b5e15d1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11b6b5e15d1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34d91c18a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34d91c18a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1f0a5b6b33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1f0a5b6b33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4278300" y="2751163"/>
            <a:ext cx="587400" cy="0"/>
          </a:xfrm>
          <a:prstGeom prst="straightConnector1">
            <a:avLst/>
          </a:prstGeom>
          <a:noFill/>
          <a:ln cap="flat" cmpd="sng" w="76200">
            <a:solidFill>
              <a:schemeClr val="dk1"/>
            </a:solidFill>
            <a:prstDash val="solid"/>
            <a:round/>
            <a:headEnd len="sm" w="sm" type="none"/>
            <a:tailEnd len="sm" w="sm" type="none"/>
          </a:ln>
        </p:spPr>
      </p:cxnSp>
      <p:sp>
        <p:nvSpPr>
          <p:cNvPr id="11" name="Google Shape;11;p2"/>
          <p:cNvSpPr txBox="1"/>
          <p:nvPr>
            <p:ph type="ctrTitle"/>
          </p:nvPr>
        </p:nvSpPr>
        <p:spPr>
          <a:xfrm>
            <a:off x="311700" y="595975"/>
            <a:ext cx="8520600" cy="1957800"/>
          </a:xfrm>
          <a:prstGeom prst="rect">
            <a:avLst/>
          </a:prstGeom>
        </p:spPr>
        <p:txBody>
          <a:bodyPr anchorCtr="0" anchor="b" bIns="91425" lIns="91425" spcFirstLastPara="1" rIns="91425" wrap="square" tIns="91425">
            <a:no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2" name="Google Shape;12;p2"/>
          <p:cNvSpPr txBox="1"/>
          <p:nvPr>
            <p:ph idx="1" type="subTitle"/>
          </p:nvPr>
        </p:nvSpPr>
        <p:spPr>
          <a:xfrm>
            <a:off x="311700" y="3165823"/>
            <a:ext cx="8520600" cy="7335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6" name="Shape 46"/>
        <p:cNvGrpSpPr/>
        <p:nvPr/>
      </p:nvGrpSpPr>
      <p:grpSpPr>
        <a:xfrm>
          <a:off x="0" y="0"/>
          <a:ext cx="0" cy="0"/>
          <a:chOff x="0" y="0"/>
          <a:chExt cx="0" cy="0"/>
        </a:xfrm>
      </p:grpSpPr>
      <p:sp>
        <p:nvSpPr>
          <p:cNvPr id="47" name="Google Shape;47;p11"/>
          <p:cNvSpPr txBox="1"/>
          <p:nvPr>
            <p:ph hasCustomPrompt="1" type="title"/>
          </p:nvPr>
        </p:nvSpPr>
        <p:spPr>
          <a:xfrm>
            <a:off x="311700" y="1167925"/>
            <a:ext cx="8520600" cy="19800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dk1"/>
              </a:buClr>
              <a:buSzPts val="11000"/>
              <a:buNone/>
              <a:defRPr sz="11000">
                <a:solidFill>
                  <a:schemeClr val="dk1"/>
                </a:solidFill>
              </a:defRPr>
            </a:lvl1pPr>
            <a:lvl2pPr lvl="1" algn="ctr">
              <a:spcBef>
                <a:spcPts val="0"/>
              </a:spcBef>
              <a:spcAft>
                <a:spcPts val="0"/>
              </a:spcAft>
              <a:buClr>
                <a:schemeClr val="dk1"/>
              </a:buClr>
              <a:buSzPts val="11000"/>
              <a:buNone/>
              <a:defRPr sz="11000">
                <a:solidFill>
                  <a:schemeClr val="dk1"/>
                </a:solidFill>
              </a:defRPr>
            </a:lvl2pPr>
            <a:lvl3pPr lvl="2" algn="ctr">
              <a:spcBef>
                <a:spcPts val="0"/>
              </a:spcBef>
              <a:spcAft>
                <a:spcPts val="0"/>
              </a:spcAft>
              <a:buClr>
                <a:schemeClr val="dk1"/>
              </a:buClr>
              <a:buSzPts val="11000"/>
              <a:buNone/>
              <a:defRPr sz="11000">
                <a:solidFill>
                  <a:schemeClr val="dk1"/>
                </a:solidFill>
              </a:defRPr>
            </a:lvl3pPr>
            <a:lvl4pPr lvl="3" algn="ctr">
              <a:spcBef>
                <a:spcPts val="0"/>
              </a:spcBef>
              <a:spcAft>
                <a:spcPts val="0"/>
              </a:spcAft>
              <a:buClr>
                <a:schemeClr val="dk1"/>
              </a:buClr>
              <a:buSzPts val="11000"/>
              <a:buNone/>
              <a:defRPr sz="11000">
                <a:solidFill>
                  <a:schemeClr val="dk1"/>
                </a:solidFill>
              </a:defRPr>
            </a:lvl4pPr>
            <a:lvl5pPr lvl="4" algn="ctr">
              <a:spcBef>
                <a:spcPts val="0"/>
              </a:spcBef>
              <a:spcAft>
                <a:spcPts val="0"/>
              </a:spcAft>
              <a:buClr>
                <a:schemeClr val="dk1"/>
              </a:buClr>
              <a:buSzPts val="11000"/>
              <a:buNone/>
              <a:defRPr sz="11000">
                <a:solidFill>
                  <a:schemeClr val="dk1"/>
                </a:solidFill>
              </a:defRPr>
            </a:lvl5pPr>
            <a:lvl6pPr lvl="5" algn="ctr">
              <a:spcBef>
                <a:spcPts val="0"/>
              </a:spcBef>
              <a:spcAft>
                <a:spcPts val="0"/>
              </a:spcAft>
              <a:buClr>
                <a:schemeClr val="dk1"/>
              </a:buClr>
              <a:buSzPts val="11000"/>
              <a:buNone/>
              <a:defRPr sz="11000">
                <a:solidFill>
                  <a:schemeClr val="dk1"/>
                </a:solidFill>
              </a:defRPr>
            </a:lvl6pPr>
            <a:lvl7pPr lvl="6" algn="ctr">
              <a:spcBef>
                <a:spcPts val="0"/>
              </a:spcBef>
              <a:spcAft>
                <a:spcPts val="0"/>
              </a:spcAft>
              <a:buClr>
                <a:schemeClr val="dk1"/>
              </a:buClr>
              <a:buSzPts val="11000"/>
              <a:buNone/>
              <a:defRPr sz="11000">
                <a:solidFill>
                  <a:schemeClr val="dk1"/>
                </a:solidFill>
              </a:defRPr>
            </a:lvl7pPr>
            <a:lvl8pPr lvl="7" algn="ctr">
              <a:spcBef>
                <a:spcPts val="0"/>
              </a:spcBef>
              <a:spcAft>
                <a:spcPts val="0"/>
              </a:spcAft>
              <a:buClr>
                <a:schemeClr val="dk1"/>
              </a:buClr>
              <a:buSzPts val="11000"/>
              <a:buNone/>
              <a:defRPr sz="11000">
                <a:solidFill>
                  <a:schemeClr val="dk1"/>
                </a:solidFill>
              </a:defRPr>
            </a:lvl8pPr>
            <a:lvl9pPr lvl="8" algn="ctr">
              <a:spcBef>
                <a:spcPts val="0"/>
              </a:spcBef>
              <a:spcAft>
                <a:spcPts val="0"/>
              </a:spcAft>
              <a:buClr>
                <a:schemeClr val="dk1"/>
              </a:buClr>
              <a:buSzPts val="11000"/>
              <a:buNone/>
              <a:defRPr sz="11000">
                <a:solidFill>
                  <a:schemeClr val="dk1"/>
                </a:solidFill>
              </a:defRPr>
            </a:lvl9pPr>
          </a:lstStyle>
          <a:p>
            <a:r>
              <a:t>xx%</a:t>
            </a:r>
          </a:p>
        </p:txBody>
      </p:sp>
      <p:sp>
        <p:nvSpPr>
          <p:cNvPr id="48" name="Google Shape;48;p11"/>
          <p:cNvSpPr txBox="1"/>
          <p:nvPr>
            <p:ph idx="1" type="body"/>
          </p:nvPr>
        </p:nvSpPr>
        <p:spPr>
          <a:xfrm>
            <a:off x="311700" y="3224250"/>
            <a:ext cx="8520600" cy="10716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9" name="Google Shape;49;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2" name="Shape 52"/>
        <p:cNvGrpSpPr/>
        <p:nvPr/>
      </p:nvGrpSpPr>
      <p:grpSpPr>
        <a:xfrm>
          <a:off x="0" y="0"/>
          <a:ext cx="0" cy="0"/>
          <a:chOff x="0" y="0"/>
          <a:chExt cx="0" cy="0"/>
        </a:xfrm>
      </p:grpSpPr>
      <p:sp>
        <p:nvSpPr>
          <p:cNvPr id="53" name="Google Shape;53;p13"/>
          <p:cNvSpPr txBox="1"/>
          <p:nvPr>
            <p:ph type="title"/>
          </p:nvPr>
        </p:nvSpPr>
        <p:spPr>
          <a:xfrm>
            <a:off x="628650" y="273844"/>
            <a:ext cx="7886700" cy="994200"/>
          </a:xfrm>
          <a:prstGeom prst="rect">
            <a:avLst/>
          </a:prstGeom>
          <a:noFill/>
          <a:ln>
            <a:noFill/>
          </a:ln>
        </p:spPr>
        <p:txBody>
          <a:bodyPr anchorCtr="0" anchor="ctr" bIns="68575" lIns="68575" spcFirstLastPara="1" rIns="68575" wrap="square" tIns="68575">
            <a:noAutofit/>
          </a:bodyPr>
          <a:lstStyle>
            <a:lvl1pPr indent="0" lvl="0" marL="0" marR="0" rtl="0" algn="l">
              <a:lnSpc>
                <a:spcPct val="90000"/>
              </a:lnSpc>
              <a:spcBef>
                <a:spcPts val="0"/>
              </a:spcBef>
              <a:spcAft>
                <a:spcPts val="0"/>
              </a:spcAft>
              <a:buClr>
                <a:schemeClr val="dk1"/>
              </a:buClr>
              <a:buSzPts val="1100"/>
              <a:buFont typeface="Calibri"/>
              <a:buNone/>
              <a:defRPr b="0" i="0" sz="3300" u="none" cap="none" strike="noStrike">
                <a:solidFill>
                  <a:schemeClr val="dk1"/>
                </a:solidFill>
                <a:latin typeface="Calibri"/>
                <a:ea typeface="Calibri"/>
                <a:cs typeface="Calibri"/>
                <a:sym typeface="Calibri"/>
              </a:defRPr>
            </a:lvl1pPr>
            <a:lvl2pPr indent="0" lvl="1" rtl="0">
              <a:spcBef>
                <a:spcPts val="0"/>
              </a:spcBef>
              <a:spcAft>
                <a:spcPts val="0"/>
              </a:spcAft>
              <a:buSzPts val="1100"/>
              <a:buNone/>
              <a:defRPr sz="1400"/>
            </a:lvl2pPr>
            <a:lvl3pPr indent="0" lvl="2" rtl="0">
              <a:spcBef>
                <a:spcPts val="0"/>
              </a:spcBef>
              <a:spcAft>
                <a:spcPts val="0"/>
              </a:spcAft>
              <a:buSzPts val="1100"/>
              <a:buNone/>
              <a:defRPr sz="1400"/>
            </a:lvl3pPr>
            <a:lvl4pPr indent="0" lvl="3" rtl="0">
              <a:spcBef>
                <a:spcPts val="0"/>
              </a:spcBef>
              <a:spcAft>
                <a:spcPts val="0"/>
              </a:spcAft>
              <a:buSzPts val="1100"/>
              <a:buNone/>
              <a:defRPr sz="1400"/>
            </a:lvl4pPr>
            <a:lvl5pPr indent="0" lvl="4" rtl="0">
              <a:spcBef>
                <a:spcPts val="0"/>
              </a:spcBef>
              <a:spcAft>
                <a:spcPts val="0"/>
              </a:spcAft>
              <a:buSzPts val="1100"/>
              <a:buNone/>
              <a:defRPr sz="1400"/>
            </a:lvl5pPr>
            <a:lvl6pPr indent="0" lvl="5" rtl="0">
              <a:spcBef>
                <a:spcPts val="0"/>
              </a:spcBef>
              <a:spcAft>
                <a:spcPts val="0"/>
              </a:spcAft>
              <a:buSzPts val="1100"/>
              <a:buNone/>
              <a:defRPr sz="1400"/>
            </a:lvl6pPr>
            <a:lvl7pPr indent="0" lvl="6" rtl="0">
              <a:spcBef>
                <a:spcPts val="0"/>
              </a:spcBef>
              <a:spcAft>
                <a:spcPts val="0"/>
              </a:spcAft>
              <a:buSzPts val="1100"/>
              <a:buNone/>
              <a:defRPr sz="1400"/>
            </a:lvl7pPr>
            <a:lvl8pPr indent="0" lvl="7" rtl="0">
              <a:spcBef>
                <a:spcPts val="0"/>
              </a:spcBef>
              <a:spcAft>
                <a:spcPts val="0"/>
              </a:spcAft>
              <a:buSzPts val="1100"/>
              <a:buNone/>
              <a:defRPr sz="1400"/>
            </a:lvl8pPr>
            <a:lvl9pPr indent="0" lvl="8" rtl="0">
              <a:spcBef>
                <a:spcPts val="0"/>
              </a:spcBef>
              <a:spcAft>
                <a:spcPts val="0"/>
              </a:spcAft>
              <a:buSzPts val="1100"/>
              <a:buNone/>
              <a:defRPr sz="1400"/>
            </a:lvl9pPr>
          </a:lstStyle>
          <a:p/>
        </p:txBody>
      </p:sp>
      <p:sp>
        <p:nvSpPr>
          <p:cNvPr id="54" name="Google Shape;54;p13"/>
          <p:cNvSpPr txBox="1"/>
          <p:nvPr>
            <p:ph idx="1" type="body"/>
          </p:nvPr>
        </p:nvSpPr>
        <p:spPr>
          <a:xfrm>
            <a:off x="628650" y="1369219"/>
            <a:ext cx="7886700" cy="3263400"/>
          </a:xfrm>
          <a:prstGeom prst="rect">
            <a:avLst/>
          </a:prstGeom>
          <a:noFill/>
          <a:ln>
            <a:noFill/>
          </a:ln>
        </p:spPr>
        <p:txBody>
          <a:bodyPr anchorCtr="0" anchor="t" bIns="68575" lIns="68575" spcFirstLastPara="1" rIns="68575" wrap="square" tIns="68575">
            <a:noAutofit/>
          </a:bodyPr>
          <a:lstStyle>
            <a:lvl1pPr indent="-361950" lvl="0" marL="457200" marR="0" rtl="0" algn="l">
              <a:lnSpc>
                <a:spcPct val="90000"/>
              </a:lnSpc>
              <a:spcBef>
                <a:spcPts val="80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16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0" algn="l">
              <a:lnSpc>
                <a:spcPct val="90000"/>
              </a:lnSpc>
              <a:spcBef>
                <a:spcPts val="1600"/>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7500" lvl="3" marL="1828800" marR="0" rtl="0" algn="l">
              <a:lnSpc>
                <a:spcPct val="90000"/>
              </a:lnSpc>
              <a:spcBef>
                <a:spcPts val="16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4pPr>
            <a:lvl5pPr indent="-317500" lvl="4" marL="2286000" marR="0" rtl="0" algn="l">
              <a:lnSpc>
                <a:spcPct val="90000"/>
              </a:lnSpc>
              <a:spcBef>
                <a:spcPts val="16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5pPr>
            <a:lvl6pPr indent="-317500" lvl="5" marL="2743200" marR="0" rtl="0" algn="l">
              <a:lnSpc>
                <a:spcPct val="90000"/>
              </a:lnSpc>
              <a:spcBef>
                <a:spcPts val="16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6pPr>
            <a:lvl7pPr indent="-317500" lvl="6" marL="3200400" marR="0" rtl="0" algn="l">
              <a:lnSpc>
                <a:spcPct val="90000"/>
              </a:lnSpc>
              <a:spcBef>
                <a:spcPts val="16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7pPr>
            <a:lvl8pPr indent="-317500" lvl="7" marL="3657600" marR="0" rtl="0" algn="l">
              <a:lnSpc>
                <a:spcPct val="90000"/>
              </a:lnSpc>
              <a:spcBef>
                <a:spcPts val="16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8pPr>
            <a:lvl9pPr indent="-317500" lvl="8" marL="4114800" marR="0" rtl="0" algn="l">
              <a:lnSpc>
                <a:spcPct val="90000"/>
              </a:lnSpc>
              <a:spcBef>
                <a:spcPts val="1600"/>
              </a:spcBef>
              <a:spcAft>
                <a:spcPts val="160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9pPr>
          </a:lstStyle>
          <a:p/>
        </p:txBody>
      </p:sp>
      <p:sp>
        <p:nvSpPr>
          <p:cNvPr id="55" name="Google Shape;55;p13"/>
          <p:cNvSpPr txBox="1"/>
          <p:nvPr>
            <p:ph idx="10" type="dt"/>
          </p:nvPr>
        </p:nvSpPr>
        <p:spPr>
          <a:xfrm>
            <a:off x="628650" y="4767263"/>
            <a:ext cx="2057400" cy="273900"/>
          </a:xfrm>
          <a:prstGeom prst="rect">
            <a:avLst/>
          </a:prstGeom>
          <a:noFill/>
          <a:ln>
            <a:noFill/>
          </a:ln>
        </p:spPr>
        <p:txBody>
          <a:bodyPr anchorCtr="0" anchor="ctr" bIns="68575" lIns="68575" spcFirstLastPara="1" rIns="68575" wrap="square" tIns="68575">
            <a:noAutofit/>
          </a:bodyPr>
          <a:lstStyle>
            <a:lvl1pPr indent="0" lvl="0" marL="0" marR="0" rtl="0" algn="l">
              <a:spcBef>
                <a:spcPts val="0"/>
              </a:spcBef>
              <a:spcAft>
                <a:spcPts val="0"/>
              </a:spcAft>
              <a:buSzPts val="1100"/>
              <a:buNone/>
              <a:defRPr b="0" i="0" sz="900" u="none" cap="none" strike="noStrike">
                <a:solidFill>
                  <a:srgbClr val="888888"/>
                </a:solidFill>
                <a:latin typeface="Calibri"/>
                <a:ea typeface="Calibri"/>
                <a:cs typeface="Calibri"/>
                <a:sym typeface="Calibri"/>
              </a:defRPr>
            </a:lvl1pPr>
            <a:lvl2pPr indent="0" lvl="1" marL="3429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2pPr>
            <a:lvl3pPr indent="0" lvl="2" marL="6858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3pPr>
            <a:lvl4pPr indent="0" lvl="3" marL="10287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4pPr>
            <a:lvl5pPr indent="0" lvl="4" marL="13716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5pPr>
            <a:lvl6pPr indent="0" lvl="5" marL="17145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6pPr>
            <a:lvl7pPr indent="0" lvl="6" marL="20574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7pPr>
            <a:lvl8pPr indent="0" lvl="7" marL="24003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8pPr>
            <a:lvl9pPr indent="0" lvl="8" marL="27432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9pPr>
          </a:lstStyle>
          <a:p/>
        </p:txBody>
      </p:sp>
      <p:sp>
        <p:nvSpPr>
          <p:cNvPr id="56" name="Google Shape;56;p13"/>
          <p:cNvSpPr txBox="1"/>
          <p:nvPr>
            <p:ph idx="11" type="ftr"/>
          </p:nvPr>
        </p:nvSpPr>
        <p:spPr>
          <a:xfrm>
            <a:off x="3028950" y="4767263"/>
            <a:ext cx="3086100" cy="273900"/>
          </a:xfrm>
          <a:prstGeom prst="rect">
            <a:avLst/>
          </a:prstGeom>
          <a:noFill/>
          <a:ln>
            <a:noFill/>
          </a:ln>
        </p:spPr>
        <p:txBody>
          <a:bodyPr anchorCtr="0" anchor="ctr" bIns="68575" lIns="68575" spcFirstLastPara="1" rIns="68575" wrap="square" tIns="68575">
            <a:noAutofit/>
          </a:bodyPr>
          <a:lstStyle>
            <a:lvl1pPr indent="0" lvl="0" marL="0" marR="0" rtl="0" algn="ctr">
              <a:spcBef>
                <a:spcPts val="0"/>
              </a:spcBef>
              <a:spcAft>
                <a:spcPts val="0"/>
              </a:spcAft>
              <a:buSzPts val="1100"/>
              <a:buNone/>
              <a:defRPr b="0" i="0" sz="900" u="none" cap="none" strike="noStrike">
                <a:solidFill>
                  <a:srgbClr val="888888"/>
                </a:solidFill>
                <a:latin typeface="Calibri"/>
                <a:ea typeface="Calibri"/>
                <a:cs typeface="Calibri"/>
                <a:sym typeface="Calibri"/>
              </a:defRPr>
            </a:lvl1pPr>
            <a:lvl2pPr indent="0" lvl="1" marL="3429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2pPr>
            <a:lvl3pPr indent="0" lvl="2" marL="6858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3pPr>
            <a:lvl4pPr indent="0" lvl="3" marL="10287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4pPr>
            <a:lvl5pPr indent="0" lvl="4" marL="13716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5pPr>
            <a:lvl6pPr indent="0" lvl="5" marL="17145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6pPr>
            <a:lvl7pPr indent="0" lvl="6" marL="20574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7pPr>
            <a:lvl8pPr indent="0" lvl="7" marL="24003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8pPr>
            <a:lvl9pPr indent="0" lvl="8" marL="27432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9pPr>
          </a:lstStyle>
          <a:p/>
        </p:txBody>
      </p:sp>
      <p:sp>
        <p:nvSpPr>
          <p:cNvPr id="57" name="Google Shape;57;p13"/>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_HEADER_1">
    <p:spTree>
      <p:nvGrpSpPr>
        <p:cNvPr id="58" name="Shape 58"/>
        <p:cNvGrpSpPr/>
        <p:nvPr/>
      </p:nvGrpSpPr>
      <p:grpSpPr>
        <a:xfrm>
          <a:off x="0" y="0"/>
          <a:ext cx="0" cy="0"/>
          <a:chOff x="0" y="0"/>
          <a:chExt cx="0" cy="0"/>
        </a:xfrm>
      </p:grpSpPr>
      <p:sp>
        <p:nvSpPr>
          <p:cNvPr id="59" name="Google Shape;59;p14"/>
          <p:cNvSpPr txBox="1"/>
          <p:nvPr>
            <p:ph type="title"/>
          </p:nvPr>
        </p:nvSpPr>
        <p:spPr>
          <a:xfrm>
            <a:off x="623888" y="1282304"/>
            <a:ext cx="7886700" cy="2139600"/>
          </a:xfrm>
          <a:prstGeom prst="rect">
            <a:avLst/>
          </a:prstGeom>
          <a:noFill/>
          <a:ln>
            <a:noFill/>
          </a:ln>
        </p:spPr>
        <p:txBody>
          <a:bodyPr anchorCtr="0" anchor="b" bIns="68575" lIns="68575" spcFirstLastPara="1" rIns="68575" wrap="square" tIns="68575">
            <a:noAutofit/>
          </a:bodyPr>
          <a:lstStyle>
            <a:lvl1pPr indent="0" lvl="0" marL="0" marR="0" rtl="0" algn="l">
              <a:lnSpc>
                <a:spcPct val="90000"/>
              </a:lnSpc>
              <a:spcBef>
                <a:spcPts val="0"/>
              </a:spcBef>
              <a:spcAft>
                <a:spcPts val="0"/>
              </a:spcAft>
              <a:buClr>
                <a:schemeClr val="dk1"/>
              </a:buClr>
              <a:buSzPts val="1100"/>
              <a:buFont typeface="Calibri"/>
              <a:buNone/>
              <a:defRPr b="0" i="0" sz="4500" u="none" cap="none" strike="noStrike">
                <a:solidFill>
                  <a:schemeClr val="dk1"/>
                </a:solidFill>
                <a:latin typeface="Calibri"/>
                <a:ea typeface="Calibri"/>
                <a:cs typeface="Calibri"/>
                <a:sym typeface="Calibri"/>
              </a:defRPr>
            </a:lvl1pPr>
            <a:lvl2pPr indent="0" lvl="1" rtl="0">
              <a:spcBef>
                <a:spcPts val="0"/>
              </a:spcBef>
              <a:spcAft>
                <a:spcPts val="0"/>
              </a:spcAft>
              <a:buSzPts val="1100"/>
              <a:buNone/>
              <a:defRPr sz="1400"/>
            </a:lvl2pPr>
            <a:lvl3pPr indent="0" lvl="2" rtl="0">
              <a:spcBef>
                <a:spcPts val="0"/>
              </a:spcBef>
              <a:spcAft>
                <a:spcPts val="0"/>
              </a:spcAft>
              <a:buSzPts val="1100"/>
              <a:buNone/>
              <a:defRPr sz="1400"/>
            </a:lvl3pPr>
            <a:lvl4pPr indent="0" lvl="3" rtl="0">
              <a:spcBef>
                <a:spcPts val="0"/>
              </a:spcBef>
              <a:spcAft>
                <a:spcPts val="0"/>
              </a:spcAft>
              <a:buSzPts val="1100"/>
              <a:buNone/>
              <a:defRPr sz="1400"/>
            </a:lvl4pPr>
            <a:lvl5pPr indent="0" lvl="4" rtl="0">
              <a:spcBef>
                <a:spcPts val="0"/>
              </a:spcBef>
              <a:spcAft>
                <a:spcPts val="0"/>
              </a:spcAft>
              <a:buSzPts val="1100"/>
              <a:buNone/>
              <a:defRPr sz="1400"/>
            </a:lvl5pPr>
            <a:lvl6pPr indent="0" lvl="5" rtl="0">
              <a:spcBef>
                <a:spcPts val="0"/>
              </a:spcBef>
              <a:spcAft>
                <a:spcPts val="0"/>
              </a:spcAft>
              <a:buSzPts val="1100"/>
              <a:buNone/>
              <a:defRPr sz="1400"/>
            </a:lvl6pPr>
            <a:lvl7pPr indent="0" lvl="6" rtl="0">
              <a:spcBef>
                <a:spcPts val="0"/>
              </a:spcBef>
              <a:spcAft>
                <a:spcPts val="0"/>
              </a:spcAft>
              <a:buSzPts val="1100"/>
              <a:buNone/>
              <a:defRPr sz="1400"/>
            </a:lvl7pPr>
            <a:lvl8pPr indent="0" lvl="7" rtl="0">
              <a:spcBef>
                <a:spcPts val="0"/>
              </a:spcBef>
              <a:spcAft>
                <a:spcPts val="0"/>
              </a:spcAft>
              <a:buSzPts val="1100"/>
              <a:buNone/>
              <a:defRPr sz="1400"/>
            </a:lvl8pPr>
            <a:lvl9pPr indent="0" lvl="8" rtl="0">
              <a:spcBef>
                <a:spcPts val="0"/>
              </a:spcBef>
              <a:spcAft>
                <a:spcPts val="0"/>
              </a:spcAft>
              <a:buSzPts val="1100"/>
              <a:buNone/>
              <a:defRPr sz="1400"/>
            </a:lvl9pPr>
          </a:lstStyle>
          <a:p/>
        </p:txBody>
      </p:sp>
      <p:sp>
        <p:nvSpPr>
          <p:cNvPr id="60" name="Google Shape;60;p14"/>
          <p:cNvSpPr txBox="1"/>
          <p:nvPr>
            <p:ph idx="1" type="body"/>
          </p:nvPr>
        </p:nvSpPr>
        <p:spPr>
          <a:xfrm>
            <a:off x="623888" y="3442097"/>
            <a:ext cx="7886700" cy="1125000"/>
          </a:xfrm>
          <a:prstGeom prst="rect">
            <a:avLst/>
          </a:prstGeom>
          <a:noFill/>
          <a:ln>
            <a:noFill/>
          </a:ln>
        </p:spPr>
        <p:txBody>
          <a:bodyPr anchorCtr="0" anchor="t" bIns="68575" lIns="68575" spcFirstLastPara="1" rIns="68575" wrap="square" tIns="68575">
            <a:noAutofit/>
          </a:bodyPr>
          <a:lstStyle>
            <a:lvl1pPr indent="-228600" lvl="0" marL="457200" marR="0" rtl="0" algn="l">
              <a:lnSpc>
                <a:spcPct val="90000"/>
              </a:lnSpc>
              <a:spcBef>
                <a:spcPts val="800"/>
              </a:spcBef>
              <a:spcAft>
                <a:spcPts val="0"/>
              </a:spcAft>
              <a:buClr>
                <a:srgbClr val="888888"/>
              </a:buClr>
              <a:buSzPts val="1100"/>
              <a:buFont typeface="Arial"/>
              <a:buNone/>
              <a:defRPr b="0" i="0" sz="1800" u="none" cap="none" strike="noStrike">
                <a:solidFill>
                  <a:srgbClr val="888888"/>
                </a:solidFill>
                <a:latin typeface="Calibri"/>
                <a:ea typeface="Calibri"/>
                <a:cs typeface="Calibri"/>
                <a:sym typeface="Calibri"/>
              </a:defRPr>
            </a:lvl1pPr>
            <a:lvl2pPr indent="-228600" lvl="1" marL="914400" marR="0" rtl="0" algn="l">
              <a:lnSpc>
                <a:spcPct val="90000"/>
              </a:lnSpc>
              <a:spcBef>
                <a:spcPts val="1600"/>
              </a:spcBef>
              <a:spcAft>
                <a:spcPts val="0"/>
              </a:spcAft>
              <a:buClr>
                <a:srgbClr val="888888"/>
              </a:buClr>
              <a:buSzPts val="1100"/>
              <a:buFont typeface="Arial"/>
              <a:buNone/>
              <a:defRPr b="0" i="0" sz="15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1600"/>
              </a:spcBef>
              <a:spcAft>
                <a:spcPts val="0"/>
              </a:spcAft>
              <a:buClr>
                <a:srgbClr val="888888"/>
              </a:buClr>
              <a:buSzPts val="1100"/>
              <a:buFont typeface="Arial"/>
              <a:buNone/>
              <a:defRPr b="0" i="0" sz="14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1600"/>
              </a:spcBef>
              <a:spcAft>
                <a:spcPts val="0"/>
              </a:spcAft>
              <a:buClr>
                <a:srgbClr val="888888"/>
              </a:buClr>
              <a:buSzPts val="1100"/>
              <a:buFont typeface="Arial"/>
              <a:buNone/>
              <a:defRPr b="0" i="0" sz="12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1600"/>
              </a:spcBef>
              <a:spcAft>
                <a:spcPts val="0"/>
              </a:spcAft>
              <a:buClr>
                <a:srgbClr val="888888"/>
              </a:buClr>
              <a:buSzPts val="1100"/>
              <a:buFont typeface="Arial"/>
              <a:buNone/>
              <a:defRPr b="0" i="0" sz="12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1600"/>
              </a:spcBef>
              <a:spcAft>
                <a:spcPts val="0"/>
              </a:spcAft>
              <a:buClr>
                <a:srgbClr val="888888"/>
              </a:buClr>
              <a:buSzPts val="1100"/>
              <a:buFont typeface="Arial"/>
              <a:buNone/>
              <a:defRPr b="0" i="0" sz="12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1600"/>
              </a:spcBef>
              <a:spcAft>
                <a:spcPts val="0"/>
              </a:spcAft>
              <a:buClr>
                <a:srgbClr val="888888"/>
              </a:buClr>
              <a:buSzPts val="1100"/>
              <a:buFont typeface="Arial"/>
              <a:buNone/>
              <a:defRPr b="0" i="0" sz="12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1600"/>
              </a:spcBef>
              <a:spcAft>
                <a:spcPts val="0"/>
              </a:spcAft>
              <a:buClr>
                <a:srgbClr val="888888"/>
              </a:buClr>
              <a:buSzPts val="1100"/>
              <a:buFont typeface="Arial"/>
              <a:buNone/>
              <a:defRPr b="0" i="0" sz="12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1600"/>
              </a:spcBef>
              <a:spcAft>
                <a:spcPts val="1600"/>
              </a:spcAft>
              <a:buClr>
                <a:srgbClr val="888888"/>
              </a:buClr>
              <a:buSzPts val="1100"/>
              <a:buFont typeface="Arial"/>
              <a:buNone/>
              <a:defRPr b="0" i="0" sz="1200" u="none" cap="none" strike="noStrike">
                <a:solidFill>
                  <a:srgbClr val="888888"/>
                </a:solidFill>
                <a:latin typeface="Calibri"/>
                <a:ea typeface="Calibri"/>
                <a:cs typeface="Calibri"/>
                <a:sym typeface="Calibri"/>
              </a:defRPr>
            </a:lvl9pPr>
          </a:lstStyle>
          <a:p/>
        </p:txBody>
      </p:sp>
      <p:sp>
        <p:nvSpPr>
          <p:cNvPr id="61" name="Google Shape;61;p14"/>
          <p:cNvSpPr txBox="1"/>
          <p:nvPr>
            <p:ph idx="10" type="dt"/>
          </p:nvPr>
        </p:nvSpPr>
        <p:spPr>
          <a:xfrm>
            <a:off x="628650" y="4767263"/>
            <a:ext cx="2057400" cy="273900"/>
          </a:xfrm>
          <a:prstGeom prst="rect">
            <a:avLst/>
          </a:prstGeom>
          <a:noFill/>
          <a:ln>
            <a:noFill/>
          </a:ln>
        </p:spPr>
        <p:txBody>
          <a:bodyPr anchorCtr="0" anchor="ctr" bIns="68575" lIns="68575" spcFirstLastPara="1" rIns="68575" wrap="square" tIns="68575">
            <a:noAutofit/>
          </a:bodyPr>
          <a:lstStyle>
            <a:lvl1pPr indent="0" lvl="0" marL="0" marR="0" rtl="0" algn="l">
              <a:spcBef>
                <a:spcPts val="0"/>
              </a:spcBef>
              <a:spcAft>
                <a:spcPts val="0"/>
              </a:spcAft>
              <a:buSzPts val="1100"/>
              <a:buNone/>
              <a:defRPr b="0" i="0" sz="900" u="none" cap="none" strike="noStrike">
                <a:solidFill>
                  <a:srgbClr val="888888"/>
                </a:solidFill>
                <a:latin typeface="Calibri"/>
                <a:ea typeface="Calibri"/>
                <a:cs typeface="Calibri"/>
                <a:sym typeface="Calibri"/>
              </a:defRPr>
            </a:lvl1pPr>
            <a:lvl2pPr indent="0" lvl="1" marL="3429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2pPr>
            <a:lvl3pPr indent="0" lvl="2" marL="6858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3pPr>
            <a:lvl4pPr indent="0" lvl="3" marL="10287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4pPr>
            <a:lvl5pPr indent="0" lvl="4" marL="13716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5pPr>
            <a:lvl6pPr indent="0" lvl="5" marL="17145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6pPr>
            <a:lvl7pPr indent="0" lvl="6" marL="20574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7pPr>
            <a:lvl8pPr indent="0" lvl="7" marL="24003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8pPr>
            <a:lvl9pPr indent="0" lvl="8" marL="27432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9pPr>
          </a:lstStyle>
          <a:p/>
        </p:txBody>
      </p:sp>
      <p:sp>
        <p:nvSpPr>
          <p:cNvPr id="62" name="Google Shape;62;p14"/>
          <p:cNvSpPr txBox="1"/>
          <p:nvPr>
            <p:ph idx="11" type="ftr"/>
          </p:nvPr>
        </p:nvSpPr>
        <p:spPr>
          <a:xfrm>
            <a:off x="3028950" y="4767263"/>
            <a:ext cx="3086100" cy="273900"/>
          </a:xfrm>
          <a:prstGeom prst="rect">
            <a:avLst/>
          </a:prstGeom>
          <a:noFill/>
          <a:ln>
            <a:noFill/>
          </a:ln>
        </p:spPr>
        <p:txBody>
          <a:bodyPr anchorCtr="0" anchor="ctr" bIns="68575" lIns="68575" spcFirstLastPara="1" rIns="68575" wrap="square" tIns="68575">
            <a:noAutofit/>
          </a:bodyPr>
          <a:lstStyle>
            <a:lvl1pPr indent="0" lvl="0" marL="0" marR="0" rtl="0" algn="ctr">
              <a:spcBef>
                <a:spcPts val="0"/>
              </a:spcBef>
              <a:spcAft>
                <a:spcPts val="0"/>
              </a:spcAft>
              <a:buSzPts val="1100"/>
              <a:buNone/>
              <a:defRPr b="0" i="0" sz="900" u="none" cap="none" strike="noStrike">
                <a:solidFill>
                  <a:srgbClr val="888888"/>
                </a:solidFill>
                <a:latin typeface="Calibri"/>
                <a:ea typeface="Calibri"/>
                <a:cs typeface="Calibri"/>
                <a:sym typeface="Calibri"/>
              </a:defRPr>
            </a:lvl1pPr>
            <a:lvl2pPr indent="0" lvl="1" marL="3429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2pPr>
            <a:lvl3pPr indent="0" lvl="2" marL="6858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3pPr>
            <a:lvl4pPr indent="0" lvl="3" marL="10287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4pPr>
            <a:lvl5pPr indent="0" lvl="4" marL="13716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5pPr>
            <a:lvl6pPr indent="0" lvl="5" marL="17145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6pPr>
            <a:lvl7pPr indent="0" lvl="6" marL="20574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7pPr>
            <a:lvl8pPr indent="0" lvl="7" marL="24003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8pPr>
            <a:lvl9pPr indent="0" lvl="8" marL="27432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9pPr>
          </a:lstStyle>
          <a:p/>
        </p:txBody>
      </p:sp>
      <p:sp>
        <p:nvSpPr>
          <p:cNvPr id="63" name="Google Shape;63;p14"/>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4" name="Shape 64"/>
        <p:cNvGrpSpPr/>
        <p:nvPr/>
      </p:nvGrpSpPr>
      <p:grpSpPr>
        <a:xfrm>
          <a:off x="0" y="0"/>
          <a:ext cx="0" cy="0"/>
          <a:chOff x="0" y="0"/>
          <a:chExt cx="0" cy="0"/>
        </a:xfrm>
      </p:grpSpPr>
      <p:sp>
        <p:nvSpPr>
          <p:cNvPr id="65" name="Google Shape;65;p15"/>
          <p:cNvSpPr txBox="1"/>
          <p:nvPr>
            <p:ph type="title"/>
          </p:nvPr>
        </p:nvSpPr>
        <p:spPr>
          <a:xfrm>
            <a:off x="629841" y="273844"/>
            <a:ext cx="7886700" cy="994200"/>
          </a:xfrm>
          <a:prstGeom prst="rect">
            <a:avLst/>
          </a:prstGeom>
          <a:noFill/>
          <a:ln>
            <a:noFill/>
          </a:ln>
        </p:spPr>
        <p:txBody>
          <a:bodyPr anchorCtr="0" anchor="ctr" bIns="68575" lIns="68575" spcFirstLastPara="1" rIns="68575" wrap="square" tIns="68575">
            <a:noAutofit/>
          </a:bodyPr>
          <a:lstStyle>
            <a:lvl1pPr indent="0" lvl="0" marL="0" marR="0" rtl="0" algn="l">
              <a:lnSpc>
                <a:spcPct val="90000"/>
              </a:lnSpc>
              <a:spcBef>
                <a:spcPts val="0"/>
              </a:spcBef>
              <a:spcAft>
                <a:spcPts val="0"/>
              </a:spcAft>
              <a:buClr>
                <a:schemeClr val="dk1"/>
              </a:buClr>
              <a:buSzPts val="1100"/>
              <a:buFont typeface="Calibri"/>
              <a:buNone/>
              <a:defRPr b="0" i="0" sz="3300" u="none" cap="none" strike="noStrike">
                <a:solidFill>
                  <a:schemeClr val="dk1"/>
                </a:solidFill>
                <a:latin typeface="Calibri"/>
                <a:ea typeface="Calibri"/>
                <a:cs typeface="Calibri"/>
                <a:sym typeface="Calibri"/>
              </a:defRPr>
            </a:lvl1pPr>
            <a:lvl2pPr indent="0" lvl="1" rtl="0">
              <a:spcBef>
                <a:spcPts val="0"/>
              </a:spcBef>
              <a:spcAft>
                <a:spcPts val="0"/>
              </a:spcAft>
              <a:buSzPts val="1100"/>
              <a:buNone/>
              <a:defRPr sz="1400"/>
            </a:lvl2pPr>
            <a:lvl3pPr indent="0" lvl="2" rtl="0">
              <a:spcBef>
                <a:spcPts val="0"/>
              </a:spcBef>
              <a:spcAft>
                <a:spcPts val="0"/>
              </a:spcAft>
              <a:buSzPts val="1100"/>
              <a:buNone/>
              <a:defRPr sz="1400"/>
            </a:lvl3pPr>
            <a:lvl4pPr indent="0" lvl="3" rtl="0">
              <a:spcBef>
                <a:spcPts val="0"/>
              </a:spcBef>
              <a:spcAft>
                <a:spcPts val="0"/>
              </a:spcAft>
              <a:buSzPts val="1100"/>
              <a:buNone/>
              <a:defRPr sz="1400"/>
            </a:lvl4pPr>
            <a:lvl5pPr indent="0" lvl="4" rtl="0">
              <a:spcBef>
                <a:spcPts val="0"/>
              </a:spcBef>
              <a:spcAft>
                <a:spcPts val="0"/>
              </a:spcAft>
              <a:buSzPts val="1100"/>
              <a:buNone/>
              <a:defRPr sz="1400"/>
            </a:lvl5pPr>
            <a:lvl6pPr indent="0" lvl="5" rtl="0">
              <a:spcBef>
                <a:spcPts val="0"/>
              </a:spcBef>
              <a:spcAft>
                <a:spcPts val="0"/>
              </a:spcAft>
              <a:buSzPts val="1100"/>
              <a:buNone/>
              <a:defRPr sz="1400"/>
            </a:lvl6pPr>
            <a:lvl7pPr indent="0" lvl="6" rtl="0">
              <a:spcBef>
                <a:spcPts val="0"/>
              </a:spcBef>
              <a:spcAft>
                <a:spcPts val="0"/>
              </a:spcAft>
              <a:buSzPts val="1100"/>
              <a:buNone/>
              <a:defRPr sz="1400"/>
            </a:lvl7pPr>
            <a:lvl8pPr indent="0" lvl="7" rtl="0">
              <a:spcBef>
                <a:spcPts val="0"/>
              </a:spcBef>
              <a:spcAft>
                <a:spcPts val="0"/>
              </a:spcAft>
              <a:buSzPts val="1100"/>
              <a:buNone/>
              <a:defRPr sz="1400"/>
            </a:lvl8pPr>
            <a:lvl9pPr indent="0" lvl="8" rtl="0">
              <a:spcBef>
                <a:spcPts val="0"/>
              </a:spcBef>
              <a:spcAft>
                <a:spcPts val="0"/>
              </a:spcAft>
              <a:buSzPts val="1100"/>
              <a:buNone/>
              <a:defRPr sz="1400"/>
            </a:lvl9pPr>
          </a:lstStyle>
          <a:p/>
        </p:txBody>
      </p:sp>
      <p:sp>
        <p:nvSpPr>
          <p:cNvPr id="66" name="Google Shape;66;p15"/>
          <p:cNvSpPr txBox="1"/>
          <p:nvPr>
            <p:ph idx="1" type="body"/>
          </p:nvPr>
        </p:nvSpPr>
        <p:spPr>
          <a:xfrm>
            <a:off x="629841" y="1260872"/>
            <a:ext cx="3868200" cy="618000"/>
          </a:xfrm>
          <a:prstGeom prst="rect">
            <a:avLst/>
          </a:prstGeom>
          <a:noFill/>
          <a:ln>
            <a:noFill/>
          </a:ln>
        </p:spPr>
        <p:txBody>
          <a:bodyPr anchorCtr="0" anchor="b" bIns="68575" lIns="68575" spcFirstLastPara="1" rIns="68575" wrap="square" tIns="68575">
            <a:noAutofit/>
          </a:bodyPr>
          <a:lstStyle>
            <a:lvl1pPr indent="-228600" lvl="0" marL="457200" marR="0" rtl="0" algn="l">
              <a:lnSpc>
                <a:spcPct val="90000"/>
              </a:lnSpc>
              <a:spcBef>
                <a:spcPts val="800"/>
              </a:spcBef>
              <a:spcAft>
                <a:spcPts val="0"/>
              </a:spcAft>
              <a:buClr>
                <a:schemeClr val="dk1"/>
              </a:buClr>
              <a:buSzPts val="1100"/>
              <a:buFont typeface="Arial"/>
              <a:buNone/>
              <a:defRPr b="1" i="0" sz="1800" u="none" cap="none" strike="noStrike">
                <a:solidFill>
                  <a:schemeClr val="dk1"/>
                </a:solidFill>
                <a:latin typeface="Calibri"/>
                <a:ea typeface="Calibri"/>
                <a:cs typeface="Calibri"/>
                <a:sym typeface="Calibri"/>
              </a:defRPr>
            </a:lvl1pPr>
            <a:lvl2pPr indent="-228600" lvl="1" marL="914400" marR="0" rtl="0" algn="l">
              <a:lnSpc>
                <a:spcPct val="90000"/>
              </a:lnSpc>
              <a:spcBef>
                <a:spcPts val="1600"/>
              </a:spcBef>
              <a:spcAft>
                <a:spcPts val="0"/>
              </a:spcAft>
              <a:buClr>
                <a:schemeClr val="dk1"/>
              </a:buClr>
              <a:buSzPts val="1100"/>
              <a:buFont typeface="Arial"/>
              <a:buNone/>
              <a:defRPr b="1" i="0" sz="1500" u="none" cap="none" strike="noStrike">
                <a:solidFill>
                  <a:schemeClr val="dk1"/>
                </a:solidFill>
                <a:latin typeface="Calibri"/>
                <a:ea typeface="Calibri"/>
                <a:cs typeface="Calibri"/>
                <a:sym typeface="Calibri"/>
              </a:defRPr>
            </a:lvl2pPr>
            <a:lvl3pPr indent="-228600" lvl="2" marL="1371600" marR="0" rtl="0" algn="l">
              <a:lnSpc>
                <a:spcPct val="90000"/>
              </a:lnSpc>
              <a:spcBef>
                <a:spcPts val="1600"/>
              </a:spcBef>
              <a:spcAft>
                <a:spcPts val="0"/>
              </a:spcAft>
              <a:buClr>
                <a:schemeClr val="dk1"/>
              </a:buClr>
              <a:buSzPts val="1100"/>
              <a:buFont typeface="Arial"/>
              <a:buNone/>
              <a:defRPr b="1" i="0" sz="1400" u="none" cap="none" strike="noStrike">
                <a:solidFill>
                  <a:schemeClr val="dk1"/>
                </a:solidFill>
                <a:latin typeface="Calibri"/>
                <a:ea typeface="Calibri"/>
                <a:cs typeface="Calibri"/>
                <a:sym typeface="Calibri"/>
              </a:defRPr>
            </a:lvl3pPr>
            <a:lvl4pPr indent="-228600" lvl="3" marL="1828800" marR="0" rtl="0" algn="l">
              <a:lnSpc>
                <a:spcPct val="90000"/>
              </a:lnSpc>
              <a:spcBef>
                <a:spcPts val="1600"/>
              </a:spcBef>
              <a:spcAft>
                <a:spcPts val="0"/>
              </a:spcAft>
              <a:buClr>
                <a:schemeClr val="dk1"/>
              </a:buClr>
              <a:buSzPts val="1100"/>
              <a:buFont typeface="Arial"/>
              <a:buNone/>
              <a:defRPr b="1" i="0" sz="1200" u="none" cap="none" strike="noStrike">
                <a:solidFill>
                  <a:schemeClr val="dk1"/>
                </a:solidFill>
                <a:latin typeface="Calibri"/>
                <a:ea typeface="Calibri"/>
                <a:cs typeface="Calibri"/>
                <a:sym typeface="Calibri"/>
              </a:defRPr>
            </a:lvl4pPr>
            <a:lvl5pPr indent="-228600" lvl="4" marL="2286000" marR="0" rtl="0" algn="l">
              <a:lnSpc>
                <a:spcPct val="90000"/>
              </a:lnSpc>
              <a:spcBef>
                <a:spcPts val="1600"/>
              </a:spcBef>
              <a:spcAft>
                <a:spcPts val="0"/>
              </a:spcAft>
              <a:buClr>
                <a:schemeClr val="dk1"/>
              </a:buClr>
              <a:buSzPts val="1100"/>
              <a:buFont typeface="Arial"/>
              <a:buNone/>
              <a:defRPr b="1" i="0" sz="1200" u="none" cap="none" strike="noStrike">
                <a:solidFill>
                  <a:schemeClr val="dk1"/>
                </a:solidFill>
                <a:latin typeface="Calibri"/>
                <a:ea typeface="Calibri"/>
                <a:cs typeface="Calibri"/>
                <a:sym typeface="Calibri"/>
              </a:defRPr>
            </a:lvl5pPr>
            <a:lvl6pPr indent="-228600" lvl="5" marL="2743200" marR="0" rtl="0" algn="l">
              <a:lnSpc>
                <a:spcPct val="90000"/>
              </a:lnSpc>
              <a:spcBef>
                <a:spcPts val="1600"/>
              </a:spcBef>
              <a:spcAft>
                <a:spcPts val="0"/>
              </a:spcAft>
              <a:buClr>
                <a:schemeClr val="dk1"/>
              </a:buClr>
              <a:buSzPts val="1100"/>
              <a:buFont typeface="Arial"/>
              <a:buNone/>
              <a:defRPr b="1" i="0" sz="1200" u="none" cap="none" strike="noStrike">
                <a:solidFill>
                  <a:schemeClr val="dk1"/>
                </a:solidFill>
                <a:latin typeface="Calibri"/>
                <a:ea typeface="Calibri"/>
                <a:cs typeface="Calibri"/>
                <a:sym typeface="Calibri"/>
              </a:defRPr>
            </a:lvl6pPr>
            <a:lvl7pPr indent="-228600" lvl="6" marL="3200400" marR="0" rtl="0" algn="l">
              <a:lnSpc>
                <a:spcPct val="90000"/>
              </a:lnSpc>
              <a:spcBef>
                <a:spcPts val="1600"/>
              </a:spcBef>
              <a:spcAft>
                <a:spcPts val="0"/>
              </a:spcAft>
              <a:buClr>
                <a:schemeClr val="dk1"/>
              </a:buClr>
              <a:buSzPts val="1100"/>
              <a:buFont typeface="Arial"/>
              <a:buNone/>
              <a:defRPr b="1" i="0" sz="1200" u="none" cap="none" strike="noStrike">
                <a:solidFill>
                  <a:schemeClr val="dk1"/>
                </a:solidFill>
                <a:latin typeface="Calibri"/>
                <a:ea typeface="Calibri"/>
                <a:cs typeface="Calibri"/>
                <a:sym typeface="Calibri"/>
              </a:defRPr>
            </a:lvl7pPr>
            <a:lvl8pPr indent="-228600" lvl="7" marL="3657600" marR="0" rtl="0" algn="l">
              <a:lnSpc>
                <a:spcPct val="90000"/>
              </a:lnSpc>
              <a:spcBef>
                <a:spcPts val="1600"/>
              </a:spcBef>
              <a:spcAft>
                <a:spcPts val="0"/>
              </a:spcAft>
              <a:buClr>
                <a:schemeClr val="dk1"/>
              </a:buClr>
              <a:buSzPts val="1100"/>
              <a:buFont typeface="Arial"/>
              <a:buNone/>
              <a:defRPr b="1" i="0" sz="1200" u="none" cap="none" strike="noStrike">
                <a:solidFill>
                  <a:schemeClr val="dk1"/>
                </a:solidFill>
                <a:latin typeface="Calibri"/>
                <a:ea typeface="Calibri"/>
                <a:cs typeface="Calibri"/>
                <a:sym typeface="Calibri"/>
              </a:defRPr>
            </a:lvl8pPr>
            <a:lvl9pPr indent="-228600" lvl="8" marL="4114800" marR="0" rtl="0" algn="l">
              <a:lnSpc>
                <a:spcPct val="90000"/>
              </a:lnSpc>
              <a:spcBef>
                <a:spcPts val="1600"/>
              </a:spcBef>
              <a:spcAft>
                <a:spcPts val="1600"/>
              </a:spcAft>
              <a:buClr>
                <a:schemeClr val="dk1"/>
              </a:buClr>
              <a:buSzPts val="1100"/>
              <a:buFont typeface="Arial"/>
              <a:buNone/>
              <a:defRPr b="1" i="0" sz="1200" u="none" cap="none" strike="noStrike">
                <a:solidFill>
                  <a:schemeClr val="dk1"/>
                </a:solidFill>
                <a:latin typeface="Calibri"/>
                <a:ea typeface="Calibri"/>
                <a:cs typeface="Calibri"/>
                <a:sym typeface="Calibri"/>
              </a:defRPr>
            </a:lvl9pPr>
          </a:lstStyle>
          <a:p/>
        </p:txBody>
      </p:sp>
      <p:sp>
        <p:nvSpPr>
          <p:cNvPr id="67" name="Google Shape;67;p15"/>
          <p:cNvSpPr txBox="1"/>
          <p:nvPr>
            <p:ph idx="2" type="body"/>
          </p:nvPr>
        </p:nvSpPr>
        <p:spPr>
          <a:xfrm>
            <a:off x="629841" y="1878806"/>
            <a:ext cx="3868200" cy="2763300"/>
          </a:xfrm>
          <a:prstGeom prst="rect">
            <a:avLst/>
          </a:prstGeom>
          <a:noFill/>
          <a:ln>
            <a:noFill/>
          </a:ln>
        </p:spPr>
        <p:txBody>
          <a:bodyPr anchorCtr="0" anchor="t" bIns="68575" lIns="68575" spcFirstLastPara="1" rIns="68575" wrap="square" tIns="68575">
            <a:noAutofit/>
          </a:bodyPr>
          <a:lstStyle>
            <a:lvl1pPr indent="-361950" lvl="0" marL="457200" marR="0" rtl="0" algn="l">
              <a:lnSpc>
                <a:spcPct val="90000"/>
              </a:lnSpc>
              <a:spcBef>
                <a:spcPts val="80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16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0" algn="l">
              <a:lnSpc>
                <a:spcPct val="90000"/>
              </a:lnSpc>
              <a:spcBef>
                <a:spcPts val="1600"/>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7500" lvl="3" marL="1828800" marR="0" rtl="0" algn="l">
              <a:lnSpc>
                <a:spcPct val="90000"/>
              </a:lnSpc>
              <a:spcBef>
                <a:spcPts val="16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4pPr>
            <a:lvl5pPr indent="-317500" lvl="4" marL="2286000" marR="0" rtl="0" algn="l">
              <a:lnSpc>
                <a:spcPct val="90000"/>
              </a:lnSpc>
              <a:spcBef>
                <a:spcPts val="16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5pPr>
            <a:lvl6pPr indent="-317500" lvl="5" marL="2743200" marR="0" rtl="0" algn="l">
              <a:lnSpc>
                <a:spcPct val="90000"/>
              </a:lnSpc>
              <a:spcBef>
                <a:spcPts val="16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6pPr>
            <a:lvl7pPr indent="-317500" lvl="6" marL="3200400" marR="0" rtl="0" algn="l">
              <a:lnSpc>
                <a:spcPct val="90000"/>
              </a:lnSpc>
              <a:spcBef>
                <a:spcPts val="16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7pPr>
            <a:lvl8pPr indent="-317500" lvl="7" marL="3657600" marR="0" rtl="0" algn="l">
              <a:lnSpc>
                <a:spcPct val="90000"/>
              </a:lnSpc>
              <a:spcBef>
                <a:spcPts val="16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8pPr>
            <a:lvl9pPr indent="-317500" lvl="8" marL="4114800" marR="0" rtl="0" algn="l">
              <a:lnSpc>
                <a:spcPct val="90000"/>
              </a:lnSpc>
              <a:spcBef>
                <a:spcPts val="1600"/>
              </a:spcBef>
              <a:spcAft>
                <a:spcPts val="160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9pPr>
          </a:lstStyle>
          <a:p/>
        </p:txBody>
      </p:sp>
      <p:sp>
        <p:nvSpPr>
          <p:cNvPr id="68" name="Google Shape;68;p15"/>
          <p:cNvSpPr txBox="1"/>
          <p:nvPr>
            <p:ph idx="3" type="body"/>
          </p:nvPr>
        </p:nvSpPr>
        <p:spPr>
          <a:xfrm>
            <a:off x="4629150" y="1260872"/>
            <a:ext cx="3887400" cy="618000"/>
          </a:xfrm>
          <a:prstGeom prst="rect">
            <a:avLst/>
          </a:prstGeom>
          <a:noFill/>
          <a:ln>
            <a:noFill/>
          </a:ln>
        </p:spPr>
        <p:txBody>
          <a:bodyPr anchorCtr="0" anchor="b" bIns="68575" lIns="68575" spcFirstLastPara="1" rIns="68575" wrap="square" tIns="68575">
            <a:noAutofit/>
          </a:bodyPr>
          <a:lstStyle>
            <a:lvl1pPr indent="-228600" lvl="0" marL="457200" marR="0" rtl="0" algn="l">
              <a:lnSpc>
                <a:spcPct val="90000"/>
              </a:lnSpc>
              <a:spcBef>
                <a:spcPts val="800"/>
              </a:spcBef>
              <a:spcAft>
                <a:spcPts val="0"/>
              </a:spcAft>
              <a:buClr>
                <a:schemeClr val="dk1"/>
              </a:buClr>
              <a:buSzPts val="1100"/>
              <a:buFont typeface="Arial"/>
              <a:buNone/>
              <a:defRPr b="1" i="0" sz="1800" u="none" cap="none" strike="noStrike">
                <a:solidFill>
                  <a:schemeClr val="dk1"/>
                </a:solidFill>
                <a:latin typeface="Calibri"/>
                <a:ea typeface="Calibri"/>
                <a:cs typeface="Calibri"/>
                <a:sym typeface="Calibri"/>
              </a:defRPr>
            </a:lvl1pPr>
            <a:lvl2pPr indent="-228600" lvl="1" marL="914400" marR="0" rtl="0" algn="l">
              <a:lnSpc>
                <a:spcPct val="90000"/>
              </a:lnSpc>
              <a:spcBef>
                <a:spcPts val="1600"/>
              </a:spcBef>
              <a:spcAft>
                <a:spcPts val="0"/>
              </a:spcAft>
              <a:buClr>
                <a:schemeClr val="dk1"/>
              </a:buClr>
              <a:buSzPts val="1100"/>
              <a:buFont typeface="Arial"/>
              <a:buNone/>
              <a:defRPr b="1" i="0" sz="1500" u="none" cap="none" strike="noStrike">
                <a:solidFill>
                  <a:schemeClr val="dk1"/>
                </a:solidFill>
                <a:latin typeface="Calibri"/>
                <a:ea typeface="Calibri"/>
                <a:cs typeface="Calibri"/>
                <a:sym typeface="Calibri"/>
              </a:defRPr>
            </a:lvl2pPr>
            <a:lvl3pPr indent="-228600" lvl="2" marL="1371600" marR="0" rtl="0" algn="l">
              <a:lnSpc>
                <a:spcPct val="90000"/>
              </a:lnSpc>
              <a:spcBef>
                <a:spcPts val="1600"/>
              </a:spcBef>
              <a:spcAft>
                <a:spcPts val="0"/>
              </a:spcAft>
              <a:buClr>
                <a:schemeClr val="dk1"/>
              </a:buClr>
              <a:buSzPts val="1100"/>
              <a:buFont typeface="Arial"/>
              <a:buNone/>
              <a:defRPr b="1" i="0" sz="1400" u="none" cap="none" strike="noStrike">
                <a:solidFill>
                  <a:schemeClr val="dk1"/>
                </a:solidFill>
                <a:latin typeface="Calibri"/>
                <a:ea typeface="Calibri"/>
                <a:cs typeface="Calibri"/>
                <a:sym typeface="Calibri"/>
              </a:defRPr>
            </a:lvl3pPr>
            <a:lvl4pPr indent="-228600" lvl="3" marL="1828800" marR="0" rtl="0" algn="l">
              <a:lnSpc>
                <a:spcPct val="90000"/>
              </a:lnSpc>
              <a:spcBef>
                <a:spcPts val="1600"/>
              </a:spcBef>
              <a:spcAft>
                <a:spcPts val="0"/>
              </a:spcAft>
              <a:buClr>
                <a:schemeClr val="dk1"/>
              </a:buClr>
              <a:buSzPts val="1100"/>
              <a:buFont typeface="Arial"/>
              <a:buNone/>
              <a:defRPr b="1" i="0" sz="1200" u="none" cap="none" strike="noStrike">
                <a:solidFill>
                  <a:schemeClr val="dk1"/>
                </a:solidFill>
                <a:latin typeface="Calibri"/>
                <a:ea typeface="Calibri"/>
                <a:cs typeface="Calibri"/>
                <a:sym typeface="Calibri"/>
              </a:defRPr>
            </a:lvl4pPr>
            <a:lvl5pPr indent="-228600" lvl="4" marL="2286000" marR="0" rtl="0" algn="l">
              <a:lnSpc>
                <a:spcPct val="90000"/>
              </a:lnSpc>
              <a:spcBef>
                <a:spcPts val="1600"/>
              </a:spcBef>
              <a:spcAft>
                <a:spcPts val="0"/>
              </a:spcAft>
              <a:buClr>
                <a:schemeClr val="dk1"/>
              </a:buClr>
              <a:buSzPts val="1100"/>
              <a:buFont typeface="Arial"/>
              <a:buNone/>
              <a:defRPr b="1" i="0" sz="1200" u="none" cap="none" strike="noStrike">
                <a:solidFill>
                  <a:schemeClr val="dk1"/>
                </a:solidFill>
                <a:latin typeface="Calibri"/>
                <a:ea typeface="Calibri"/>
                <a:cs typeface="Calibri"/>
                <a:sym typeface="Calibri"/>
              </a:defRPr>
            </a:lvl5pPr>
            <a:lvl6pPr indent="-228600" lvl="5" marL="2743200" marR="0" rtl="0" algn="l">
              <a:lnSpc>
                <a:spcPct val="90000"/>
              </a:lnSpc>
              <a:spcBef>
                <a:spcPts val="1600"/>
              </a:spcBef>
              <a:spcAft>
                <a:spcPts val="0"/>
              </a:spcAft>
              <a:buClr>
                <a:schemeClr val="dk1"/>
              </a:buClr>
              <a:buSzPts val="1100"/>
              <a:buFont typeface="Arial"/>
              <a:buNone/>
              <a:defRPr b="1" i="0" sz="1200" u="none" cap="none" strike="noStrike">
                <a:solidFill>
                  <a:schemeClr val="dk1"/>
                </a:solidFill>
                <a:latin typeface="Calibri"/>
                <a:ea typeface="Calibri"/>
                <a:cs typeface="Calibri"/>
                <a:sym typeface="Calibri"/>
              </a:defRPr>
            </a:lvl6pPr>
            <a:lvl7pPr indent="-228600" lvl="6" marL="3200400" marR="0" rtl="0" algn="l">
              <a:lnSpc>
                <a:spcPct val="90000"/>
              </a:lnSpc>
              <a:spcBef>
                <a:spcPts val="1600"/>
              </a:spcBef>
              <a:spcAft>
                <a:spcPts val="0"/>
              </a:spcAft>
              <a:buClr>
                <a:schemeClr val="dk1"/>
              </a:buClr>
              <a:buSzPts val="1100"/>
              <a:buFont typeface="Arial"/>
              <a:buNone/>
              <a:defRPr b="1" i="0" sz="1200" u="none" cap="none" strike="noStrike">
                <a:solidFill>
                  <a:schemeClr val="dk1"/>
                </a:solidFill>
                <a:latin typeface="Calibri"/>
                <a:ea typeface="Calibri"/>
                <a:cs typeface="Calibri"/>
                <a:sym typeface="Calibri"/>
              </a:defRPr>
            </a:lvl7pPr>
            <a:lvl8pPr indent="-228600" lvl="7" marL="3657600" marR="0" rtl="0" algn="l">
              <a:lnSpc>
                <a:spcPct val="90000"/>
              </a:lnSpc>
              <a:spcBef>
                <a:spcPts val="1600"/>
              </a:spcBef>
              <a:spcAft>
                <a:spcPts val="0"/>
              </a:spcAft>
              <a:buClr>
                <a:schemeClr val="dk1"/>
              </a:buClr>
              <a:buSzPts val="1100"/>
              <a:buFont typeface="Arial"/>
              <a:buNone/>
              <a:defRPr b="1" i="0" sz="1200" u="none" cap="none" strike="noStrike">
                <a:solidFill>
                  <a:schemeClr val="dk1"/>
                </a:solidFill>
                <a:latin typeface="Calibri"/>
                <a:ea typeface="Calibri"/>
                <a:cs typeface="Calibri"/>
                <a:sym typeface="Calibri"/>
              </a:defRPr>
            </a:lvl8pPr>
            <a:lvl9pPr indent="-228600" lvl="8" marL="4114800" marR="0" rtl="0" algn="l">
              <a:lnSpc>
                <a:spcPct val="90000"/>
              </a:lnSpc>
              <a:spcBef>
                <a:spcPts val="1600"/>
              </a:spcBef>
              <a:spcAft>
                <a:spcPts val="1600"/>
              </a:spcAft>
              <a:buClr>
                <a:schemeClr val="dk1"/>
              </a:buClr>
              <a:buSzPts val="1100"/>
              <a:buFont typeface="Arial"/>
              <a:buNone/>
              <a:defRPr b="1" i="0" sz="1200" u="none" cap="none" strike="noStrike">
                <a:solidFill>
                  <a:schemeClr val="dk1"/>
                </a:solidFill>
                <a:latin typeface="Calibri"/>
                <a:ea typeface="Calibri"/>
                <a:cs typeface="Calibri"/>
                <a:sym typeface="Calibri"/>
              </a:defRPr>
            </a:lvl9pPr>
          </a:lstStyle>
          <a:p/>
        </p:txBody>
      </p:sp>
      <p:sp>
        <p:nvSpPr>
          <p:cNvPr id="69" name="Google Shape;69;p15"/>
          <p:cNvSpPr txBox="1"/>
          <p:nvPr>
            <p:ph idx="4" type="body"/>
          </p:nvPr>
        </p:nvSpPr>
        <p:spPr>
          <a:xfrm>
            <a:off x="4629150" y="1878806"/>
            <a:ext cx="3887400" cy="2763300"/>
          </a:xfrm>
          <a:prstGeom prst="rect">
            <a:avLst/>
          </a:prstGeom>
          <a:noFill/>
          <a:ln>
            <a:noFill/>
          </a:ln>
        </p:spPr>
        <p:txBody>
          <a:bodyPr anchorCtr="0" anchor="t" bIns="68575" lIns="68575" spcFirstLastPara="1" rIns="68575" wrap="square" tIns="68575">
            <a:noAutofit/>
          </a:bodyPr>
          <a:lstStyle>
            <a:lvl1pPr indent="-361950" lvl="0" marL="457200" marR="0" rtl="0" algn="l">
              <a:lnSpc>
                <a:spcPct val="90000"/>
              </a:lnSpc>
              <a:spcBef>
                <a:spcPts val="80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16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0" algn="l">
              <a:lnSpc>
                <a:spcPct val="90000"/>
              </a:lnSpc>
              <a:spcBef>
                <a:spcPts val="1600"/>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7500" lvl="3" marL="1828800" marR="0" rtl="0" algn="l">
              <a:lnSpc>
                <a:spcPct val="90000"/>
              </a:lnSpc>
              <a:spcBef>
                <a:spcPts val="16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4pPr>
            <a:lvl5pPr indent="-317500" lvl="4" marL="2286000" marR="0" rtl="0" algn="l">
              <a:lnSpc>
                <a:spcPct val="90000"/>
              </a:lnSpc>
              <a:spcBef>
                <a:spcPts val="16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5pPr>
            <a:lvl6pPr indent="-317500" lvl="5" marL="2743200" marR="0" rtl="0" algn="l">
              <a:lnSpc>
                <a:spcPct val="90000"/>
              </a:lnSpc>
              <a:spcBef>
                <a:spcPts val="16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6pPr>
            <a:lvl7pPr indent="-317500" lvl="6" marL="3200400" marR="0" rtl="0" algn="l">
              <a:lnSpc>
                <a:spcPct val="90000"/>
              </a:lnSpc>
              <a:spcBef>
                <a:spcPts val="16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7pPr>
            <a:lvl8pPr indent="-317500" lvl="7" marL="3657600" marR="0" rtl="0" algn="l">
              <a:lnSpc>
                <a:spcPct val="90000"/>
              </a:lnSpc>
              <a:spcBef>
                <a:spcPts val="16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8pPr>
            <a:lvl9pPr indent="-317500" lvl="8" marL="4114800" marR="0" rtl="0" algn="l">
              <a:lnSpc>
                <a:spcPct val="90000"/>
              </a:lnSpc>
              <a:spcBef>
                <a:spcPts val="1600"/>
              </a:spcBef>
              <a:spcAft>
                <a:spcPts val="160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9pPr>
          </a:lstStyle>
          <a:p/>
        </p:txBody>
      </p:sp>
      <p:sp>
        <p:nvSpPr>
          <p:cNvPr id="70" name="Google Shape;70;p15"/>
          <p:cNvSpPr txBox="1"/>
          <p:nvPr>
            <p:ph idx="10" type="dt"/>
          </p:nvPr>
        </p:nvSpPr>
        <p:spPr>
          <a:xfrm>
            <a:off x="628650" y="4767263"/>
            <a:ext cx="2057400" cy="273900"/>
          </a:xfrm>
          <a:prstGeom prst="rect">
            <a:avLst/>
          </a:prstGeom>
          <a:noFill/>
          <a:ln>
            <a:noFill/>
          </a:ln>
        </p:spPr>
        <p:txBody>
          <a:bodyPr anchorCtr="0" anchor="ctr" bIns="68575" lIns="68575" spcFirstLastPara="1" rIns="68575" wrap="square" tIns="68575">
            <a:noAutofit/>
          </a:bodyPr>
          <a:lstStyle>
            <a:lvl1pPr indent="0" lvl="0" marL="0" marR="0" rtl="0" algn="l">
              <a:spcBef>
                <a:spcPts val="0"/>
              </a:spcBef>
              <a:spcAft>
                <a:spcPts val="0"/>
              </a:spcAft>
              <a:buSzPts val="1100"/>
              <a:buNone/>
              <a:defRPr b="0" i="0" sz="900" u="none" cap="none" strike="noStrike">
                <a:solidFill>
                  <a:srgbClr val="888888"/>
                </a:solidFill>
                <a:latin typeface="Calibri"/>
                <a:ea typeface="Calibri"/>
                <a:cs typeface="Calibri"/>
                <a:sym typeface="Calibri"/>
              </a:defRPr>
            </a:lvl1pPr>
            <a:lvl2pPr indent="0" lvl="1" marL="3429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2pPr>
            <a:lvl3pPr indent="0" lvl="2" marL="6858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3pPr>
            <a:lvl4pPr indent="0" lvl="3" marL="10287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4pPr>
            <a:lvl5pPr indent="0" lvl="4" marL="13716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5pPr>
            <a:lvl6pPr indent="0" lvl="5" marL="17145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6pPr>
            <a:lvl7pPr indent="0" lvl="6" marL="20574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7pPr>
            <a:lvl8pPr indent="0" lvl="7" marL="24003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8pPr>
            <a:lvl9pPr indent="0" lvl="8" marL="27432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9pPr>
          </a:lstStyle>
          <a:p/>
        </p:txBody>
      </p:sp>
      <p:sp>
        <p:nvSpPr>
          <p:cNvPr id="71" name="Google Shape;71;p15"/>
          <p:cNvSpPr txBox="1"/>
          <p:nvPr>
            <p:ph idx="11" type="ftr"/>
          </p:nvPr>
        </p:nvSpPr>
        <p:spPr>
          <a:xfrm>
            <a:off x="3028950" y="4767263"/>
            <a:ext cx="3086100" cy="273900"/>
          </a:xfrm>
          <a:prstGeom prst="rect">
            <a:avLst/>
          </a:prstGeom>
          <a:noFill/>
          <a:ln>
            <a:noFill/>
          </a:ln>
        </p:spPr>
        <p:txBody>
          <a:bodyPr anchorCtr="0" anchor="ctr" bIns="68575" lIns="68575" spcFirstLastPara="1" rIns="68575" wrap="square" tIns="68575">
            <a:noAutofit/>
          </a:bodyPr>
          <a:lstStyle>
            <a:lvl1pPr indent="0" lvl="0" marL="0" marR="0" rtl="0" algn="ctr">
              <a:spcBef>
                <a:spcPts val="0"/>
              </a:spcBef>
              <a:spcAft>
                <a:spcPts val="0"/>
              </a:spcAft>
              <a:buSzPts val="1100"/>
              <a:buNone/>
              <a:defRPr b="0" i="0" sz="900" u="none" cap="none" strike="noStrike">
                <a:solidFill>
                  <a:srgbClr val="888888"/>
                </a:solidFill>
                <a:latin typeface="Calibri"/>
                <a:ea typeface="Calibri"/>
                <a:cs typeface="Calibri"/>
                <a:sym typeface="Calibri"/>
              </a:defRPr>
            </a:lvl1pPr>
            <a:lvl2pPr indent="0" lvl="1" marL="3429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2pPr>
            <a:lvl3pPr indent="0" lvl="2" marL="6858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3pPr>
            <a:lvl4pPr indent="0" lvl="3" marL="10287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4pPr>
            <a:lvl5pPr indent="0" lvl="4" marL="13716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5pPr>
            <a:lvl6pPr indent="0" lvl="5" marL="17145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6pPr>
            <a:lvl7pPr indent="0" lvl="6" marL="20574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7pPr>
            <a:lvl8pPr indent="0" lvl="7" marL="24003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8pPr>
            <a:lvl9pPr indent="0" lvl="8" marL="2743200"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9pPr>
          </a:lstStyle>
          <a:p/>
        </p:txBody>
      </p:sp>
      <p:sp>
        <p:nvSpPr>
          <p:cNvPr id="72" name="Google Shape;72;p15"/>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4" name="Shape 14"/>
        <p:cNvGrpSpPr/>
        <p:nvPr/>
      </p:nvGrpSpPr>
      <p:grpSpPr>
        <a:xfrm>
          <a:off x="0" y="0"/>
          <a:ext cx="0" cy="0"/>
          <a:chOff x="0" y="0"/>
          <a:chExt cx="0" cy="0"/>
        </a:xfrm>
      </p:grpSpPr>
      <p:sp>
        <p:nvSpPr>
          <p:cNvPr id="15" name="Google Shape;15;p3"/>
          <p:cNvSpPr txBox="1"/>
          <p:nvPr>
            <p:ph type="title"/>
          </p:nvPr>
        </p:nvSpPr>
        <p:spPr>
          <a:xfrm>
            <a:off x="311700" y="2480550"/>
            <a:ext cx="8114400" cy="2445900"/>
          </a:xfrm>
          <a:prstGeom prst="rect">
            <a:avLst/>
          </a:prstGeom>
        </p:spPr>
        <p:txBody>
          <a:bodyPr anchorCtr="0" anchor="b" bIns="91425" lIns="91425" spcFirstLastPara="1" rIns="91425" wrap="square" tIns="91425">
            <a:noAutofit/>
          </a:bodyPr>
          <a:lstStyle>
            <a:lvl1pPr lvl="0">
              <a:spcBef>
                <a:spcPts val="0"/>
              </a:spcBef>
              <a:spcAft>
                <a:spcPts val="0"/>
              </a:spcAft>
              <a:buClr>
                <a:schemeClr val="lt1"/>
              </a:buClr>
              <a:buSzPts val="6800"/>
              <a:buNone/>
              <a:defRPr sz="6800">
                <a:solidFill>
                  <a:schemeClr val="lt1"/>
                </a:solidFill>
              </a:defRPr>
            </a:lvl1pPr>
            <a:lvl2pPr lvl="1">
              <a:spcBef>
                <a:spcPts val="0"/>
              </a:spcBef>
              <a:spcAft>
                <a:spcPts val="0"/>
              </a:spcAft>
              <a:buClr>
                <a:schemeClr val="lt1"/>
              </a:buClr>
              <a:buSzPts val="6800"/>
              <a:buNone/>
              <a:defRPr sz="6800">
                <a:solidFill>
                  <a:schemeClr val="lt1"/>
                </a:solidFill>
              </a:defRPr>
            </a:lvl2pPr>
            <a:lvl3pPr lvl="2">
              <a:spcBef>
                <a:spcPts val="0"/>
              </a:spcBef>
              <a:spcAft>
                <a:spcPts val="0"/>
              </a:spcAft>
              <a:buClr>
                <a:schemeClr val="lt1"/>
              </a:buClr>
              <a:buSzPts val="6800"/>
              <a:buNone/>
              <a:defRPr sz="6800">
                <a:solidFill>
                  <a:schemeClr val="lt1"/>
                </a:solidFill>
              </a:defRPr>
            </a:lvl3pPr>
            <a:lvl4pPr lvl="3">
              <a:spcBef>
                <a:spcPts val="0"/>
              </a:spcBef>
              <a:spcAft>
                <a:spcPts val="0"/>
              </a:spcAft>
              <a:buClr>
                <a:schemeClr val="lt1"/>
              </a:buClr>
              <a:buSzPts val="6800"/>
              <a:buNone/>
              <a:defRPr sz="6800">
                <a:solidFill>
                  <a:schemeClr val="lt1"/>
                </a:solidFill>
              </a:defRPr>
            </a:lvl4pPr>
            <a:lvl5pPr lvl="4">
              <a:spcBef>
                <a:spcPts val="0"/>
              </a:spcBef>
              <a:spcAft>
                <a:spcPts val="0"/>
              </a:spcAft>
              <a:buClr>
                <a:schemeClr val="lt1"/>
              </a:buClr>
              <a:buSzPts val="6800"/>
              <a:buNone/>
              <a:defRPr sz="6800">
                <a:solidFill>
                  <a:schemeClr val="lt1"/>
                </a:solidFill>
              </a:defRPr>
            </a:lvl5pPr>
            <a:lvl6pPr lvl="5">
              <a:spcBef>
                <a:spcPts val="0"/>
              </a:spcBef>
              <a:spcAft>
                <a:spcPts val="0"/>
              </a:spcAft>
              <a:buClr>
                <a:schemeClr val="lt1"/>
              </a:buClr>
              <a:buSzPts val="6800"/>
              <a:buNone/>
              <a:defRPr sz="6800">
                <a:solidFill>
                  <a:schemeClr val="lt1"/>
                </a:solidFill>
              </a:defRPr>
            </a:lvl6pPr>
            <a:lvl7pPr lvl="6">
              <a:spcBef>
                <a:spcPts val="0"/>
              </a:spcBef>
              <a:spcAft>
                <a:spcPts val="0"/>
              </a:spcAft>
              <a:buClr>
                <a:schemeClr val="lt1"/>
              </a:buClr>
              <a:buSzPts val="6800"/>
              <a:buNone/>
              <a:defRPr sz="6800">
                <a:solidFill>
                  <a:schemeClr val="lt1"/>
                </a:solidFill>
              </a:defRPr>
            </a:lvl7pPr>
            <a:lvl8pPr lvl="7">
              <a:spcBef>
                <a:spcPts val="0"/>
              </a:spcBef>
              <a:spcAft>
                <a:spcPts val="0"/>
              </a:spcAft>
              <a:buClr>
                <a:schemeClr val="lt1"/>
              </a:buClr>
              <a:buSzPts val="6800"/>
              <a:buNone/>
              <a:defRPr sz="6800">
                <a:solidFill>
                  <a:schemeClr val="lt1"/>
                </a:solidFill>
              </a:defRPr>
            </a:lvl8pPr>
            <a:lvl9pPr lvl="8">
              <a:spcBef>
                <a:spcPts val="0"/>
              </a:spcBef>
              <a:spcAft>
                <a:spcPts val="0"/>
              </a:spcAft>
              <a:buClr>
                <a:schemeClr val="lt1"/>
              </a:buClr>
              <a:buSzPts val="6800"/>
              <a:buNone/>
              <a:defRPr sz="6800">
                <a:solidFill>
                  <a:schemeClr val="lt1"/>
                </a:solidFill>
              </a:defRPr>
            </a:lvl9pPr>
          </a:lstStyle>
          <a:p/>
        </p:txBody>
      </p:sp>
      <p:sp>
        <p:nvSpPr>
          <p:cNvPr id="16" name="Google Shape;16;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19" name="Google Shape;19;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3" name="Google Shape;23;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8" name="Google Shape;28;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311700" y="6318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311700" y="1490875"/>
            <a:ext cx="2808000" cy="30780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33" name="Shape 33"/>
        <p:cNvGrpSpPr/>
        <p:nvPr/>
      </p:nvGrpSpPr>
      <p:grpSpPr>
        <a:xfrm>
          <a:off x="0" y="0"/>
          <a:ext cx="0" cy="0"/>
          <a:chOff x="0" y="0"/>
          <a:chExt cx="0" cy="0"/>
        </a:xfrm>
      </p:grpSpPr>
      <p:sp>
        <p:nvSpPr>
          <p:cNvPr id="34" name="Google Shape;34;p8"/>
          <p:cNvSpPr txBox="1"/>
          <p:nvPr>
            <p:ph type="title"/>
          </p:nvPr>
        </p:nvSpPr>
        <p:spPr>
          <a:xfrm>
            <a:off x="490250" y="526350"/>
            <a:ext cx="5683800" cy="4090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5" name="Google Shape;35;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4572000" y="10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8" name="Google Shape;38;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39" name="Google Shape;39;p9"/>
          <p:cNvSpPr txBox="1"/>
          <p:nvPr>
            <p:ph type="title"/>
          </p:nvPr>
        </p:nvSpPr>
        <p:spPr>
          <a:xfrm>
            <a:off x="265500" y="1375599"/>
            <a:ext cx="4045200" cy="1551900"/>
          </a:xfrm>
          <a:prstGeom prst="rect">
            <a:avLst/>
          </a:prstGeom>
        </p:spPr>
        <p:txBody>
          <a:bodyPr anchorCtr="0" anchor="b" bIns="91425" lIns="91425" spcFirstLastPara="1" rIns="91425" wrap="square" tIns="91425">
            <a:no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40" name="Google Shape;40;p9"/>
          <p:cNvSpPr txBox="1"/>
          <p:nvPr>
            <p:ph idx="1" type="subTitle"/>
          </p:nvPr>
        </p:nvSpPr>
        <p:spPr>
          <a:xfrm>
            <a:off x="265500" y="2981125"/>
            <a:ext cx="4045200" cy="13455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p:txBody>
      </p:sp>
      <p:sp>
        <p:nvSpPr>
          <p:cNvPr id="41" name="Google Shape;41;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42" name="Google Shape;42;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3" name="Shape 43"/>
        <p:cNvGrpSpPr/>
        <p:nvPr/>
      </p:nvGrpSpPr>
      <p:grpSpPr>
        <a:xfrm>
          <a:off x="0" y="0"/>
          <a:ext cx="0" cy="0"/>
          <a:chOff x="0" y="0"/>
          <a:chExt cx="0" cy="0"/>
        </a:xfrm>
      </p:grpSpPr>
      <p:sp>
        <p:nvSpPr>
          <p:cNvPr id="44" name="Google Shape;44;p10"/>
          <p:cNvSpPr txBox="1"/>
          <p:nvPr>
            <p:ph idx="1" type="body"/>
          </p:nvPr>
        </p:nvSpPr>
        <p:spPr>
          <a:xfrm>
            <a:off x="319500" y="4233725"/>
            <a:ext cx="5998800" cy="5988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Clr>
                <a:schemeClr val="accent3"/>
              </a:buClr>
              <a:buSzPts val="1800"/>
              <a:buFont typeface="Alfa Slab One"/>
              <a:buNone/>
              <a:defRPr>
                <a:solidFill>
                  <a:schemeClr val="accent3"/>
                </a:solidFill>
                <a:latin typeface="Alfa Slab One"/>
                <a:ea typeface="Alfa Slab One"/>
                <a:cs typeface="Alfa Slab One"/>
                <a:sym typeface="Alfa Slab One"/>
              </a:defRPr>
            </a:lvl1pPr>
          </a:lstStyle>
          <a:p/>
        </p:txBody>
      </p:sp>
      <p:sp>
        <p:nvSpPr>
          <p:cNvPr id="45" name="Google Shape;45;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theme" Target="../theme/theme1.xml"/><Relationship Id="rId14" Type="http://schemas.openxmlformats.org/officeDocument/2006/relationships/slideLayout" Target="../slideLayouts/slideLayout1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gameday">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1pPr>
            <a:lvl2pPr lvl="1">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2pPr>
            <a:lvl3pPr lvl="2">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3pPr>
            <a:lvl4pPr lvl="3">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4pPr>
            <a:lvl5pPr lvl="4">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5pPr>
            <a:lvl6pPr lvl="5">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6pPr>
            <a:lvl7pPr lvl="6">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7pPr>
            <a:lvl8pPr lvl="7">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8pPr>
            <a:lvl9pPr lvl="8">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Font typeface="Proxima Nova"/>
              <a:buChar char="●"/>
              <a:defRPr sz="1800">
                <a:solidFill>
                  <a:schemeClr val="dk2"/>
                </a:solidFill>
                <a:latin typeface="Proxima Nova"/>
                <a:ea typeface="Proxima Nova"/>
                <a:cs typeface="Proxima Nova"/>
                <a:sym typeface="Proxima Nova"/>
              </a:defRPr>
            </a:lvl1pPr>
            <a:lvl2pPr indent="-317500" lvl="1" marL="9144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2pPr>
            <a:lvl3pPr indent="-317500" lvl="2" marL="13716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3pPr>
            <a:lvl4pPr indent="-317500" lvl="3" marL="18288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4pPr>
            <a:lvl5pPr indent="-317500" lvl="4" marL="22860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5pPr>
            <a:lvl6pPr indent="-317500" lvl="5" marL="27432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6pPr>
            <a:lvl7pPr indent="-317500" lvl="6" marL="32004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7pPr>
            <a:lvl8pPr indent="-317500" lvl="7" marL="36576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8pPr>
            <a:lvl9pPr indent="-317500" lvl="8" marL="4114800">
              <a:lnSpc>
                <a:spcPct val="115000"/>
              </a:lnSpc>
              <a:spcBef>
                <a:spcPts val="1600"/>
              </a:spcBef>
              <a:spcAft>
                <a:spcPts val="1600"/>
              </a:spcAft>
              <a:buClr>
                <a:schemeClr val="dk2"/>
              </a:buClr>
              <a:buSzPts val="1400"/>
              <a:buFont typeface="Proxima Nova"/>
              <a:buChar char="■"/>
              <a:defRPr>
                <a:solidFill>
                  <a:schemeClr val="dk2"/>
                </a:solidFill>
                <a:latin typeface="Proxima Nova"/>
                <a:ea typeface="Proxima Nova"/>
                <a:cs typeface="Proxima Nova"/>
                <a:sym typeface="Proxima Nova"/>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Proxima Nova"/>
                <a:ea typeface="Proxima Nova"/>
                <a:cs typeface="Proxima Nova"/>
                <a:sym typeface="Proxima Nova"/>
              </a:defRPr>
            </a:lvl1pPr>
            <a:lvl2pPr lvl="1" algn="r">
              <a:buNone/>
              <a:defRPr sz="1000">
                <a:solidFill>
                  <a:schemeClr val="dk2"/>
                </a:solidFill>
                <a:latin typeface="Proxima Nova"/>
                <a:ea typeface="Proxima Nova"/>
                <a:cs typeface="Proxima Nova"/>
                <a:sym typeface="Proxima Nova"/>
              </a:defRPr>
            </a:lvl2pPr>
            <a:lvl3pPr lvl="2" algn="r">
              <a:buNone/>
              <a:defRPr sz="1000">
                <a:solidFill>
                  <a:schemeClr val="dk2"/>
                </a:solidFill>
                <a:latin typeface="Proxima Nova"/>
                <a:ea typeface="Proxima Nova"/>
                <a:cs typeface="Proxima Nova"/>
                <a:sym typeface="Proxima Nova"/>
              </a:defRPr>
            </a:lvl3pPr>
            <a:lvl4pPr lvl="3" algn="r">
              <a:buNone/>
              <a:defRPr sz="1000">
                <a:solidFill>
                  <a:schemeClr val="dk2"/>
                </a:solidFill>
                <a:latin typeface="Proxima Nova"/>
                <a:ea typeface="Proxima Nova"/>
                <a:cs typeface="Proxima Nova"/>
                <a:sym typeface="Proxima Nova"/>
              </a:defRPr>
            </a:lvl4pPr>
            <a:lvl5pPr lvl="4" algn="r">
              <a:buNone/>
              <a:defRPr sz="1000">
                <a:solidFill>
                  <a:schemeClr val="dk2"/>
                </a:solidFill>
                <a:latin typeface="Proxima Nova"/>
                <a:ea typeface="Proxima Nova"/>
                <a:cs typeface="Proxima Nova"/>
                <a:sym typeface="Proxima Nova"/>
              </a:defRPr>
            </a:lvl5pPr>
            <a:lvl6pPr lvl="5" algn="r">
              <a:buNone/>
              <a:defRPr sz="1000">
                <a:solidFill>
                  <a:schemeClr val="dk2"/>
                </a:solidFill>
                <a:latin typeface="Proxima Nova"/>
                <a:ea typeface="Proxima Nova"/>
                <a:cs typeface="Proxima Nova"/>
                <a:sym typeface="Proxima Nova"/>
              </a:defRPr>
            </a:lvl6pPr>
            <a:lvl7pPr lvl="6" algn="r">
              <a:buNone/>
              <a:defRPr sz="1000">
                <a:solidFill>
                  <a:schemeClr val="dk2"/>
                </a:solidFill>
                <a:latin typeface="Proxima Nova"/>
                <a:ea typeface="Proxima Nova"/>
                <a:cs typeface="Proxima Nova"/>
                <a:sym typeface="Proxima Nova"/>
              </a:defRPr>
            </a:lvl7pPr>
            <a:lvl8pPr lvl="7" algn="r">
              <a:buNone/>
              <a:defRPr sz="1000">
                <a:solidFill>
                  <a:schemeClr val="dk2"/>
                </a:solidFill>
                <a:latin typeface="Proxima Nova"/>
                <a:ea typeface="Proxima Nova"/>
                <a:cs typeface="Proxima Nova"/>
                <a:sym typeface="Proxima Nova"/>
              </a:defRPr>
            </a:lvl8pPr>
            <a:lvl9pPr lvl="8" algn="r">
              <a:buNone/>
              <a:defRPr sz="1000">
                <a:solidFill>
                  <a:schemeClr val="dk2"/>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www.oregonsc.co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www.oregonsc.com" TargetMode="External"/><Relationship Id="rId4" Type="http://schemas.openxmlformats.org/officeDocument/2006/relationships/image" Target="../media/image4.png"/><Relationship Id="rId5" Type="http://schemas.openxmlformats.org/officeDocument/2006/relationships/image" Target="../media/image2.png"/><Relationship Id="rId6" Type="http://schemas.openxmlformats.org/officeDocument/2006/relationships/image" Target="../media/image1.png"/><Relationship Id="rId7"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6"/>
          <p:cNvSpPr txBox="1"/>
          <p:nvPr>
            <p:ph type="ctrTitle"/>
          </p:nvPr>
        </p:nvSpPr>
        <p:spPr>
          <a:xfrm>
            <a:off x="276050" y="776900"/>
            <a:ext cx="8520600" cy="1957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Welcome</a:t>
            </a:r>
            <a:endParaRPr/>
          </a:p>
        </p:txBody>
      </p:sp>
      <p:sp>
        <p:nvSpPr>
          <p:cNvPr id="78" name="Google Shape;78;p16"/>
          <p:cNvSpPr txBox="1"/>
          <p:nvPr>
            <p:ph idx="1" type="subTitle"/>
          </p:nvPr>
        </p:nvSpPr>
        <p:spPr>
          <a:xfrm>
            <a:off x="311700" y="3426525"/>
            <a:ext cx="8520600" cy="1125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Oregon SC Annual General Meeting</a:t>
            </a:r>
            <a:endParaRPr/>
          </a:p>
          <a:p>
            <a:pPr indent="0" lvl="0" marL="0" rtl="0" algn="ctr">
              <a:spcBef>
                <a:spcPts val="0"/>
              </a:spcBef>
              <a:spcAft>
                <a:spcPts val="0"/>
              </a:spcAft>
              <a:buNone/>
            </a:pPr>
            <a:r>
              <a:rPr lang="en"/>
              <a:t>May 1, 2022 - 7:30 p.m.</a:t>
            </a:r>
            <a:br>
              <a:rPr lang="en"/>
            </a:br>
            <a:r>
              <a:rPr lang="en"/>
              <a:t>Rome Corners Intermediate School</a:t>
            </a:r>
            <a:endParaRPr/>
          </a:p>
        </p:txBody>
      </p:sp>
      <p:pic>
        <p:nvPicPr>
          <p:cNvPr id="79" name="Google Shape;79;p16"/>
          <p:cNvPicPr preferRelativeResize="0"/>
          <p:nvPr/>
        </p:nvPicPr>
        <p:blipFill rotWithShape="1">
          <a:blip r:embed="rId3">
            <a:alphaModFix/>
          </a:blip>
          <a:srcRect b="475" l="0" r="0" t="475"/>
          <a:stretch/>
        </p:blipFill>
        <p:spPr>
          <a:xfrm>
            <a:off x="3857000" y="133300"/>
            <a:ext cx="1429999" cy="151917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5"/>
          <p:cNvSpPr txBox="1"/>
          <p:nvPr>
            <p:ph type="title"/>
          </p:nvPr>
        </p:nvSpPr>
        <p:spPr>
          <a:xfrm>
            <a:off x="276025" y="1953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Additional T</a:t>
            </a:r>
            <a:r>
              <a:rPr lang="en"/>
              <a:t>raining Opportunities</a:t>
            </a:r>
            <a:endParaRPr/>
          </a:p>
        </p:txBody>
      </p:sp>
      <p:sp>
        <p:nvSpPr>
          <p:cNvPr id="143" name="Google Shape;143;p25"/>
          <p:cNvSpPr txBox="1"/>
          <p:nvPr>
            <p:ph idx="1" type="body"/>
          </p:nvPr>
        </p:nvSpPr>
        <p:spPr>
          <a:xfrm>
            <a:off x="311700" y="979725"/>
            <a:ext cx="8520600" cy="3886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Go to </a:t>
            </a:r>
            <a:r>
              <a:rPr lang="en" u="sng">
                <a:solidFill>
                  <a:schemeClr val="accent5"/>
                </a:solidFill>
                <a:hlinkClick r:id="rId3">
                  <a:extLst>
                    <a:ext uri="{A12FA001-AC4F-418D-AE19-62706E023703}">
                      <ahyp:hlinkClr val="tx"/>
                    </a:ext>
                  </a:extLst>
                </a:hlinkClick>
              </a:rPr>
              <a:t>www.oregonsc.com</a:t>
            </a:r>
            <a:r>
              <a:rPr lang="en"/>
              <a:t> and click on the “Training” tab</a:t>
            </a:r>
            <a:endParaRPr/>
          </a:p>
          <a:p>
            <a:pPr indent="0" lvl="0" marL="0" rtl="0" algn="l">
              <a:spcBef>
                <a:spcPts val="1600"/>
              </a:spcBef>
              <a:spcAft>
                <a:spcPts val="0"/>
              </a:spcAft>
              <a:buNone/>
            </a:pPr>
            <a:r>
              <a:rPr b="1" lang="en"/>
              <a:t>Spring</a:t>
            </a:r>
            <a:endParaRPr b="1"/>
          </a:p>
          <a:p>
            <a:pPr indent="-342900" lvl="0" marL="457200" rtl="0" algn="l">
              <a:spcBef>
                <a:spcPts val="1600"/>
              </a:spcBef>
              <a:spcAft>
                <a:spcPts val="0"/>
              </a:spcAft>
              <a:buSzPts val="1800"/>
              <a:buChar char="●"/>
            </a:pPr>
            <a:r>
              <a:rPr lang="en"/>
              <a:t>Weekly goalkeeper training (Academy and Competitive), TBD</a:t>
            </a:r>
            <a:endParaRPr/>
          </a:p>
          <a:p>
            <a:pPr indent="0" lvl="0" marL="0" rtl="0" algn="l">
              <a:spcBef>
                <a:spcPts val="1600"/>
              </a:spcBef>
              <a:spcAft>
                <a:spcPts val="0"/>
              </a:spcAft>
              <a:buNone/>
            </a:pPr>
            <a:r>
              <a:rPr b="1" lang="en"/>
              <a:t>Summer</a:t>
            </a:r>
            <a:endParaRPr b="1"/>
          </a:p>
          <a:p>
            <a:pPr indent="-342900" lvl="0" marL="457200" rtl="0" algn="l">
              <a:spcBef>
                <a:spcPts val="1600"/>
              </a:spcBef>
              <a:spcAft>
                <a:spcPts val="0"/>
              </a:spcAft>
              <a:buSzPts val="1800"/>
              <a:buChar char="●"/>
            </a:pPr>
            <a:r>
              <a:rPr lang="en"/>
              <a:t>June 20-23: </a:t>
            </a:r>
            <a:r>
              <a:rPr lang="en"/>
              <a:t>OHS Panther Soccer Camp (OHS boys and girls coaches/players)</a:t>
            </a:r>
            <a:endParaRPr/>
          </a:p>
          <a:p>
            <a:pPr indent="-342900" lvl="0" marL="457200" rtl="0" algn="l">
              <a:spcBef>
                <a:spcPts val="0"/>
              </a:spcBef>
              <a:spcAft>
                <a:spcPts val="0"/>
              </a:spcAft>
              <a:buSzPts val="1800"/>
              <a:buChar char="●"/>
            </a:pPr>
            <a:r>
              <a:rPr lang="en"/>
              <a:t>July 5-8: Optimum Technique Summer Technical Training camp (Kevin Gowrie)</a:t>
            </a:r>
            <a:endParaRPr/>
          </a:p>
          <a:p>
            <a:pPr indent="-342900" lvl="0" marL="457200" rtl="0" algn="l">
              <a:spcBef>
                <a:spcPts val="0"/>
              </a:spcBef>
              <a:spcAft>
                <a:spcPts val="0"/>
              </a:spcAft>
              <a:buSzPts val="1800"/>
              <a:buChar char="●"/>
            </a:pPr>
            <a:r>
              <a:rPr lang="en"/>
              <a:t>Dates TBD: Shotime Soccer Camps in Oregon and Evansville (Mark Diercks)</a:t>
            </a:r>
            <a:endParaRPr/>
          </a:p>
          <a:p>
            <a:pPr indent="-342900" lvl="0" marL="457200" rtl="0" algn="l">
              <a:spcBef>
                <a:spcPts val="0"/>
              </a:spcBef>
              <a:spcAft>
                <a:spcPts val="0"/>
              </a:spcAft>
              <a:buSzPts val="1800"/>
              <a:buChar char="●"/>
            </a:pPr>
            <a:r>
              <a:rPr lang="en"/>
              <a:t>Forward Madison FC camps (multiple offerings)</a:t>
            </a:r>
            <a:endParaRPr/>
          </a:p>
          <a:p>
            <a:pPr indent="-342900" lvl="0" marL="457200" rtl="0" algn="l">
              <a:spcBef>
                <a:spcPts val="0"/>
              </a:spcBef>
              <a:spcAft>
                <a:spcPts val="0"/>
              </a:spcAft>
              <a:buSzPts val="1800"/>
              <a:buChar char="●"/>
            </a:pPr>
            <a:r>
              <a:rPr lang="en"/>
              <a:t>Dates TBD: </a:t>
            </a:r>
            <a:r>
              <a:rPr lang="en"/>
              <a:t>Challenger Sports camps</a:t>
            </a:r>
            <a:endParaRPr i="1"/>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Financial Report</a:t>
            </a:r>
            <a:endParaRPr/>
          </a:p>
        </p:txBody>
      </p:sp>
      <p:sp>
        <p:nvSpPr>
          <p:cNvPr id="149" name="Google Shape;149;p2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Oregon SC Treasurer Brian Jeremiason</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Economic Impact Report</a:t>
            </a:r>
            <a:endParaRPr/>
          </a:p>
        </p:txBody>
      </p:sp>
      <p:sp>
        <p:nvSpPr>
          <p:cNvPr id="155" name="Google Shape;155;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The club g</a:t>
            </a:r>
            <a:r>
              <a:rPr lang="en"/>
              <a:t>enerates more than $1.5 million in annual spending within the local Oregon economy, according to a report by the Fiscal and Economic Research Center (FERC) at the University of Wisconsin-Whitewater.</a:t>
            </a:r>
            <a:endParaRPr/>
          </a:p>
          <a:p>
            <a:pPr indent="-342900" lvl="0" marL="457200" rtl="0" algn="l">
              <a:spcBef>
                <a:spcPts val="0"/>
              </a:spcBef>
              <a:spcAft>
                <a:spcPts val="0"/>
              </a:spcAft>
              <a:buSzPts val="1800"/>
              <a:buChar char="●"/>
            </a:pPr>
            <a:r>
              <a:rPr lang="en"/>
              <a:t>We commissioned the survey — all of those costs went to pay the student researchers who spent four full days in Oregon last fall collecting data at the fields, then analyzed that data and compiled the report.</a:t>
            </a:r>
            <a:endParaRPr/>
          </a:p>
          <a:p>
            <a:pPr indent="-342900" lvl="0" marL="457200" rtl="0" algn="l">
              <a:spcBef>
                <a:spcPts val="0"/>
              </a:spcBef>
              <a:spcAft>
                <a:spcPts val="0"/>
              </a:spcAft>
              <a:buSzPts val="1800"/>
              <a:buChar char="●"/>
            </a:pPr>
            <a:r>
              <a:rPr lang="en"/>
              <a:t>The full report is on the club website.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Board Elections	</a:t>
            </a:r>
            <a:endParaRPr/>
          </a:p>
        </p:txBody>
      </p:sp>
      <p:sp>
        <p:nvSpPr>
          <p:cNvPr id="161" name="Google Shape;161;p28"/>
          <p:cNvSpPr txBox="1"/>
          <p:nvPr>
            <p:ph idx="1" type="body"/>
          </p:nvPr>
        </p:nvSpPr>
        <p:spPr>
          <a:xfrm>
            <a:off x="311700" y="1301150"/>
            <a:ext cx="8520600" cy="3279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Two-year terms starting July 1, 2022</a:t>
            </a:r>
            <a:endParaRPr/>
          </a:p>
          <a:p>
            <a:pPr indent="-342900" lvl="0" marL="457200" rtl="0" algn="l">
              <a:spcBef>
                <a:spcPts val="1600"/>
              </a:spcBef>
              <a:spcAft>
                <a:spcPts val="0"/>
              </a:spcAft>
              <a:buSzPts val="1800"/>
              <a:buChar char="●"/>
            </a:pPr>
            <a:r>
              <a:rPr lang="en"/>
              <a:t>President</a:t>
            </a:r>
            <a:endParaRPr/>
          </a:p>
          <a:p>
            <a:pPr indent="-342900" lvl="0" marL="457200" rtl="0" algn="l">
              <a:spcBef>
                <a:spcPts val="0"/>
              </a:spcBef>
              <a:spcAft>
                <a:spcPts val="0"/>
              </a:spcAft>
              <a:buSzPts val="1800"/>
              <a:buChar char="●"/>
            </a:pPr>
            <a:r>
              <a:rPr lang="en"/>
              <a:t>Secretary</a:t>
            </a:r>
            <a:endParaRPr/>
          </a:p>
          <a:p>
            <a:pPr indent="-342900" lvl="0" marL="457200" rtl="0" algn="l">
              <a:spcBef>
                <a:spcPts val="0"/>
              </a:spcBef>
              <a:spcAft>
                <a:spcPts val="0"/>
              </a:spcAft>
              <a:buSzPts val="1800"/>
              <a:buChar char="●"/>
            </a:pPr>
            <a:r>
              <a:rPr lang="en"/>
              <a:t>Competitive Commissioner</a:t>
            </a:r>
            <a:endParaRPr/>
          </a:p>
          <a:p>
            <a:pPr indent="-342900" lvl="0" marL="457200" rtl="0" algn="l">
              <a:spcBef>
                <a:spcPts val="0"/>
              </a:spcBef>
              <a:spcAft>
                <a:spcPts val="0"/>
              </a:spcAft>
              <a:buSzPts val="1800"/>
              <a:buChar char="●"/>
            </a:pPr>
            <a:r>
              <a:rPr lang="en"/>
              <a:t>Assistant Recreational Commissioner</a:t>
            </a:r>
            <a:endParaRPr/>
          </a:p>
          <a:p>
            <a:pPr indent="-342900" lvl="0" marL="457200" rtl="0" algn="l">
              <a:spcBef>
                <a:spcPts val="0"/>
              </a:spcBef>
              <a:spcAft>
                <a:spcPts val="0"/>
              </a:spcAft>
              <a:buSzPts val="1800"/>
              <a:buChar char="●"/>
            </a:pPr>
            <a:r>
              <a:rPr lang="en"/>
              <a:t>4U-6U Commissioner</a:t>
            </a:r>
            <a:endParaRPr/>
          </a:p>
          <a:p>
            <a:pPr indent="0" lvl="0" marL="0" rtl="0" algn="l">
              <a:spcBef>
                <a:spcPts val="1600"/>
              </a:spcBef>
              <a:spcAft>
                <a:spcPts val="1600"/>
              </a:spcAft>
              <a:buNone/>
            </a:pPr>
            <a:r>
              <a:t/>
            </a:r>
            <a:endParaRPr sz="24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J</a:t>
            </a:r>
            <a:r>
              <a:rPr lang="en"/>
              <a:t>aycee Park West Renovation / Fields</a:t>
            </a:r>
            <a:r>
              <a:rPr lang="en"/>
              <a:t>	</a:t>
            </a:r>
            <a:endParaRPr/>
          </a:p>
        </p:txBody>
      </p:sp>
      <p:sp>
        <p:nvSpPr>
          <p:cNvPr id="167" name="Google Shape;167;p29"/>
          <p:cNvSpPr txBox="1"/>
          <p:nvPr>
            <p:ph idx="1" type="body"/>
          </p:nvPr>
        </p:nvSpPr>
        <p:spPr>
          <a:xfrm>
            <a:off x="311700" y="1301150"/>
            <a:ext cx="8520600" cy="32799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The first phase of the Jaycee Park West renovation project was approved by the Village Board.</a:t>
            </a:r>
            <a:endParaRPr/>
          </a:p>
          <a:p>
            <a:pPr indent="-342900" lvl="0" marL="457200" rtl="0" algn="l">
              <a:spcBef>
                <a:spcPts val="0"/>
              </a:spcBef>
              <a:spcAft>
                <a:spcPts val="0"/>
              </a:spcAft>
              <a:buSzPts val="1800"/>
              <a:buChar char="●"/>
            </a:pPr>
            <a:r>
              <a:rPr lang="en"/>
              <a:t>It hasn’t been announced yet when the project will begin. The Village has given us permission to use Jaycee Park West fields until the project begins.</a:t>
            </a:r>
            <a:endParaRPr/>
          </a:p>
          <a:p>
            <a:pPr indent="-342900" lvl="0" marL="457200" rtl="0" algn="l">
              <a:spcBef>
                <a:spcPts val="0"/>
              </a:spcBef>
              <a:spcAft>
                <a:spcPts val="0"/>
              </a:spcAft>
              <a:buSzPts val="1800"/>
              <a:buChar char="●"/>
            </a:pPr>
            <a:r>
              <a:rPr lang="en"/>
              <a:t>We are using several parks and areas that are new to the club, including Stone Ridge Park, Windcrest Park, an area next to the building that will become the new Village Hall and another across the street next to Mueller-Graber Dental. We’re also using fields at some locations where we haven’t been in recent years, including Oregon Middle School and Bergamont Park.</a:t>
            </a:r>
            <a:endParaRPr/>
          </a:p>
          <a:p>
            <a:pPr indent="0" lvl="0" marL="0" rtl="0" algn="l">
              <a:spcBef>
                <a:spcPts val="1600"/>
              </a:spcBef>
              <a:spcAft>
                <a:spcPts val="1600"/>
              </a:spcAft>
              <a:buNone/>
            </a:pPr>
            <a:r>
              <a:t/>
            </a:r>
            <a:endParaRPr sz="24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3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Fields, cont.</a:t>
            </a:r>
            <a:endParaRPr/>
          </a:p>
        </p:txBody>
      </p:sp>
      <p:sp>
        <p:nvSpPr>
          <p:cNvPr id="173" name="Google Shape;173;p30"/>
          <p:cNvSpPr txBox="1"/>
          <p:nvPr>
            <p:ph idx="1" type="body"/>
          </p:nvPr>
        </p:nvSpPr>
        <p:spPr>
          <a:xfrm>
            <a:off x="311700" y="1213900"/>
            <a:ext cx="8436000" cy="32412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Please help us be good community members in these new parks/areas and at all of the fields allocated for our use. Be sure to enter at park entrances — don’t walk through people’s yards — don’t be rude or disrespectful and make sure we’re picking up garbage and other items.</a:t>
            </a:r>
            <a:endParaRPr/>
          </a:p>
          <a:p>
            <a:pPr indent="-342900" lvl="0" marL="457200" rtl="0" algn="l">
              <a:spcBef>
                <a:spcPts val="0"/>
              </a:spcBef>
              <a:spcAft>
                <a:spcPts val="0"/>
              </a:spcAft>
              <a:buSzPts val="1800"/>
              <a:buChar char="●"/>
            </a:pPr>
            <a:r>
              <a:rPr lang="en"/>
              <a:t>We continue to have discussions with the Village, the Oregon School District and other entities about possible future field use.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3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Looking Ahead: Changes to 6U-10U</a:t>
            </a:r>
            <a:endParaRPr/>
          </a:p>
        </p:txBody>
      </p:sp>
      <p:sp>
        <p:nvSpPr>
          <p:cNvPr id="179" name="Google Shape;179;p31"/>
          <p:cNvSpPr txBox="1"/>
          <p:nvPr>
            <p:ph idx="1" type="body"/>
          </p:nvPr>
        </p:nvSpPr>
        <p:spPr>
          <a:xfrm>
            <a:off x="311700" y="1223300"/>
            <a:ext cx="8635800" cy="35895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b="1" lang="en"/>
              <a:t>6U: </a:t>
            </a:r>
            <a:r>
              <a:rPr lang="en"/>
              <a:t>3v3 with no goalkeepers, smaller fields than 7U</a:t>
            </a:r>
            <a:endParaRPr/>
          </a:p>
          <a:p>
            <a:pPr indent="-342900" lvl="0" marL="457200" rtl="0" algn="l">
              <a:spcBef>
                <a:spcPts val="0"/>
              </a:spcBef>
              <a:spcAft>
                <a:spcPts val="0"/>
              </a:spcAft>
              <a:buSzPts val="1800"/>
              <a:buChar char="●"/>
            </a:pPr>
            <a:r>
              <a:rPr b="1" lang="en"/>
              <a:t>7U: </a:t>
            </a:r>
            <a:r>
              <a:rPr lang="en"/>
              <a:t>4v4 with no goalkeepers, larger fields than 6U</a:t>
            </a:r>
            <a:endParaRPr/>
          </a:p>
          <a:p>
            <a:pPr indent="-342900" lvl="0" marL="457200" rtl="0" algn="l">
              <a:spcBef>
                <a:spcPts val="0"/>
              </a:spcBef>
              <a:spcAft>
                <a:spcPts val="0"/>
              </a:spcAft>
              <a:buSzPts val="1800"/>
              <a:buChar char="●"/>
            </a:pPr>
            <a:r>
              <a:rPr b="1" lang="en"/>
              <a:t>8U:</a:t>
            </a:r>
            <a:r>
              <a:rPr lang="en"/>
              <a:t> Two options — In-House or Academy</a:t>
            </a:r>
            <a:endParaRPr/>
          </a:p>
          <a:p>
            <a:pPr indent="-342900" lvl="1" marL="914400" rtl="0" algn="l">
              <a:spcBef>
                <a:spcPts val="0"/>
              </a:spcBef>
              <a:spcAft>
                <a:spcPts val="0"/>
              </a:spcAft>
              <a:buSzPts val="1800"/>
              <a:buChar char="○"/>
            </a:pPr>
            <a:r>
              <a:rPr b="1" lang="en" sz="1800"/>
              <a:t>In-House: </a:t>
            </a:r>
            <a:r>
              <a:rPr lang="en" sz="1800"/>
              <a:t>4v4 with no goalkeepers, ideally 8U-only league.</a:t>
            </a:r>
            <a:endParaRPr sz="1800"/>
          </a:p>
          <a:p>
            <a:pPr indent="-342900" lvl="1" marL="914400" rtl="0" algn="l">
              <a:spcBef>
                <a:spcPts val="0"/>
              </a:spcBef>
              <a:spcAft>
                <a:spcPts val="0"/>
              </a:spcAft>
              <a:buSzPts val="1800"/>
              <a:buChar char="○"/>
            </a:pPr>
            <a:r>
              <a:rPr b="1" lang="en" sz="1800"/>
              <a:t>Academy: </a:t>
            </a:r>
            <a:r>
              <a:rPr lang="en" sz="1800"/>
              <a:t>Same as current 9U Academy. Teams play in lower 9U leagues.</a:t>
            </a:r>
            <a:endParaRPr sz="1800"/>
          </a:p>
          <a:p>
            <a:pPr indent="-342900" lvl="0" marL="457200" rtl="0" algn="l">
              <a:spcBef>
                <a:spcPts val="0"/>
              </a:spcBef>
              <a:spcAft>
                <a:spcPts val="0"/>
              </a:spcAft>
              <a:buSzPts val="1800"/>
              <a:buChar char="●"/>
            </a:pPr>
            <a:r>
              <a:rPr b="1" lang="en"/>
              <a:t>9U: </a:t>
            </a:r>
            <a:r>
              <a:rPr lang="en"/>
              <a:t>Two options </a:t>
            </a:r>
            <a:r>
              <a:rPr lang="en"/>
              <a:t>— Recreational or Academy</a:t>
            </a:r>
            <a:endParaRPr/>
          </a:p>
          <a:p>
            <a:pPr indent="-342900" lvl="1" marL="914400" rtl="0" algn="l">
              <a:spcBef>
                <a:spcPts val="0"/>
              </a:spcBef>
              <a:spcAft>
                <a:spcPts val="0"/>
              </a:spcAft>
              <a:buSzPts val="1800"/>
              <a:buChar char="○"/>
            </a:pPr>
            <a:r>
              <a:rPr b="1" lang="en" sz="1800"/>
              <a:t>Recreational: </a:t>
            </a:r>
            <a:r>
              <a:rPr lang="en" sz="1800"/>
              <a:t>Same as current.</a:t>
            </a:r>
            <a:endParaRPr sz="1800"/>
          </a:p>
          <a:p>
            <a:pPr indent="-342900" lvl="1" marL="914400" rtl="0" algn="l">
              <a:spcBef>
                <a:spcPts val="0"/>
              </a:spcBef>
              <a:spcAft>
                <a:spcPts val="0"/>
              </a:spcAft>
              <a:buSzPts val="1800"/>
              <a:buChar char="○"/>
            </a:pPr>
            <a:r>
              <a:rPr b="1" lang="en" sz="1800"/>
              <a:t>Academy: </a:t>
            </a:r>
            <a:r>
              <a:rPr lang="en" sz="1800"/>
              <a:t>Same as current, league depends on team level (ideally 10U)</a:t>
            </a:r>
            <a:endParaRPr sz="1800"/>
          </a:p>
          <a:p>
            <a:pPr indent="-342900" lvl="0" marL="457200" rtl="0" algn="l">
              <a:spcBef>
                <a:spcPts val="0"/>
              </a:spcBef>
              <a:spcAft>
                <a:spcPts val="0"/>
              </a:spcAft>
              <a:buSzPts val="1800"/>
              <a:buChar char="●"/>
            </a:pPr>
            <a:r>
              <a:rPr b="1" lang="en"/>
              <a:t>10</a:t>
            </a:r>
            <a:r>
              <a:rPr b="1" lang="en" sz="1800"/>
              <a:t>U: </a:t>
            </a:r>
            <a:r>
              <a:rPr lang="en" sz="1800"/>
              <a:t>Two options — Recreational or Academy</a:t>
            </a:r>
            <a:endParaRPr sz="1800"/>
          </a:p>
          <a:p>
            <a:pPr indent="-342900" lvl="1" marL="914400" rtl="0" algn="l">
              <a:spcBef>
                <a:spcPts val="0"/>
              </a:spcBef>
              <a:spcAft>
                <a:spcPts val="0"/>
              </a:spcAft>
              <a:buSzPts val="1800"/>
              <a:buChar char="○"/>
            </a:pPr>
            <a:r>
              <a:rPr b="1" lang="en" sz="1800"/>
              <a:t>Recreational: </a:t>
            </a:r>
            <a:r>
              <a:rPr lang="en" sz="1800"/>
              <a:t>Same as current.</a:t>
            </a:r>
            <a:endParaRPr sz="1800"/>
          </a:p>
          <a:p>
            <a:pPr indent="-342900" lvl="1" marL="914400" rtl="0" algn="l">
              <a:spcBef>
                <a:spcPts val="0"/>
              </a:spcBef>
              <a:spcAft>
                <a:spcPts val="0"/>
              </a:spcAft>
              <a:buSzPts val="1800"/>
              <a:buChar char="○"/>
            </a:pPr>
            <a:r>
              <a:rPr b="1" lang="en" sz="1800"/>
              <a:t>Academy: </a:t>
            </a:r>
            <a:r>
              <a:rPr lang="en" sz="1800"/>
              <a:t>Same as current, league depends on team level (ideally 11U)</a:t>
            </a:r>
            <a:endParaRPr sz="18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3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Looking Ahead: Fall 2022 Key Dates</a:t>
            </a:r>
            <a:endParaRPr/>
          </a:p>
        </p:txBody>
      </p:sp>
      <p:sp>
        <p:nvSpPr>
          <p:cNvPr id="185" name="Google Shape;185;p32"/>
          <p:cNvSpPr txBox="1"/>
          <p:nvPr>
            <p:ph idx="1" type="body"/>
          </p:nvPr>
        </p:nvSpPr>
        <p:spPr>
          <a:xfrm>
            <a:off x="311700" y="1223300"/>
            <a:ext cx="8443500" cy="35895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b="1" lang="en"/>
              <a:t>Late May: </a:t>
            </a:r>
            <a:r>
              <a:rPr lang="en"/>
              <a:t>Registration opens (all programs except Competitive)</a:t>
            </a:r>
            <a:endParaRPr/>
          </a:p>
          <a:p>
            <a:pPr indent="-342900" lvl="0" marL="457200" rtl="0" algn="l">
              <a:spcBef>
                <a:spcPts val="0"/>
              </a:spcBef>
              <a:spcAft>
                <a:spcPts val="0"/>
              </a:spcAft>
              <a:buSzPts val="1800"/>
              <a:buChar char="●"/>
            </a:pPr>
            <a:r>
              <a:rPr b="1" lang="en"/>
              <a:t>May 18: </a:t>
            </a:r>
            <a:r>
              <a:rPr lang="en"/>
              <a:t>Earliest possible Competitive early offers for current OSC players</a:t>
            </a:r>
            <a:r>
              <a:rPr b="1" lang="en"/>
              <a:t> </a:t>
            </a:r>
            <a:endParaRPr b="1"/>
          </a:p>
          <a:p>
            <a:pPr indent="-342900" lvl="0" marL="457200" rtl="0" algn="l">
              <a:spcBef>
                <a:spcPts val="0"/>
              </a:spcBef>
              <a:spcAft>
                <a:spcPts val="0"/>
              </a:spcAft>
              <a:buSzPts val="1800"/>
              <a:buChar char="●"/>
            </a:pPr>
            <a:r>
              <a:rPr b="1" lang="en"/>
              <a:t>June 17: </a:t>
            </a:r>
            <a:r>
              <a:rPr lang="en"/>
              <a:t>External Competitive offers for 11U through 15U</a:t>
            </a:r>
            <a:endParaRPr/>
          </a:p>
          <a:p>
            <a:pPr indent="-342900" lvl="0" marL="457200" rtl="0" algn="l">
              <a:spcBef>
                <a:spcPts val="0"/>
              </a:spcBef>
              <a:spcAft>
                <a:spcPts val="0"/>
              </a:spcAft>
              <a:buSzPts val="1800"/>
              <a:buChar char="●"/>
            </a:pPr>
            <a:r>
              <a:rPr b="1" lang="en"/>
              <a:t>June 24: </a:t>
            </a:r>
            <a:r>
              <a:rPr lang="en"/>
              <a:t>External Competitive offers for 16U and older</a:t>
            </a:r>
            <a:endParaRPr/>
          </a:p>
          <a:p>
            <a:pPr indent="-342900" lvl="0" marL="457200" rtl="0" algn="l">
              <a:spcBef>
                <a:spcPts val="0"/>
              </a:spcBef>
              <a:spcAft>
                <a:spcPts val="0"/>
              </a:spcAft>
              <a:buSzPts val="1800"/>
              <a:buChar char="●"/>
            </a:pPr>
            <a:r>
              <a:rPr b="1" lang="en"/>
              <a:t>Aug. 1:</a:t>
            </a:r>
            <a:r>
              <a:rPr lang="en"/>
              <a:t> 2022-23 practices start for Competitive and Academy teams</a:t>
            </a:r>
            <a:endParaRPr/>
          </a:p>
          <a:p>
            <a:pPr indent="-342900" lvl="0" marL="457200" rtl="0" algn="l">
              <a:spcBef>
                <a:spcPts val="0"/>
              </a:spcBef>
              <a:spcAft>
                <a:spcPts val="0"/>
              </a:spcAft>
              <a:buSzPts val="1800"/>
              <a:buChar char="●"/>
            </a:pPr>
            <a:r>
              <a:rPr b="1" lang="en"/>
              <a:t>Sept. 10:</a:t>
            </a:r>
            <a:r>
              <a:rPr lang="en"/>
              <a:t> Projected start of MAYSA/WYSA/In-House fall seasons</a:t>
            </a:r>
            <a:endParaRPr/>
          </a:p>
          <a:p>
            <a:pPr indent="-342900" lvl="0" marL="457200" rtl="0" algn="l">
              <a:spcBef>
                <a:spcPts val="0"/>
              </a:spcBef>
              <a:spcAft>
                <a:spcPts val="0"/>
              </a:spcAft>
              <a:buSzPts val="1800"/>
              <a:buChar char="●"/>
            </a:pPr>
            <a:r>
              <a:rPr b="1" lang="en"/>
              <a:t>Sept. 30-Oct. 2:</a:t>
            </a:r>
            <a:r>
              <a:rPr lang="en"/>
              <a:t> Oregon Soccer Fall Fury (All Competitive + Academy teams)</a:t>
            </a:r>
            <a:endParaRPr/>
          </a:p>
          <a:p>
            <a:pPr indent="-342900" lvl="0" marL="457200" rtl="0" algn="l">
              <a:spcBef>
                <a:spcPts val="0"/>
              </a:spcBef>
              <a:spcAft>
                <a:spcPts val="0"/>
              </a:spcAft>
              <a:buSzPts val="1800"/>
              <a:buChar char="●"/>
            </a:pPr>
            <a:r>
              <a:rPr b="1" lang="en"/>
              <a:t>Oct. 30:</a:t>
            </a:r>
            <a:r>
              <a:rPr lang="en"/>
              <a:t> Projected end of In-House fall seasons</a:t>
            </a:r>
            <a:endParaRPr/>
          </a:p>
          <a:p>
            <a:pPr indent="-342900" lvl="0" marL="457200" rtl="0" algn="l">
              <a:spcBef>
                <a:spcPts val="0"/>
              </a:spcBef>
              <a:spcAft>
                <a:spcPts val="0"/>
              </a:spcAft>
              <a:buSzPts val="1800"/>
              <a:buChar char="●"/>
            </a:pPr>
            <a:r>
              <a:rPr b="1" lang="en"/>
              <a:t>Nov. 6 or 13:</a:t>
            </a:r>
            <a:r>
              <a:rPr lang="en"/>
              <a:t> Projected end of MAYSA/WYSA State League fall seasons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3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Open Forum</a:t>
            </a:r>
            <a:endParaRPr/>
          </a:p>
        </p:txBody>
      </p:sp>
      <p:sp>
        <p:nvSpPr>
          <p:cNvPr id="191" name="Google Shape;191;p33"/>
          <p:cNvSpPr txBox="1"/>
          <p:nvPr>
            <p:ph idx="1" type="body"/>
          </p:nvPr>
        </p:nvSpPr>
        <p:spPr>
          <a:xfrm>
            <a:off x="311700" y="1447950"/>
            <a:ext cx="8520600" cy="3569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n" sz="2000"/>
              <a:t>Q</a:t>
            </a:r>
            <a:r>
              <a:rPr b="1" lang="en" sz="2000"/>
              <a:t>uestions from the audience</a:t>
            </a:r>
            <a:endParaRPr sz="2000"/>
          </a:p>
          <a:p>
            <a:pPr indent="0" lvl="0" marL="0" rtl="0" algn="ctr">
              <a:spcBef>
                <a:spcPts val="1600"/>
              </a:spcBef>
              <a:spcAft>
                <a:spcPts val="0"/>
              </a:spcAft>
              <a:buNone/>
            </a:pPr>
            <a:r>
              <a:rPr b="1" lang="en" sz="2000"/>
              <a:t>Reminders:</a:t>
            </a:r>
            <a:r>
              <a:rPr lang="en" sz="2000"/>
              <a:t> The Oregon SC Board meets monthly, usually the third Wednesday of the month. Club members are welcome to attend and upcoming meetings are always listed on the Oregon SC website.</a:t>
            </a:r>
            <a:endParaRPr sz="2000"/>
          </a:p>
          <a:p>
            <a:pPr indent="0" lvl="0" marL="0" rtl="0" algn="ctr">
              <a:spcBef>
                <a:spcPts val="1600"/>
              </a:spcBef>
              <a:spcAft>
                <a:spcPts val="1600"/>
              </a:spcAft>
              <a:buNone/>
            </a:pPr>
            <a:r>
              <a:rPr lang="en" sz="2000"/>
              <a:t>You are always welcome to express your opinions and ask questions of any Board member. We also have a form on our website (on the Board of Directors page) that allows you to report a concern or provide feedback — you can choose to remain anonymous</a:t>
            </a:r>
            <a:endParaRPr sz="20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3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Prize Drawings</a:t>
            </a:r>
            <a:endParaRPr/>
          </a:p>
        </p:txBody>
      </p:sp>
      <p:sp>
        <p:nvSpPr>
          <p:cNvPr id="197" name="Google Shape;197;p34"/>
          <p:cNvSpPr txBox="1"/>
          <p:nvPr>
            <p:ph idx="1" type="body"/>
          </p:nvPr>
        </p:nvSpPr>
        <p:spPr>
          <a:xfrm>
            <a:off x="311700" y="1393025"/>
            <a:ext cx="8635800" cy="3220500"/>
          </a:xfrm>
          <a:prstGeom prst="rect">
            <a:avLst/>
          </a:prstGeom>
        </p:spPr>
        <p:txBody>
          <a:bodyPr anchorCtr="0" anchor="t" bIns="91425" lIns="91425" spcFirstLastPara="1" rIns="91425" wrap="square" tIns="91425">
            <a:noAutofit/>
          </a:bodyPr>
          <a:lstStyle/>
          <a:p>
            <a:pPr indent="-368300" lvl="0" marL="457200" rtl="0" algn="l">
              <a:spcBef>
                <a:spcPts val="0"/>
              </a:spcBef>
              <a:spcAft>
                <a:spcPts val="0"/>
              </a:spcAft>
              <a:buSzPts val="2200"/>
              <a:buChar char="●"/>
            </a:pPr>
            <a:r>
              <a:rPr lang="en" sz="2200"/>
              <a:t>Coupon for $50 off 2021-22 registration fees (x2)</a:t>
            </a:r>
            <a:endParaRPr sz="2200"/>
          </a:p>
          <a:p>
            <a:pPr indent="-368300" lvl="0" marL="457200" rtl="0" algn="l">
              <a:spcBef>
                <a:spcPts val="0"/>
              </a:spcBef>
              <a:spcAft>
                <a:spcPts val="0"/>
              </a:spcAft>
              <a:buSzPts val="2200"/>
              <a:buChar char="●"/>
            </a:pPr>
            <a:r>
              <a:rPr lang="en" sz="2200"/>
              <a:t>adidas soccer balls</a:t>
            </a:r>
            <a:endParaRPr sz="2200"/>
          </a:p>
          <a:p>
            <a:pPr indent="-368300" lvl="0" marL="457200" rtl="0" algn="l">
              <a:spcBef>
                <a:spcPts val="0"/>
              </a:spcBef>
              <a:spcAft>
                <a:spcPts val="0"/>
              </a:spcAft>
              <a:buSzPts val="2200"/>
              <a:buChar char="●"/>
            </a:pPr>
            <a:r>
              <a:rPr lang="en" sz="2200"/>
              <a:t>adidas apparel</a:t>
            </a:r>
            <a:endParaRPr sz="2200"/>
          </a:p>
          <a:p>
            <a:pPr indent="-368300" lvl="0" marL="457200" rtl="0" algn="l">
              <a:spcBef>
                <a:spcPts val="0"/>
              </a:spcBef>
              <a:spcAft>
                <a:spcPts val="0"/>
              </a:spcAft>
              <a:buSzPts val="2200"/>
              <a:buChar char="●"/>
            </a:pPr>
            <a:r>
              <a:rPr lang="en" sz="2200"/>
              <a:t>Practice jerseys</a:t>
            </a:r>
            <a:endParaRPr sz="22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2021-22 Oregon SC Board</a:t>
            </a:r>
            <a:endParaRPr/>
          </a:p>
        </p:txBody>
      </p:sp>
      <p:sp>
        <p:nvSpPr>
          <p:cNvPr id="85" name="Google Shape;85;p17"/>
          <p:cNvSpPr txBox="1"/>
          <p:nvPr>
            <p:ph idx="1" type="body"/>
          </p:nvPr>
        </p:nvSpPr>
        <p:spPr>
          <a:xfrm>
            <a:off x="311700" y="1533475"/>
            <a:ext cx="43323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b="1" lang="en" sz="1500"/>
              <a:t>President: </a:t>
            </a:r>
            <a:r>
              <a:rPr lang="en" sz="1500"/>
              <a:t>Eric Anderson</a:t>
            </a:r>
            <a:endParaRPr sz="1500"/>
          </a:p>
          <a:p>
            <a:pPr indent="0" lvl="0" marL="0" rtl="0" algn="l">
              <a:lnSpc>
                <a:spcPct val="150000"/>
              </a:lnSpc>
              <a:spcBef>
                <a:spcPts val="1600"/>
              </a:spcBef>
              <a:spcAft>
                <a:spcPts val="0"/>
              </a:spcAft>
              <a:buNone/>
            </a:pPr>
            <a:r>
              <a:rPr b="1" lang="en" sz="1500"/>
              <a:t>Vice President:</a:t>
            </a:r>
            <a:r>
              <a:rPr lang="en" sz="1500"/>
              <a:t> Nick Riemer</a:t>
            </a:r>
            <a:endParaRPr sz="1500"/>
          </a:p>
          <a:p>
            <a:pPr indent="0" lvl="0" marL="0" rtl="0" algn="l">
              <a:lnSpc>
                <a:spcPct val="150000"/>
              </a:lnSpc>
              <a:spcBef>
                <a:spcPts val="1600"/>
              </a:spcBef>
              <a:spcAft>
                <a:spcPts val="0"/>
              </a:spcAft>
              <a:buNone/>
            </a:pPr>
            <a:r>
              <a:rPr b="1" lang="en" sz="1500"/>
              <a:t>Treasurer:</a:t>
            </a:r>
            <a:r>
              <a:rPr lang="en" sz="1500"/>
              <a:t> Brian Jeremiason</a:t>
            </a:r>
            <a:endParaRPr sz="1500"/>
          </a:p>
          <a:p>
            <a:pPr indent="0" lvl="0" marL="0" rtl="0" algn="l">
              <a:lnSpc>
                <a:spcPct val="150000"/>
              </a:lnSpc>
              <a:spcBef>
                <a:spcPts val="1600"/>
              </a:spcBef>
              <a:spcAft>
                <a:spcPts val="0"/>
              </a:spcAft>
              <a:buNone/>
            </a:pPr>
            <a:r>
              <a:rPr b="1" lang="en" sz="1500"/>
              <a:t>Secretary:</a:t>
            </a:r>
            <a:r>
              <a:rPr lang="en" sz="1500"/>
              <a:t> Beth Schwantes</a:t>
            </a:r>
            <a:endParaRPr sz="1500"/>
          </a:p>
          <a:p>
            <a:pPr indent="0" lvl="0" marL="0" rtl="0" algn="l">
              <a:lnSpc>
                <a:spcPct val="150000"/>
              </a:lnSpc>
              <a:spcBef>
                <a:spcPts val="1600"/>
              </a:spcBef>
              <a:spcAft>
                <a:spcPts val="0"/>
              </a:spcAft>
              <a:buNone/>
            </a:pPr>
            <a:r>
              <a:rPr b="1" lang="en" sz="1500"/>
              <a:t>Competitive Commissioner:</a:t>
            </a:r>
            <a:r>
              <a:rPr lang="en" sz="1500"/>
              <a:t> James Espinosa</a:t>
            </a:r>
            <a:endParaRPr sz="1500"/>
          </a:p>
          <a:p>
            <a:pPr indent="0" lvl="0" marL="0" rtl="0" algn="l">
              <a:lnSpc>
                <a:spcPct val="150000"/>
              </a:lnSpc>
              <a:spcBef>
                <a:spcPts val="1600"/>
              </a:spcBef>
              <a:spcAft>
                <a:spcPts val="1600"/>
              </a:spcAft>
              <a:buNone/>
            </a:pPr>
            <a:r>
              <a:rPr b="1" lang="en" sz="1500"/>
              <a:t>Asst. Competitive Commissioner:</a:t>
            </a:r>
            <a:r>
              <a:rPr lang="en" sz="1500"/>
              <a:t> Dan Egan</a:t>
            </a:r>
            <a:endParaRPr sz="1500"/>
          </a:p>
        </p:txBody>
      </p:sp>
      <p:sp>
        <p:nvSpPr>
          <p:cNvPr id="86" name="Google Shape;86;p17"/>
          <p:cNvSpPr txBox="1"/>
          <p:nvPr/>
        </p:nvSpPr>
        <p:spPr>
          <a:xfrm>
            <a:off x="4644000" y="1533475"/>
            <a:ext cx="4500000" cy="30669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b="1" lang="en" sz="1500">
                <a:solidFill>
                  <a:schemeClr val="dk2"/>
                </a:solidFill>
                <a:latin typeface="Proxima Nova"/>
                <a:ea typeface="Proxima Nova"/>
                <a:cs typeface="Proxima Nova"/>
                <a:sym typeface="Proxima Nova"/>
              </a:rPr>
              <a:t>Recreational Commissioner: </a:t>
            </a:r>
            <a:r>
              <a:rPr lang="en" sz="1500">
                <a:solidFill>
                  <a:schemeClr val="dk2"/>
                </a:solidFill>
                <a:latin typeface="Proxima Nova"/>
                <a:ea typeface="Proxima Nova"/>
                <a:cs typeface="Proxima Nova"/>
                <a:sym typeface="Proxima Nova"/>
              </a:rPr>
              <a:t>Kevin May</a:t>
            </a:r>
            <a:endParaRPr sz="1500">
              <a:solidFill>
                <a:schemeClr val="dk2"/>
              </a:solidFill>
              <a:latin typeface="Proxima Nova"/>
              <a:ea typeface="Proxima Nova"/>
              <a:cs typeface="Proxima Nova"/>
              <a:sym typeface="Proxima Nova"/>
            </a:endParaRPr>
          </a:p>
          <a:p>
            <a:pPr indent="0" lvl="0" marL="0" rtl="0" algn="l">
              <a:lnSpc>
                <a:spcPct val="150000"/>
              </a:lnSpc>
              <a:spcBef>
                <a:spcPts val="1600"/>
              </a:spcBef>
              <a:spcAft>
                <a:spcPts val="0"/>
              </a:spcAft>
              <a:buNone/>
            </a:pPr>
            <a:r>
              <a:rPr b="1" lang="en" sz="1500">
                <a:solidFill>
                  <a:schemeClr val="dk2"/>
                </a:solidFill>
                <a:latin typeface="Proxima Nova"/>
                <a:ea typeface="Proxima Nova"/>
                <a:cs typeface="Proxima Nova"/>
                <a:sym typeface="Proxima Nova"/>
              </a:rPr>
              <a:t>Asst. Recreational Commissioner:</a:t>
            </a:r>
            <a:r>
              <a:rPr lang="en" sz="1500">
                <a:solidFill>
                  <a:schemeClr val="dk2"/>
                </a:solidFill>
                <a:latin typeface="Proxima Nova"/>
                <a:ea typeface="Proxima Nova"/>
                <a:cs typeface="Proxima Nova"/>
                <a:sym typeface="Proxima Nova"/>
              </a:rPr>
              <a:t> Luke Younggren</a:t>
            </a:r>
            <a:endParaRPr sz="1500">
              <a:solidFill>
                <a:schemeClr val="dk2"/>
              </a:solidFill>
              <a:latin typeface="Proxima Nova"/>
              <a:ea typeface="Proxima Nova"/>
              <a:cs typeface="Proxima Nova"/>
              <a:sym typeface="Proxima Nova"/>
            </a:endParaRPr>
          </a:p>
          <a:p>
            <a:pPr indent="0" lvl="0" marL="0" rtl="0" algn="l">
              <a:lnSpc>
                <a:spcPct val="150000"/>
              </a:lnSpc>
              <a:spcBef>
                <a:spcPts val="1600"/>
              </a:spcBef>
              <a:spcAft>
                <a:spcPts val="0"/>
              </a:spcAft>
              <a:buNone/>
            </a:pPr>
            <a:r>
              <a:rPr b="1" lang="en" sz="1500">
                <a:solidFill>
                  <a:schemeClr val="dk2"/>
                </a:solidFill>
                <a:latin typeface="Proxima Nova"/>
                <a:ea typeface="Proxima Nova"/>
                <a:cs typeface="Proxima Nova"/>
                <a:sym typeface="Proxima Nova"/>
              </a:rPr>
              <a:t>Academy Commissioner:</a:t>
            </a:r>
            <a:r>
              <a:rPr lang="en" sz="1500">
                <a:solidFill>
                  <a:schemeClr val="dk2"/>
                </a:solidFill>
                <a:latin typeface="Proxima Nova"/>
                <a:ea typeface="Proxima Nova"/>
                <a:cs typeface="Proxima Nova"/>
                <a:sym typeface="Proxima Nova"/>
              </a:rPr>
              <a:t> Randy Rueth</a:t>
            </a:r>
            <a:endParaRPr sz="1500">
              <a:solidFill>
                <a:schemeClr val="dk2"/>
              </a:solidFill>
              <a:latin typeface="Proxima Nova"/>
              <a:ea typeface="Proxima Nova"/>
              <a:cs typeface="Proxima Nova"/>
              <a:sym typeface="Proxima Nova"/>
            </a:endParaRPr>
          </a:p>
          <a:p>
            <a:pPr indent="0" lvl="0" marL="0" rtl="0" algn="l">
              <a:lnSpc>
                <a:spcPct val="150000"/>
              </a:lnSpc>
              <a:spcBef>
                <a:spcPts val="1600"/>
              </a:spcBef>
              <a:spcAft>
                <a:spcPts val="0"/>
              </a:spcAft>
              <a:buNone/>
            </a:pPr>
            <a:r>
              <a:rPr b="1" lang="en" sz="1500">
                <a:solidFill>
                  <a:schemeClr val="dk2"/>
                </a:solidFill>
                <a:latin typeface="Proxima Nova"/>
                <a:ea typeface="Proxima Nova"/>
                <a:cs typeface="Proxima Nova"/>
                <a:sym typeface="Proxima Nova"/>
              </a:rPr>
              <a:t>Under-7/8 Commissioner:</a:t>
            </a:r>
            <a:r>
              <a:rPr lang="en" sz="1500">
                <a:solidFill>
                  <a:schemeClr val="dk2"/>
                </a:solidFill>
                <a:latin typeface="Proxima Nova"/>
                <a:ea typeface="Proxima Nova"/>
                <a:cs typeface="Proxima Nova"/>
                <a:sym typeface="Proxima Nova"/>
              </a:rPr>
              <a:t> Aaron Folcik</a:t>
            </a:r>
            <a:endParaRPr sz="1500">
              <a:solidFill>
                <a:schemeClr val="dk2"/>
              </a:solidFill>
              <a:latin typeface="Proxima Nova"/>
              <a:ea typeface="Proxima Nova"/>
              <a:cs typeface="Proxima Nova"/>
              <a:sym typeface="Proxima Nova"/>
            </a:endParaRPr>
          </a:p>
          <a:p>
            <a:pPr indent="0" lvl="0" marL="0" rtl="0" algn="l">
              <a:lnSpc>
                <a:spcPct val="150000"/>
              </a:lnSpc>
              <a:spcBef>
                <a:spcPts val="1600"/>
              </a:spcBef>
              <a:spcAft>
                <a:spcPts val="1600"/>
              </a:spcAft>
              <a:buNone/>
            </a:pPr>
            <a:r>
              <a:rPr b="1" lang="en" sz="1500">
                <a:solidFill>
                  <a:schemeClr val="dk2"/>
                </a:solidFill>
                <a:latin typeface="Proxima Nova"/>
                <a:ea typeface="Proxima Nova"/>
                <a:cs typeface="Proxima Nova"/>
                <a:sym typeface="Proxima Nova"/>
              </a:rPr>
              <a:t>Under-4/6 Commissioner:</a:t>
            </a:r>
            <a:r>
              <a:rPr lang="en" sz="1500">
                <a:solidFill>
                  <a:schemeClr val="dk2"/>
                </a:solidFill>
                <a:latin typeface="Proxima Nova"/>
                <a:ea typeface="Proxima Nova"/>
                <a:cs typeface="Proxima Nova"/>
                <a:sym typeface="Proxima Nova"/>
              </a:rPr>
              <a:t> Jessica Sweeney</a:t>
            </a:r>
            <a:endParaRPr sz="15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3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Thank you for attending!</a:t>
            </a:r>
            <a:endParaRPr/>
          </a:p>
        </p:txBody>
      </p:sp>
      <p:pic>
        <p:nvPicPr>
          <p:cNvPr id="203" name="Google Shape;203;p35"/>
          <p:cNvPicPr preferRelativeResize="0"/>
          <p:nvPr/>
        </p:nvPicPr>
        <p:blipFill>
          <a:blip r:embed="rId3">
            <a:alphaModFix/>
          </a:blip>
          <a:stretch>
            <a:fillRect/>
          </a:stretch>
        </p:blipFill>
        <p:spPr>
          <a:xfrm>
            <a:off x="3501375" y="1718700"/>
            <a:ext cx="2509100" cy="269107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Non-Voting Positions</a:t>
            </a:r>
            <a:endParaRPr/>
          </a:p>
        </p:txBody>
      </p:sp>
      <p:sp>
        <p:nvSpPr>
          <p:cNvPr id="92" name="Google Shape;92;p18"/>
          <p:cNvSpPr txBox="1"/>
          <p:nvPr>
            <p:ph idx="1" type="body"/>
          </p:nvPr>
        </p:nvSpPr>
        <p:spPr>
          <a:xfrm>
            <a:off x="311700" y="1110100"/>
            <a:ext cx="4332300" cy="38397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sz="1400"/>
              <a:t>Past President: </a:t>
            </a:r>
            <a:r>
              <a:rPr lang="en" sz="1400"/>
              <a:t>Mike Bjerke</a:t>
            </a:r>
            <a:endParaRPr sz="1400"/>
          </a:p>
          <a:p>
            <a:pPr indent="0" lvl="0" marL="0" rtl="0" algn="l">
              <a:lnSpc>
                <a:spcPct val="100000"/>
              </a:lnSpc>
              <a:spcBef>
                <a:spcPts val="1600"/>
              </a:spcBef>
              <a:spcAft>
                <a:spcPts val="0"/>
              </a:spcAft>
              <a:buNone/>
            </a:pPr>
            <a:r>
              <a:rPr b="1" lang="en" sz="1400"/>
              <a:t>Boys Technical Director:</a:t>
            </a:r>
            <a:r>
              <a:rPr lang="en" sz="1400"/>
              <a:t> Patrick Goolsby</a:t>
            </a:r>
            <a:endParaRPr sz="1400"/>
          </a:p>
          <a:p>
            <a:pPr indent="0" lvl="0" marL="0" rtl="0" algn="l">
              <a:lnSpc>
                <a:spcPct val="100000"/>
              </a:lnSpc>
              <a:spcBef>
                <a:spcPts val="1600"/>
              </a:spcBef>
              <a:spcAft>
                <a:spcPts val="0"/>
              </a:spcAft>
              <a:buNone/>
            </a:pPr>
            <a:r>
              <a:rPr b="1" lang="en" sz="1400"/>
              <a:t>Girls Technical Director: </a:t>
            </a:r>
            <a:r>
              <a:rPr lang="en" sz="1400"/>
              <a:t>Bobby Nichols</a:t>
            </a:r>
            <a:endParaRPr sz="1400"/>
          </a:p>
          <a:p>
            <a:pPr indent="0" lvl="0" marL="0" rtl="0" algn="l">
              <a:lnSpc>
                <a:spcPct val="100000"/>
              </a:lnSpc>
              <a:spcBef>
                <a:spcPts val="1600"/>
              </a:spcBef>
              <a:spcAft>
                <a:spcPts val="0"/>
              </a:spcAft>
              <a:buNone/>
            </a:pPr>
            <a:r>
              <a:rPr b="1" lang="en" sz="1400"/>
              <a:t>Registrar: </a:t>
            </a:r>
            <a:r>
              <a:rPr lang="en" sz="1400"/>
              <a:t>Monica Endres</a:t>
            </a:r>
            <a:endParaRPr sz="1400"/>
          </a:p>
          <a:p>
            <a:pPr indent="0" lvl="0" marL="0" rtl="0" algn="l">
              <a:lnSpc>
                <a:spcPct val="100000"/>
              </a:lnSpc>
              <a:spcBef>
                <a:spcPts val="1600"/>
              </a:spcBef>
              <a:spcAft>
                <a:spcPts val="0"/>
              </a:spcAft>
              <a:buNone/>
            </a:pPr>
            <a:r>
              <a:rPr b="1" lang="en" sz="1400"/>
              <a:t>Referee Assignor: </a:t>
            </a:r>
            <a:r>
              <a:rPr lang="en" sz="1400"/>
              <a:t>Brandon Wachholz</a:t>
            </a:r>
            <a:endParaRPr sz="1400"/>
          </a:p>
          <a:p>
            <a:pPr indent="0" lvl="0" marL="0" rtl="0" algn="l">
              <a:lnSpc>
                <a:spcPct val="100000"/>
              </a:lnSpc>
              <a:spcBef>
                <a:spcPts val="1600"/>
              </a:spcBef>
              <a:spcAft>
                <a:spcPts val="0"/>
              </a:spcAft>
              <a:buNone/>
            </a:pPr>
            <a:r>
              <a:rPr b="1" lang="en" sz="1400"/>
              <a:t>Oregon Soccer Fall Fury Co-Directors: </a:t>
            </a:r>
            <a:r>
              <a:rPr lang="en" sz="1400"/>
              <a:t>Andrea Lang and Robert Zimmerman</a:t>
            </a:r>
            <a:endParaRPr sz="1400"/>
          </a:p>
          <a:p>
            <a:pPr indent="0" lvl="0" marL="0" rtl="0" algn="l">
              <a:lnSpc>
                <a:spcPct val="100000"/>
              </a:lnSpc>
              <a:spcBef>
                <a:spcPts val="1600"/>
              </a:spcBef>
              <a:spcAft>
                <a:spcPts val="0"/>
              </a:spcAft>
              <a:buNone/>
            </a:pPr>
            <a:r>
              <a:rPr b="1" lang="en" sz="1400"/>
              <a:t>Field Coordinator: </a:t>
            </a:r>
            <a:r>
              <a:rPr lang="en" sz="1400"/>
              <a:t>Mike Jochmann</a:t>
            </a:r>
            <a:endParaRPr sz="1400"/>
          </a:p>
          <a:p>
            <a:pPr indent="0" lvl="0" marL="0" rtl="0" algn="l">
              <a:lnSpc>
                <a:spcPct val="100000"/>
              </a:lnSpc>
              <a:spcBef>
                <a:spcPts val="1600"/>
              </a:spcBef>
              <a:spcAft>
                <a:spcPts val="0"/>
              </a:spcAft>
              <a:buNone/>
            </a:pPr>
            <a:r>
              <a:rPr b="1" lang="en" sz="1400"/>
              <a:t>Field Crew Coordinator: </a:t>
            </a:r>
            <a:r>
              <a:rPr lang="en" sz="1400"/>
              <a:t>Clint Kreckman</a:t>
            </a:r>
            <a:endParaRPr sz="1400"/>
          </a:p>
          <a:p>
            <a:pPr indent="0" lvl="0" marL="0" rtl="0" algn="l">
              <a:lnSpc>
                <a:spcPct val="100000"/>
              </a:lnSpc>
              <a:spcBef>
                <a:spcPts val="1600"/>
              </a:spcBef>
              <a:spcAft>
                <a:spcPts val="0"/>
              </a:spcAft>
              <a:buNone/>
            </a:pPr>
            <a:r>
              <a:rPr b="1" lang="en" sz="1400"/>
              <a:t>Fundraising Coordinator: </a:t>
            </a:r>
            <a:r>
              <a:rPr lang="en" sz="1400"/>
              <a:t>Mike Hoelker (interim)</a:t>
            </a:r>
            <a:endParaRPr sz="1400"/>
          </a:p>
          <a:p>
            <a:pPr indent="0" lvl="0" marL="0" rtl="0" algn="l">
              <a:lnSpc>
                <a:spcPct val="100000"/>
              </a:lnSpc>
              <a:spcBef>
                <a:spcPts val="1600"/>
              </a:spcBef>
              <a:spcAft>
                <a:spcPts val="1600"/>
              </a:spcAft>
              <a:buNone/>
            </a:pPr>
            <a:r>
              <a:t/>
            </a:r>
            <a:endParaRPr sz="1400"/>
          </a:p>
        </p:txBody>
      </p:sp>
      <p:sp>
        <p:nvSpPr>
          <p:cNvPr id="93" name="Google Shape;93;p18"/>
          <p:cNvSpPr txBox="1"/>
          <p:nvPr/>
        </p:nvSpPr>
        <p:spPr>
          <a:xfrm>
            <a:off x="4603250" y="1110100"/>
            <a:ext cx="4229100" cy="3839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a:solidFill>
                  <a:schemeClr val="dk2"/>
                </a:solidFill>
                <a:latin typeface="Proxima Nova"/>
                <a:ea typeface="Proxima Nova"/>
                <a:cs typeface="Proxima Nova"/>
                <a:sym typeface="Proxima Nova"/>
              </a:rPr>
              <a:t>Volunteer Coordinator: </a:t>
            </a:r>
            <a:r>
              <a:rPr lang="en">
                <a:solidFill>
                  <a:schemeClr val="dk2"/>
                </a:solidFill>
                <a:latin typeface="Proxima Nova"/>
                <a:ea typeface="Proxima Nova"/>
                <a:cs typeface="Proxima Nova"/>
                <a:sym typeface="Proxima Nova"/>
              </a:rPr>
              <a:t>Vacant</a:t>
            </a:r>
            <a:endParaRPr>
              <a:solidFill>
                <a:schemeClr val="dk2"/>
              </a:solidFill>
              <a:latin typeface="Proxima Nova"/>
              <a:ea typeface="Proxima Nova"/>
              <a:cs typeface="Proxima Nova"/>
              <a:sym typeface="Proxima Nova"/>
            </a:endParaRPr>
          </a:p>
          <a:p>
            <a:pPr indent="0" lvl="0" marL="0" rtl="0" algn="l">
              <a:lnSpc>
                <a:spcPct val="100000"/>
              </a:lnSpc>
              <a:spcBef>
                <a:spcPts val="1600"/>
              </a:spcBef>
              <a:spcAft>
                <a:spcPts val="0"/>
              </a:spcAft>
              <a:buNone/>
            </a:pPr>
            <a:r>
              <a:rPr b="1" lang="en">
                <a:solidFill>
                  <a:schemeClr val="dk2"/>
                </a:solidFill>
                <a:latin typeface="Proxima Nova"/>
                <a:ea typeface="Proxima Nova"/>
                <a:cs typeface="Proxima Nova"/>
                <a:sym typeface="Proxima Nova"/>
              </a:rPr>
              <a:t>Equipment Manager: </a:t>
            </a:r>
            <a:r>
              <a:rPr lang="en">
                <a:solidFill>
                  <a:schemeClr val="dk2"/>
                </a:solidFill>
                <a:latin typeface="Proxima Nova"/>
                <a:ea typeface="Proxima Nova"/>
                <a:cs typeface="Proxima Nova"/>
                <a:sym typeface="Proxima Nova"/>
              </a:rPr>
              <a:t>Bryan Steffen</a:t>
            </a:r>
            <a:endParaRPr>
              <a:solidFill>
                <a:schemeClr val="dk2"/>
              </a:solidFill>
              <a:latin typeface="Proxima Nova"/>
              <a:ea typeface="Proxima Nova"/>
              <a:cs typeface="Proxima Nova"/>
              <a:sym typeface="Proxima Nova"/>
            </a:endParaRPr>
          </a:p>
          <a:p>
            <a:pPr indent="0" lvl="0" marL="0" rtl="0" algn="l">
              <a:lnSpc>
                <a:spcPct val="100000"/>
              </a:lnSpc>
              <a:spcBef>
                <a:spcPts val="1600"/>
              </a:spcBef>
              <a:spcAft>
                <a:spcPts val="0"/>
              </a:spcAft>
              <a:buNone/>
            </a:pPr>
            <a:r>
              <a:rPr b="1" lang="en">
                <a:solidFill>
                  <a:schemeClr val="dk2"/>
                </a:solidFill>
                <a:latin typeface="Proxima Nova"/>
                <a:ea typeface="Proxima Nova"/>
                <a:cs typeface="Proxima Nova"/>
                <a:sym typeface="Proxima Nova"/>
              </a:rPr>
              <a:t>Online Coordinator: </a:t>
            </a:r>
            <a:r>
              <a:rPr lang="en">
                <a:solidFill>
                  <a:schemeClr val="dk2"/>
                </a:solidFill>
                <a:latin typeface="Proxima Nova"/>
                <a:ea typeface="Proxima Nova"/>
                <a:cs typeface="Proxima Nova"/>
                <a:sym typeface="Proxima Nova"/>
              </a:rPr>
              <a:t>Richard Clark</a:t>
            </a:r>
            <a:endParaRPr>
              <a:solidFill>
                <a:schemeClr val="dk2"/>
              </a:solidFill>
              <a:latin typeface="Proxima Nova"/>
              <a:ea typeface="Proxima Nova"/>
              <a:cs typeface="Proxima Nova"/>
              <a:sym typeface="Proxima Nova"/>
            </a:endParaRPr>
          </a:p>
          <a:p>
            <a:pPr indent="0" lvl="0" marL="0" rtl="0" algn="l">
              <a:lnSpc>
                <a:spcPct val="100000"/>
              </a:lnSpc>
              <a:spcBef>
                <a:spcPts val="1600"/>
              </a:spcBef>
              <a:spcAft>
                <a:spcPts val="0"/>
              </a:spcAft>
              <a:buNone/>
            </a:pPr>
            <a:r>
              <a:rPr b="1" lang="en">
                <a:solidFill>
                  <a:schemeClr val="dk2"/>
                </a:solidFill>
                <a:latin typeface="Proxima Nova"/>
                <a:ea typeface="Proxima Nova"/>
                <a:cs typeface="Proxima Nova"/>
                <a:sym typeface="Proxima Nova"/>
              </a:rPr>
              <a:t>Social Media Coordinator: </a:t>
            </a:r>
            <a:r>
              <a:rPr lang="en">
                <a:solidFill>
                  <a:schemeClr val="dk2"/>
                </a:solidFill>
                <a:latin typeface="Proxima Nova"/>
                <a:ea typeface="Proxima Nova"/>
                <a:cs typeface="Proxima Nova"/>
                <a:sym typeface="Proxima Nova"/>
              </a:rPr>
              <a:t>Natasha Ruhland</a:t>
            </a:r>
            <a:endParaRPr>
              <a:solidFill>
                <a:schemeClr val="dk2"/>
              </a:solidFill>
              <a:latin typeface="Proxima Nova"/>
              <a:ea typeface="Proxima Nova"/>
              <a:cs typeface="Proxima Nova"/>
              <a:sym typeface="Proxima Nova"/>
            </a:endParaRPr>
          </a:p>
          <a:p>
            <a:pPr indent="0" lvl="0" marL="0" rtl="0" algn="l">
              <a:spcBef>
                <a:spcPts val="1600"/>
              </a:spcBef>
              <a:spcAft>
                <a:spcPts val="0"/>
              </a:spcAft>
              <a:buNone/>
            </a:pPr>
            <a:r>
              <a:rPr b="1" lang="en">
                <a:solidFill>
                  <a:schemeClr val="dk2"/>
                </a:solidFill>
                <a:latin typeface="Proxima Nova"/>
                <a:ea typeface="Proxima Nova"/>
                <a:cs typeface="Proxima Nova"/>
                <a:sym typeface="Proxima Nova"/>
              </a:rPr>
              <a:t>TOPSoccer Coordinator: </a:t>
            </a:r>
            <a:r>
              <a:rPr lang="en">
                <a:solidFill>
                  <a:schemeClr val="dk2"/>
                </a:solidFill>
                <a:latin typeface="Proxima Nova"/>
                <a:ea typeface="Proxima Nova"/>
                <a:cs typeface="Proxima Nova"/>
                <a:sym typeface="Proxima Nova"/>
              </a:rPr>
              <a:t>Kevin May</a:t>
            </a:r>
            <a:endParaRPr>
              <a:solidFill>
                <a:schemeClr val="dk2"/>
              </a:solidFill>
              <a:latin typeface="Proxima Nova"/>
              <a:ea typeface="Proxima Nova"/>
              <a:cs typeface="Proxima Nova"/>
              <a:sym typeface="Proxima Nova"/>
            </a:endParaRPr>
          </a:p>
          <a:p>
            <a:pPr indent="0" lvl="0" marL="0" rtl="0" algn="l">
              <a:lnSpc>
                <a:spcPct val="100000"/>
              </a:lnSpc>
              <a:spcBef>
                <a:spcPts val="1600"/>
              </a:spcBef>
              <a:spcAft>
                <a:spcPts val="0"/>
              </a:spcAft>
              <a:buNone/>
            </a:pPr>
            <a:r>
              <a:rPr b="1" lang="en">
                <a:solidFill>
                  <a:schemeClr val="dk2"/>
                </a:solidFill>
                <a:latin typeface="Proxima Nova"/>
                <a:ea typeface="Proxima Nova"/>
                <a:cs typeface="Proxima Nova"/>
                <a:sym typeface="Proxima Nova"/>
              </a:rPr>
              <a:t>Travel Coordinator: </a:t>
            </a:r>
            <a:r>
              <a:rPr lang="en">
                <a:solidFill>
                  <a:schemeClr val="dk2"/>
                </a:solidFill>
                <a:latin typeface="Proxima Nova"/>
                <a:ea typeface="Proxima Nova"/>
                <a:cs typeface="Proxima Nova"/>
                <a:sym typeface="Proxima Nova"/>
              </a:rPr>
              <a:t>Francine Smith</a:t>
            </a:r>
            <a:endParaRPr>
              <a:solidFill>
                <a:schemeClr val="dk2"/>
              </a:solidFill>
              <a:latin typeface="Proxima Nova"/>
              <a:ea typeface="Proxima Nova"/>
              <a:cs typeface="Proxima Nova"/>
              <a:sym typeface="Proxima Nova"/>
            </a:endParaRPr>
          </a:p>
          <a:p>
            <a:pPr indent="0" lvl="0" marL="0" rtl="0" algn="l">
              <a:lnSpc>
                <a:spcPct val="100000"/>
              </a:lnSpc>
              <a:spcBef>
                <a:spcPts val="1600"/>
              </a:spcBef>
              <a:spcAft>
                <a:spcPts val="0"/>
              </a:spcAft>
              <a:buNone/>
            </a:pPr>
            <a:r>
              <a:rPr b="1" lang="en">
                <a:solidFill>
                  <a:schemeClr val="dk2"/>
                </a:solidFill>
                <a:latin typeface="Proxima Nova"/>
                <a:ea typeface="Proxima Nova"/>
                <a:cs typeface="Proxima Nova"/>
                <a:sym typeface="Proxima Nova"/>
              </a:rPr>
              <a:t>Uniform Coordinator: </a:t>
            </a:r>
            <a:r>
              <a:rPr lang="en">
                <a:solidFill>
                  <a:schemeClr val="dk2"/>
                </a:solidFill>
                <a:latin typeface="Proxima Nova"/>
                <a:ea typeface="Proxima Nova"/>
                <a:cs typeface="Proxima Nova"/>
                <a:sym typeface="Proxima Nova"/>
              </a:rPr>
              <a:t>Beth Schwantes</a:t>
            </a:r>
            <a:endParaRPr>
              <a:solidFill>
                <a:schemeClr val="dk2"/>
              </a:solidFill>
              <a:latin typeface="Proxima Nova"/>
              <a:ea typeface="Proxima Nova"/>
              <a:cs typeface="Proxima Nova"/>
              <a:sym typeface="Proxima Nova"/>
            </a:endParaRPr>
          </a:p>
          <a:p>
            <a:pPr indent="0" lvl="0" marL="0" rtl="0" algn="l">
              <a:lnSpc>
                <a:spcPct val="100000"/>
              </a:lnSpc>
              <a:spcBef>
                <a:spcPts val="1600"/>
              </a:spcBef>
              <a:spcAft>
                <a:spcPts val="0"/>
              </a:spcAft>
              <a:buNone/>
            </a:pPr>
            <a:r>
              <a:rPr b="1" lang="en">
                <a:solidFill>
                  <a:schemeClr val="dk2"/>
                </a:solidFill>
                <a:latin typeface="Proxima Nova"/>
                <a:ea typeface="Proxima Nova"/>
                <a:cs typeface="Proxima Nova"/>
                <a:sym typeface="Proxima Nova"/>
              </a:rPr>
              <a:t>Food Drive Coordinator:</a:t>
            </a:r>
            <a:r>
              <a:rPr lang="en">
                <a:solidFill>
                  <a:schemeClr val="dk2"/>
                </a:solidFill>
                <a:latin typeface="Proxima Nova"/>
                <a:ea typeface="Proxima Nova"/>
                <a:cs typeface="Proxima Nova"/>
                <a:sym typeface="Proxima Nova"/>
              </a:rPr>
              <a:t> Kerri Modjeski</a:t>
            </a:r>
            <a:endParaRPr>
              <a:solidFill>
                <a:schemeClr val="dk2"/>
              </a:solidFill>
              <a:latin typeface="Proxima Nova"/>
              <a:ea typeface="Proxima Nova"/>
              <a:cs typeface="Proxima Nova"/>
              <a:sym typeface="Proxima Nova"/>
            </a:endParaRPr>
          </a:p>
          <a:p>
            <a:pPr indent="0" lvl="0" marL="0" rtl="0" algn="l">
              <a:lnSpc>
                <a:spcPct val="100000"/>
              </a:lnSpc>
              <a:spcBef>
                <a:spcPts val="1600"/>
              </a:spcBef>
              <a:spcAft>
                <a:spcPts val="0"/>
              </a:spcAft>
              <a:buNone/>
            </a:pPr>
            <a:r>
              <a:rPr b="1" lang="en">
                <a:solidFill>
                  <a:schemeClr val="dk2"/>
                </a:solidFill>
                <a:latin typeface="Proxima Nova"/>
                <a:ea typeface="Proxima Nova"/>
                <a:cs typeface="Proxima Nova"/>
                <a:sym typeface="Proxima Nova"/>
              </a:rPr>
              <a:t>Oregon High School coaches: </a:t>
            </a:r>
            <a:r>
              <a:rPr lang="en">
                <a:solidFill>
                  <a:schemeClr val="dk2"/>
                </a:solidFill>
                <a:latin typeface="Proxima Nova"/>
                <a:ea typeface="Proxima Nova"/>
                <a:cs typeface="Proxima Nova"/>
                <a:sym typeface="Proxima Nova"/>
              </a:rPr>
              <a:t>Chris Mitchell (boys) and Bobby Nichols (girls)</a:t>
            </a:r>
            <a:endParaRPr>
              <a:solidFill>
                <a:schemeClr val="dk2"/>
              </a:solidFill>
              <a:latin typeface="Proxima Nova"/>
              <a:ea typeface="Proxima Nova"/>
              <a:cs typeface="Proxima Nova"/>
              <a:sym typeface="Proxima Nova"/>
            </a:endParaRPr>
          </a:p>
          <a:p>
            <a:pPr indent="0" lvl="0" marL="0" rtl="0" algn="l">
              <a:lnSpc>
                <a:spcPct val="100000"/>
              </a:lnSpc>
              <a:spcBef>
                <a:spcPts val="1600"/>
              </a:spcBef>
              <a:spcAft>
                <a:spcPts val="0"/>
              </a:spcAft>
              <a:buNone/>
            </a:pPr>
            <a:r>
              <a:t/>
            </a:r>
            <a:endParaRPr b="1">
              <a:solidFill>
                <a:schemeClr val="dk2"/>
              </a:solidFill>
              <a:latin typeface="Proxima Nova"/>
              <a:ea typeface="Proxima Nova"/>
              <a:cs typeface="Proxima Nova"/>
              <a:sym typeface="Proxima Nova"/>
            </a:endParaRPr>
          </a:p>
          <a:p>
            <a:pPr indent="0" lvl="0" marL="0" rtl="0" algn="l">
              <a:lnSpc>
                <a:spcPct val="100000"/>
              </a:lnSpc>
              <a:spcBef>
                <a:spcPts val="1600"/>
              </a:spcBef>
              <a:spcAft>
                <a:spcPts val="1600"/>
              </a:spcAft>
              <a:buNone/>
            </a:pPr>
            <a:r>
              <a:t/>
            </a:r>
            <a:endParaRPr b="1">
              <a:solidFill>
                <a:schemeClr val="dk2"/>
              </a:solidFill>
              <a:latin typeface="Proxima Nova"/>
              <a:ea typeface="Proxima Nova"/>
              <a:cs typeface="Proxima Nova"/>
              <a:sym typeface="Proxima Nova"/>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9"/>
          <p:cNvSpPr txBox="1"/>
          <p:nvPr>
            <p:ph type="title"/>
          </p:nvPr>
        </p:nvSpPr>
        <p:spPr>
          <a:xfrm>
            <a:off x="347375" y="1525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Volunteering</a:t>
            </a:r>
            <a:endParaRPr/>
          </a:p>
        </p:txBody>
      </p:sp>
      <p:sp>
        <p:nvSpPr>
          <p:cNvPr id="99" name="Google Shape;99;p19"/>
          <p:cNvSpPr txBox="1"/>
          <p:nvPr>
            <p:ph idx="1" type="body"/>
          </p:nvPr>
        </p:nvSpPr>
        <p:spPr>
          <a:xfrm>
            <a:off x="513275" y="1178100"/>
            <a:ext cx="8354700" cy="26259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b="1" lang="en"/>
              <a:t>WE NEED MORE VOLUNTEERS!</a:t>
            </a:r>
            <a:endParaRPr b="1"/>
          </a:p>
          <a:p>
            <a:pPr indent="-342900" lvl="0" marL="457200" rtl="0" algn="l">
              <a:spcBef>
                <a:spcPts val="0"/>
              </a:spcBef>
              <a:spcAft>
                <a:spcPts val="0"/>
              </a:spcAft>
              <a:buSzPts val="1800"/>
              <a:buChar char="●"/>
            </a:pPr>
            <a:r>
              <a:rPr lang="en"/>
              <a:t>Volunteer Coordinator: Oversees and tracks volunteer hours</a:t>
            </a:r>
            <a:endParaRPr/>
          </a:p>
          <a:p>
            <a:pPr indent="-342900" lvl="0" marL="457200" rtl="0" algn="l">
              <a:spcBef>
                <a:spcPts val="0"/>
              </a:spcBef>
              <a:spcAft>
                <a:spcPts val="0"/>
              </a:spcAft>
              <a:buSzPts val="1800"/>
              <a:buChar char="●"/>
            </a:pPr>
            <a:r>
              <a:rPr lang="en"/>
              <a:t>Fundraising Coordinator</a:t>
            </a:r>
            <a:endParaRPr/>
          </a:p>
          <a:p>
            <a:pPr indent="-342900" lvl="0" marL="457200" rtl="0" algn="l">
              <a:spcBef>
                <a:spcPts val="0"/>
              </a:spcBef>
              <a:spcAft>
                <a:spcPts val="0"/>
              </a:spcAft>
              <a:buSzPts val="1800"/>
              <a:buChar char="●"/>
            </a:pPr>
            <a:r>
              <a:rPr lang="en"/>
              <a:t>Shed project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Website and Social Media</a:t>
            </a:r>
            <a:endParaRPr/>
          </a:p>
        </p:txBody>
      </p:sp>
      <p:sp>
        <p:nvSpPr>
          <p:cNvPr id="105" name="Google Shape;105;p20"/>
          <p:cNvSpPr txBox="1"/>
          <p:nvPr>
            <p:ph idx="1" type="body"/>
          </p:nvPr>
        </p:nvSpPr>
        <p:spPr>
          <a:xfrm>
            <a:off x="311700" y="1188150"/>
            <a:ext cx="6194400" cy="950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W</a:t>
            </a:r>
            <a:r>
              <a:rPr lang="en"/>
              <a:t>ebsite: </a:t>
            </a:r>
            <a:r>
              <a:rPr lang="en" u="sng">
                <a:solidFill>
                  <a:schemeClr val="hlink"/>
                </a:solidFill>
                <a:hlinkClick r:id="rId3"/>
              </a:rPr>
              <a:t>www.oregonsc.com</a:t>
            </a:r>
            <a:endParaRPr/>
          </a:p>
          <a:p>
            <a:pPr indent="-342900" lvl="0" marL="457200" rtl="0" algn="l">
              <a:spcBef>
                <a:spcPts val="0"/>
              </a:spcBef>
              <a:spcAft>
                <a:spcPts val="0"/>
              </a:spcAft>
              <a:buSzPts val="1800"/>
              <a:buChar char="●"/>
            </a:pPr>
            <a:r>
              <a:rPr lang="en"/>
              <a:t>YouTube channel with foot skills</a:t>
            </a:r>
            <a:endParaRPr/>
          </a:p>
          <a:p>
            <a:pPr indent="0" lvl="0" marL="0" rtl="0" algn="l">
              <a:spcBef>
                <a:spcPts val="1600"/>
              </a:spcBef>
              <a:spcAft>
                <a:spcPts val="1600"/>
              </a:spcAft>
              <a:buNone/>
            </a:pPr>
            <a:r>
              <a:t/>
            </a:r>
            <a:endParaRPr/>
          </a:p>
        </p:txBody>
      </p:sp>
      <p:pic>
        <p:nvPicPr>
          <p:cNvPr descr="Twitter_bird_logo_2012.svg.png" id="106" name="Google Shape;106;p20"/>
          <p:cNvPicPr preferRelativeResize="0"/>
          <p:nvPr/>
        </p:nvPicPr>
        <p:blipFill>
          <a:blip r:embed="rId4">
            <a:alphaModFix/>
          </a:blip>
          <a:stretch>
            <a:fillRect/>
          </a:stretch>
        </p:blipFill>
        <p:spPr>
          <a:xfrm>
            <a:off x="6865450" y="1000075"/>
            <a:ext cx="1168399" cy="950326"/>
          </a:xfrm>
          <a:prstGeom prst="rect">
            <a:avLst/>
          </a:prstGeom>
          <a:noFill/>
          <a:ln>
            <a:noFill/>
          </a:ln>
        </p:spPr>
      </p:pic>
      <p:pic>
        <p:nvPicPr>
          <p:cNvPr descr="instagram.png" id="107" name="Google Shape;107;p20"/>
          <p:cNvPicPr preferRelativeResize="0"/>
          <p:nvPr/>
        </p:nvPicPr>
        <p:blipFill>
          <a:blip r:embed="rId5">
            <a:alphaModFix/>
          </a:blip>
          <a:stretch>
            <a:fillRect/>
          </a:stretch>
        </p:blipFill>
        <p:spPr>
          <a:xfrm>
            <a:off x="6936750" y="3069375"/>
            <a:ext cx="1131625" cy="1131625"/>
          </a:xfrm>
          <a:prstGeom prst="rect">
            <a:avLst/>
          </a:prstGeom>
          <a:noFill/>
          <a:ln>
            <a:noFill/>
          </a:ln>
        </p:spPr>
      </p:pic>
      <p:sp>
        <p:nvSpPr>
          <p:cNvPr id="108" name="Google Shape;108;p20"/>
          <p:cNvSpPr txBox="1"/>
          <p:nvPr/>
        </p:nvSpPr>
        <p:spPr>
          <a:xfrm>
            <a:off x="6570275" y="2066225"/>
            <a:ext cx="1769100" cy="77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800">
                <a:latin typeface="Proxima Nova"/>
                <a:ea typeface="Proxima Nova"/>
                <a:cs typeface="Proxima Nova"/>
                <a:sym typeface="Proxima Nova"/>
              </a:rPr>
              <a:t>Twitter:</a:t>
            </a:r>
            <a:endParaRPr sz="1800">
              <a:latin typeface="Proxima Nova"/>
              <a:ea typeface="Proxima Nova"/>
              <a:cs typeface="Proxima Nova"/>
              <a:sym typeface="Proxima Nova"/>
            </a:endParaRPr>
          </a:p>
          <a:p>
            <a:pPr indent="0" lvl="0" marL="0" rtl="0" algn="ctr">
              <a:spcBef>
                <a:spcPts val="0"/>
              </a:spcBef>
              <a:spcAft>
                <a:spcPts val="0"/>
              </a:spcAft>
              <a:buNone/>
            </a:pPr>
            <a:r>
              <a:rPr b="1" lang="en" sz="1800">
                <a:latin typeface="Proxima Nova"/>
                <a:ea typeface="Proxima Nova"/>
                <a:cs typeface="Proxima Nova"/>
                <a:sym typeface="Proxima Nova"/>
              </a:rPr>
              <a:t>@OregonSC78</a:t>
            </a:r>
            <a:endParaRPr b="1" sz="1800">
              <a:latin typeface="Proxima Nova"/>
              <a:ea typeface="Proxima Nova"/>
              <a:cs typeface="Proxima Nova"/>
              <a:sym typeface="Proxima Nova"/>
            </a:endParaRPr>
          </a:p>
        </p:txBody>
      </p:sp>
      <p:sp>
        <p:nvSpPr>
          <p:cNvPr id="109" name="Google Shape;109;p20"/>
          <p:cNvSpPr txBox="1"/>
          <p:nvPr/>
        </p:nvSpPr>
        <p:spPr>
          <a:xfrm>
            <a:off x="6682150" y="4201825"/>
            <a:ext cx="1769100" cy="77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800">
                <a:latin typeface="Proxima Nova"/>
                <a:ea typeface="Proxima Nova"/>
                <a:cs typeface="Proxima Nova"/>
                <a:sym typeface="Proxima Nova"/>
              </a:rPr>
              <a:t>Instagram</a:t>
            </a:r>
            <a:r>
              <a:rPr lang="en" sz="1800">
                <a:latin typeface="Proxima Nova"/>
                <a:ea typeface="Proxima Nova"/>
                <a:cs typeface="Proxima Nova"/>
                <a:sym typeface="Proxima Nova"/>
              </a:rPr>
              <a:t>:</a:t>
            </a:r>
            <a:endParaRPr sz="1800">
              <a:latin typeface="Proxima Nova"/>
              <a:ea typeface="Proxima Nova"/>
              <a:cs typeface="Proxima Nova"/>
              <a:sym typeface="Proxima Nova"/>
            </a:endParaRPr>
          </a:p>
          <a:p>
            <a:pPr indent="0" lvl="0" marL="0" rtl="0" algn="ctr">
              <a:spcBef>
                <a:spcPts val="0"/>
              </a:spcBef>
              <a:spcAft>
                <a:spcPts val="0"/>
              </a:spcAft>
              <a:buNone/>
            </a:pPr>
            <a:r>
              <a:rPr b="1" lang="en" sz="1800">
                <a:latin typeface="Proxima Nova"/>
                <a:ea typeface="Proxima Nova"/>
                <a:cs typeface="Proxima Nova"/>
                <a:sym typeface="Proxima Nova"/>
              </a:rPr>
              <a:t>OregonSC78</a:t>
            </a:r>
            <a:endParaRPr b="1" sz="1800">
              <a:latin typeface="Proxima Nova"/>
              <a:ea typeface="Proxima Nova"/>
              <a:cs typeface="Proxima Nova"/>
              <a:sym typeface="Proxima Nova"/>
            </a:endParaRPr>
          </a:p>
        </p:txBody>
      </p:sp>
      <p:pic>
        <p:nvPicPr>
          <p:cNvPr id="110" name="Google Shape;110;p20"/>
          <p:cNvPicPr preferRelativeResize="0"/>
          <p:nvPr/>
        </p:nvPicPr>
        <p:blipFill rotWithShape="1">
          <a:blip r:embed="rId6">
            <a:alphaModFix/>
          </a:blip>
          <a:srcRect b="0" l="0" r="0" t="0"/>
          <a:stretch/>
        </p:blipFill>
        <p:spPr>
          <a:xfrm>
            <a:off x="1011550" y="3383100"/>
            <a:ext cx="1131625" cy="1131625"/>
          </a:xfrm>
          <a:prstGeom prst="rect">
            <a:avLst/>
          </a:prstGeom>
          <a:noFill/>
          <a:ln>
            <a:noFill/>
          </a:ln>
        </p:spPr>
      </p:pic>
      <p:sp>
        <p:nvSpPr>
          <p:cNvPr id="111" name="Google Shape;111;p20"/>
          <p:cNvSpPr txBox="1"/>
          <p:nvPr/>
        </p:nvSpPr>
        <p:spPr>
          <a:xfrm>
            <a:off x="1779600" y="2214363"/>
            <a:ext cx="2938200" cy="1092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800">
                <a:latin typeface="Proxima Nova"/>
                <a:ea typeface="Proxima Nova"/>
                <a:cs typeface="Proxima Nova"/>
                <a:sym typeface="Proxima Nova"/>
              </a:rPr>
              <a:t>Facebook and YouTube</a:t>
            </a:r>
            <a:r>
              <a:rPr lang="en" sz="1800">
                <a:latin typeface="Proxima Nova"/>
                <a:ea typeface="Proxima Nova"/>
                <a:cs typeface="Proxima Nova"/>
                <a:sym typeface="Proxima Nova"/>
              </a:rPr>
              <a:t>:</a:t>
            </a:r>
            <a:endParaRPr sz="1800">
              <a:latin typeface="Proxima Nova"/>
              <a:ea typeface="Proxima Nova"/>
              <a:cs typeface="Proxima Nova"/>
              <a:sym typeface="Proxima Nova"/>
            </a:endParaRPr>
          </a:p>
          <a:p>
            <a:pPr indent="0" lvl="0" marL="0" rtl="0" algn="ctr">
              <a:spcBef>
                <a:spcPts val="0"/>
              </a:spcBef>
              <a:spcAft>
                <a:spcPts val="0"/>
              </a:spcAft>
              <a:buNone/>
            </a:pPr>
            <a:r>
              <a:rPr lang="en" sz="1800">
                <a:latin typeface="Proxima Nova"/>
                <a:ea typeface="Proxima Nova"/>
                <a:cs typeface="Proxima Nova"/>
                <a:sym typeface="Proxima Nova"/>
              </a:rPr>
              <a:t>Search for</a:t>
            </a:r>
            <a:br>
              <a:rPr lang="en" sz="1800">
                <a:latin typeface="Proxima Nova"/>
                <a:ea typeface="Proxima Nova"/>
                <a:cs typeface="Proxima Nova"/>
                <a:sym typeface="Proxima Nova"/>
              </a:rPr>
            </a:br>
            <a:r>
              <a:rPr lang="en" sz="1800">
                <a:latin typeface="Proxima Nova"/>
                <a:ea typeface="Proxima Nova"/>
                <a:cs typeface="Proxima Nova"/>
                <a:sym typeface="Proxima Nova"/>
              </a:rPr>
              <a:t>Oregon Soccer Club</a:t>
            </a:r>
            <a:endParaRPr sz="1800">
              <a:latin typeface="Proxima Nova"/>
              <a:ea typeface="Proxima Nova"/>
              <a:cs typeface="Proxima Nova"/>
              <a:sym typeface="Proxima Nova"/>
            </a:endParaRPr>
          </a:p>
        </p:txBody>
      </p:sp>
      <p:pic>
        <p:nvPicPr>
          <p:cNvPr id="112" name="Google Shape;112;p20"/>
          <p:cNvPicPr preferRelativeResize="0"/>
          <p:nvPr/>
        </p:nvPicPr>
        <p:blipFill>
          <a:blip r:embed="rId7">
            <a:alphaModFix/>
          </a:blip>
          <a:stretch>
            <a:fillRect/>
          </a:stretch>
        </p:blipFill>
        <p:spPr>
          <a:xfrm>
            <a:off x="2913437" y="3706630"/>
            <a:ext cx="2153626" cy="484566"/>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Oregon Soccer Fall Fury</a:t>
            </a:r>
            <a:endParaRPr/>
          </a:p>
        </p:txBody>
      </p:sp>
      <p:sp>
        <p:nvSpPr>
          <p:cNvPr id="118" name="Google Shape;118;p21"/>
          <p:cNvSpPr txBox="1"/>
          <p:nvPr>
            <p:ph idx="1" type="body"/>
          </p:nvPr>
        </p:nvSpPr>
        <p:spPr>
          <a:xfrm>
            <a:off x="311700" y="1152475"/>
            <a:ext cx="5520000" cy="36876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Club’s main annual fundraiser</a:t>
            </a:r>
            <a:endParaRPr/>
          </a:p>
          <a:p>
            <a:pPr indent="-342900" lvl="0" marL="457200" rtl="0" algn="l">
              <a:spcBef>
                <a:spcPts val="0"/>
              </a:spcBef>
              <a:spcAft>
                <a:spcPts val="0"/>
              </a:spcAft>
              <a:buSzPts val="1800"/>
              <a:buChar char="●"/>
            </a:pPr>
            <a:r>
              <a:rPr lang="en"/>
              <a:t>Returned in 2021 after not holding the event in 2020 due to the COVID-19 pandemic — </a:t>
            </a:r>
            <a:r>
              <a:rPr lang="en"/>
              <a:t>124 teams from Wisconsin, Minnesota and Illinois, 218 games, 17 divisions.</a:t>
            </a:r>
            <a:endParaRPr/>
          </a:p>
          <a:p>
            <a:pPr indent="-342900" lvl="0" marL="457200" rtl="0" algn="l">
              <a:spcBef>
                <a:spcPts val="0"/>
              </a:spcBef>
              <a:spcAft>
                <a:spcPts val="0"/>
              </a:spcAft>
              <a:buSzPts val="1800"/>
              <a:buChar char="●"/>
            </a:pPr>
            <a:r>
              <a:rPr lang="en"/>
              <a:t>The 2022 event is set for Sept. 30-Oct. 2</a:t>
            </a:r>
            <a:r>
              <a:rPr lang="en"/>
              <a:t>.</a:t>
            </a:r>
            <a:endParaRPr/>
          </a:p>
          <a:p>
            <a:pPr indent="-342900" lvl="0" marL="457200" rtl="0" algn="l">
              <a:spcBef>
                <a:spcPts val="0"/>
              </a:spcBef>
              <a:spcAft>
                <a:spcPts val="0"/>
              </a:spcAft>
              <a:buSzPts val="1800"/>
              <a:buChar char="●"/>
            </a:pPr>
            <a:r>
              <a:rPr b="1" lang="en"/>
              <a:t>Andrea Lang</a:t>
            </a:r>
            <a:r>
              <a:rPr lang="en"/>
              <a:t> and </a:t>
            </a:r>
            <a:r>
              <a:rPr b="1" lang="en"/>
              <a:t>Robert Zimmerman</a:t>
            </a:r>
            <a:r>
              <a:rPr lang="en"/>
              <a:t> were the</a:t>
            </a:r>
            <a:r>
              <a:rPr b="1" lang="en"/>
              <a:t> </a:t>
            </a:r>
            <a:r>
              <a:rPr lang="en"/>
              <a:t>tournament co-directors. Andrea is planning to continue in the role, but Robert is stepping down after helping run several tournaments.</a:t>
            </a:r>
            <a:endParaRPr/>
          </a:p>
        </p:txBody>
      </p:sp>
      <p:pic>
        <p:nvPicPr>
          <p:cNvPr descr="fall-fury-logo-no-dates.jpg" id="119" name="Google Shape;119;p21"/>
          <p:cNvPicPr preferRelativeResize="0"/>
          <p:nvPr/>
        </p:nvPicPr>
        <p:blipFill>
          <a:blip r:embed="rId3">
            <a:alphaModFix/>
          </a:blip>
          <a:stretch>
            <a:fillRect/>
          </a:stretch>
        </p:blipFill>
        <p:spPr>
          <a:xfrm>
            <a:off x="6370500" y="1170125"/>
            <a:ext cx="2405650" cy="24858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2"/>
          <p:cNvSpPr txBox="1"/>
          <p:nvPr>
            <p:ph type="title"/>
          </p:nvPr>
        </p:nvSpPr>
        <p:spPr>
          <a:xfrm>
            <a:off x="347375" y="1525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2021-22 season: General Information</a:t>
            </a:r>
            <a:endParaRPr/>
          </a:p>
        </p:txBody>
      </p:sp>
      <p:sp>
        <p:nvSpPr>
          <p:cNvPr id="125" name="Google Shape;125;p22"/>
          <p:cNvSpPr txBox="1"/>
          <p:nvPr>
            <p:ph idx="1" type="body"/>
          </p:nvPr>
        </p:nvSpPr>
        <p:spPr>
          <a:xfrm>
            <a:off x="513275" y="1178100"/>
            <a:ext cx="8354700" cy="3965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Fall 2021: 30 teams 9U and older</a:t>
            </a:r>
            <a:endParaRPr/>
          </a:p>
          <a:p>
            <a:pPr indent="-342900" lvl="1" marL="914400" rtl="0" algn="l">
              <a:spcBef>
                <a:spcPts val="0"/>
              </a:spcBef>
              <a:spcAft>
                <a:spcPts val="0"/>
              </a:spcAft>
              <a:buSzPts val="1800"/>
              <a:buChar char="○"/>
            </a:pPr>
            <a:r>
              <a:rPr lang="en" sz="1800"/>
              <a:t>12 Competitive teams (6 in WYSA State League, 5 in MAYSA, 1 in SECL)</a:t>
            </a:r>
            <a:endParaRPr sz="1800"/>
          </a:p>
          <a:p>
            <a:pPr indent="-342900" lvl="1" marL="914400" rtl="0" algn="l">
              <a:spcBef>
                <a:spcPts val="0"/>
              </a:spcBef>
              <a:spcAft>
                <a:spcPts val="0"/>
              </a:spcAft>
              <a:buSzPts val="1800"/>
              <a:buChar char="○"/>
            </a:pPr>
            <a:r>
              <a:rPr lang="en" sz="1800"/>
              <a:t>18 Recreational teams (including 7 Academy teams)</a:t>
            </a:r>
            <a:endParaRPr/>
          </a:p>
          <a:p>
            <a:pPr indent="-342900" lvl="0" marL="457200" rtl="0" algn="l">
              <a:spcBef>
                <a:spcPts val="0"/>
              </a:spcBef>
              <a:spcAft>
                <a:spcPts val="0"/>
              </a:spcAft>
              <a:buSzPts val="1800"/>
              <a:buChar char="●"/>
            </a:pPr>
            <a:r>
              <a:rPr lang="en"/>
              <a:t>Spring 2022: 30 teams 9U and older</a:t>
            </a:r>
            <a:endParaRPr/>
          </a:p>
          <a:p>
            <a:pPr indent="-342900" lvl="1" marL="914400" rtl="0" algn="l">
              <a:spcBef>
                <a:spcPts val="0"/>
              </a:spcBef>
              <a:spcAft>
                <a:spcPts val="0"/>
              </a:spcAft>
              <a:buSzPts val="1800"/>
              <a:buChar char="○"/>
            </a:pPr>
            <a:r>
              <a:rPr lang="en" sz="1800"/>
              <a:t>12 Competitive teams (6 in WYSA State League, 6 in MAYSA)</a:t>
            </a:r>
            <a:endParaRPr sz="1800"/>
          </a:p>
          <a:p>
            <a:pPr indent="-342900" lvl="1" marL="914400" rtl="0" algn="l">
              <a:spcBef>
                <a:spcPts val="0"/>
              </a:spcBef>
              <a:spcAft>
                <a:spcPts val="0"/>
              </a:spcAft>
              <a:buSzPts val="1800"/>
              <a:buChar char="○"/>
            </a:pPr>
            <a:r>
              <a:rPr lang="en" sz="1800"/>
              <a:t>18 Recreational teams (including 7 Academy teams)</a:t>
            </a:r>
            <a:endParaRPr sz="1800"/>
          </a:p>
          <a:p>
            <a:pPr indent="-342900" lvl="0" marL="457200" rtl="0" algn="l">
              <a:spcBef>
                <a:spcPts val="0"/>
              </a:spcBef>
              <a:spcAft>
                <a:spcPts val="0"/>
              </a:spcAft>
              <a:buSzPts val="1800"/>
              <a:buChar char="●"/>
            </a:pPr>
            <a:r>
              <a:rPr lang="en"/>
              <a:t>7U/8U In-House</a:t>
            </a:r>
            <a:endParaRPr/>
          </a:p>
          <a:p>
            <a:pPr indent="-368300" lvl="1" marL="914400" rtl="0" algn="l">
              <a:spcBef>
                <a:spcPts val="0"/>
              </a:spcBef>
              <a:spcAft>
                <a:spcPts val="0"/>
              </a:spcAft>
              <a:buSzPts val="2200"/>
              <a:buChar char="○"/>
            </a:pPr>
            <a:r>
              <a:rPr lang="en" sz="1800"/>
              <a:t>Fall 2021: 21 teams</a:t>
            </a:r>
            <a:endParaRPr sz="1800"/>
          </a:p>
          <a:p>
            <a:pPr indent="-342900" lvl="1" marL="914400" rtl="0" algn="l">
              <a:spcBef>
                <a:spcPts val="0"/>
              </a:spcBef>
              <a:spcAft>
                <a:spcPts val="0"/>
              </a:spcAft>
              <a:buSzPts val="1800"/>
              <a:buChar char="○"/>
            </a:pPr>
            <a:r>
              <a:rPr lang="en" sz="1800"/>
              <a:t>Spring 2022: 23 teams</a:t>
            </a:r>
            <a:endParaRPr sz="18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Spring 2022: Professional Coaches</a:t>
            </a:r>
            <a:endParaRPr/>
          </a:p>
        </p:txBody>
      </p:sp>
      <p:sp>
        <p:nvSpPr>
          <p:cNvPr id="131" name="Google Shape;131;p23"/>
          <p:cNvSpPr txBox="1"/>
          <p:nvPr>
            <p:ph idx="1" type="body"/>
          </p:nvPr>
        </p:nvSpPr>
        <p:spPr>
          <a:xfrm>
            <a:off x="311700" y="1404100"/>
            <a:ext cx="8520600" cy="30318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b="1" lang="en"/>
              <a:t>David Brown</a:t>
            </a:r>
            <a:r>
              <a:rPr lang="en"/>
              <a:t> </a:t>
            </a:r>
            <a:r>
              <a:rPr lang="en"/>
              <a:t>stepped down as the club's Acting Director of Coaching, a position he held since March 2018.</a:t>
            </a:r>
            <a:endParaRPr/>
          </a:p>
          <a:p>
            <a:pPr indent="-342900" lvl="0" marL="457200" rtl="0" algn="l">
              <a:spcBef>
                <a:spcPts val="0"/>
              </a:spcBef>
              <a:spcAft>
                <a:spcPts val="0"/>
              </a:spcAft>
              <a:buSzPts val="1800"/>
              <a:buChar char="●"/>
            </a:pPr>
            <a:r>
              <a:rPr lang="en"/>
              <a:t>The club </a:t>
            </a:r>
            <a:r>
              <a:rPr lang="en"/>
              <a:t>restructured</a:t>
            </a:r>
            <a:r>
              <a:rPr lang="en"/>
              <a:t> the coaching leadership positions, with </a:t>
            </a:r>
            <a:r>
              <a:rPr b="1" lang="en"/>
              <a:t>Bobby Nichols</a:t>
            </a:r>
            <a:r>
              <a:rPr lang="en"/>
              <a:t> as Girls Technical Director and </a:t>
            </a:r>
            <a:r>
              <a:rPr b="1" lang="en"/>
              <a:t>Patrick Goolsby</a:t>
            </a:r>
            <a:r>
              <a:rPr lang="en"/>
              <a:t> as Boys</a:t>
            </a:r>
            <a:r>
              <a:rPr lang="en"/>
              <a:t> Technical Director.</a:t>
            </a:r>
            <a:endParaRPr/>
          </a:p>
          <a:p>
            <a:pPr indent="-342900" lvl="0" marL="457200" rtl="0" algn="l">
              <a:spcBef>
                <a:spcPts val="0"/>
              </a:spcBef>
              <a:spcAft>
                <a:spcPts val="0"/>
              </a:spcAft>
              <a:buSzPts val="1800"/>
              <a:buChar char="●"/>
            </a:pPr>
            <a:r>
              <a:rPr b="1" lang="en"/>
              <a:t>David Brown</a:t>
            </a:r>
            <a:r>
              <a:rPr lang="en"/>
              <a:t> remains as a staff coach, along with </a:t>
            </a:r>
            <a:r>
              <a:rPr b="1" lang="en"/>
              <a:t>Sam Brecht</a:t>
            </a:r>
            <a:r>
              <a:rPr lang="en"/>
              <a:t> and </a:t>
            </a:r>
            <a:r>
              <a:rPr b="1" lang="en"/>
              <a:t>Edward Ogodogu</a:t>
            </a:r>
            <a:r>
              <a:rPr lang="en"/>
              <a:t>.</a:t>
            </a:r>
            <a:r>
              <a:rPr b="1" lang="en"/>
              <a:t> </a:t>
            </a:r>
            <a:r>
              <a:rPr b="1" lang="en"/>
              <a:t>Giovanni Bonilla-Flores</a:t>
            </a:r>
            <a:r>
              <a:rPr lang="en"/>
              <a:t> returned to the club, while </a:t>
            </a:r>
            <a:r>
              <a:rPr b="1" lang="en"/>
              <a:t>Joey Banks</a:t>
            </a:r>
            <a:r>
              <a:rPr lang="en"/>
              <a:t> and </a:t>
            </a:r>
            <a:r>
              <a:rPr b="1" lang="en"/>
              <a:t>Rodigo Novoa</a:t>
            </a:r>
            <a:r>
              <a:rPr lang="en"/>
              <a:t> have joined the coaching staff. </a:t>
            </a:r>
            <a:endParaRPr/>
          </a:p>
          <a:p>
            <a:pPr indent="-342900" lvl="0" marL="457200" rtl="0" algn="l">
              <a:spcBef>
                <a:spcPts val="0"/>
              </a:spcBef>
              <a:spcAft>
                <a:spcPts val="0"/>
              </a:spcAft>
              <a:buSzPts val="1800"/>
              <a:buChar char="●"/>
            </a:pPr>
            <a:r>
              <a:rPr lang="en"/>
              <a:t>We are actively recruiting for a g</a:t>
            </a:r>
            <a:r>
              <a:rPr lang="en"/>
              <a:t>oalkeeping coach, who will provide weekly sessions </a:t>
            </a:r>
            <a:r>
              <a:rPr lang="en"/>
              <a:t>offered for all Academy and Competitive goalkeepers.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Spring 2022: Coaching Assignments</a:t>
            </a:r>
            <a:endParaRPr/>
          </a:p>
        </p:txBody>
      </p:sp>
      <p:sp>
        <p:nvSpPr>
          <p:cNvPr id="137" name="Google Shape;137;p24"/>
          <p:cNvSpPr txBox="1"/>
          <p:nvPr>
            <p:ph idx="1" type="body"/>
          </p:nvPr>
        </p:nvSpPr>
        <p:spPr>
          <a:xfrm>
            <a:off x="311700" y="1274375"/>
            <a:ext cx="8661000" cy="2971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Patrick Goolsby: </a:t>
            </a:r>
            <a:r>
              <a:rPr lang="en"/>
              <a:t>2009B Orange, 2009B Black. </a:t>
            </a:r>
            <a:r>
              <a:rPr b="1" lang="en"/>
              <a:t>Bobby Nichols:</a:t>
            </a:r>
            <a:r>
              <a:rPr lang="en"/>
              <a:t> 2010G Orange. </a:t>
            </a:r>
            <a:endParaRPr/>
          </a:p>
          <a:p>
            <a:pPr indent="0" lvl="0" marL="0" rtl="0" algn="l">
              <a:spcBef>
                <a:spcPts val="1600"/>
              </a:spcBef>
              <a:spcAft>
                <a:spcPts val="0"/>
              </a:spcAft>
              <a:buNone/>
            </a:pPr>
            <a:r>
              <a:rPr b="1" lang="en"/>
              <a:t>David Brown:</a:t>
            </a:r>
            <a:r>
              <a:rPr lang="en"/>
              <a:t> 2007/2008G Orange, Boys Academy trainer.</a:t>
            </a:r>
            <a:endParaRPr/>
          </a:p>
          <a:p>
            <a:pPr indent="0" lvl="0" marL="0" rtl="0" algn="l">
              <a:spcBef>
                <a:spcPts val="1600"/>
              </a:spcBef>
              <a:spcAft>
                <a:spcPts val="0"/>
              </a:spcAft>
              <a:buNone/>
            </a:pPr>
            <a:r>
              <a:rPr b="1" lang="en"/>
              <a:t>Giovanni Bonilla-Flores:</a:t>
            </a:r>
            <a:r>
              <a:rPr lang="en"/>
              <a:t> 2007/08G Orange, 2010B Black, 2011B Orange, Boys Academy trainer</a:t>
            </a:r>
            <a:r>
              <a:rPr lang="en"/>
              <a:t>.</a:t>
            </a:r>
            <a:endParaRPr/>
          </a:p>
          <a:p>
            <a:pPr indent="0" lvl="0" marL="0" rtl="0" algn="l">
              <a:spcBef>
                <a:spcPts val="1600"/>
              </a:spcBef>
              <a:spcAft>
                <a:spcPts val="0"/>
              </a:spcAft>
              <a:buNone/>
            </a:pPr>
            <a:r>
              <a:rPr b="1" lang="en"/>
              <a:t>Sam Brecht:</a:t>
            </a:r>
            <a:r>
              <a:rPr lang="en"/>
              <a:t> 2011G Orange, Girls Academy trainer. </a:t>
            </a:r>
            <a:r>
              <a:rPr b="1" lang="en"/>
              <a:t>Edward Ogodogu:</a:t>
            </a:r>
            <a:r>
              <a:rPr lang="en"/>
              <a:t> 16UB Orange.</a:t>
            </a:r>
            <a:endParaRPr/>
          </a:p>
          <a:p>
            <a:pPr indent="0" lvl="0" marL="0" rtl="0" algn="l">
              <a:spcBef>
                <a:spcPts val="1600"/>
              </a:spcBef>
              <a:spcAft>
                <a:spcPts val="1600"/>
              </a:spcAft>
              <a:buNone/>
            </a:pPr>
            <a:r>
              <a:rPr b="1" lang="en"/>
              <a:t>Joey Banks: </a:t>
            </a:r>
            <a:r>
              <a:rPr lang="en"/>
              <a:t>2010B Orange, 19UB Orange. </a:t>
            </a:r>
            <a:r>
              <a:rPr b="1" lang="en"/>
              <a:t>Rodrigo Novoa: </a:t>
            </a:r>
            <a:r>
              <a:rPr lang="en"/>
              <a:t>2009G Orange.</a:t>
            </a:r>
            <a:endParaRPr/>
          </a:p>
        </p:txBody>
      </p:sp>
    </p:spTree>
  </p:cSld>
  <p:clrMapOvr>
    <a:masterClrMapping/>
  </p:clrMapOvr>
</p:sld>
</file>

<file path=ppt/theme/theme1.xml><?xml version="1.0" encoding="utf-8"?>
<a:theme xmlns:a="http://schemas.openxmlformats.org/drawingml/2006/main" xmlns:r="http://schemas.openxmlformats.org/officeDocument/2006/relationships" name="Gameday">
  <a:themeElements>
    <a:clrScheme name="Gameday">
      <a:dk1>
        <a:srgbClr val="4285F4"/>
      </a:dk1>
      <a:lt1>
        <a:srgbClr val="FFFFFF"/>
      </a:lt1>
      <a:dk2>
        <a:srgbClr val="666666"/>
      </a:dk2>
      <a:lt2>
        <a:srgbClr val="D9D9D9"/>
      </a:lt2>
      <a:accent1>
        <a:srgbClr val="455A64"/>
      </a:accent1>
      <a:accent2>
        <a:srgbClr val="607D8B"/>
      </a:accent2>
      <a:accent3>
        <a:srgbClr val="FF5722"/>
      </a:accent3>
      <a:accent4>
        <a:srgbClr val="D84315"/>
      </a:accent4>
      <a:accent5>
        <a:srgbClr val="1C3AA9"/>
      </a:accent5>
      <a:accent6>
        <a:srgbClr val="FFAB40"/>
      </a:accent6>
      <a:hlink>
        <a:srgbClr val="1C3AA9"/>
      </a:hlink>
      <a:folHlink>
        <a:srgbClr val="1C3A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