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37ceae326b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237ceae326b_0_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237ceae326b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237ceae326b_0_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37ceae326b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237ceae326b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37ceae326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37ceae326b_0_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37ceae326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237ceae326b_0_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fe42ad3b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12fe42ad3b7_0_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37ceae326b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237ceae326b_0_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37ceae32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237ceae326b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lakevillenorthfootball.com" TargetMode="External"/><Relationship Id="rId4" Type="http://schemas.openxmlformats.org/officeDocument/2006/relationships/hyperlink" Target="https://www.lnhspanthers.com/signup" TargetMode="External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lakevillenorthfootball.com/dib_sessions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457200" y="16002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>
                <a:solidFill>
                  <a:srgbClr val="000000"/>
                </a:solidFill>
              </a:rPr>
              <a:t>Player/Parent Meeting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 sz="3000" u="sng">
                <a:solidFill>
                  <a:schemeClr val="hlink"/>
                </a:solidFill>
                <a:hlinkClick r:id="rId3"/>
              </a:rPr>
              <a:t>www.lakevillenorthfootball.com</a:t>
            </a:r>
            <a:endParaRPr sz="3000">
              <a:solidFill>
                <a:srgbClr val="000000"/>
              </a:solidFill>
            </a:endParaRPr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 sz="3000">
                <a:solidFill>
                  <a:srgbClr val="000000"/>
                </a:solidFill>
              </a:rPr>
              <a:t>Register at:</a:t>
            </a:r>
            <a:endParaRPr sz="3000">
              <a:solidFill>
                <a:srgbClr val="000000"/>
              </a:solidFill>
            </a:endParaRPr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 sz="3000" u="sng">
                <a:solidFill>
                  <a:schemeClr val="hlink"/>
                </a:solidFill>
                <a:hlinkClick r:id="rId4"/>
              </a:rPr>
              <a:t>https://www.lnhspanthers.com/signup</a:t>
            </a:r>
            <a:endParaRPr sz="3000">
              <a:solidFill>
                <a:srgbClr val="000000"/>
              </a:solidFill>
            </a:endParaRPr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t/>
            </a:r>
            <a:endParaRPr sz="3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160242" y="381000"/>
            <a:ext cx="716382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Lakeville North Football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0" y="5288340"/>
            <a:ext cx="91440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Champions – 2018, 2003, 1992, &amp; 1988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Runner Up – 2012, 1991 &amp; 1987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Section Champions- 2011-201</a:t>
            </a:r>
            <a:r>
              <a:rPr b="1" lang="en-US" sz="240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, 2009, 2007, 2003, 1994, 1992,1991, 1990, 1988, 1987, &amp; 1984</a:t>
            </a:r>
            <a:endParaRPr/>
          </a:p>
        </p:txBody>
      </p:sp>
      <p:pic>
        <p:nvPicPr>
          <p:cNvPr id="96" name="Google Shape;9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12251" y="138750"/>
            <a:ext cx="1819925" cy="1251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 txBox="1"/>
          <p:nvPr>
            <p:ph type="ctrTitle"/>
          </p:nvPr>
        </p:nvSpPr>
        <p:spPr>
          <a:xfrm>
            <a:off x="381000" y="2286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/>
              <a:t>Mark Your Calendars!</a:t>
            </a:r>
            <a:endParaRPr sz="6000"/>
          </a:p>
        </p:txBody>
      </p:sp>
      <p:sp>
        <p:nvSpPr>
          <p:cNvPr id="160" name="Google Shape;160;p23"/>
          <p:cNvSpPr txBox="1"/>
          <p:nvPr>
            <p:ph idx="1" type="subTitle"/>
          </p:nvPr>
        </p:nvSpPr>
        <p:spPr>
          <a:xfrm>
            <a:off x="0" y="1698625"/>
            <a:ext cx="91440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Freshman Orientation - Aug. 23rd 1-6pm</a:t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41517"/>
                </a:solidFill>
              </a:rPr>
              <a:t>Practice is done at 12pm!</a:t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u="sng">
                <a:solidFill>
                  <a:schemeClr val="dk1"/>
                </a:solidFill>
              </a:rPr>
              <a:t>Play with the Panthers - Aug. 23rd 6-8:30pm</a:t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F41517"/>
                </a:solidFill>
              </a:rPr>
              <a:t>9-12 will have live scrimmage time inside that window</a:t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Freshman Scrimmage - Aug. 25th 4-6pm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Stillwater High School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10-12th Scrimmage - Aug. 26th 9-11am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Maple Grove High School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b="1" u="sng">
              <a:solidFill>
                <a:schemeClr val="dk1"/>
              </a:solidFill>
            </a:endParaRPr>
          </a:p>
        </p:txBody>
      </p:sp>
      <p:pic>
        <p:nvPicPr>
          <p:cNvPr id="161" name="Google Shape;16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2713" y="228600"/>
            <a:ext cx="1103312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idx="1" type="body"/>
          </p:nvPr>
        </p:nvSpPr>
        <p:spPr>
          <a:xfrm>
            <a:off x="457200" y="1600200"/>
            <a:ext cx="8229600" cy="3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O-Coord</a:t>
            </a:r>
            <a:r>
              <a:rPr lang="en-US"/>
              <a:t> – Todd Hamer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QB’s – Bob Kovich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WR’s - Chad Pothen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TE/H – Rex King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O-Line - Jason Albrecht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Asst. O-Line - Derek Sindelir</a:t>
            </a:r>
            <a:endParaRPr/>
          </a:p>
        </p:txBody>
      </p:sp>
      <p:sp>
        <p:nvSpPr>
          <p:cNvPr id="167" name="Google Shape;167;p24"/>
          <p:cNvSpPr/>
          <p:nvPr/>
        </p:nvSpPr>
        <p:spPr>
          <a:xfrm>
            <a:off x="1533858" y="381000"/>
            <a:ext cx="4416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Varsity Offensive</a:t>
            </a:r>
            <a:r>
              <a:rPr b="1" i="0" lang="en-US" sz="3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Staff</a:t>
            </a:r>
            <a:endParaRPr sz="3500"/>
          </a:p>
        </p:txBody>
      </p:sp>
      <p:pic>
        <p:nvPicPr>
          <p:cNvPr id="168" name="Google Shape;16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0950" y="0"/>
            <a:ext cx="2623051" cy="180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idx="1" type="body"/>
          </p:nvPr>
        </p:nvSpPr>
        <p:spPr>
          <a:xfrm>
            <a:off x="457200" y="1600200"/>
            <a:ext cx="8229600" cy="3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</a:t>
            </a:r>
            <a:r>
              <a:rPr lang="en-US"/>
              <a:t>-Coord – Brian Vossen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DB’s and Specials Teams – Scott Schmelzle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DB’s - Scott Anderson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LB’s – Tony Market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D-Line - Matt Kuenzli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4" name="Google Shape;174;p25"/>
          <p:cNvSpPr/>
          <p:nvPr/>
        </p:nvSpPr>
        <p:spPr>
          <a:xfrm>
            <a:off x="1533858" y="381000"/>
            <a:ext cx="4416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Varsity Defensive</a:t>
            </a:r>
            <a:r>
              <a:rPr b="1" i="0" lang="en-US" sz="3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Staff</a:t>
            </a:r>
            <a:endParaRPr sz="3500"/>
          </a:p>
        </p:txBody>
      </p:sp>
      <p:pic>
        <p:nvPicPr>
          <p:cNvPr id="175" name="Google Shape;17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0950" y="0"/>
            <a:ext cx="2623051" cy="180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457200" y="1600200"/>
            <a:ext cx="8229600" cy="3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Head Coach – Luke Sleeper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DC – Jesse Cardenas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DB’s – Dan Recchio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Offensive Backs – Doug Stanton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O-Line - Andrew Phillips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D-Line - Robbie Porter</a:t>
            </a:r>
            <a:endParaRPr/>
          </a:p>
        </p:txBody>
      </p:sp>
      <p:sp>
        <p:nvSpPr>
          <p:cNvPr id="181" name="Google Shape;181;p26"/>
          <p:cNvSpPr/>
          <p:nvPr/>
        </p:nvSpPr>
        <p:spPr>
          <a:xfrm>
            <a:off x="1533858" y="381000"/>
            <a:ext cx="4416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1" baseline="30000" i="0" lang="en-US" sz="3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3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Grade Staff</a:t>
            </a:r>
            <a:endParaRPr sz="3500"/>
          </a:p>
        </p:txBody>
      </p:sp>
      <p:pic>
        <p:nvPicPr>
          <p:cNvPr id="182" name="Google Shape;18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0950" y="0"/>
            <a:ext cx="2623051" cy="180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457200" y="16002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Head Coach – Andy Meschke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DC – Ryan Krueger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DB’s – Matt Sullivan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Offensive Backs – Jake Groff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/>
              <a:t>Linemen – </a:t>
            </a:r>
            <a:r>
              <a:rPr lang="en-US"/>
              <a:t>Jake Kuppe</a:t>
            </a:r>
            <a:endParaRPr/>
          </a:p>
        </p:txBody>
      </p:sp>
      <p:sp>
        <p:nvSpPr>
          <p:cNvPr id="188" name="Google Shape;188;p27"/>
          <p:cNvSpPr/>
          <p:nvPr/>
        </p:nvSpPr>
        <p:spPr>
          <a:xfrm>
            <a:off x="1533858" y="381000"/>
            <a:ext cx="441659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baseline="30000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Grade Staff</a:t>
            </a:r>
            <a:endParaRPr/>
          </a:p>
        </p:txBody>
      </p:sp>
      <p:pic>
        <p:nvPicPr>
          <p:cNvPr id="189" name="Google Shape;18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0950" y="0"/>
            <a:ext cx="2623051" cy="180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idx="1" type="body"/>
          </p:nvPr>
        </p:nvSpPr>
        <p:spPr>
          <a:xfrm>
            <a:off x="457200" y="16002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/>
              <a:t>One Team!  We have enough athletes to have a B schedule as well (6 games). B Games are </a:t>
            </a:r>
            <a:r>
              <a:rPr lang="en-US"/>
              <a:t>for players that don’t get much or any playing time with the A team.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/>
              <a:t>Every athlete will play!  Playing </a:t>
            </a:r>
            <a:r>
              <a:rPr lang="en-US"/>
              <a:t>time is not equal. </a:t>
            </a:r>
            <a:endParaRPr/>
          </a:p>
        </p:txBody>
      </p:sp>
      <p:sp>
        <p:nvSpPr>
          <p:cNvPr id="195" name="Google Shape;195;p28"/>
          <p:cNvSpPr/>
          <p:nvPr/>
        </p:nvSpPr>
        <p:spPr>
          <a:xfrm>
            <a:off x="650366" y="381000"/>
            <a:ext cx="618359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baseline="30000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5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Grade</a:t>
            </a:r>
            <a:r>
              <a:rPr b="1" i="0" lang="en-US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Schedule</a:t>
            </a:r>
            <a:endParaRPr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075" y="0"/>
            <a:ext cx="2108926" cy="145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457200" y="1600200"/>
            <a:ext cx="8229600" cy="3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>
                <a:solidFill>
                  <a:srgbClr val="000000"/>
                </a:solidFill>
              </a:rPr>
              <a:t>Follow Your Team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/>
              <a:t>JV/V - LN Football Varsity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/>
              <a:t>10th - Lakeville North Sophomore Team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/>
              <a:t>9th - LNHS Freshman Team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rPr lang="en-US"/>
              <a:t>Sync to your calendar!</a:t>
            </a:r>
            <a:endParaRPr/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t/>
            </a:r>
            <a:endParaRPr sz="3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160242" y="381000"/>
            <a:ext cx="7163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Sports Engine</a:t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0" y="5288340"/>
            <a:ext cx="9144000" cy="15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Champions – 2018, 2003, 1992, &amp; 1988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Runner Up – 2012, 1991 &amp; 1987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Section Champions- 2011-201</a:t>
            </a:r>
            <a:r>
              <a:rPr b="1" lang="en-US" sz="240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, 2009, 2007, 2003, 1994, 1992,1991, 1990, 1988, 1987, &amp; 1984</a:t>
            </a:r>
            <a:endParaRPr/>
          </a:p>
        </p:txBody>
      </p:sp>
      <p:pic>
        <p:nvPicPr>
          <p:cNvPr id="104" name="Google Shape;10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12251" y="138750"/>
            <a:ext cx="1819925" cy="1251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457200" y="1600200"/>
            <a:ext cx="8229600" cy="36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-US" sz="3000">
                <a:solidFill>
                  <a:srgbClr val="000000"/>
                </a:solidFill>
              </a:rPr>
              <a:t>Your Son - we want to teach them to communicate!</a:t>
            </a:r>
            <a:endParaRPr sz="3000">
              <a:solidFill>
                <a:srgbClr val="000000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-US" sz="3000">
                <a:solidFill>
                  <a:srgbClr val="000000"/>
                </a:solidFill>
              </a:rPr>
              <a:t>Email (Summer Sign-up)</a:t>
            </a:r>
            <a:endParaRPr sz="3000">
              <a:solidFill>
                <a:srgbClr val="000000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-US" sz="3000">
                <a:solidFill>
                  <a:srgbClr val="000000"/>
                </a:solidFill>
              </a:rPr>
              <a:t>Website - lakevillenorthfootball.com</a:t>
            </a:r>
            <a:endParaRPr sz="3000">
              <a:solidFill>
                <a:srgbClr val="000000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lang="en-US" sz="3000">
                <a:solidFill>
                  <a:srgbClr val="000000"/>
                </a:solidFill>
              </a:rPr>
              <a:t>Twitter </a:t>
            </a:r>
            <a:endParaRPr sz="3000">
              <a:solidFill>
                <a:srgbClr val="000000"/>
              </a:solidFill>
            </a:endParaRPr>
          </a:p>
          <a:p>
            <a:pPr indent="-342900" lvl="0" marL="342900" rtl="0" algn="ctr">
              <a:spcBef>
                <a:spcPts val="900"/>
              </a:spcBef>
              <a:spcAft>
                <a:spcPts val="0"/>
              </a:spcAft>
              <a:buClr>
                <a:srgbClr val="3F3F3F"/>
              </a:buClr>
              <a:buSzPts val="4500"/>
              <a:buFont typeface="Arial"/>
              <a:buNone/>
            </a:pPr>
            <a:r>
              <a:t/>
            </a:r>
            <a:endParaRPr sz="4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160242" y="381000"/>
            <a:ext cx="7163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0" y="5288340"/>
            <a:ext cx="9144000" cy="15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Champions – 2018, 2003, 1992, &amp; 1988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State Runner Up – 2012, 1991 &amp; 1987</a:t>
            </a:r>
            <a:b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Section Champions- 2011-201</a:t>
            </a:r>
            <a:r>
              <a:rPr b="1" lang="en-US" sz="240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1" i="0" lang="en-US" sz="2400" u="none" cap="none" strike="noStrike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, 2009, 2007, 2003, 1994, 1992,1991, 1990, 1988, 1987, &amp; 1984</a:t>
            </a:r>
            <a:endParaRPr/>
          </a:p>
        </p:txBody>
      </p:sp>
      <p:pic>
        <p:nvPicPr>
          <p:cNvPr id="112" name="Google Shape;11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12251" y="138750"/>
            <a:ext cx="1819925" cy="1251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idx="4294967295" type="body"/>
          </p:nvPr>
        </p:nvSpPr>
        <p:spPr>
          <a:xfrm>
            <a:off x="457200" y="1540933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u="sng"/>
              <a:t>Blitz night is August 17</a:t>
            </a:r>
            <a:r>
              <a:rPr baseline="30000" lang="en-US" sz="3200" u="sng"/>
              <a:t>th </a:t>
            </a:r>
            <a:r>
              <a:rPr lang="en-US" sz="3200" u="sng"/>
              <a:t>from 5:00-8:30pm</a:t>
            </a:r>
            <a:endParaRPr sz="3200" u="sng"/>
          </a:p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 u="sng"/>
          </a:p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/>
              <a:t>All Athletes sell 15 cards or pay $300</a:t>
            </a:r>
            <a:endParaRPr/>
          </a:p>
          <a:p>
            <a:pPr indent="-285750" lvl="1" marL="74295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i="1" sz="3200">
              <a:solidFill>
                <a:srgbClr val="FF0000"/>
              </a:solidFill>
            </a:endParaRPr>
          </a:p>
          <a:p>
            <a:pPr indent="0" lvl="1" marL="4572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u="sng"/>
              <a:t>Season Kick-Off Social Aug. 26</a:t>
            </a:r>
            <a:r>
              <a:rPr baseline="30000" lang="en-US" sz="3200" u="sng"/>
              <a:t>th</a:t>
            </a:r>
            <a:endParaRPr sz="3200" u="sng"/>
          </a:p>
          <a:p>
            <a:pPr indent="-285750" lvl="1" marL="74295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en-US" sz="2500"/>
              <a:t>Red Fox Tavern</a:t>
            </a:r>
            <a:endParaRPr i="1" sz="2500"/>
          </a:p>
          <a:p>
            <a:pPr indent="-285750" lvl="1" marL="74295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en-US" sz="2500"/>
              <a:t>2-5 pm</a:t>
            </a:r>
            <a:r>
              <a:rPr lang="en-US" sz="2500">
                <a:solidFill>
                  <a:schemeClr val="lt1"/>
                </a:solidFill>
              </a:rPr>
              <a:t>	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/>
          <p:nvPr/>
        </p:nvSpPr>
        <p:spPr>
          <a:xfrm>
            <a:off x="674648" y="381000"/>
            <a:ext cx="613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41517"/>
                </a:solidFill>
                <a:latin typeface="Calibri"/>
                <a:ea typeface="Calibri"/>
                <a:cs typeface="Calibri"/>
                <a:sym typeface="Calibri"/>
              </a:rPr>
              <a:t>Lakeville North Fundraising</a:t>
            </a:r>
            <a:endParaRPr/>
          </a:p>
        </p:txBody>
      </p:sp>
      <p:pic>
        <p:nvPicPr>
          <p:cNvPr id="119" name="Google Shape;11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09700" y="0"/>
            <a:ext cx="1934300" cy="133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idx="4294967295" type="body"/>
          </p:nvPr>
        </p:nvSpPr>
        <p:spPr>
          <a:xfrm>
            <a:off x="457200" y="1540933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 u="sng"/>
          </a:p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u="sng"/>
              <a:t>Last Chance for Apparel</a:t>
            </a:r>
            <a:endParaRPr sz="3200" u="sng"/>
          </a:p>
          <a:p>
            <a:pPr indent="-285750" lvl="1" marL="74295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sz="3200" u="sng"/>
          </a:p>
          <a:p>
            <a:pPr indent="-285750" lvl="1" marL="74295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/>
              <a:t>https://lakevillenorthfootballfall2023.itemorder.com/shop/home/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/>
          <p:nvPr/>
        </p:nvSpPr>
        <p:spPr>
          <a:xfrm>
            <a:off x="674648" y="381000"/>
            <a:ext cx="613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41517"/>
                </a:solidFill>
                <a:latin typeface="Calibri"/>
                <a:ea typeface="Calibri"/>
                <a:cs typeface="Calibri"/>
                <a:sym typeface="Calibri"/>
              </a:rPr>
              <a:t>Apparel</a:t>
            </a:r>
            <a:endParaRPr/>
          </a:p>
        </p:txBody>
      </p:sp>
      <p:pic>
        <p:nvPicPr>
          <p:cNvPr id="126" name="Google Shape;12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09700" y="0"/>
            <a:ext cx="1934300" cy="133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9"/>
          <p:cNvSpPr txBox="1"/>
          <p:nvPr>
            <p:ph idx="4294967295" type="body"/>
          </p:nvPr>
        </p:nvSpPr>
        <p:spPr>
          <a:xfrm>
            <a:off x="457200" y="1540933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DIBS link on our website: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 u="sng">
                <a:solidFill>
                  <a:srgbClr val="1155C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https://www.lakevillenorthfootball.com/dib_sessions</a:t>
            </a:r>
            <a:endParaRPr sz="2500" u="sng">
              <a:solidFill>
                <a:srgbClr val="1155C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5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25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rgbClr val="222222"/>
                </a:solidFill>
                <a:highlight>
                  <a:srgbClr val="FFFFFF"/>
                </a:highlight>
              </a:rPr>
              <a:t>7/8/9</a:t>
            </a:r>
            <a:r>
              <a:rPr baseline="30000" lang="en-US" sz="2500">
                <a:solidFill>
                  <a:srgbClr val="222222"/>
                </a:solidFill>
                <a:highlight>
                  <a:srgbClr val="FFFFFF"/>
                </a:highlight>
              </a:rPr>
              <a:t>th</a:t>
            </a:r>
            <a:r>
              <a:rPr lang="en-US" sz="2500">
                <a:solidFill>
                  <a:srgbClr val="222222"/>
                </a:solidFill>
                <a:highlight>
                  <a:srgbClr val="FFFFFF"/>
                </a:highlight>
              </a:rPr>
              <a:t> grade parents are asked to volunteer at concessions</a:t>
            </a:r>
            <a:endParaRPr sz="25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rgbClr val="222222"/>
                </a:solidFill>
                <a:highlight>
                  <a:srgbClr val="FFFFFF"/>
                </a:highlight>
              </a:rPr>
              <a:t>Sophomore parents are asked to volunteer to sell apparel and hand out QR codes for the Story of the Season</a:t>
            </a:r>
            <a:endParaRPr sz="25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u="sng"/>
          </a:p>
        </p:txBody>
      </p:sp>
      <p:sp>
        <p:nvSpPr>
          <p:cNvPr id="132" name="Google Shape;132;p19"/>
          <p:cNvSpPr/>
          <p:nvPr/>
        </p:nvSpPr>
        <p:spPr>
          <a:xfrm>
            <a:off x="674648" y="381000"/>
            <a:ext cx="613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41517"/>
                </a:solidFill>
                <a:latin typeface="Calibri"/>
                <a:ea typeface="Calibri"/>
                <a:cs typeface="Calibri"/>
                <a:sym typeface="Calibri"/>
              </a:rPr>
              <a:t>Volunteering</a:t>
            </a:r>
            <a:endParaRPr/>
          </a:p>
        </p:txBody>
      </p:sp>
      <p:pic>
        <p:nvPicPr>
          <p:cNvPr id="133" name="Google Shape;13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09700" y="0"/>
            <a:ext cx="1934300" cy="133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idx="4294967295" type="body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All Conference - $500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All State - $750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All American - $1000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All American Elite - $1500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Panther Club - $2000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All Decade Club - $5000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Contact Steve Johnson </a:t>
            </a:r>
            <a:r>
              <a:rPr lang="en-US" sz="2400"/>
              <a:t>stevej@absolutedominance.com 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/>
              <a:t>or Chad Pedersen chadp@katewwdb.com 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39" name="Google Shape;139;p20"/>
          <p:cNvSpPr/>
          <p:nvPr/>
        </p:nvSpPr>
        <p:spPr>
          <a:xfrm>
            <a:off x="951782" y="381000"/>
            <a:ext cx="558074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41517"/>
                </a:solidFill>
                <a:latin typeface="Calibri"/>
                <a:ea typeface="Calibri"/>
                <a:cs typeface="Calibri"/>
                <a:sym typeface="Calibri"/>
              </a:rPr>
              <a:t>Become a Sponsor</a:t>
            </a:r>
            <a:endParaRPr/>
          </a:p>
        </p:txBody>
      </p:sp>
      <p:pic>
        <p:nvPicPr>
          <p:cNvPr id="140" name="Google Shape;14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09700" y="0"/>
            <a:ext cx="1934300" cy="133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 txBox="1"/>
          <p:nvPr>
            <p:ph type="ctrTitle"/>
          </p:nvPr>
        </p:nvSpPr>
        <p:spPr>
          <a:xfrm>
            <a:off x="990600" y="30480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/>
              <a:t>Get Your</a:t>
            </a:r>
            <a:r>
              <a:rPr b="1" lang="en-US" sz="6000"/>
              <a:t> Physical! </a:t>
            </a:r>
            <a:br>
              <a:rPr lang="en-US" sz="6000"/>
            </a:br>
            <a:endParaRPr sz="6000"/>
          </a:p>
        </p:txBody>
      </p:sp>
      <p:sp>
        <p:nvSpPr>
          <p:cNvPr id="146" name="Google Shape;146;p21"/>
          <p:cNvSpPr txBox="1"/>
          <p:nvPr>
            <p:ph idx="1" type="subTitle"/>
          </p:nvPr>
        </p:nvSpPr>
        <p:spPr>
          <a:xfrm>
            <a:off x="228600" y="4191000"/>
            <a:ext cx="86106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b="1" lang="en-US">
                <a:solidFill>
                  <a:schemeClr val="dk1"/>
                </a:solidFill>
              </a:rPr>
              <a:t>Physicals are required prior to fall registration</a:t>
            </a:r>
            <a:endParaRPr/>
          </a:p>
          <a:p>
            <a:pPr indent="0" lvl="0" marL="0" rtl="0" algn="ctr">
              <a:spcBef>
                <a:spcPts val="210"/>
              </a:spcBef>
              <a:spcAft>
                <a:spcPts val="0"/>
              </a:spcAft>
              <a:buClr>
                <a:srgbClr val="FF0000"/>
              </a:buClr>
              <a:buSzPts val="1050"/>
              <a:buNone/>
            </a:pPr>
            <a:r>
              <a:t/>
            </a:r>
            <a:endParaRPr b="1" sz="1050">
              <a:solidFill>
                <a:schemeClr val="dk1"/>
              </a:solidFill>
            </a:endParaRPr>
          </a:p>
          <a:p>
            <a:pPr indent="-203200" lvl="0" marL="0" rtl="0" algn="ctr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b="1" lang="en-US">
                <a:solidFill>
                  <a:schemeClr val="dk1"/>
                </a:solidFill>
              </a:rPr>
              <a:t>Information on the</a:t>
            </a:r>
            <a:r>
              <a:rPr b="1" lang="en-US">
                <a:solidFill>
                  <a:schemeClr val="dk1"/>
                </a:solidFill>
              </a:rPr>
              <a:t> website </a:t>
            </a:r>
            <a:r>
              <a:rPr lang="en-US">
                <a:solidFill>
                  <a:srgbClr val="3F3F3F"/>
                </a:solidFill>
              </a:rPr>
              <a:t>https://www.lnhspanthers.com/sportsphysicals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7" name="Google Shape;14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6125" y="137750"/>
            <a:ext cx="3987799" cy="2743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/>
          <p:nvPr>
            <p:ph type="ctrTitle"/>
          </p:nvPr>
        </p:nvSpPr>
        <p:spPr>
          <a:xfrm>
            <a:off x="381000" y="2286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/>
              <a:t>Mark Your Calendars!</a:t>
            </a:r>
            <a:endParaRPr sz="6000"/>
          </a:p>
        </p:txBody>
      </p:sp>
      <p:sp>
        <p:nvSpPr>
          <p:cNvPr id="153" name="Google Shape;153;p22"/>
          <p:cNvSpPr txBox="1"/>
          <p:nvPr>
            <p:ph idx="1" type="subTitle"/>
          </p:nvPr>
        </p:nvSpPr>
        <p:spPr>
          <a:xfrm>
            <a:off x="0" y="1698625"/>
            <a:ext cx="91440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August</a:t>
            </a:r>
            <a:r>
              <a:rPr b="1" lang="en-US" u="sng">
                <a:solidFill>
                  <a:schemeClr val="dk1"/>
                </a:solidFill>
              </a:rPr>
              <a:t> 4th - 13th No Training </a:t>
            </a:r>
            <a:endParaRPr>
              <a:solidFill>
                <a:srgbClr val="F41517"/>
              </a:solidFill>
            </a:endParaRPr>
          </a:p>
          <a:p>
            <a:pPr indent="-20320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>
                <a:solidFill>
                  <a:srgbClr val="F41517"/>
                </a:solidFill>
              </a:rPr>
              <a:t>Family Week</a:t>
            </a:r>
            <a:endParaRPr sz="2500">
              <a:solidFill>
                <a:srgbClr val="F41517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Mandatory </a:t>
            </a:r>
            <a:r>
              <a:rPr b="1" lang="en-US" u="sng">
                <a:solidFill>
                  <a:schemeClr val="dk1"/>
                </a:solidFill>
              </a:rPr>
              <a:t>Practice</a:t>
            </a:r>
            <a:endParaRPr b="1" u="sng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u="sng">
                <a:solidFill>
                  <a:schemeClr val="dk1"/>
                </a:solidFill>
              </a:rPr>
              <a:t>Labor Day</a:t>
            </a:r>
            <a:endParaRPr b="1" u="sng">
              <a:solidFill>
                <a:schemeClr val="dk1"/>
              </a:solidFill>
            </a:endParaRPr>
          </a:p>
          <a:p>
            <a:pPr indent="-203200" lvl="0" marL="0" rtl="0" algn="ctr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41517"/>
                </a:solidFill>
              </a:rPr>
              <a:t>Monday, September 4th </a:t>
            </a:r>
            <a:endParaRPr/>
          </a:p>
          <a:p>
            <a:pPr indent="-203200" lvl="0" marL="0" rtl="0" algn="ctr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41517"/>
                </a:solidFill>
              </a:rPr>
              <a:t>10/JV/V 4-7pm</a:t>
            </a:r>
            <a:endParaRPr>
              <a:solidFill>
                <a:srgbClr val="F41517"/>
              </a:solidFill>
            </a:endParaRPr>
          </a:p>
          <a:p>
            <a:pPr indent="-203200" lvl="0" marL="0" rtl="0" algn="ctr">
              <a:spcBef>
                <a:spcPts val="640"/>
              </a:spcBef>
              <a:spcAft>
                <a:spcPts val="0"/>
              </a:spcAft>
              <a:buClr>
                <a:srgbClr val="F41517"/>
              </a:buClr>
              <a:buSzPts val="3200"/>
              <a:buChar char="•"/>
            </a:pPr>
            <a:r>
              <a:rPr lang="en-US">
                <a:solidFill>
                  <a:srgbClr val="F41517"/>
                </a:solidFill>
              </a:rPr>
              <a:t>9th grade 4-6pm</a:t>
            </a:r>
            <a:endParaRPr>
              <a:solidFill>
                <a:srgbClr val="F41517"/>
              </a:solidFill>
            </a:endParaRPr>
          </a:p>
        </p:txBody>
      </p:sp>
      <p:pic>
        <p:nvPicPr>
          <p:cNvPr id="154" name="Google Shape;15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2713" y="228600"/>
            <a:ext cx="1103312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