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26"/>
  </p:notesMasterIdLst>
  <p:sldIdLst>
    <p:sldId id="256" r:id="rId5"/>
    <p:sldId id="258" r:id="rId6"/>
    <p:sldId id="259" r:id="rId7"/>
    <p:sldId id="296" r:id="rId8"/>
    <p:sldId id="299" r:id="rId9"/>
    <p:sldId id="270" r:id="rId10"/>
    <p:sldId id="264" r:id="rId11"/>
    <p:sldId id="261" r:id="rId12"/>
    <p:sldId id="297" r:id="rId13"/>
    <p:sldId id="284" r:id="rId14"/>
    <p:sldId id="271" r:id="rId15"/>
    <p:sldId id="262" r:id="rId16"/>
    <p:sldId id="263" r:id="rId17"/>
    <p:sldId id="265" r:id="rId18"/>
    <p:sldId id="291" r:id="rId19"/>
    <p:sldId id="266" r:id="rId20"/>
    <p:sldId id="292" r:id="rId21"/>
    <p:sldId id="288" r:id="rId22"/>
    <p:sldId id="267" r:id="rId23"/>
    <p:sldId id="290" r:id="rId24"/>
    <p:sldId id="298" r:id="rId25"/>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5D8B5B-B245-4BA6-B496-AFC12D234319}" v="3" dt="2023-10-08T19:31:23.1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94660"/>
  </p:normalViewPr>
  <p:slideViewPr>
    <p:cSldViewPr snapToGrid="0">
      <p:cViewPr varScale="1">
        <p:scale>
          <a:sx n="81" d="100"/>
          <a:sy n="81" d="100"/>
        </p:scale>
        <p:origin x="523" y="62"/>
      </p:cViewPr>
      <p:guideLst>
        <p:guide orient="horz" pos="2160"/>
        <p:guide pos="3840"/>
      </p:guideLst>
    </p:cSldViewPr>
  </p:slideViewPr>
  <p:notesTextViewPr>
    <p:cViewPr>
      <p:scale>
        <a:sx n="3" d="2"/>
        <a:sy n="3" d="2"/>
      </p:scale>
      <p:origin x="0" y="0"/>
    </p:cViewPr>
  </p:notesTextViewPr>
  <p:notesViewPr>
    <p:cSldViewPr snapToGrid="0">
      <p:cViewPr varScale="1">
        <p:scale>
          <a:sx n="86" d="100"/>
          <a:sy n="86" d="100"/>
        </p:scale>
        <p:origin x="3822"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DACD1608-5D4C-4B05-B628-5A2C0D84F57D}" type="datetimeFigureOut">
              <a:rPr lang="en-US" smtClean="0"/>
              <a:t>10/19/2023</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D96A316A-F2DE-487E-A38E-0ABD08FD6083}" type="slidenum">
              <a:rPr lang="en-US" smtClean="0"/>
              <a:t>‹#›</a:t>
            </a:fld>
            <a:endParaRPr lang="en-US" dirty="0"/>
          </a:p>
        </p:txBody>
      </p:sp>
    </p:spTree>
    <p:extLst>
      <p:ext uri="{BB962C8B-B14F-4D97-AF65-F5344CB8AC3E}">
        <p14:creationId xmlns:p14="http://schemas.microsoft.com/office/powerpoint/2010/main" val="1418304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96A316A-F2DE-487E-A38E-0ABD08FD6083}" type="slidenum">
              <a:rPr lang="en-US" smtClean="0"/>
              <a:t>1</a:t>
            </a:fld>
            <a:endParaRPr lang="en-US" dirty="0"/>
          </a:p>
        </p:txBody>
      </p:sp>
    </p:spTree>
    <p:extLst>
      <p:ext uri="{BB962C8B-B14F-4D97-AF65-F5344CB8AC3E}">
        <p14:creationId xmlns:p14="http://schemas.microsoft.com/office/powerpoint/2010/main" val="42198268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96A316A-F2DE-487E-A38E-0ABD08FD6083}" type="slidenum">
              <a:rPr lang="en-US" smtClean="0"/>
              <a:t>13</a:t>
            </a:fld>
            <a:endParaRPr lang="en-US" dirty="0"/>
          </a:p>
        </p:txBody>
      </p:sp>
    </p:spTree>
    <p:extLst>
      <p:ext uri="{BB962C8B-B14F-4D97-AF65-F5344CB8AC3E}">
        <p14:creationId xmlns:p14="http://schemas.microsoft.com/office/powerpoint/2010/main" val="19909438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REINFORCE PARENTS CODE OF ETHICS- ESPICIALLY CRITIZING </a:t>
            </a:r>
          </a:p>
          <a:p>
            <a:r>
              <a:rPr lang="en-US" dirty="0"/>
              <a:t>TALK ABOUT OFFICIALS AND THE DWINDLING NUMBERS- WE WILL NOT TOLERATE ANY ABUSE OF OFFICIALS</a:t>
            </a:r>
          </a:p>
          <a:p>
            <a:r>
              <a:rPr lang="en-US" dirty="0"/>
              <a:t>	AAU EXAMPLES</a:t>
            </a:r>
          </a:p>
          <a:p>
            <a:r>
              <a:rPr lang="en-US" dirty="0"/>
              <a:t>	MASS HOCKEY EXAMPLES</a:t>
            </a:r>
          </a:p>
          <a:p>
            <a:r>
              <a:rPr lang="en-US" dirty="0"/>
              <a:t>	IN-HOUSE OFFICIALS ARE JUST LEARNING- ABSOLUTELY ZERO TOLERANCE FOR ANY NEGATIVE COMMENTS DIRECTED TOWARDS THEM</a:t>
            </a:r>
          </a:p>
          <a:p>
            <a:r>
              <a:rPr lang="en-US" dirty="0"/>
              <a:t>LOCKER ROOMS- LAST YEAR WAS GREAT-NO PROBLEMS, LETS KEEP IT THAT WAY!</a:t>
            </a:r>
          </a:p>
          <a:p>
            <a:r>
              <a:rPr lang="en-US" dirty="0"/>
              <a:t>OPEN HOCKEY-MAKE SURE PLAYERS HAVE FULL GEAR ON AND THEY ATTEND CORRECT SESSIONS</a:t>
            </a:r>
          </a:p>
        </p:txBody>
      </p:sp>
      <p:sp>
        <p:nvSpPr>
          <p:cNvPr id="4" name="Slide Number Placeholder 3"/>
          <p:cNvSpPr>
            <a:spLocks noGrp="1"/>
          </p:cNvSpPr>
          <p:nvPr>
            <p:ph type="sldNum" sz="quarter" idx="5"/>
          </p:nvPr>
        </p:nvSpPr>
        <p:spPr/>
        <p:txBody>
          <a:bodyPr/>
          <a:lstStyle/>
          <a:p>
            <a:fld id="{D96A316A-F2DE-487E-A38E-0ABD08FD6083}" type="slidenum">
              <a:rPr lang="en-US" smtClean="0"/>
              <a:t>14</a:t>
            </a:fld>
            <a:endParaRPr lang="en-US" dirty="0"/>
          </a:p>
        </p:txBody>
      </p:sp>
    </p:spTree>
    <p:extLst>
      <p:ext uri="{BB962C8B-B14F-4D97-AF65-F5344CB8AC3E}">
        <p14:creationId xmlns:p14="http://schemas.microsoft.com/office/powerpoint/2010/main" val="7648421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SCHEDULE IS STILL BEING TWEAKED-NOT PERFECT YET</a:t>
            </a:r>
          </a:p>
          <a:p>
            <a:r>
              <a:rPr lang="en-US" dirty="0"/>
              <a:t>GAME COUNTS WILL NOT BE EXACTLY EVEN, WE DO OUR BEST BUT IT DOESN’T ALWAYS WORK OUT</a:t>
            </a:r>
          </a:p>
        </p:txBody>
      </p:sp>
      <p:sp>
        <p:nvSpPr>
          <p:cNvPr id="4" name="Slide Number Placeholder 3"/>
          <p:cNvSpPr>
            <a:spLocks noGrp="1"/>
          </p:cNvSpPr>
          <p:nvPr>
            <p:ph type="sldNum" sz="quarter" idx="5"/>
          </p:nvPr>
        </p:nvSpPr>
        <p:spPr/>
        <p:txBody>
          <a:bodyPr/>
          <a:lstStyle/>
          <a:p>
            <a:fld id="{D96A316A-F2DE-487E-A38E-0ABD08FD6083}" type="slidenum">
              <a:rPr lang="en-US" smtClean="0"/>
              <a:t>16</a:t>
            </a:fld>
            <a:endParaRPr lang="en-US" dirty="0"/>
          </a:p>
        </p:txBody>
      </p:sp>
    </p:spTree>
    <p:extLst>
      <p:ext uri="{BB962C8B-B14F-4D97-AF65-F5344CB8AC3E}">
        <p14:creationId xmlns:p14="http://schemas.microsoft.com/office/powerpoint/2010/main" val="7072530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 about sports engine and the importance of properly registering. </a:t>
            </a:r>
          </a:p>
        </p:txBody>
      </p:sp>
      <p:sp>
        <p:nvSpPr>
          <p:cNvPr id="4" name="Slide Number Placeholder 3"/>
          <p:cNvSpPr>
            <a:spLocks noGrp="1"/>
          </p:cNvSpPr>
          <p:nvPr>
            <p:ph type="sldNum" sz="quarter" idx="5"/>
          </p:nvPr>
        </p:nvSpPr>
        <p:spPr/>
        <p:txBody>
          <a:bodyPr/>
          <a:lstStyle/>
          <a:p>
            <a:fld id="{D96A316A-F2DE-487E-A38E-0ABD08FD6083}" type="slidenum">
              <a:rPr lang="en-US" smtClean="0"/>
              <a:t>18</a:t>
            </a:fld>
            <a:endParaRPr lang="en-US" dirty="0"/>
          </a:p>
        </p:txBody>
      </p:sp>
    </p:spTree>
    <p:extLst>
      <p:ext uri="{BB962C8B-B14F-4D97-AF65-F5344CB8AC3E}">
        <p14:creationId xmlns:p14="http://schemas.microsoft.com/office/powerpoint/2010/main" val="6525384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SUPPORT YOUR CHILD- THEY DON’T NEED YOU IN THE RINK ADDING EXTRA PRESSURE TO THEM- THERE’S NOTHING A COACH HATES MORE THAN TO SEE A PLAYER LOOK UP IN THE STANDS FOR THE SUPPORT OF MOM OR DAD AFTER ANYTHING GOOD OR BAD HAPPENS- GIVE EXAMPLES</a:t>
            </a:r>
          </a:p>
          <a:p>
            <a:r>
              <a:rPr lang="en-US" dirty="0"/>
              <a:t>ENCOURAGE YOU CHILD TO DO THE BEST THEY CAN EVERYDAY</a:t>
            </a:r>
          </a:p>
          <a:p>
            <a:r>
              <a:rPr lang="en-US" dirty="0"/>
              <a:t>AS A PARENT, PLEASE BE SUPPORTIVE OF YOUR FRIENDS (DON’T SAY “I CAN’T BELIEVE YOUR CHILD DIDN’T MAKE xx TEAM, IT DOESN’T HELP, IT ONLY MAKES THE SITUATION WORSE</a:t>
            </a:r>
          </a:p>
          <a:p>
            <a:r>
              <a:rPr lang="en-US" dirty="0"/>
              <a:t>PLAYERS MAKING TEAM BECAUSE OF NAMES, BOARD MEMBERS, ETC.  ANY EXAMPLE YOU CAN ATTEMPT TO GIVE ME ABOUT WHY A KID MADE A CERTAIN TEAM, I CAN GIVE YOU THE EXACT SAME EXAMPLE OF A KID NOT MAKING THE TEAM</a:t>
            </a:r>
          </a:p>
          <a:p>
            <a:r>
              <a:rPr lang="en-US" dirty="0"/>
              <a:t>ULTIMTELY, COACHES WANT THE BEST TEAM THEY CAN GET.  </a:t>
            </a:r>
          </a:p>
          <a:p>
            <a:r>
              <a:rPr lang="en-US" dirty="0"/>
              <a:t>EXAMPLE OF KIDS MAKING C TEAMS AND THEN AA TEAMS</a:t>
            </a:r>
          </a:p>
          <a:p>
            <a:r>
              <a:rPr lang="en-US" dirty="0"/>
              <a:t>15U TRYOUTS- FIRST TIME DOING THIS- ALWAYS LEARNING SOMETHING NEW</a:t>
            </a:r>
          </a:p>
          <a:p>
            <a:r>
              <a:rPr lang="en-US" dirty="0"/>
              <a:t>How many 6</a:t>
            </a:r>
            <a:r>
              <a:rPr lang="en-US" baseline="30000" dirty="0"/>
              <a:t>th</a:t>
            </a:r>
            <a:r>
              <a:rPr lang="en-US" dirty="0"/>
              <a:t> graders do we have right now?  55 6</a:t>
            </a:r>
            <a:r>
              <a:rPr lang="en-US" baseline="30000" dirty="0"/>
              <a:t>TH</a:t>
            </a:r>
            <a:r>
              <a:rPr lang="en-US" dirty="0"/>
              <a:t> GRADE BOYS- 2 YEARS AGO VARSITY HAD 13 SENIORS, JG HAD 7, 20 SENIORS STILL PLAYING HOCKEY WHICH IS UNHEARD OF</a:t>
            </a:r>
          </a:p>
          <a:p>
            <a:r>
              <a:rPr lang="en-US" dirty="0"/>
              <a:t>61 PLAYERS WITH A 2010 BIRTH YEAR- AS YOU GET OLDER THE PROGRAMS START GOING BY BIRTH YEAR</a:t>
            </a:r>
          </a:p>
          <a:p>
            <a:r>
              <a:rPr lang="en-US" dirty="0"/>
              <a:t>Examples</a:t>
            </a:r>
          </a:p>
        </p:txBody>
      </p:sp>
      <p:sp>
        <p:nvSpPr>
          <p:cNvPr id="4" name="Slide Number Placeholder 3"/>
          <p:cNvSpPr>
            <a:spLocks noGrp="1"/>
          </p:cNvSpPr>
          <p:nvPr>
            <p:ph type="sldNum" sz="quarter" idx="5"/>
          </p:nvPr>
        </p:nvSpPr>
        <p:spPr/>
        <p:txBody>
          <a:bodyPr/>
          <a:lstStyle/>
          <a:p>
            <a:fld id="{D96A316A-F2DE-487E-A38E-0ABD08FD6083}" type="slidenum">
              <a:rPr lang="en-US" smtClean="0"/>
              <a:t>19</a:t>
            </a:fld>
            <a:endParaRPr lang="en-US" dirty="0"/>
          </a:p>
        </p:txBody>
      </p:sp>
    </p:spTree>
    <p:extLst>
      <p:ext uri="{BB962C8B-B14F-4D97-AF65-F5344CB8AC3E}">
        <p14:creationId xmlns:p14="http://schemas.microsoft.com/office/powerpoint/2010/main" val="16519630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Played for MYHA, helped build the new rink, Been doing this for 22 years in one way shape or form.  Have seen it, done it and heard it.  </a:t>
            </a:r>
          </a:p>
        </p:txBody>
      </p:sp>
      <p:sp>
        <p:nvSpPr>
          <p:cNvPr id="4" name="Slide Number Placeholder 3"/>
          <p:cNvSpPr>
            <a:spLocks noGrp="1"/>
          </p:cNvSpPr>
          <p:nvPr>
            <p:ph type="sldNum" sz="quarter" idx="5"/>
          </p:nvPr>
        </p:nvSpPr>
        <p:spPr/>
        <p:txBody>
          <a:bodyPr/>
          <a:lstStyle/>
          <a:p>
            <a:fld id="{D96A316A-F2DE-487E-A38E-0ABD08FD6083}" type="slidenum">
              <a:rPr lang="en-US" smtClean="0"/>
              <a:t>2</a:t>
            </a:fld>
            <a:endParaRPr lang="en-US" dirty="0"/>
          </a:p>
        </p:txBody>
      </p:sp>
    </p:spTree>
    <p:extLst>
      <p:ext uri="{BB962C8B-B14F-4D97-AF65-F5344CB8AC3E}">
        <p14:creationId xmlns:p14="http://schemas.microsoft.com/office/powerpoint/2010/main" val="17314746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JOSH TAKES CARE OF THE TRAVELING TEAMS AT THE SQUIRT/10U LEVEL.  ERIC NESS HELPS WITH THE 10U LEVEL AS WELL.</a:t>
            </a:r>
          </a:p>
          <a:p>
            <a:r>
              <a:rPr lang="en-US" dirty="0"/>
              <a:t>JOSH AND I WORK VERY CLOSELY TOGETHER THROUGHOUT THE YEAR ON ALL HOCKEY RELATED ITEMS</a:t>
            </a:r>
          </a:p>
        </p:txBody>
      </p:sp>
      <p:sp>
        <p:nvSpPr>
          <p:cNvPr id="4" name="Slide Number Placeholder 3"/>
          <p:cNvSpPr>
            <a:spLocks noGrp="1"/>
          </p:cNvSpPr>
          <p:nvPr>
            <p:ph type="sldNum" sz="quarter" idx="5"/>
          </p:nvPr>
        </p:nvSpPr>
        <p:spPr/>
        <p:txBody>
          <a:bodyPr/>
          <a:lstStyle/>
          <a:p>
            <a:fld id="{D96A316A-F2DE-487E-A38E-0ABD08FD6083}" type="slidenum">
              <a:rPr lang="en-US" smtClean="0"/>
              <a:t>3</a:t>
            </a:fld>
            <a:endParaRPr lang="en-US" dirty="0"/>
          </a:p>
        </p:txBody>
      </p:sp>
    </p:spTree>
    <p:extLst>
      <p:ext uri="{BB962C8B-B14F-4D97-AF65-F5344CB8AC3E}">
        <p14:creationId xmlns:p14="http://schemas.microsoft.com/office/powerpoint/2010/main" val="28912695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96A316A-F2DE-487E-A38E-0ABD08FD6083}" type="slidenum">
              <a:rPr lang="en-US" smtClean="0"/>
              <a:t>6</a:t>
            </a:fld>
            <a:endParaRPr lang="en-US" dirty="0"/>
          </a:p>
        </p:txBody>
      </p:sp>
    </p:spTree>
    <p:extLst>
      <p:ext uri="{BB962C8B-B14F-4D97-AF65-F5344CB8AC3E}">
        <p14:creationId xmlns:p14="http://schemas.microsoft.com/office/powerpoint/2010/main" val="23040820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Joel is very passionate about making our players better off the ice which leads to better players on the ice</a:t>
            </a:r>
          </a:p>
          <a:p>
            <a:r>
              <a:rPr lang="en-US" dirty="0"/>
              <a:t>Show up on time, be a good listener and give effort.  Maccoy example</a:t>
            </a:r>
          </a:p>
          <a:p>
            <a:endParaRPr lang="en-US" dirty="0"/>
          </a:p>
        </p:txBody>
      </p:sp>
      <p:sp>
        <p:nvSpPr>
          <p:cNvPr id="4" name="Slide Number Placeholder 3"/>
          <p:cNvSpPr>
            <a:spLocks noGrp="1"/>
          </p:cNvSpPr>
          <p:nvPr>
            <p:ph type="sldNum" sz="quarter" idx="5"/>
          </p:nvPr>
        </p:nvSpPr>
        <p:spPr/>
        <p:txBody>
          <a:bodyPr/>
          <a:lstStyle/>
          <a:p>
            <a:fld id="{D96A316A-F2DE-487E-A38E-0ABD08FD6083}" type="slidenum">
              <a:rPr lang="en-US" smtClean="0"/>
              <a:t>7</a:t>
            </a:fld>
            <a:endParaRPr lang="en-US" dirty="0"/>
          </a:p>
        </p:txBody>
      </p:sp>
    </p:spTree>
    <p:extLst>
      <p:ext uri="{BB962C8B-B14F-4D97-AF65-F5344CB8AC3E}">
        <p14:creationId xmlns:p14="http://schemas.microsoft.com/office/powerpoint/2010/main" val="42801641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HOCKEY COMMITTEE IS MADE UP OF A WIDE VARIETY OF PEOPLE FROM DIFFERENT AREAS</a:t>
            </a:r>
          </a:p>
          <a:p>
            <a:r>
              <a:rPr lang="en-US" dirty="0"/>
              <a:t>EMILY LUNAK- WILLISTON</a:t>
            </a:r>
          </a:p>
          <a:p>
            <a:r>
              <a:rPr lang="en-US" dirty="0"/>
              <a:t>SEAN BERTIE- BLAINE</a:t>
            </a:r>
          </a:p>
          <a:p>
            <a:r>
              <a:rPr lang="en-US" dirty="0"/>
              <a:t>SHANE KVELAVOG- BEMIDJI</a:t>
            </a:r>
          </a:p>
          <a:p>
            <a:r>
              <a:rPr lang="en-US" dirty="0"/>
              <a:t>JERRY ARNESON- ROSEAU</a:t>
            </a:r>
          </a:p>
          <a:p>
            <a:r>
              <a:rPr lang="en-US" dirty="0"/>
              <a:t>ERIC NESS- GRAND FORKS</a:t>
            </a:r>
          </a:p>
          <a:p>
            <a:r>
              <a:rPr lang="en-US" dirty="0"/>
              <a:t>WE ALSO HAVE A LOT OF MEMBERS FROM MOORHEAD WHO HAVE EXPERIENCED HOCKEY ALL OVER THE COUNTRY- GIVE EXAMPLES</a:t>
            </a:r>
          </a:p>
        </p:txBody>
      </p:sp>
      <p:sp>
        <p:nvSpPr>
          <p:cNvPr id="4" name="Slide Number Placeholder 3"/>
          <p:cNvSpPr>
            <a:spLocks noGrp="1"/>
          </p:cNvSpPr>
          <p:nvPr>
            <p:ph type="sldNum" sz="quarter" idx="5"/>
          </p:nvPr>
        </p:nvSpPr>
        <p:spPr/>
        <p:txBody>
          <a:bodyPr/>
          <a:lstStyle/>
          <a:p>
            <a:fld id="{D96A316A-F2DE-487E-A38E-0ABD08FD6083}" type="slidenum">
              <a:rPr lang="en-US" smtClean="0"/>
              <a:t>8</a:t>
            </a:fld>
            <a:endParaRPr lang="en-US" dirty="0"/>
          </a:p>
        </p:txBody>
      </p:sp>
    </p:spTree>
    <p:extLst>
      <p:ext uri="{BB962C8B-B14F-4D97-AF65-F5344CB8AC3E}">
        <p14:creationId xmlns:p14="http://schemas.microsoft.com/office/powerpoint/2010/main" val="32788502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HOCKEY COMMITTEE IS MADE UP OF A WIDE VARIETY OF PEOPLE FROM DIFFERENT AREAS</a:t>
            </a:r>
          </a:p>
          <a:p>
            <a:r>
              <a:rPr lang="en-US" dirty="0"/>
              <a:t>EMILY LUNAK- WILLISTON</a:t>
            </a:r>
          </a:p>
          <a:p>
            <a:r>
              <a:rPr lang="en-US" dirty="0"/>
              <a:t>SEAN BERTIE- BLAINE</a:t>
            </a:r>
          </a:p>
          <a:p>
            <a:r>
              <a:rPr lang="en-US" dirty="0"/>
              <a:t>SHANE KVELAVOG- BEMIDJI</a:t>
            </a:r>
          </a:p>
          <a:p>
            <a:r>
              <a:rPr lang="en-US" dirty="0"/>
              <a:t>JERRY ARNESON- ROSEAU</a:t>
            </a:r>
          </a:p>
          <a:p>
            <a:r>
              <a:rPr lang="en-US" dirty="0"/>
              <a:t>ERIC NESS- GRAND FORKS</a:t>
            </a:r>
          </a:p>
          <a:p>
            <a:r>
              <a:rPr lang="en-US" dirty="0"/>
              <a:t>WE ALSO HAVE A LOT OF MEMBERS FROM MOORHEAD WHO HAVE EXPERIENCED HOCKEY ALL OVER THE COUNTRY- GIVE EXAMPLES</a:t>
            </a:r>
          </a:p>
        </p:txBody>
      </p:sp>
      <p:sp>
        <p:nvSpPr>
          <p:cNvPr id="4" name="Slide Number Placeholder 3"/>
          <p:cNvSpPr>
            <a:spLocks noGrp="1"/>
          </p:cNvSpPr>
          <p:nvPr>
            <p:ph type="sldNum" sz="quarter" idx="5"/>
          </p:nvPr>
        </p:nvSpPr>
        <p:spPr/>
        <p:txBody>
          <a:bodyPr/>
          <a:lstStyle/>
          <a:p>
            <a:fld id="{D96A316A-F2DE-487E-A38E-0ABD08FD6083}" type="slidenum">
              <a:rPr lang="en-US" smtClean="0"/>
              <a:t>9</a:t>
            </a:fld>
            <a:endParaRPr lang="en-US" dirty="0"/>
          </a:p>
        </p:txBody>
      </p:sp>
    </p:spTree>
    <p:extLst>
      <p:ext uri="{BB962C8B-B14F-4D97-AF65-F5344CB8AC3E}">
        <p14:creationId xmlns:p14="http://schemas.microsoft.com/office/powerpoint/2010/main" val="21757981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96A316A-F2DE-487E-A38E-0ABD08FD6083}" type="slidenum">
              <a:rPr lang="en-US" smtClean="0"/>
              <a:t>11</a:t>
            </a:fld>
            <a:endParaRPr lang="en-US" dirty="0"/>
          </a:p>
        </p:txBody>
      </p:sp>
    </p:spTree>
    <p:extLst>
      <p:ext uri="{BB962C8B-B14F-4D97-AF65-F5344CB8AC3E}">
        <p14:creationId xmlns:p14="http://schemas.microsoft.com/office/powerpoint/2010/main" val="6768542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96A316A-F2DE-487E-A38E-0ABD08FD6083}" type="slidenum">
              <a:rPr lang="en-US" smtClean="0"/>
              <a:t>12</a:t>
            </a:fld>
            <a:endParaRPr lang="en-US" dirty="0"/>
          </a:p>
        </p:txBody>
      </p:sp>
    </p:spTree>
    <p:extLst>
      <p:ext uri="{BB962C8B-B14F-4D97-AF65-F5344CB8AC3E}">
        <p14:creationId xmlns:p14="http://schemas.microsoft.com/office/powerpoint/2010/main" val="2852773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pPr/>
              <a:t>10/19/2023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pPr/>
              <a:t>10/19/2023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pPr/>
              <a:t>10/19/2023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pPr/>
              <a:t>10/19/2023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pPr/>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pPr/>
              <a:t>10/19/2023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pPr/>
              <a:t>10/19/2023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pPr/>
              <a:t>10/19/2023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pPr/>
              <a:t>10/19/2023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pPr/>
              <a:t>10/19/2023</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pPr/>
              <a:t>10/19/2023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pPr/>
              <a:t>10/19/2023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pPr/>
              <a:t>10/19/2023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pPr/>
              <a:t>10/19/2023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pPr/>
              <a:t>10/19/2023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pPr/>
              <a:t>10/19/2023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pPr/>
              <a:t>10/19/2023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pPr/>
              <a:t>10/19/2023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pPr/>
              <a:t>10/19/2023</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jpg"/></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17.xml.rels><?xml version="1.0" encoding="UTF-8" standalone="yes"?>
<Relationships xmlns="http://schemas.openxmlformats.org/package/2006/relationships"><Relationship Id="rId2" Type="http://schemas.openxmlformats.org/officeDocument/2006/relationships/hyperlink" Target="https://www.moorheadyouthhockey.com/coache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2.xml.rels><?xml version="1.0" encoding="UTF-8" standalone="yes"?>
<Relationships xmlns="http://schemas.openxmlformats.org/package/2006/relationships"><Relationship Id="rId3" Type="http://schemas.openxmlformats.org/officeDocument/2006/relationships/hyperlink" Target="mailto:Jason@moorheadyouthhockey.co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tdlaurila@gmail.com" TargetMode="External"/><Relationship Id="rId2" Type="http://schemas.openxmlformats.org/officeDocument/2006/relationships/hyperlink" Target="mailto:josharnie55@gmail.com" TargetMode="External"/><Relationship Id="rId1" Type="http://schemas.openxmlformats.org/officeDocument/2006/relationships/slideLayout" Target="../slideLayouts/slideLayout2.xml"/><Relationship Id="rId4" Type="http://schemas.openxmlformats.org/officeDocument/2006/relationships/hyperlink" Target="mailto:klbrovick@gmail.com"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5.jp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6562" y="2603157"/>
            <a:ext cx="8527894" cy="1503622"/>
          </a:xfrm>
        </p:spPr>
        <p:txBody>
          <a:bodyPr/>
          <a:lstStyle/>
          <a:p>
            <a:pPr algn="ctr"/>
            <a:r>
              <a:rPr lang="en-US" dirty="0"/>
              <a:t>Peewee/12U-Bantam</a:t>
            </a:r>
            <a:br>
              <a:rPr lang="en-US" dirty="0"/>
            </a:br>
            <a:r>
              <a:rPr lang="en-US" sz="4000" dirty="0"/>
              <a:t>Parent meeting 10-8-2023</a:t>
            </a:r>
          </a:p>
        </p:txBody>
      </p:sp>
      <p:sp>
        <p:nvSpPr>
          <p:cNvPr id="3" name="Subtitle 2"/>
          <p:cNvSpPr>
            <a:spLocks noGrp="1"/>
          </p:cNvSpPr>
          <p:nvPr>
            <p:ph type="subTitle" idx="1"/>
          </p:nvPr>
        </p:nvSpPr>
        <p:spPr>
          <a:xfrm>
            <a:off x="680322" y="4394039"/>
            <a:ext cx="8144134" cy="2298861"/>
          </a:xfrm>
        </p:spPr>
        <p:txBody>
          <a:bodyPr/>
          <a:lstStyle/>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36100" y="2791594"/>
            <a:ext cx="2082800" cy="1257299"/>
          </a:xfrm>
          <a:prstGeom prst="rect">
            <a:avLst/>
          </a:prstGeom>
        </p:spPr>
      </p:pic>
      <p:pic>
        <p:nvPicPr>
          <p:cNvPr id="5" name="Picture 4" descr="A picture containing clipart&#10;&#10;Description automatically generated">
            <a:extLst>
              <a:ext uri="{FF2B5EF4-FFF2-40B4-BE49-F238E27FC236}">
                <a16:creationId xmlns:a16="http://schemas.microsoft.com/office/drawing/2014/main" id="{BF136681-D909-9978-4E47-08436BAB3621}"/>
              </a:ext>
            </a:extLst>
          </p:cNvPr>
          <p:cNvPicPr>
            <a:picLocks noChangeAspect="1"/>
          </p:cNvPicPr>
          <p:nvPr/>
        </p:nvPicPr>
        <p:blipFill>
          <a:blip r:embed="rId4"/>
          <a:stretch>
            <a:fillRect/>
          </a:stretch>
        </p:blipFill>
        <p:spPr>
          <a:xfrm>
            <a:off x="9116685" y="2603157"/>
            <a:ext cx="3075316" cy="1626608"/>
          </a:xfrm>
          <a:prstGeom prst="rect">
            <a:avLst/>
          </a:prstGeom>
        </p:spPr>
      </p:pic>
    </p:spTree>
    <p:extLst>
      <p:ext uri="{BB962C8B-B14F-4D97-AF65-F5344CB8AC3E}">
        <p14:creationId xmlns:p14="http://schemas.microsoft.com/office/powerpoint/2010/main" val="3526529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E9B09-D079-67BC-4D9E-9617D6E3ECD4}"/>
              </a:ext>
            </a:extLst>
          </p:cNvPr>
          <p:cNvSpPr>
            <a:spLocks noGrp="1"/>
          </p:cNvSpPr>
          <p:nvPr>
            <p:ph type="title"/>
          </p:nvPr>
        </p:nvSpPr>
        <p:spPr/>
        <p:txBody>
          <a:bodyPr/>
          <a:lstStyle/>
          <a:p>
            <a:r>
              <a:rPr lang="en-US" dirty="0"/>
              <a:t>MYHA Board of Directors</a:t>
            </a:r>
          </a:p>
        </p:txBody>
      </p:sp>
      <p:sp>
        <p:nvSpPr>
          <p:cNvPr id="3" name="Content Placeholder 2">
            <a:extLst>
              <a:ext uri="{FF2B5EF4-FFF2-40B4-BE49-F238E27FC236}">
                <a16:creationId xmlns:a16="http://schemas.microsoft.com/office/drawing/2014/main" id="{9B54B7F9-0509-8769-A971-A566DD369733}"/>
              </a:ext>
            </a:extLst>
          </p:cNvPr>
          <p:cNvSpPr>
            <a:spLocks noGrp="1"/>
          </p:cNvSpPr>
          <p:nvPr>
            <p:ph sz="half" idx="1"/>
          </p:nvPr>
        </p:nvSpPr>
        <p:spPr>
          <a:xfrm>
            <a:off x="680319" y="2336873"/>
            <a:ext cx="9689165" cy="3599316"/>
          </a:xfrm>
        </p:spPr>
        <p:txBody>
          <a:bodyPr/>
          <a:lstStyle/>
          <a:p>
            <a:pPr>
              <a:buNone/>
            </a:pPr>
            <a:r>
              <a:rPr lang="en-US" u="sng" dirty="0"/>
              <a:t>BOARD OF DIRECTORS</a:t>
            </a:r>
          </a:p>
          <a:p>
            <a:r>
              <a:rPr lang="en-US" dirty="0"/>
              <a:t>Primary focus is all off ice items</a:t>
            </a:r>
          </a:p>
          <a:p>
            <a:r>
              <a:rPr lang="en-US" dirty="0"/>
              <a:t>Registration</a:t>
            </a:r>
          </a:p>
          <a:p>
            <a:r>
              <a:rPr lang="en-US" dirty="0"/>
              <a:t>Tournaments</a:t>
            </a:r>
          </a:p>
          <a:p>
            <a:r>
              <a:rPr lang="en-US" dirty="0"/>
              <a:t>Building/maintenance</a:t>
            </a:r>
          </a:p>
          <a:p>
            <a:r>
              <a:rPr lang="en-US" dirty="0"/>
              <a:t>Fundraising</a:t>
            </a:r>
          </a:p>
          <a:p>
            <a:endParaRPr lang="en-US" dirty="0"/>
          </a:p>
        </p:txBody>
      </p:sp>
      <p:pic>
        <p:nvPicPr>
          <p:cNvPr id="5" name="Picture 4" descr="A picture containing clipart&#10;&#10;Description automatically generated">
            <a:extLst>
              <a:ext uri="{FF2B5EF4-FFF2-40B4-BE49-F238E27FC236}">
                <a16:creationId xmlns:a16="http://schemas.microsoft.com/office/drawing/2014/main" id="{CCE0DE25-822C-B637-6ECF-57AFC0183717}"/>
              </a:ext>
            </a:extLst>
          </p:cNvPr>
          <p:cNvPicPr>
            <a:picLocks noChangeAspect="1"/>
          </p:cNvPicPr>
          <p:nvPr/>
        </p:nvPicPr>
        <p:blipFill>
          <a:blip r:embed="rId2"/>
          <a:stretch>
            <a:fillRect/>
          </a:stretch>
        </p:blipFill>
        <p:spPr>
          <a:xfrm>
            <a:off x="9862020" y="592544"/>
            <a:ext cx="2329980" cy="1402303"/>
          </a:xfrm>
          <a:prstGeom prst="rect">
            <a:avLst/>
          </a:prstGeom>
        </p:spPr>
      </p:pic>
    </p:spTree>
    <p:extLst>
      <p:ext uri="{BB962C8B-B14F-4D97-AF65-F5344CB8AC3E}">
        <p14:creationId xmlns:p14="http://schemas.microsoft.com/office/powerpoint/2010/main" val="2938445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INTRODUCTIONS	</a:t>
            </a:r>
          </a:p>
        </p:txBody>
      </p:sp>
      <p:sp>
        <p:nvSpPr>
          <p:cNvPr id="3" name="Content Placeholder 2"/>
          <p:cNvSpPr>
            <a:spLocks noGrp="1"/>
          </p:cNvSpPr>
          <p:nvPr>
            <p:ph idx="1"/>
          </p:nvPr>
        </p:nvSpPr>
        <p:spPr>
          <a:xfrm>
            <a:off x="680321" y="2652583"/>
            <a:ext cx="9613861" cy="3283605"/>
          </a:xfrm>
        </p:spPr>
        <p:txBody>
          <a:bodyPr/>
          <a:lstStyle/>
          <a:p>
            <a:pPr>
              <a:buNone/>
            </a:pPr>
            <a:r>
              <a:rPr lang="en-US" u="sng" dirty="0"/>
              <a:t>Executive Director-Rob Gramer</a:t>
            </a:r>
          </a:p>
          <a:p>
            <a:r>
              <a:rPr lang="en-US" dirty="0"/>
              <a:t>Responsible for administrative and financial operations</a:t>
            </a:r>
          </a:p>
          <a:p>
            <a:r>
              <a:rPr lang="en-US" dirty="0"/>
              <a:t>Manages office staff and arena staff</a:t>
            </a:r>
          </a:p>
          <a:p>
            <a:r>
              <a:rPr lang="en-US" dirty="0"/>
              <a:t>Focus on advancing the association through improved business process, financial maturity and community relations</a:t>
            </a:r>
          </a:p>
          <a:p>
            <a:pPr marL="0" indent="0">
              <a:buNone/>
            </a:pPr>
            <a:endParaRPr lang="en-US" dirty="0"/>
          </a:p>
          <a:p>
            <a:pPr marL="0" indent="0">
              <a:buNone/>
            </a:pPr>
            <a:endParaRPr lang="en-US" dirty="0"/>
          </a:p>
          <a:p>
            <a:pPr marL="0" indent="0">
              <a:buNone/>
            </a:pPr>
            <a:endParaRPr lang="en-US" dirty="0"/>
          </a:p>
          <a:p>
            <a:endParaRPr lang="en-US" dirty="0"/>
          </a:p>
          <a:p>
            <a:endParaRPr lang="en-US" dirty="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3800" y="965125"/>
            <a:ext cx="1200000" cy="657143"/>
          </a:xfrm>
          <a:prstGeom prst="rect">
            <a:avLst/>
          </a:prstGeom>
        </p:spPr>
      </p:pic>
      <p:pic>
        <p:nvPicPr>
          <p:cNvPr id="5" name="Picture 4" descr="A picture containing clipart&#10;&#10;Description automatically generated">
            <a:extLst>
              <a:ext uri="{FF2B5EF4-FFF2-40B4-BE49-F238E27FC236}">
                <a16:creationId xmlns:a16="http://schemas.microsoft.com/office/drawing/2014/main" id="{6B542C30-00A7-03E3-81E9-6A195C78DEFF}"/>
              </a:ext>
            </a:extLst>
          </p:cNvPr>
          <p:cNvPicPr>
            <a:picLocks noChangeAspect="1"/>
          </p:cNvPicPr>
          <p:nvPr/>
        </p:nvPicPr>
        <p:blipFill>
          <a:blip r:embed="rId4"/>
          <a:stretch>
            <a:fillRect/>
          </a:stretch>
        </p:blipFill>
        <p:spPr>
          <a:xfrm>
            <a:off x="9862020" y="592544"/>
            <a:ext cx="2329980" cy="1402303"/>
          </a:xfrm>
          <a:prstGeom prst="rect">
            <a:avLst/>
          </a:prstGeom>
        </p:spPr>
      </p:pic>
    </p:spTree>
    <p:extLst>
      <p:ext uri="{BB962C8B-B14F-4D97-AF65-F5344CB8AC3E}">
        <p14:creationId xmlns:p14="http://schemas.microsoft.com/office/powerpoint/2010/main" val="4124168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FUNDRAISING</a:t>
            </a:r>
          </a:p>
        </p:txBody>
      </p:sp>
      <p:sp>
        <p:nvSpPr>
          <p:cNvPr id="3" name="Content Placeholder 2"/>
          <p:cNvSpPr>
            <a:spLocks noGrp="1"/>
          </p:cNvSpPr>
          <p:nvPr>
            <p:ph idx="1"/>
          </p:nvPr>
        </p:nvSpPr>
        <p:spPr>
          <a:xfrm>
            <a:off x="680321" y="2312159"/>
            <a:ext cx="9613861" cy="3599316"/>
          </a:xfrm>
        </p:spPr>
        <p:txBody>
          <a:bodyPr>
            <a:normAutofit/>
          </a:bodyPr>
          <a:lstStyle/>
          <a:p>
            <a:r>
              <a:rPr lang="en-US" dirty="0"/>
              <a:t>Building fees</a:t>
            </a:r>
          </a:p>
          <a:p>
            <a:r>
              <a:rPr lang="en-US" dirty="0"/>
              <a:t>Team costs</a:t>
            </a:r>
          </a:p>
          <a:p>
            <a:r>
              <a:rPr lang="en-US" dirty="0"/>
              <a:t>Individual costs</a:t>
            </a:r>
          </a:p>
          <a:p>
            <a:r>
              <a:rPr lang="en-US" dirty="0"/>
              <a:t>Events</a:t>
            </a:r>
          </a:p>
          <a:p>
            <a:pPr lvl="1"/>
            <a:r>
              <a:rPr lang="en-US" dirty="0"/>
              <a:t>Skate a thon</a:t>
            </a:r>
          </a:p>
          <a:p>
            <a:pPr lvl="1"/>
            <a:r>
              <a:rPr lang="en-US" dirty="0"/>
              <a:t>Social</a:t>
            </a:r>
          </a:p>
          <a:p>
            <a:pPr lvl="1"/>
            <a:r>
              <a:rPr lang="en-US" dirty="0"/>
              <a:t>Wreaths</a:t>
            </a:r>
          </a:p>
          <a:p>
            <a:pPr lvl="1"/>
            <a:r>
              <a:rPr lang="en-US" dirty="0"/>
              <a:t>Raffles</a:t>
            </a:r>
          </a:p>
          <a:p>
            <a:pPr marL="0" indent="0">
              <a:buNone/>
            </a:pPr>
            <a:endParaRPr lang="en-US" dirty="0"/>
          </a:p>
          <a:p>
            <a:endParaRPr lang="en-US" dirty="0"/>
          </a:p>
          <a:p>
            <a:pPr marL="0" indent="0">
              <a:buNone/>
            </a:pPr>
            <a:endParaRPr lang="en-US" dirty="0"/>
          </a:p>
          <a:p>
            <a:pPr marL="0" indent="0">
              <a:buNone/>
            </a:pPr>
            <a:endParaRPr lang="en-US" dirty="0"/>
          </a:p>
          <a:p>
            <a:endParaRPr lang="en-US" dirty="0"/>
          </a:p>
          <a:p>
            <a:endParaRPr lang="en-US" dirty="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10182" y="965125"/>
            <a:ext cx="1200000" cy="657143"/>
          </a:xfrm>
          <a:prstGeom prst="rect">
            <a:avLst/>
          </a:prstGeom>
        </p:spPr>
      </p:pic>
      <p:pic>
        <p:nvPicPr>
          <p:cNvPr id="5" name="Picture 4" descr="A picture containing clipart&#10;&#10;Description automatically generated">
            <a:extLst>
              <a:ext uri="{FF2B5EF4-FFF2-40B4-BE49-F238E27FC236}">
                <a16:creationId xmlns:a16="http://schemas.microsoft.com/office/drawing/2014/main" id="{BE94176B-63A0-CA72-A984-FCB39694657B}"/>
              </a:ext>
            </a:extLst>
          </p:cNvPr>
          <p:cNvPicPr>
            <a:picLocks noChangeAspect="1"/>
          </p:cNvPicPr>
          <p:nvPr/>
        </p:nvPicPr>
        <p:blipFill>
          <a:blip r:embed="rId4"/>
          <a:stretch>
            <a:fillRect/>
          </a:stretch>
        </p:blipFill>
        <p:spPr>
          <a:xfrm>
            <a:off x="9862020" y="592544"/>
            <a:ext cx="2329980" cy="1402303"/>
          </a:xfrm>
          <a:prstGeom prst="rect">
            <a:avLst/>
          </a:prstGeom>
        </p:spPr>
      </p:pic>
    </p:spTree>
    <p:extLst>
      <p:ext uri="{BB962C8B-B14F-4D97-AF65-F5344CB8AC3E}">
        <p14:creationId xmlns:p14="http://schemas.microsoft.com/office/powerpoint/2010/main" val="15425887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995" y="753227"/>
            <a:ext cx="10121187" cy="1080938"/>
          </a:xfrm>
        </p:spPr>
        <p:txBody>
          <a:bodyPr>
            <a:normAutofit/>
          </a:bodyPr>
          <a:lstStyle/>
          <a:p>
            <a:r>
              <a:rPr lang="en-US" dirty="0"/>
              <a:t>VOLUNTEER HOURS/TOURNAMENTS</a:t>
            </a:r>
          </a:p>
        </p:txBody>
      </p:sp>
      <p:sp>
        <p:nvSpPr>
          <p:cNvPr id="3" name="Content Placeholder 2"/>
          <p:cNvSpPr>
            <a:spLocks noGrp="1"/>
          </p:cNvSpPr>
          <p:nvPr>
            <p:ph idx="1"/>
          </p:nvPr>
        </p:nvSpPr>
        <p:spPr>
          <a:xfrm>
            <a:off x="680321" y="2693773"/>
            <a:ext cx="9613861" cy="3242416"/>
          </a:xfrm>
        </p:spPr>
        <p:txBody>
          <a:bodyPr>
            <a:normAutofit/>
          </a:bodyPr>
          <a:lstStyle/>
          <a:p>
            <a:r>
              <a:rPr lang="en-US" dirty="0"/>
              <a:t>Tournament assignments</a:t>
            </a:r>
          </a:p>
          <a:p>
            <a:r>
              <a:rPr lang="en-US" dirty="0"/>
              <a:t>Expectations</a:t>
            </a:r>
          </a:p>
          <a:p>
            <a:r>
              <a:rPr lang="en-US" dirty="0"/>
              <a:t>Number of shifts to work per kid</a:t>
            </a:r>
          </a:p>
          <a:p>
            <a:r>
              <a:rPr lang="en-US" dirty="0"/>
              <a:t>Sign-in/sign out</a:t>
            </a:r>
          </a:p>
          <a:p>
            <a:r>
              <a:rPr lang="en-US" dirty="0"/>
              <a:t>Changes in some job duties</a:t>
            </a:r>
          </a:p>
          <a:p>
            <a:r>
              <a:rPr lang="en-US" dirty="0"/>
              <a:t>Exemptions</a:t>
            </a:r>
          </a:p>
          <a:p>
            <a:endParaRPr lang="en-US" dirty="0"/>
          </a:p>
          <a:p>
            <a:pPr marL="457200" lvl="1" indent="0">
              <a:buNone/>
            </a:pPr>
            <a:endParaRPr lang="en-US" dirty="0"/>
          </a:p>
          <a:p>
            <a:pPr marL="457200" lvl="1" indent="0">
              <a:buNone/>
            </a:pPr>
            <a:endParaRPr lang="en-US" dirty="0"/>
          </a:p>
          <a:p>
            <a:pPr marL="457200" lvl="1" indent="0">
              <a:buNone/>
            </a:pPr>
            <a:endParaRPr lang="en-US" dirty="0"/>
          </a:p>
          <a:p>
            <a:pPr marL="457200" lvl="1" indent="0">
              <a:buNone/>
            </a:pPr>
            <a:endParaRPr lang="en-US" dirty="0"/>
          </a:p>
          <a:p>
            <a:pPr marL="457200" lvl="1" indent="0">
              <a:buNone/>
            </a:pP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91900" y="965125"/>
            <a:ext cx="1200000" cy="657143"/>
          </a:xfrm>
          <a:prstGeom prst="rect">
            <a:avLst/>
          </a:prstGeom>
        </p:spPr>
      </p:pic>
      <p:pic>
        <p:nvPicPr>
          <p:cNvPr id="5" name="Picture 4" descr="A picture containing clipart&#10;&#10;Description automatically generated">
            <a:extLst>
              <a:ext uri="{FF2B5EF4-FFF2-40B4-BE49-F238E27FC236}">
                <a16:creationId xmlns:a16="http://schemas.microsoft.com/office/drawing/2014/main" id="{C2B9DC0A-314D-4B29-7F0E-2230F53FE1DE}"/>
              </a:ext>
            </a:extLst>
          </p:cNvPr>
          <p:cNvPicPr>
            <a:picLocks noChangeAspect="1"/>
          </p:cNvPicPr>
          <p:nvPr/>
        </p:nvPicPr>
        <p:blipFill>
          <a:blip r:embed="rId4"/>
          <a:stretch>
            <a:fillRect/>
          </a:stretch>
        </p:blipFill>
        <p:spPr>
          <a:xfrm>
            <a:off x="9862020" y="592544"/>
            <a:ext cx="2329980" cy="1402303"/>
          </a:xfrm>
          <a:prstGeom prst="rect">
            <a:avLst/>
          </a:prstGeom>
        </p:spPr>
      </p:pic>
    </p:spTree>
    <p:extLst>
      <p:ext uri="{BB962C8B-B14F-4D97-AF65-F5344CB8AC3E}">
        <p14:creationId xmlns:p14="http://schemas.microsoft.com/office/powerpoint/2010/main" val="39672876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RULES AND REGULATIONS	</a:t>
            </a:r>
          </a:p>
        </p:txBody>
      </p:sp>
      <p:sp>
        <p:nvSpPr>
          <p:cNvPr id="3" name="Content Placeholder 2"/>
          <p:cNvSpPr>
            <a:spLocks noGrp="1"/>
          </p:cNvSpPr>
          <p:nvPr>
            <p:ph idx="1"/>
          </p:nvPr>
        </p:nvSpPr>
        <p:spPr/>
        <p:txBody>
          <a:bodyPr>
            <a:normAutofit/>
          </a:bodyPr>
          <a:lstStyle/>
          <a:p>
            <a:r>
              <a:rPr lang="en-US" dirty="0"/>
              <a:t>Rules and regulations-USA Hockey Umbrella</a:t>
            </a:r>
          </a:p>
          <a:p>
            <a:r>
              <a:rPr lang="en-US" dirty="0"/>
              <a:t>Coach Code of Ethics</a:t>
            </a:r>
          </a:p>
          <a:p>
            <a:r>
              <a:rPr lang="en-US" dirty="0"/>
              <a:t>Official’s-Leave them alone</a:t>
            </a:r>
          </a:p>
          <a:p>
            <a:r>
              <a:rPr lang="en-US" dirty="0"/>
              <a:t>Parent’s Code of Ethics</a:t>
            </a:r>
          </a:p>
          <a:p>
            <a:r>
              <a:rPr lang="en-US" dirty="0"/>
              <a:t>Player’s Code of Ethics</a:t>
            </a:r>
          </a:p>
          <a:p>
            <a:r>
              <a:rPr lang="en-US" dirty="0"/>
              <a:t>Open Hockey-Full equipment- go to your time slot</a:t>
            </a:r>
          </a:p>
          <a:p>
            <a:r>
              <a:rPr lang="en-US" dirty="0"/>
              <a:t>Rink rules</a:t>
            </a:r>
          </a:p>
          <a:p>
            <a:pPr marL="0" indent="0">
              <a:buNone/>
            </a:pPr>
            <a:endParaRPr lang="en-US" dirty="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77600" y="965125"/>
            <a:ext cx="1200000" cy="657143"/>
          </a:xfrm>
          <a:prstGeom prst="rect">
            <a:avLst/>
          </a:prstGeom>
        </p:spPr>
      </p:pic>
      <p:pic>
        <p:nvPicPr>
          <p:cNvPr id="5" name="Picture 4" descr="A picture containing clipart&#10;&#10;Description automatically generated">
            <a:extLst>
              <a:ext uri="{FF2B5EF4-FFF2-40B4-BE49-F238E27FC236}">
                <a16:creationId xmlns:a16="http://schemas.microsoft.com/office/drawing/2014/main" id="{8227B242-814F-927B-BE36-DE226EFA377A}"/>
              </a:ext>
            </a:extLst>
          </p:cNvPr>
          <p:cNvPicPr>
            <a:picLocks noChangeAspect="1"/>
          </p:cNvPicPr>
          <p:nvPr/>
        </p:nvPicPr>
        <p:blipFill>
          <a:blip r:embed="rId4"/>
          <a:stretch>
            <a:fillRect/>
          </a:stretch>
        </p:blipFill>
        <p:spPr>
          <a:xfrm>
            <a:off x="9862020" y="592544"/>
            <a:ext cx="2329980" cy="1402303"/>
          </a:xfrm>
          <a:prstGeom prst="rect">
            <a:avLst/>
          </a:prstGeom>
        </p:spPr>
      </p:pic>
    </p:spTree>
    <p:extLst>
      <p:ext uri="{BB962C8B-B14F-4D97-AF65-F5344CB8AC3E}">
        <p14:creationId xmlns:p14="http://schemas.microsoft.com/office/powerpoint/2010/main" val="28450061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5AAEB-05E1-6882-BDDD-BBF477DBAD93}"/>
              </a:ext>
            </a:extLst>
          </p:cNvPr>
          <p:cNvSpPr>
            <a:spLocks noGrp="1"/>
          </p:cNvSpPr>
          <p:nvPr>
            <p:ph type="title"/>
          </p:nvPr>
        </p:nvSpPr>
        <p:spPr/>
        <p:txBody>
          <a:bodyPr/>
          <a:lstStyle/>
          <a:p>
            <a:r>
              <a:rPr lang="en-US" dirty="0"/>
              <a:t>Referee Try-it Program</a:t>
            </a:r>
          </a:p>
        </p:txBody>
      </p:sp>
      <p:sp>
        <p:nvSpPr>
          <p:cNvPr id="3" name="Content Placeholder 2">
            <a:extLst>
              <a:ext uri="{FF2B5EF4-FFF2-40B4-BE49-F238E27FC236}">
                <a16:creationId xmlns:a16="http://schemas.microsoft.com/office/drawing/2014/main" id="{41D55B9E-8EAA-2353-8D07-D119E9201D7A}"/>
              </a:ext>
            </a:extLst>
          </p:cNvPr>
          <p:cNvSpPr>
            <a:spLocks noGrp="1"/>
          </p:cNvSpPr>
          <p:nvPr>
            <p:ph idx="1"/>
          </p:nvPr>
        </p:nvSpPr>
        <p:spPr>
          <a:xfrm>
            <a:off x="340956" y="2270885"/>
            <a:ext cx="9613861" cy="3599316"/>
          </a:xfrm>
        </p:spPr>
        <p:txBody>
          <a:bodyPr/>
          <a:lstStyle/>
          <a:p>
            <a:r>
              <a:rPr lang="en-US" dirty="0"/>
              <a:t>With the need for refs at an all time high we are working on a program to try and get more kids involved. </a:t>
            </a:r>
          </a:p>
          <a:p>
            <a:r>
              <a:rPr lang="en-US" dirty="0"/>
              <a:t>1. Kids will take an open book test</a:t>
            </a:r>
          </a:p>
          <a:p>
            <a:r>
              <a:rPr lang="en-US" dirty="0"/>
              <a:t>2. Ref 2 games with a mentor on the ice with them</a:t>
            </a:r>
          </a:p>
          <a:p>
            <a:r>
              <a:rPr lang="en-US" dirty="0"/>
              <a:t>3. Do 4 games on their own with a mentor critique</a:t>
            </a:r>
          </a:p>
          <a:p>
            <a:r>
              <a:rPr lang="en-US" dirty="0"/>
              <a:t>4. Get a certificate from us that will give them free registration to become a level 1 ref.  </a:t>
            </a:r>
          </a:p>
          <a:p>
            <a:pPr marL="0" indent="0">
              <a:buNone/>
            </a:pPr>
            <a:endParaRPr lang="en-US" dirty="0"/>
          </a:p>
        </p:txBody>
      </p:sp>
    </p:spTree>
    <p:extLst>
      <p:ext uri="{BB962C8B-B14F-4D97-AF65-F5344CB8AC3E}">
        <p14:creationId xmlns:p14="http://schemas.microsoft.com/office/powerpoint/2010/main" val="37866651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AND GAME SCHEDULES</a:t>
            </a:r>
          </a:p>
        </p:txBody>
      </p:sp>
      <p:sp>
        <p:nvSpPr>
          <p:cNvPr id="3" name="Content Placeholder 2"/>
          <p:cNvSpPr>
            <a:spLocks noGrp="1"/>
          </p:cNvSpPr>
          <p:nvPr>
            <p:ph idx="1"/>
          </p:nvPr>
        </p:nvSpPr>
        <p:spPr/>
        <p:txBody>
          <a:bodyPr/>
          <a:lstStyle/>
          <a:p>
            <a:r>
              <a:rPr lang="en-US" dirty="0"/>
              <a:t>3 practices every week</a:t>
            </a:r>
          </a:p>
          <a:p>
            <a:r>
              <a:rPr lang="en-US" dirty="0"/>
              <a:t>Some practices are combined, and some are solo</a:t>
            </a:r>
          </a:p>
          <a:p>
            <a:r>
              <a:rPr lang="en-US" dirty="0"/>
              <a:t>2-4 road tournaments and 1 home tournament</a:t>
            </a:r>
          </a:p>
          <a:p>
            <a:r>
              <a:rPr lang="en-US" dirty="0"/>
              <a:t>Most teams play a district schedule</a:t>
            </a:r>
          </a:p>
          <a:p>
            <a:r>
              <a:rPr lang="en-US" dirty="0"/>
              <a:t>Dryland with Joel is included-Mandatory</a:t>
            </a:r>
          </a:p>
          <a:p>
            <a:r>
              <a:rPr lang="en-US" dirty="0"/>
              <a:t>All scheduling goes through Aaron Herdt</a:t>
            </a:r>
          </a:p>
          <a:p>
            <a:pPr marL="0" indent="0">
              <a:buNone/>
            </a:pP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77600" y="965125"/>
            <a:ext cx="1200000" cy="657143"/>
          </a:xfrm>
          <a:prstGeom prst="rect">
            <a:avLst/>
          </a:prstGeom>
        </p:spPr>
      </p:pic>
      <p:pic>
        <p:nvPicPr>
          <p:cNvPr id="5" name="Picture 4" descr="A picture containing clipart&#10;&#10;Description automatically generated">
            <a:extLst>
              <a:ext uri="{FF2B5EF4-FFF2-40B4-BE49-F238E27FC236}">
                <a16:creationId xmlns:a16="http://schemas.microsoft.com/office/drawing/2014/main" id="{82718D04-31F3-9A10-47A6-37F457348024}"/>
              </a:ext>
            </a:extLst>
          </p:cNvPr>
          <p:cNvPicPr>
            <a:picLocks noChangeAspect="1"/>
          </p:cNvPicPr>
          <p:nvPr/>
        </p:nvPicPr>
        <p:blipFill>
          <a:blip r:embed="rId4"/>
          <a:stretch>
            <a:fillRect/>
          </a:stretch>
        </p:blipFill>
        <p:spPr>
          <a:xfrm>
            <a:off x="9862020" y="592544"/>
            <a:ext cx="2329980" cy="1402303"/>
          </a:xfrm>
          <a:prstGeom prst="rect">
            <a:avLst/>
          </a:prstGeom>
        </p:spPr>
      </p:pic>
    </p:spTree>
    <p:extLst>
      <p:ext uri="{BB962C8B-B14F-4D97-AF65-F5344CB8AC3E}">
        <p14:creationId xmlns:p14="http://schemas.microsoft.com/office/powerpoint/2010/main" val="35628146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C398B-2F1D-E0E2-356E-C092228C733C}"/>
              </a:ext>
            </a:extLst>
          </p:cNvPr>
          <p:cNvSpPr>
            <a:spLocks noGrp="1"/>
          </p:cNvSpPr>
          <p:nvPr>
            <p:ph type="title"/>
          </p:nvPr>
        </p:nvSpPr>
        <p:spPr/>
        <p:txBody>
          <a:bodyPr/>
          <a:lstStyle/>
          <a:p>
            <a:r>
              <a:rPr lang="en-US" dirty="0"/>
              <a:t>Coaches</a:t>
            </a:r>
          </a:p>
        </p:txBody>
      </p:sp>
      <p:sp>
        <p:nvSpPr>
          <p:cNvPr id="3" name="Content Placeholder 2">
            <a:extLst>
              <a:ext uri="{FF2B5EF4-FFF2-40B4-BE49-F238E27FC236}">
                <a16:creationId xmlns:a16="http://schemas.microsoft.com/office/drawing/2014/main" id="{2CB9CE26-97A9-A169-7456-09B7C3C0DCF0}"/>
              </a:ext>
            </a:extLst>
          </p:cNvPr>
          <p:cNvSpPr>
            <a:spLocks noGrp="1"/>
          </p:cNvSpPr>
          <p:nvPr>
            <p:ph idx="1"/>
          </p:nvPr>
        </p:nvSpPr>
        <p:spPr/>
        <p:txBody>
          <a:bodyPr/>
          <a:lstStyle/>
          <a:p>
            <a:r>
              <a:rPr lang="en-US" dirty="0"/>
              <a:t>We need more coaches. If you know of anyone interested, please have them email me  </a:t>
            </a:r>
          </a:p>
          <a:p>
            <a:pPr marL="0" indent="0">
              <a:buNone/>
            </a:pPr>
            <a:endParaRPr lang="en-US" dirty="0"/>
          </a:p>
          <a:p>
            <a:r>
              <a:rPr lang="en-US" dirty="0">
                <a:hlinkClick r:id="rId2"/>
              </a:rPr>
              <a:t>Registration (moorheadyouthhockey.com)</a:t>
            </a:r>
            <a:endParaRPr lang="en-US" dirty="0"/>
          </a:p>
          <a:p>
            <a:endParaRPr lang="en-US" dirty="0"/>
          </a:p>
        </p:txBody>
      </p:sp>
    </p:spTree>
    <p:extLst>
      <p:ext uri="{BB962C8B-B14F-4D97-AF65-F5344CB8AC3E}">
        <p14:creationId xmlns:p14="http://schemas.microsoft.com/office/powerpoint/2010/main" val="28459091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B24C1-D71A-80DF-606F-C9E72E47E65E}"/>
              </a:ext>
            </a:extLst>
          </p:cNvPr>
          <p:cNvSpPr>
            <a:spLocks noGrp="1"/>
          </p:cNvSpPr>
          <p:nvPr>
            <p:ph type="title"/>
          </p:nvPr>
        </p:nvSpPr>
        <p:spPr/>
        <p:txBody>
          <a:bodyPr/>
          <a:lstStyle/>
          <a:p>
            <a:r>
              <a:rPr lang="en-US" dirty="0"/>
              <a:t>Communication</a:t>
            </a:r>
          </a:p>
        </p:txBody>
      </p:sp>
      <p:sp>
        <p:nvSpPr>
          <p:cNvPr id="3" name="Content Placeholder 2">
            <a:extLst>
              <a:ext uri="{FF2B5EF4-FFF2-40B4-BE49-F238E27FC236}">
                <a16:creationId xmlns:a16="http://schemas.microsoft.com/office/drawing/2014/main" id="{F56628E7-D8C7-21B0-8231-9AD857204345}"/>
              </a:ext>
            </a:extLst>
          </p:cNvPr>
          <p:cNvSpPr>
            <a:spLocks noGrp="1"/>
          </p:cNvSpPr>
          <p:nvPr>
            <p:ph idx="1"/>
          </p:nvPr>
        </p:nvSpPr>
        <p:spPr/>
        <p:txBody>
          <a:bodyPr/>
          <a:lstStyle/>
          <a:p>
            <a:r>
              <a:rPr lang="en-US" dirty="0"/>
              <a:t>Email- Please check your Sports Engine and make sure you have a working email.  </a:t>
            </a:r>
          </a:p>
          <a:p>
            <a:r>
              <a:rPr lang="en-US" dirty="0"/>
              <a:t>Website/News Feed-  We keep the website updated so you can find all important information there.  Please check here first before contacting us.  </a:t>
            </a:r>
          </a:p>
          <a:p>
            <a:r>
              <a:rPr lang="en-US" dirty="0"/>
              <a:t>We use Social media to build community and promote events/teams and players. </a:t>
            </a:r>
          </a:p>
          <a:p>
            <a:endParaRPr lang="en-US" dirty="0"/>
          </a:p>
        </p:txBody>
      </p:sp>
      <p:pic>
        <p:nvPicPr>
          <p:cNvPr id="4" name="Picture 3" descr="A picture containing clipart&#10;&#10;Description automatically generated">
            <a:extLst>
              <a:ext uri="{FF2B5EF4-FFF2-40B4-BE49-F238E27FC236}">
                <a16:creationId xmlns:a16="http://schemas.microsoft.com/office/drawing/2014/main" id="{FD8711D6-F682-56FF-E870-B7B44B6205FB}"/>
              </a:ext>
            </a:extLst>
          </p:cNvPr>
          <p:cNvPicPr>
            <a:picLocks noChangeAspect="1"/>
          </p:cNvPicPr>
          <p:nvPr/>
        </p:nvPicPr>
        <p:blipFill>
          <a:blip r:embed="rId3"/>
          <a:stretch>
            <a:fillRect/>
          </a:stretch>
        </p:blipFill>
        <p:spPr>
          <a:xfrm>
            <a:off x="9862020" y="592544"/>
            <a:ext cx="2329980" cy="1402303"/>
          </a:xfrm>
          <a:prstGeom prst="rect">
            <a:avLst/>
          </a:prstGeom>
        </p:spPr>
      </p:pic>
    </p:spTree>
    <p:extLst>
      <p:ext uri="{BB962C8B-B14F-4D97-AF65-F5344CB8AC3E}">
        <p14:creationId xmlns:p14="http://schemas.microsoft.com/office/powerpoint/2010/main" val="13095594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TRYOUT PROCESS	</a:t>
            </a:r>
          </a:p>
        </p:txBody>
      </p:sp>
      <p:sp>
        <p:nvSpPr>
          <p:cNvPr id="3" name="Content Placeholder 2"/>
          <p:cNvSpPr>
            <a:spLocks noGrp="1"/>
          </p:cNvSpPr>
          <p:nvPr>
            <p:ph idx="1"/>
          </p:nvPr>
        </p:nvSpPr>
        <p:spPr/>
        <p:txBody>
          <a:bodyPr>
            <a:normAutofit/>
          </a:bodyPr>
          <a:lstStyle/>
          <a:p>
            <a:r>
              <a:rPr lang="en-US" dirty="0"/>
              <a:t>Process</a:t>
            </a:r>
          </a:p>
          <a:p>
            <a:r>
              <a:rPr lang="en-US" dirty="0"/>
              <a:t>Stickers removed from helmets.  </a:t>
            </a:r>
          </a:p>
          <a:p>
            <a:r>
              <a:rPr lang="en-US" dirty="0"/>
              <a:t>Injuries/illness</a:t>
            </a:r>
          </a:p>
          <a:p>
            <a:r>
              <a:rPr lang="en-US" dirty="0"/>
              <a:t>What can you do as a parent?</a:t>
            </a:r>
          </a:p>
          <a:p>
            <a:pPr lvl="1"/>
            <a:r>
              <a:rPr lang="en-US" dirty="0"/>
              <a:t>Stay away, be positive, let them do it on their own. </a:t>
            </a:r>
          </a:p>
          <a:p>
            <a:r>
              <a:rPr lang="en-US" dirty="0"/>
              <a:t>Team posting- October 15</a:t>
            </a:r>
            <a:r>
              <a:rPr lang="en-US" baseline="30000" dirty="0"/>
              <a:t>th</a:t>
            </a:r>
            <a:r>
              <a:rPr lang="en-US" dirty="0"/>
              <a:t> </a:t>
            </a:r>
          </a:p>
          <a:p>
            <a:r>
              <a:rPr lang="en-US" dirty="0"/>
              <a:t>MEA Week-OFF</a:t>
            </a:r>
          </a:p>
          <a:p>
            <a:r>
              <a:rPr lang="en-US" dirty="0"/>
              <a:t>First Practice dates-Oct 30</a:t>
            </a:r>
            <a:r>
              <a:rPr lang="en-US" baseline="30000" dirty="0"/>
              <a:t>th</a:t>
            </a:r>
            <a:r>
              <a:rPr lang="en-US" dirty="0"/>
              <a:t> or 31</a:t>
            </a:r>
            <a:r>
              <a:rPr lang="en-US" baseline="30000" dirty="0"/>
              <a:t>st</a:t>
            </a:r>
            <a:r>
              <a:rPr lang="en-US" dirty="0"/>
              <a:t>. </a:t>
            </a:r>
          </a:p>
          <a:p>
            <a:endParaRPr lang="en-US" dirty="0"/>
          </a:p>
          <a:p>
            <a:pPr marL="0" indent="0">
              <a:buNone/>
            </a:pPr>
            <a:endParaRPr lang="en-US" dirty="0"/>
          </a:p>
          <a:p>
            <a:endParaRPr lang="en-US" dirty="0"/>
          </a:p>
          <a:p>
            <a:pPr marL="0" indent="0">
              <a:buNone/>
            </a:pP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17300" y="965125"/>
            <a:ext cx="1200000" cy="657143"/>
          </a:xfrm>
          <a:prstGeom prst="rect">
            <a:avLst/>
          </a:prstGeom>
        </p:spPr>
      </p:pic>
      <p:pic>
        <p:nvPicPr>
          <p:cNvPr id="5" name="Picture 4" descr="A picture containing clipart&#10;&#10;Description automatically generated">
            <a:extLst>
              <a:ext uri="{FF2B5EF4-FFF2-40B4-BE49-F238E27FC236}">
                <a16:creationId xmlns:a16="http://schemas.microsoft.com/office/drawing/2014/main" id="{6CFB1D32-24C5-640B-DFC0-61BCEFEB6073}"/>
              </a:ext>
            </a:extLst>
          </p:cNvPr>
          <p:cNvPicPr>
            <a:picLocks noChangeAspect="1"/>
          </p:cNvPicPr>
          <p:nvPr/>
        </p:nvPicPr>
        <p:blipFill>
          <a:blip r:embed="rId4"/>
          <a:stretch>
            <a:fillRect/>
          </a:stretch>
        </p:blipFill>
        <p:spPr>
          <a:xfrm>
            <a:off x="9862020" y="592544"/>
            <a:ext cx="2329980" cy="1402303"/>
          </a:xfrm>
          <a:prstGeom prst="rect">
            <a:avLst/>
          </a:prstGeom>
        </p:spPr>
      </p:pic>
    </p:spTree>
    <p:extLst>
      <p:ext uri="{BB962C8B-B14F-4D97-AF65-F5344CB8AC3E}">
        <p14:creationId xmlns:p14="http://schemas.microsoft.com/office/powerpoint/2010/main" val="345702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INTRODUCTIONS</a:t>
            </a:r>
          </a:p>
        </p:txBody>
      </p:sp>
      <p:sp>
        <p:nvSpPr>
          <p:cNvPr id="3" name="Content Placeholder 2"/>
          <p:cNvSpPr>
            <a:spLocks noGrp="1"/>
          </p:cNvSpPr>
          <p:nvPr>
            <p:ph idx="1"/>
          </p:nvPr>
        </p:nvSpPr>
        <p:spPr/>
        <p:txBody>
          <a:bodyPr/>
          <a:lstStyle/>
          <a:p>
            <a:pPr>
              <a:buNone/>
            </a:pPr>
            <a:r>
              <a:rPr lang="en-US" u="sng" dirty="0"/>
              <a:t>Hockey Director-Jason Gregoire</a:t>
            </a:r>
          </a:p>
          <a:p>
            <a:r>
              <a:rPr lang="en-US" dirty="0"/>
              <a:t>The Hockey Director will act as the consultant on the youth hockey program and oversee direct Hockey operation of the MYHA program.  The Hockey Director will act as the chairperson of the Hockey Committee that’s purpose is to oversee the in-house and traveling hockey programs as specified by Minnesota Hockey rules</a:t>
            </a:r>
          </a:p>
          <a:p>
            <a:endParaRPr lang="en-US" dirty="0"/>
          </a:p>
          <a:p>
            <a:r>
              <a:rPr lang="en-US" dirty="0">
                <a:hlinkClick r:id="rId3"/>
              </a:rPr>
              <a:t>Jason@moorheadyouthhockey.com</a:t>
            </a:r>
            <a:endParaRPr lang="en-US" dirty="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17300" y="965125"/>
            <a:ext cx="1200000" cy="657143"/>
          </a:xfrm>
          <a:prstGeom prst="rect">
            <a:avLst/>
          </a:prstGeom>
        </p:spPr>
      </p:pic>
      <p:pic>
        <p:nvPicPr>
          <p:cNvPr id="5" name="Picture 4" descr="A picture containing clipart&#10;&#10;Description automatically generated">
            <a:extLst>
              <a:ext uri="{FF2B5EF4-FFF2-40B4-BE49-F238E27FC236}">
                <a16:creationId xmlns:a16="http://schemas.microsoft.com/office/drawing/2014/main" id="{D090E717-E9E7-AB70-9CD3-C61CD3E05B4B}"/>
              </a:ext>
            </a:extLst>
          </p:cNvPr>
          <p:cNvPicPr>
            <a:picLocks noChangeAspect="1"/>
          </p:cNvPicPr>
          <p:nvPr/>
        </p:nvPicPr>
        <p:blipFill>
          <a:blip r:embed="rId5"/>
          <a:stretch>
            <a:fillRect/>
          </a:stretch>
        </p:blipFill>
        <p:spPr>
          <a:xfrm>
            <a:off x="9862020" y="592544"/>
            <a:ext cx="2329980" cy="1402303"/>
          </a:xfrm>
          <a:prstGeom prst="rect">
            <a:avLst/>
          </a:prstGeom>
        </p:spPr>
      </p:pic>
    </p:spTree>
    <p:extLst>
      <p:ext uri="{BB962C8B-B14F-4D97-AF65-F5344CB8AC3E}">
        <p14:creationId xmlns:p14="http://schemas.microsoft.com/office/powerpoint/2010/main" val="21010046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31EF2-79C1-C309-1027-D4ED08C0C2D4}"/>
              </a:ext>
            </a:extLst>
          </p:cNvPr>
          <p:cNvSpPr>
            <a:spLocks noGrp="1"/>
          </p:cNvSpPr>
          <p:nvPr>
            <p:ph type="title"/>
          </p:nvPr>
        </p:nvSpPr>
        <p:spPr/>
        <p:txBody>
          <a:bodyPr/>
          <a:lstStyle/>
          <a:p>
            <a:r>
              <a:rPr lang="en-US" dirty="0"/>
              <a:t>Parent meetings-post tryouts</a:t>
            </a:r>
          </a:p>
        </p:txBody>
      </p:sp>
      <p:sp>
        <p:nvSpPr>
          <p:cNvPr id="3" name="Content Placeholder 2">
            <a:extLst>
              <a:ext uri="{FF2B5EF4-FFF2-40B4-BE49-F238E27FC236}">
                <a16:creationId xmlns:a16="http://schemas.microsoft.com/office/drawing/2014/main" id="{69867E7D-903D-B17B-84D4-8B8E77957E6B}"/>
              </a:ext>
            </a:extLst>
          </p:cNvPr>
          <p:cNvSpPr>
            <a:spLocks noGrp="1"/>
          </p:cNvSpPr>
          <p:nvPr>
            <p:ph idx="1"/>
          </p:nvPr>
        </p:nvSpPr>
        <p:spPr/>
        <p:txBody>
          <a:bodyPr/>
          <a:lstStyle/>
          <a:p>
            <a:r>
              <a:rPr lang="en-US" dirty="0"/>
              <a:t>24 hours</a:t>
            </a:r>
          </a:p>
          <a:p>
            <a:r>
              <a:rPr lang="en-US" dirty="0"/>
              <a:t>We will only have the meeting with the parent/guardian and the player present at the meeting</a:t>
            </a:r>
          </a:p>
          <a:p>
            <a:r>
              <a:rPr lang="en-US" dirty="0"/>
              <a:t>We will only talk about your child</a:t>
            </a:r>
          </a:p>
          <a:p>
            <a:r>
              <a:rPr lang="en-US" dirty="0"/>
              <a:t>We won’t change our minds. </a:t>
            </a:r>
          </a:p>
          <a:p>
            <a:r>
              <a:rPr lang="en-US" dirty="0"/>
              <a:t>Teams aren’t final until December 31</a:t>
            </a:r>
            <a:r>
              <a:rPr lang="en-US" baseline="30000" dirty="0"/>
              <a:t>st</a:t>
            </a:r>
            <a:r>
              <a:rPr lang="en-US" dirty="0"/>
              <a:t>. </a:t>
            </a:r>
          </a:p>
        </p:txBody>
      </p:sp>
      <p:pic>
        <p:nvPicPr>
          <p:cNvPr id="4" name="Picture 3" descr="A picture containing clipart&#10;&#10;Description automatically generated">
            <a:extLst>
              <a:ext uri="{FF2B5EF4-FFF2-40B4-BE49-F238E27FC236}">
                <a16:creationId xmlns:a16="http://schemas.microsoft.com/office/drawing/2014/main" id="{00260E6B-CD6C-796D-C2CE-0C1D0E500300}"/>
              </a:ext>
            </a:extLst>
          </p:cNvPr>
          <p:cNvPicPr>
            <a:picLocks noChangeAspect="1"/>
          </p:cNvPicPr>
          <p:nvPr/>
        </p:nvPicPr>
        <p:blipFill>
          <a:blip r:embed="rId2"/>
          <a:stretch>
            <a:fillRect/>
          </a:stretch>
        </p:blipFill>
        <p:spPr>
          <a:xfrm>
            <a:off x="9862020" y="592544"/>
            <a:ext cx="2329980" cy="1402303"/>
          </a:xfrm>
          <a:prstGeom prst="rect">
            <a:avLst/>
          </a:prstGeom>
        </p:spPr>
      </p:pic>
    </p:spTree>
    <p:extLst>
      <p:ext uri="{BB962C8B-B14F-4D97-AF65-F5344CB8AC3E}">
        <p14:creationId xmlns:p14="http://schemas.microsoft.com/office/powerpoint/2010/main" val="33271026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31EF2-79C1-C309-1027-D4ED08C0C2D4}"/>
              </a:ext>
            </a:extLst>
          </p:cNvPr>
          <p:cNvSpPr>
            <a:spLocks noGrp="1"/>
          </p:cNvSpPr>
          <p:nvPr>
            <p:ph type="title"/>
          </p:nvPr>
        </p:nvSpPr>
        <p:spPr/>
        <p:txBody>
          <a:bodyPr/>
          <a:lstStyle/>
          <a:p>
            <a:r>
              <a:rPr lang="en-US" dirty="0"/>
              <a:t>No Cell Phones in the </a:t>
            </a:r>
            <a:r>
              <a:rPr lang="en-US" b="1" i="1" u="sng" dirty="0"/>
              <a:t>LOCKER ROOM</a:t>
            </a:r>
          </a:p>
        </p:txBody>
      </p:sp>
      <p:sp>
        <p:nvSpPr>
          <p:cNvPr id="3" name="Content Placeholder 2">
            <a:extLst>
              <a:ext uri="{FF2B5EF4-FFF2-40B4-BE49-F238E27FC236}">
                <a16:creationId xmlns:a16="http://schemas.microsoft.com/office/drawing/2014/main" id="{69867E7D-903D-B17B-84D4-8B8E77957E6B}"/>
              </a:ext>
            </a:extLst>
          </p:cNvPr>
          <p:cNvSpPr>
            <a:spLocks noGrp="1"/>
          </p:cNvSpPr>
          <p:nvPr>
            <p:ph idx="1"/>
          </p:nvPr>
        </p:nvSpPr>
        <p:spPr/>
        <p:txBody>
          <a:bodyPr>
            <a:normAutofit lnSpcReduction="10000"/>
          </a:bodyPr>
          <a:lstStyle/>
          <a:p>
            <a:r>
              <a:rPr lang="en-US" dirty="0"/>
              <a:t>Way too many problems</a:t>
            </a:r>
          </a:p>
          <a:p>
            <a:r>
              <a:rPr lang="en-US" dirty="0"/>
              <a:t>If your kid needs a cell phone, it goes to your coach before you go in the locker room, they will store it and return it when they leave the locker room. </a:t>
            </a:r>
          </a:p>
          <a:p>
            <a:r>
              <a:rPr lang="en-US" dirty="0"/>
              <a:t>Coach will designate a phone for music</a:t>
            </a:r>
          </a:p>
          <a:p>
            <a:r>
              <a:rPr lang="en-US" dirty="0"/>
              <a:t>Medical conditions- See your coach and work it out. </a:t>
            </a:r>
          </a:p>
          <a:p>
            <a:r>
              <a:rPr lang="en-US" dirty="0"/>
              <a:t>Coach will have all parents phone numbers/emails and can call them just as fast.  </a:t>
            </a:r>
          </a:p>
          <a:p>
            <a:r>
              <a:rPr lang="en-US" dirty="0"/>
              <a:t>Violations- up to your coach. </a:t>
            </a:r>
          </a:p>
        </p:txBody>
      </p:sp>
      <p:pic>
        <p:nvPicPr>
          <p:cNvPr id="4" name="Picture 3" descr="A picture containing clipart&#10;&#10;Description automatically generated">
            <a:extLst>
              <a:ext uri="{FF2B5EF4-FFF2-40B4-BE49-F238E27FC236}">
                <a16:creationId xmlns:a16="http://schemas.microsoft.com/office/drawing/2014/main" id="{00260E6B-CD6C-796D-C2CE-0C1D0E500300}"/>
              </a:ext>
            </a:extLst>
          </p:cNvPr>
          <p:cNvPicPr>
            <a:picLocks noChangeAspect="1"/>
          </p:cNvPicPr>
          <p:nvPr/>
        </p:nvPicPr>
        <p:blipFill>
          <a:blip r:embed="rId2"/>
          <a:stretch>
            <a:fillRect/>
          </a:stretch>
        </p:blipFill>
        <p:spPr>
          <a:xfrm>
            <a:off x="9862020" y="592544"/>
            <a:ext cx="2329980" cy="1402303"/>
          </a:xfrm>
          <a:prstGeom prst="rect">
            <a:avLst/>
          </a:prstGeom>
        </p:spPr>
      </p:pic>
    </p:spTree>
    <p:extLst>
      <p:ext uri="{BB962C8B-B14F-4D97-AF65-F5344CB8AC3E}">
        <p14:creationId xmlns:p14="http://schemas.microsoft.com/office/powerpoint/2010/main" val="172872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INTRODUCTIONS</a:t>
            </a:r>
          </a:p>
        </p:txBody>
      </p:sp>
      <p:sp>
        <p:nvSpPr>
          <p:cNvPr id="3" name="Content Placeholder 2"/>
          <p:cNvSpPr>
            <a:spLocks noGrp="1"/>
          </p:cNvSpPr>
          <p:nvPr>
            <p:ph idx="1"/>
          </p:nvPr>
        </p:nvSpPr>
        <p:spPr/>
        <p:txBody>
          <a:bodyPr>
            <a:normAutofit/>
          </a:bodyPr>
          <a:lstStyle/>
          <a:p>
            <a:pPr>
              <a:buNone/>
            </a:pPr>
            <a:r>
              <a:rPr lang="en-US" u="sng" dirty="0"/>
              <a:t>Level Coordinators- </a:t>
            </a:r>
          </a:p>
          <a:p>
            <a:r>
              <a:rPr lang="en-US" dirty="0"/>
              <a:t>Assists Hockey Director with tryouts </a:t>
            </a:r>
          </a:p>
          <a:p>
            <a:r>
              <a:rPr lang="en-US" dirty="0"/>
              <a:t>Address player/coach/parent issues or conflicts within the In-house program with the assistance of the In-house director</a:t>
            </a:r>
          </a:p>
          <a:p>
            <a:r>
              <a:rPr lang="en-US" dirty="0"/>
              <a:t>Consult with and update Hockey Director on hockey related or conduct issues</a:t>
            </a:r>
          </a:p>
          <a:p>
            <a:pPr marL="0" indent="0">
              <a:buNone/>
            </a:pPr>
            <a:r>
              <a:rPr lang="en-US" dirty="0"/>
              <a:t> </a:t>
            </a:r>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55400" y="965125"/>
            <a:ext cx="1200000" cy="657143"/>
          </a:xfrm>
          <a:prstGeom prst="rect">
            <a:avLst/>
          </a:prstGeom>
        </p:spPr>
      </p:pic>
      <p:pic>
        <p:nvPicPr>
          <p:cNvPr id="5" name="Picture 4" descr="A picture containing clipart&#10;&#10;Description automatically generated">
            <a:extLst>
              <a:ext uri="{FF2B5EF4-FFF2-40B4-BE49-F238E27FC236}">
                <a16:creationId xmlns:a16="http://schemas.microsoft.com/office/drawing/2014/main" id="{BD575775-5C2F-9541-6BC5-BFAB8A95CAC8}"/>
              </a:ext>
            </a:extLst>
          </p:cNvPr>
          <p:cNvPicPr>
            <a:picLocks noChangeAspect="1"/>
          </p:cNvPicPr>
          <p:nvPr/>
        </p:nvPicPr>
        <p:blipFill>
          <a:blip r:embed="rId4"/>
          <a:stretch>
            <a:fillRect/>
          </a:stretch>
        </p:blipFill>
        <p:spPr>
          <a:xfrm>
            <a:off x="9862020" y="592544"/>
            <a:ext cx="2329980" cy="1402303"/>
          </a:xfrm>
          <a:prstGeom prst="rect">
            <a:avLst/>
          </a:prstGeom>
        </p:spPr>
      </p:pic>
    </p:spTree>
    <p:extLst>
      <p:ext uri="{BB962C8B-B14F-4D97-AF65-F5344CB8AC3E}">
        <p14:creationId xmlns:p14="http://schemas.microsoft.com/office/powerpoint/2010/main" val="2579120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9AB94-2272-B67B-D318-39DD2AD88EED}"/>
              </a:ext>
            </a:extLst>
          </p:cNvPr>
          <p:cNvSpPr>
            <a:spLocks noGrp="1"/>
          </p:cNvSpPr>
          <p:nvPr>
            <p:ph type="title"/>
          </p:nvPr>
        </p:nvSpPr>
        <p:spPr/>
        <p:txBody>
          <a:bodyPr/>
          <a:lstStyle/>
          <a:p>
            <a:r>
              <a:rPr lang="en-US" dirty="0"/>
              <a:t>Level Coordinators</a:t>
            </a:r>
          </a:p>
        </p:txBody>
      </p:sp>
      <p:sp>
        <p:nvSpPr>
          <p:cNvPr id="3" name="Content Placeholder 2">
            <a:extLst>
              <a:ext uri="{FF2B5EF4-FFF2-40B4-BE49-F238E27FC236}">
                <a16:creationId xmlns:a16="http://schemas.microsoft.com/office/drawing/2014/main" id="{9C1D5A83-C90C-3EF9-3CA0-B1F4F1998582}"/>
              </a:ext>
            </a:extLst>
          </p:cNvPr>
          <p:cNvSpPr>
            <a:spLocks noGrp="1"/>
          </p:cNvSpPr>
          <p:nvPr>
            <p:ph idx="1"/>
          </p:nvPr>
        </p:nvSpPr>
        <p:spPr/>
        <p:txBody>
          <a:bodyPr>
            <a:normAutofit lnSpcReduction="10000"/>
          </a:bodyPr>
          <a:lstStyle/>
          <a:p>
            <a:r>
              <a:rPr lang="en-US" dirty="0"/>
              <a:t>Bantam- Josh Arnold</a:t>
            </a:r>
          </a:p>
          <a:p>
            <a:r>
              <a:rPr lang="en-US" dirty="0"/>
              <a:t>Peewee- Tim Laurila</a:t>
            </a:r>
          </a:p>
          <a:p>
            <a:r>
              <a:rPr lang="en-US" dirty="0"/>
              <a:t>Squirts- Chris </a:t>
            </a:r>
            <a:r>
              <a:rPr lang="en-US" dirty="0" err="1"/>
              <a:t>Vandevelde</a:t>
            </a:r>
            <a:endParaRPr lang="en-US" dirty="0"/>
          </a:p>
          <a:p>
            <a:r>
              <a:rPr lang="en-US" dirty="0"/>
              <a:t>Girls- Kelsey Brovick</a:t>
            </a:r>
          </a:p>
          <a:p>
            <a:r>
              <a:rPr lang="en-US" dirty="0"/>
              <a:t>In-House- Sean Bertie</a:t>
            </a:r>
          </a:p>
          <a:p>
            <a:r>
              <a:rPr lang="en-US" dirty="0"/>
              <a:t>Tournaments- Elli Laurila</a:t>
            </a:r>
          </a:p>
          <a:p>
            <a:r>
              <a:rPr lang="en-US" dirty="0"/>
              <a:t>Scheduling- Aaron Herdt</a:t>
            </a:r>
          </a:p>
          <a:p>
            <a:r>
              <a:rPr lang="en-US" dirty="0"/>
              <a:t>Goalie Coordinator- Aaron Dickstein</a:t>
            </a:r>
          </a:p>
          <a:p>
            <a:endParaRPr lang="en-US" dirty="0"/>
          </a:p>
        </p:txBody>
      </p:sp>
    </p:spTree>
    <p:extLst>
      <p:ext uri="{BB962C8B-B14F-4D97-AF65-F5344CB8AC3E}">
        <p14:creationId xmlns:p14="http://schemas.microsoft.com/office/powerpoint/2010/main" val="1525699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1E9D6-346B-CA55-E3E6-52C2F1B6821B}"/>
              </a:ext>
            </a:extLst>
          </p:cNvPr>
          <p:cNvSpPr>
            <a:spLocks noGrp="1"/>
          </p:cNvSpPr>
          <p:nvPr>
            <p:ph type="title"/>
          </p:nvPr>
        </p:nvSpPr>
        <p:spPr/>
        <p:txBody>
          <a:bodyPr/>
          <a:lstStyle/>
          <a:p>
            <a:r>
              <a:rPr lang="en-US" dirty="0"/>
              <a:t>Level Coordinators Emails</a:t>
            </a:r>
          </a:p>
        </p:txBody>
      </p:sp>
      <p:sp>
        <p:nvSpPr>
          <p:cNvPr id="3" name="Content Placeholder 2">
            <a:extLst>
              <a:ext uri="{FF2B5EF4-FFF2-40B4-BE49-F238E27FC236}">
                <a16:creationId xmlns:a16="http://schemas.microsoft.com/office/drawing/2014/main" id="{01F8976E-907E-B22C-24D5-A617BF1A8F55}"/>
              </a:ext>
            </a:extLst>
          </p:cNvPr>
          <p:cNvSpPr>
            <a:spLocks noGrp="1"/>
          </p:cNvSpPr>
          <p:nvPr>
            <p:ph idx="1"/>
          </p:nvPr>
        </p:nvSpPr>
        <p:spPr/>
        <p:txBody>
          <a:bodyPr>
            <a:normAutofit lnSpcReduction="10000"/>
          </a:bodyPr>
          <a:lstStyle/>
          <a:p>
            <a:r>
              <a:rPr lang="en-US" dirty="0"/>
              <a:t>Josh Arnold- Bantam</a:t>
            </a:r>
          </a:p>
          <a:p>
            <a:r>
              <a:rPr lang="en-US" dirty="0">
                <a:solidFill>
                  <a:schemeClr val="bg1"/>
                </a:solidFill>
                <a:hlinkClick r:id="rId2">
                  <a:extLst>
                    <a:ext uri="{A12FA001-AC4F-418D-AE19-62706E023703}">
                      <ahyp:hlinkClr xmlns:ahyp="http://schemas.microsoft.com/office/drawing/2018/hyperlinkcolor" val="tx"/>
                    </a:ext>
                  </a:extLst>
                </a:hlinkClick>
              </a:rPr>
              <a:t>josharnie55@gmail.com</a:t>
            </a:r>
            <a:endParaRPr lang="en-US" dirty="0">
              <a:solidFill>
                <a:schemeClr val="bg1"/>
              </a:solidFill>
            </a:endParaRPr>
          </a:p>
          <a:p>
            <a:endParaRPr lang="en-US" dirty="0"/>
          </a:p>
          <a:p>
            <a:r>
              <a:rPr lang="en-US" dirty="0"/>
              <a:t>Tim Laurila-Peewee</a:t>
            </a:r>
          </a:p>
          <a:p>
            <a:r>
              <a:rPr lang="en-US" dirty="0">
                <a:solidFill>
                  <a:schemeClr val="bg1"/>
                </a:solidFill>
                <a:hlinkClick r:id="rId3">
                  <a:extLst>
                    <a:ext uri="{A12FA001-AC4F-418D-AE19-62706E023703}">
                      <ahyp:hlinkClr xmlns:ahyp="http://schemas.microsoft.com/office/drawing/2018/hyperlinkcolor" val="tx"/>
                    </a:ext>
                  </a:extLst>
                </a:hlinkClick>
              </a:rPr>
              <a:t>tdlaurila@gmail.com</a:t>
            </a:r>
            <a:endParaRPr lang="en-US" dirty="0">
              <a:solidFill>
                <a:schemeClr val="bg1"/>
              </a:solidFill>
            </a:endParaRPr>
          </a:p>
          <a:p>
            <a:endParaRPr lang="en-US" dirty="0"/>
          </a:p>
          <a:p>
            <a:r>
              <a:rPr lang="en-US" dirty="0"/>
              <a:t>Kelsey Brovick</a:t>
            </a:r>
          </a:p>
          <a:p>
            <a:r>
              <a:rPr lang="en-US" dirty="0">
                <a:solidFill>
                  <a:schemeClr val="bg1"/>
                </a:solidFill>
                <a:hlinkClick r:id="rId4">
                  <a:extLst>
                    <a:ext uri="{A12FA001-AC4F-418D-AE19-62706E023703}">
                      <ahyp:hlinkClr xmlns:ahyp="http://schemas.microsoft.com/office/drawing/2018/hyperlinkcolor" val="tx"/>
                    </a:ext>
                  </a:extLst>
                </a:hlinkClick>
              </a:rPr>
              <a:t>klbrovick@gmail.com</a:t>
            </a:r>
            <a:endParaRPr lang="en-US" dirty="0">
              <a:solidFill>
                <a:schemeClr val="bg1"/>
              </a:solidFill>
            </a:endParaRPr>
          </a:p>
          <a:p>
            <a:endParaRPr lang="en-US" dirty="0"/>
          </a:p>
          <a:p>
            <a:endParaRPr lang="en-US" dirty="0"/>
          </a:p>
        </p:txBody>
      </p:sp>
    </p:spTree>
    <p:extLst>
      <p:ext uri="{BB962C8B-B14F-4D97-AF65-F5344CB8AC3E}">
        <p14:creationId xmlns:p14="http://schemas.microsoft.com/office/powerpoint/2010/main" val="1993477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VARSITY COACHES</a:t>
            </a:r>
          </a:p>
        </p:txBody>
      </p:sp>
      <p:sp>
        <p:nvSpPr>
          <p:cNvPr id="3" name="Content Placeholder 2"/>
          <p:cNvSpPr>
            <a:spLocks noGrp="1"/>
          </p:cNvSpPr>
          <p:nvPr>
            <p:ph idx="1"/>
          </p:nvPr>
        </p:nvSpPr>
        <p:spPr/>
        <p:txBody>
          <a:bodyPr>
            <a:normAutofit/>
          </a:bodyPr>
          <a:lstStyle/>
          <a:p>
            <a:pPr>
              <a:buNone/>
            </a:pPr>
            <a:endParaRPr lang="en-US" u="sng" dirty="0"/>
          </a:p>
          <a:p>
            <a:r>
              <a:rPr lang="en-US" dirty="0"/>
              <a:t>Jon Ammerman</a:t>
            </a:r>
          </a:p>
          <a:p>
            <a:r>
              <a:rPr lang="en-US" dirty="0"/>
              <a:t>11th season as Head Varsity Coach</a:t>
            </a:r>
          </a:p>
          <a:p>
            <a:endParaRPr lang="en-US" dirty="0"/>
          </a:p>
          <a:p>
            <a:r>
              <a:rPr lang="en-US" dirty="0"/>
              <a:t>Ryan Kraft</a:t>
            </a:r>
          </a:p>
          <a:p>
            <a:r>
              <a:rPr lang="en-US" dirty="0"/>
              <a:t>5th season as Head Varsity Coach</a:t>
            </a:r>
          </a:p>
          <a:p>
            <a:endParaRPr lang="en-US" dirty="0"/>
          </a:p>
          <a:p>
            <a:endParaRPr lang="en-US" dirty="0"/>
          </a:p>
          <a:p>
            <a:endParaRPr lang="en-US" dirty="0"/>
          </a:p>
          <a:p>
            <a:endParaRPr lang="en-US" dirty="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3800" y="965125"/>
            <a:ext cx="1200000" cy="657143"/>
          </a:xfrm>
          <a:prstGeom prst="rect">
            <a:avLst/>
          </a:prstGeom>
        </p:spPr>
      </p:pic>
      <p:pic>
        <p:nvPicPr>
          <p:cNvPr id="5" name="Picture 4" descr="A picture containing clipart&#10;&#10;Description automatically generated">
            <a:extLst>
              <a:ext uri="{FF2B5EF4-FFF2-40B4-BE49-F238E27FC236}">
                <a16:creationId xmlns:a16="http://schemas.microsoft.com/office/drawing/2014/main" id="{C3B5AD7D-A25F-9187-8E84-AFC043DA93F6}"/>
              </a:ext>
            </a:extLst>
          </p:cNvPr>
          <p:cNvPicPr>
            <a:picLocks noChangeAspect="1"/>
          </p:cNvPicPr>
          <p:nvPr/>
        </p:nvPicPr>
        <p:blipFill>
          <a:blip r:embed="rId4"/>
          <a:stretch>
            <a:fillRect/>
          </a:stretch>
        </p:blipFill>
        <p:spPr>
          <a:xfrm>
            <a:off x="9862020" y="592544"/>
            <a:ext cx="2329980" cy="1402303"/>
          </a:xfrm>
          <a:prstGeom prst="rect">
            <a:avLst/>
          </a:prstGeom>
        </p:spPr>
      </p:pic>
    </p:spTree>
    <p:extLst>
      <p:ext uri="{BB962C8B-B14F-4D97-AF65-F5344CB8AC3E}">
        <p14:creationId xmlns:p14="http://schemas.microsoft.com/office/powerpoint/2010/main" val="1642864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FP3-JOEL FERRIE	</a:t>
            </a:r>
          </a:p>
        </p:txBody>
      </p:sp>
      <p:sp>
        <p:nvSpPr>
          <p:cNvPr id="3" name="Content Placeholder 2"/>
          <p:cNvSpPr>
            <a:spLocks noGrp="1"/>
          </p:cNvSpPr>
          <p:nvPr>
            <p:ph idx="1"/>
          </p:nvPr>
        </p:nvSpPr>
        <p:spPr/>
        <p:txBody>
          <a:bodyPr>
            <a:normAutofit/>
          </a:bodyPr>
          <a:lstStyle/>
          <a:p>
            <a:r>
              <a:rPr lang="en-US" dirty="0"/>
              <a:t>Joel-21st year training players at MYHA</a:t>
            </a:r>
          </a:p>
          <a:p>
            <a:pPr marL="0" indent="0">
              <a:buNone/>
            </a:pPr>
            <a:endParaRPr lang="en-US" dirty="0"/>
          </a:p>
          <a:p>
            <a:r>
              <a:rPr lang="en-US" dirty="0"/>
              <a:t>Focus on teaching kids hard work and discipline</a:t>
            </a:r>
          </a:p>
          <a:p>
            <a:endParaRPr lang="en-US" dirty="0"/>
          </a:p>
          <a:p>
            <a:r>
              <a:rPr lang="en-US" dirty="0"/>
              <a:t>Team sessions will be in different areas throughout rink </a:t>
            </a:r>
          </a:p>
          <a:p>
            <a:endParaRPr lang="en-US" dirty="0"/>
          </a:p>
          <a:p>
            <a:r>
              <a:rPr lang="en-US" dirty="0"/>
              <a:t>Required part of team activities-same as on ice practice</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41100" y="993406"/>
            <a:ext cx="1200000" cy="657143"/>
          </a:xfrm>
          <a:prstGeom prst="rect">
            <a:avLst/>
          </a:prstGeom>
        </p:spPr>
      </p:pic>
      <p:pic>
        <p:nvPicPr>
          <p:cNvPr id="5" name="Picture 4" descr="A picture containing clipart&#10;&#10;Description automatically generated">
            <a:extLst>
              <a:ext uri="{FF2B5EF4-FFF2-40B4-BE49-F238E27FC236}">
                <a16:creationId xmlns:a16="http://schemas.microsoft.com/office/drawing/2014/main" id="{9D8B0716-9CD8-DFFF-ED63-0DC23D25C148}"/>
              </a:ext>
            </a:extLst>
          </p:cNvPr>
          <p:cNvPicPr>
            <a:picLocks noChangeAspect="1"/>
          </p:cNvPicPr>
          <p:nvPr/>
        </p:nvPicPr>
        <p:blipFill>
          <a:blip r:embed="rId4"/>
          <a:stretch>
            <a:fillRect/>
          </a:stretch>
        </p:blipFill>
        <p:spPr>
          <a:xfrm>
            <a:off x="9862020" y="592544"/>
            <a:ext cx="2329980" cy="1402303"/>
          </a:xfrm>
          <a:prstGeom prst="rect">
            <a:avLst/>
          </a:prstGeom>
        </p:spPr>
      </p:pic>
    </p:spTree>
    <p:extLst>
      <p:ext uri="{BB962C8B-B14F-4D97-AF65-F5344CB8AC3E}">
        <p14:creationId xmlns:p14="http://schemas.microsoft.com/office/powerpoint/2010/main" val="2649178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HOCKEY COMMITTEE</a:t>
            </a:r>
          </a:p>
        </p:txBody>
      </p:sp>
      <p:sp>
        <p:nvSpPr>
          <p:cNvPr id="3" name="Content Placeholder 2"/>
          <p:cNvSpPr>
            <a:spLocks noGrp="1"/>
          </p:cNvSpPr>
          <p:nvPr>
            <p:ph sz="half" idx="1"/>
          </p:nvPr>
        </p:nvSpPr>
        <p:spPr>
          <a:xfrm>
            <a:off x="612552" y="2392770"/>
            <a:ext cx="4698358" cy="3599316"/>
          </a:xfrm>
        </p:spPr>
        <p:txBody>
          <a:bodyPr/>
          <a:lstStyle/>
          <a:p>
            <a:pPr>
              <a:buNone/>
            </a:pPr>
            <a:r>
              <a:rPr lang="en-US" u="sng" dirty="0"/>
              <a:t>HOCKEY COMMITTEES</a:t>
            </a:r>
          </a:p>
          <a:p>
            <a:r>
              <a:rPr lang="en-US" dirty="0"/>
              <a:t>Primary focus is on all hockey related items</a:t>
            </a:r>
          </a:p>
          <a:p>
            <a:r>
              <a:rPr lang="en-US" dirty="0"/>
              <a:t>Travel teams</a:t>
            </a:r>
          </a:p>
          <a:p>
            <a:r>
              <a:rPr lang="en-US" dirty="0"/>
              <a:t>In-house teams</a:t>
            </a:r>
          </a:p>
          <a:p>
            <a:r>
              <a:rPr lang="en-US" dirty="0"/>
              <a:t>Scheduling</a:t>
            </a:r>
          </a:p>
          <a:p>
            <a:r>
              <a:rPr lang="en-US" dirty="0"/>
              <a:t>Discipline</a:t>
            </a:r>
          </a:p>
          <a:p>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03000" y="965125"/>
            <a:ext cx="1200000" cy="657143"/>
          </a:xfrm>
          <a:prstGeom prst="rect">
            <a:avLst/>
          </a:prstGeom>
        </p:spPr>
      </p:pic>
      <p:pic>
        <p:nvPicPr>
          <p:cNvPr id="6" name="Picture 5" descr="A picture containing clipart&#10;&#10;Description automatically generated">
            <a:extLst>
              <a:ext uri="{FF2B5EF4-FFF2-40B4-BE49-F238E27FC236}">
                <a16:creationId xmlns:a16="http://schemas.microsoft.com/office/drawing/2014/main" id="{E9600D1A-625C-D5AE-FF08-42C084926EC2}"/>
              </a:ext>
            </a:extLst>
          </p:cNvPr>
          <p:cNvPicPr>
            <a:picLocks noChangeAspect="1"/>
          </p:cNvPicPr>
          <p:nvPr/>
        </p:nvPicPr>
        <p:blipFill>
          <a:blip r:embed="rId4"/>
          <a:stretch>
            <a:fillRect/>
          </a:stretch>
        </p:blipFill>
        <p:spPr>
          <a:xfrm>
            <a:off x="9862020" y="592544"/>
            <a:ext cx="2329980" cy="1402303"/>
          </a:xfrm>
          <a:prstGeom prst="rect">
            <a:avLst/>
          </a:prstGeom>
        </p:spPr>
      </p:pic>
    </p:spTree>
    <p:extLst>
      <p:ext uri="{BB962C8B-B14F-4D97-AF65-F5344CB8AC3E}">
        <p14:creationId xmlns:p14="http://schemas.microsoft.com/office/powerpoint/2010/main" val="2023343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Office Staff</a:t>
            </a:r>
          </a:p>
        </p:txBody>
      </p:sp>
      <p:sp>
        <p:nvSpPr>
          <p:cNvPr id="3" name="Content Placeholder 2"/>
          <p:cNvSpPr>
            <a:spLocks noGrp="1"/>
          </p:cNvSpPr>
          <p:nvPr>
            <p:ph sz="half" idx="1"/>
          </p:nvPr>
        </p:nvSpPr>
        <p:spPr>
          <a:xfrm>
            <a:off x="612552" y="2392770"/>
            <a:ext cx="4698358" cy="3599316"/>
          </a:xfrm>
        </p:spPr>
        <p:txBody>
          <a:bodyPr/>
          <a:lstStyle/>
          <a:p>
            <a:r>
              <a:rPr lang="en-US" dirty="0"/>
              <a:t>Amanda Kutter</a:t>
            </a:r>
          </a:p>
          <a:p>
            <a:r>
              <a:rPr lang="en-US" dirty="0"/>
              <a:t>Elli Laurila</a:t>
            </a:r>
          </a:p>
          <a:p>
            <a:r>
              <a:rPr lang="en-US" dirty="0"/>
              <a:t>Anne Norris</a:t>
            </a:r>
          </a:p>
          <a:p>
            <a:r>
              <a:rPr lang="en-US" dirty="0"/>
              <a:t>Darlene Werth</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03000" y="965125"/>
            <a:ext cx="1200000" cy="657143"/>
          </a:xfrm>
          <a:prstGeom prst="rect">
            <a:avLst/>
          </a:prstGeom>
        </p:spPr>
      </p:pic>
      <p:pic>
        <p:nvPicPr>
          <p:cNvPr id="6" name="Picture 5" descr="A picture containing clipart&#10;&#10;Description automatically generated">
            <a:extLst>
              <a:ext uri="{FF2B5EF4-FFF2-40B4-BE49-F238E27FC236}">
                <a16:creationId xmlns:a16="http://schemas.microsoft.com/office/drawing/2014/main" id="{E9600D1A-625C-D5AE-FF08-42C084926EC2}"/>
              </a:ext>
            </a:extLst>
          </p:cNvPr>
          <p:cNvPicPr>
            <a:picLocks noChangeAspect="1"/>
          </p:cNvPicPr>
          <p:nvPr/>
        </p:nvPicPr>
        <p:blipFill>
          <a:blip r:embed="rId4"/>
          <a:stretch>
            <a:fillRect/>
          </a:stretch>
        </p:blipFill>
        <p:spPr>
          <a:xfrm>
            <a:off x="9862020" y="592544"/>
            <a:ext cx="2329980" cy="1402303"/>
          </a:xfrm>
          <a:prstGeom prst="rect">
            <a:avLst/>
          </a:prstGeom>
        </p:spPr>
      </p:pic>
    </p:spTree>
    <p:extLst>
      <p:ext uri="{BB962C8B-B14F-4D97-AF65-F5344CB8AC3E}">
        <p14:creationId xmlns:p14="http://schemas.microsoft.com/office/powerpoint/2010/main" val="1341709166"/>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EBA83361C891A4682B6AD0BF4127F98" ma:contentTypeVersion="14" ma:contentTypeDescription="Create a new document." ma:contentTypeScope="" ma:versionID="0de6a2696e6c9c496482dde290bceb45">
  <xsd:schema xmlns:xsd="http://www.w3.org/2001/XMLSchema" xmlns:xs="http://www.w3.org/2001/XMLSchema" xmlns:p="http://schemas.microsoft.com/office/2006/metadata/properties" xmlns:ns3="6ea47032-79fe-4a7d-a834-18304e66df70" xmlns:ns4="ddd06852-815a-4ba6-8fc5-dff83cf83036" targetNamespace="http://schemas.microsoft.com/office/2006/metadata/properties" ma:root="true" ma:fieldsID="c89488104be01c37bb88e9d9947913ce" ns3:_="" ns4:_="">
    <xsd:import namespace="6ea47032-79fe-4a7d-a834-18304e66df70"/>
    <xsd:import namespace="ddd06852-815a-4ba6-8fc5-dff83cf83036"/>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DateTaken" minOccurs="0"/>
                <xsd:element ref="ns3:MediaLengthInSecond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a47032-79fe-4a7d-a834-18304e66df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dd06852-815a-4ba6-8fc5-dff83cf8303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C915F45-A08D-496A-A699-3E5386DB64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ea47032-79fe-4a7d-a834-18304e66df70"/>
    <ds:schemaRef ds:uri="ddd06852-815a-4ba6-8fc5-dff83cf830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2E435C1-B59E-4974-A529-A309A50540CB}">
  <ds:schemaRefs>
    <ds:schemaRef ds:uri="6ea47032-79fe-4a7d-a834-18304e66df70"/>
    <ds:schemaRef ds:uri="http://schemas.microsoft.com/office/2006/metadata/properties"/>
    <ds:schemaRef ds:uri="ddd06852-815a-4ba6-8fc5-dff83cf83036"/>
    <ds:schemaRef ds:uri="http://purl.org/dc/terms/"/>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C0CF3A9F-D07B-4DAB-B1AB-874369BA323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TC104033917[[fn=Berlin]]</Template>
  <TotalTime>13861</TotalTime>
  <Words>1292</Words>
  <Application>Microsoft Office PowerPoint</Application>
  <PresentationFormat>Widescreen</PresentationFormat>
  <Paragraphs>208</Paragraphs>
  <Slides>21</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Trebuchet MS</vt:lpstr>
      <vt:lpstr>Berlin</vt:lpstr>
      <vt:lpstr>Peewee/12U-Bantam Parent meeting 10-8-2023</vt:lpstr>
      <vt:lpstr>INTRODUCTIONS</vt:lpstr>
      <vt:lpstr>INTRODUCTIONS</vt:lpstr>
      <vt:lpstr>Level Coordinators</vt:lpstr>
      <vt:lpstr>Level Coordinators Emails</vt:lpstr>
      <vt:lpstr>VARSITY COACHES</vt:lpstr>
      <vt:lpstr>FP3-JOEL FERRIE </vt:lpstr>
      <vt:lpstr>HOCKEY COMMITTEE</vt:lpstr>
      <vt:lpstr>Office Staff</vt:lpstr>
      <vt:lpstr>MYHA Board of Directors</vt:lpstr>
      <vt:lpstr>INTRODUCTIONS </vt:lpstr>
      <vt:lpstr>FUNDRAISING</vt:lpstr>
      <vt:lpstr>VOLUNTEER HOURS/TOURNAMENTS</vt:lpstr>
      <vt:lpstr>RULES AND REGULATIONS </vt:lpstr>
      <vt:lpstr>Referee Try-it Program</vt:lpstr>
      <vt:lpstr>PRACTICE AND GAME SCHEDULES</vt:lpstr>
      <vt:lpstr>Coaches</vt:lpstr>
      <vt:lpstr>Communication</vt:lpstr>
      <vt:lpstr>TRYOUT PROCESS </vt:lpstr>
      <vt:lpstr>Parent meetings-post tryouts</vt:lpstr>
      <vt:lpstr>No Cell Phones in the LOCKER ROOM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Member Orientation September 9, 2014</dc:title>
  <dc:creator>Jeremy Gregoire</dc:creator>
  <cp:lastModifiedBy>Jason Gregoire</cp:lastModifiedBy>
  <cp:revision>55</cp:revision>
  <cp:lastPrinted>2018-10-14T15:38:08Z</cp:lastPrinted>
  <dcterms:created xsi:type="dcterms:W3CDTF">2014-08-27T14:14:45Z</dcterms:created>
  <dcterms:modified xsi:type="dcterms:W3CDTF">2023-10-19T16:39:32Z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0x0101001EBA83361C891A4682B6AD0BF4127F98</vt:lpwstr>
  </property>
</Properties>
</file>