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Shadows Into Light Two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24" Type="http://schemas.openxmlformats.org/officeDocument/2006/relationships/font" Target="fonts/ShadowsIntoLightTwo-regular.fntdata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bold.fntdata"/><Relationship Id="rId6" Type="http://schemas.openxmlformats.org/officeDocument/2006/relationships/slide" Target="slides/slide1.xml"/><Relationship Id="rId18" Type="http://schemas.openxmlformats.org/officeDocument/2006/relationships/font" Target="fonts/RobotoSlab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abd4e17eee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abd4e17eee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bd4e17eee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abd4e17eee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bd4e17eee_0_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abd4e17eee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bd4e17eee_0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abd4e17eee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bd4e17eee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abd4e17eee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bd4e17eee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abd4e17eee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bd4e17eee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abd4e17eee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aca7f33e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aca7f33e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bd4e17e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bd4e17e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bd4e17eee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abd4e17eee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bd4e17eee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abd4e17eee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Roboto Slab"/>
              <a:buNone/>
              <a:defRPr sz="2400">
                <a:solidFill>
                  <a:srgbClr val="D9D9D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hyperlink" Target="https://drive.google.com/file/d/1llqcd6kL4HM58HbdFbYt3KOUzHdQW0Rq/view?usp=sharing" TargetMode="External"/><Relationship Id="rId5" Type="http://schemas.openxmlformats.org/officeDocument/2006/relationships/image" Target="../media/image14.png"/><Relationship Id="rId6" Type="http://schemas.openxmlformats.org/officeDocument/2006/relationships/hyperlink" Target="https://drive.google.com/file/d/1BADJFbdUiDgF4pKgtouxep9UhHHH6_u_/view?usp=sharing" TargetMode="External"/><Relationship Id="rId7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Welcome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2762975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GOHS Swim Team Parent Meeting</a:t>
            </a:r>
            <a:endParaRPr b="1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President: Patricia Medranda</a:t>
            </a:r>
            <a:endParaRPr b="1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Vice-President: Heather Parsneau</a:t>
            </a:r>
            <a:endParaRPr b="1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/>
        </p:nvSpPr>
        <p:spPr>
          <a:xfrm>
            <a:off x="2746175" y="80855"/>
            <a:ext cx="3294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1929424" y="1062825"/>
            <a:ext cx="55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2786550" y="832575"/>
            <a:ext cx="3570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Stack Team app</a:t>
            </a:r>
            <a:endParaRPr b="1" sz="3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7075" y="1555875"/>
            <a:ext cx="2349851" cy="33756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/>
        </p:nvSpPr>
        <p:spPr>
          <a:xfrm>
            <a:off x="2746175" y="80855"/>
            <a:ext cx="3294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1929424" y="1062825"/>
            <a:ext cx="55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1840925" y="832575"/>
            <a:ext cx="66423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Hold Harmless Form </a:t>
            </a:r>
            <a:endParaRPr b="1" sz="3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&amp; </a:t>
            </a:r>
            <a:endParaRPr b="1" sz="3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Team Handbook</a:t>
            </a:r>
            <a:endParaRPr b="1" sz="3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" name="Google Shape;141;p2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785875"/>
            <a:ext cx="1753698" cy="22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58498" y="2785875"/>
            <a:ext cx="1753698" cy="22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/>
        </p:nvSpPr>
        <p:spPr>
          <a:xfrm>
            <a:off x="1640275" y="638300"/>
            <a:ext cx="551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</a:rPr>
              <a:t>Thank you for</a:t>
            </a:r>
            <a:r>
              <a:rPr b="1" lang="en" sz="500">
                <a:solidFill>
                  <a:schemeClr val="lt1"/>
                </a:solidFill>
              </a:rPr>
              <a:t>  </a:t>
            </a:r>
            <a:endParaRPr b="1" sz="5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</a:rPr>
              <a:t>coming tonight!</a:t>
            </a:r>
            <a:endParaRPr b="1" sz="600">
              <a:solidFill>
                <a:schemeClr val="lt1"/>
              </a:solidFill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814651" y="2395975"/>
            <a:ext cx="7000500" cy="1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We are looking forward </a:t>
            </a:r>
            <a:endParaRPr sz="1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to a wonderful winning season!</a:t>
            </a:r>
            <a:endParaRPr sz="100">
              <a:solidFill>
                <a:schemeClr val="lt1"/>
              </a:solidFill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2481000" y="4496575"/>
            <a:ext cx="3667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email: gohswimteam@gmail.com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ctrTitle"/>
          </p:nvPr>
        </p:nvSpPr>
        <p:spPr>
          <a:xfrm>
            <a:off x="1293300" y="467875"/>
            <a:ext cx="6170400" cy="231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Budget </a:t>
            </a:r>
            <a:endParaRPr b="1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&amp; </a:t>
            </a:r>
            <a:endParaRPr b="1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Release of Funds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1486802" y="2947675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GO PACK:</a:t>
            </a:r>
            <a:endParaRPr b="1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Brenda Loera</a:t>
            </a:r>
            <a:endParaRPr b="1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Wendy Correa</a:t>
            </a:r>
            <a:endParaRPr b="1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2746175" y="80855"/>
            <a:ext cx="3294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929424" y="1062825"/>
            <a:ext cx="55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323100" y="80850"/>
            <a:ext cx="3570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Fair-Share</a:t>
            </a:r>
            <a:endParaRPr b="1" sz="3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704" y="3099050"/>
            <a:ext cx="1864550" cy="18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2428" y="804140"/>
            <a:ext cx="3294600" cy="412388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2746175" y="80855"/>
            <a:ext cx="3294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1929424" y="1062825"/>
            <a:ext cx="55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249100" y="161200"/>
            <a:ext cx="2541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Team Suits</a:t>
            </a:r>
            <a:endParaRPr b="1" sz="3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Fitting is Feb. 8th</a:t>
            </a:r>
            <a:endParaRPr b="1"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2457" y="1271325"/>
            <a:ext cx="5299093" cy="285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2746175" y="80855"/>
            <a:ext cx="3294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1929424" y="1062825"/>
            <a:ext cx="55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4100" y="221900"/>
            <a:ext cx="6435800" cy="46997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4838" y="1801624"/>
            <a:ext cx="7011573" cy="7063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2746175" y="80855"/>
            <a:ext cx="3294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Fundraising 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1929424" y="1062825"/>
            <a:ext cx="55824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93700" lvl="0" marL="45720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</a:pPr>
            <a:r>
              <a:rPr b="1" lang="en" sz="2600">
                <a:solidFill>
                  <a:schemeClr val="dk2"/>
                </a:solidFill>
              </a:rPr>
              <a:t>See’s Candies</a:t>
            </a:r>
            <a:endParaRPr b="1" sz="2600">
              <a:solidFill>
                <a:schemeClr val="dk2"/>
              </a:solidFill>
            </a:endParaRPr>
          </a:p>
          <a:p>
            <a:pPr indent="-393700" lvl="0" marL="45720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</a:pPr>
            <a:r>
              <a:rPr b="1" lang="en" sz="2600">
                <a:solidFill>
                  <a:schemeClr val="dk2"/>
                </a:solidFill>
              </a:rPr>
              <a:t>Home Meet Food Nights</a:t>
            </a:r>
            <a:endParaRPr b="1" sz="2600">
              <a:solidFill>
                <a:schemeClr val="dk2"/>
              </a:solidFill>
            </a:endParaRPr>
          </a:p>
          <a:p>
            <a:pPr indent="-393700" lvl="0" marL="45720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</a:pPr>
            <a:r>
              <a:rPr b="1" lang="en" sz="2600">
                <a:solidFill>
                  <a:schemeClr val="dk2"/>
                </a:solidFill>
              </a:rPr>
              <a:t>Fan Angel or Vertical Raise</a:t>
            </a:r>
            <a:endParaRPr b="1" sz="2600">
              <a:solidFill>
                <a:schemeClr val="dk2"/>
              </a:solidFill>
            </a:endParaRPr>
          </a:p>
          <a:p>
            <a:pPr indent="-393700" lvl="0" marL="45720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</a:pPr>
            <a:r>
              <a:rPr b="1" lang="en" sz="2600">
                <a:solidFill>
                  <a:schemeClr val="dk2"/>
                </a:solidFill>
              </a:rPr>
              <a:t>Krispy Kreme</a:t>
            </a:r>
            <a:endParaRPr b="1" sz="2600">
              <a:solidFill>
                <a:schemeClr val="dk2"/>
              </a:solidFill>
            </a:endParaRPr>
          </a:p>
          <a:p>
            <a:pPr indent="-393700" lvl="0" marL="45720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</a:pPr>
            <a:r>
              <a:rPr b="1" lang="en" sz="2600">
                <a:solidFill>
                  <a:schemeClr val="dk2"/>
                </a:solidFill>
              </a:rPr>
              <a:t>Game Shout Outs and MORE!</a:t>
            </a:r>
            <a:endParaRPr b="1" sz="2600">
              <a:solidFill>
                <a:schemeClr val="dk2"/>
              </a:solidFill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8" y="3552356"/>
            <a:ext cx="1931578" cy="1591138"/>
          </a:xfrm>
          <a:custGeom>
            <a:rect b="b" l="l" r="r" t="t"/>
            <a:pathLst>
              <a:path extrusionOk="0" h="3182275" w="3863156">
                <a:moveTo>
                  <a:pt x="0" y="0"/>
                </a:moveTo>
                <a:lnTo>
                  <a:pt x="3863157" y="0"/>
                </a:lnTo>
                <a:lnTo>
                  <a:pt x="3863157" y="3182274"/>
                </a:lnTo>
                <a:lnTo>
                  <a:pt x="0" y="3182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8508775" y="3086099"/>
            <a:ext cx="635223" cy="2057400"/>
          </a:xfrm>
          <a:custGeom>
            <a:rect b="b" l="l" r="r" t="t"/>
            <a:pathLst>
              <a:path extrusionOk="0" h="4114800" w="1270445">
                <a:moveTo>
                  <a:pt x="0" y="0"/>
                </a:moveTo>
                <a:lnTo>
                  <a:pt x="1270445" y="0"/>
                </a:lnTo>
                <a:lnTo>
                  <a:pt x="12704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7687312" y="-2"/>
            <a:ext cx="1456685" cy="1497877"/>
          </a:xfrm>
          <a:custGeom>
            <a:rect b="b" l="l" r="r" t="t"/>
            <a:pathLst>
              <a:path extrusionOk="0" h="2995754" w="2913371">
                <a:moveTo>
                  <a:pt x="0" y="0"/>
                </a:moveTo>
                <a:lnTo>
                  <a:pt x="2913371" y="0"/>
                </a:lnTo>
                <a:lnTo>
                  <a:pt x="2913371" y="2995754"/>
                </a:lnTo>
                <a:lnTo>
                  <a:pt x="0" y="2995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10" y="-6"/>
            <a:ext cx="1123455" cy="1123455"/>
          </a:xfrm>
          <a:custGeom>
            <a:rect b="b" l="l" r="r" t="t"/>
            <a:pathLst>
              <a:path extrusionOk="0" h="2246910" w="2246910">
                <a:moveTo>
                  <a:pt x="0" y="0"/>
                </a:moveTo>
                <a:lnTo>
                  <a:pt x="2246911" y="0"/>
                </a:lnTo>
                <a:lnTo>
                  <a:pt x="2246911" y="2246910"/>
                </a:lnTo>
                <a:lnTo>
                  <a:pt x="0" y="2246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>
            <a:off x="8391175" y="4181421"/>
            <a:ext cx="752826" cy="962078"/>
          </a:xfrm>
          <a:custGeom>
            <a:rect b="b" l="l" r="r" t="t"/>
            <a:pathLst>
              <a:path extrusionOk="0" h="1924156" w="1505652">
                <a:moveTo>
                  <a:pt x="0" y="0"/>
                </a:moveTo>
                <a:lnTo>
                  <a:pt x="1505652" y="0"/>
                </a:lnTo>
                <a:lnTo>
                  <a:pt x="1505652" y="1924155"/>
                </a:lnTo>
                <a:lnTo>
                  <a:pt x="0" y="19241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2325575" y="75625"/>
            <a:ext cx="5204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Snack Bar Donations 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1723675" y="847638"/>
            <a:ext cx="6048600" cy="4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</a:rPr>
              <a:t>We need to stock the snack bar! </a:t>
            </a:r>
            <a:endParaRPr b="1" sz="28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</a:rPr>
              <a:t>Go to: GOHS Swim website to sign up through the</a:t>
            </a:r>
            <a:r>
              <a:rPr b="1" lang="en" sz="2800">
                <a:solidFill>
                  <a:schemeClr val="lt1"/>
                </a:solidFill>
              </a:rPr>
              <a:t> </a:t>
            </a:r>
            <a:r>
              <a:rPr b="1" lang="en" sz="2800">
                <a:solidFill>
                  <a:schemeClr val="lt1"/>
                </a:solidFill>
              </a:rPr>
              <a:t>S</a:t>
            </a:r>
            <a:r>
              <a:rPr b="1" lang="en" sz="2800">
                <a:solidFill>
                  <a:schemeClr val="lt1"/>
                </a:solidFill>
              </a:rPr>
              <a:t>ign-up </a:t>
            </a:r>
            <a:r>
              <a:rPr b="1" lang="en" sz="2800">
                <a:solidFill>
                  <a:schemeClr val="lt1"/>
                </a:solidFill>
              </a:rPr>
              <a:t>G</a:t>
            </a:r>
            <a:r>
              <a:rPr b="1" lang="en" sz="2800">
                <a:solidFill>
                  <a:schemeClr val="lt1"/>
                </a:solidFill>
              </a:rPr>
              <a:t>enius </a:t>
            </a:r>
            <a:endParaRPr b="1" sz="28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</a:rPr>
              <a:t>Drop off @POOL DECK dates:</a:t>
            </a:r>
            <a:endParaRPr b="1" sz="2800">
              <a:solidFill>
                <a:schemeClr val="lt1"/>
              </a:solidFill>
            </a:endParaRPr>
          </a:p>
          <a:p>
            <a:pPr indent="-406400" lvl="0" marL="45720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b="1" lang="en" sz="2800">
                <a:solidFill>
                  <a:schemeClr val="lt1"/>
                </a:solidFill>
              </a:rPr>
              <a:t>Feb. 20th </a:t>
            </a:r>
            <a:endParaRPr b="1" sz="2800">
              <a:solidFill>
                <a:schemeClr val="lt1"/>
              </a:solidFill>
            </a:endParaRPr>
          </a:p>
          <a:p>
            <a:pPr indent="-406400" lvl="0" marL="45720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b="1" lang="en" sz="2800">
                <a:solidFill>
                  <a:schemeClr val="lt1"/>
                </a:solidFill>
              </a:rPr>
              <a:t>Feb. 23rd</a:t>
            </a:r>
            <a:endParaRPr b="1" sz="28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/>
          <p:nvPr/>
        </p:nvSpPr>
        <p:spPr>
          <a:xfrm>
            <a:off x="1913377" y="934147"/>
            <a:ext cx="5206245" cy="1637601"/>
          </a:xfrm>
          <a:custGeom>
            <a:rect b="b" l="l" r="r" t="t"/>
            <a:pathLst>
              <a:path extrusionOk="0" h="3275201" w="10412489">
                <a:moveTo>
                  <a:pt x="0" y="0"/>
                </a:moveTo>
                <a:lnTo>
                  <a:pt x="10412490" y="0"/>
                </a:lnTo>
                <a:lnTo>
                  <a:pt x="10412490" y="3275202"/>
                </a:lnTo>
                <a:lnTo>
                  <a:pt x="0" y="3275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1156375" y="2571750"/>
            <a:ext cx="6141300" cy="18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We can not have a successful season without you! You make the difference!</a:t>
            </a:r>
            <a:endParaRPr b="1" sz="300">
              <a:solidFill>
                <a:schemeClr val="lt1"/>
              </a:solidFill>
            </a:endParaRPr>
          </a:p>
        </p:txBody>
      </p:sp>
      <p:sp>
        <p:nvSpPr>
          <p:cNvPr id="119" name="Google Shape;119;p20"/>
          <p:cNvSpPr/>
          <p:nvPr/>
        </p:nvSpPr>
        <p:spPr>
          <a:xfrm rot="-28888">
            <a:off x="-32" y="3717599"/>
            <a:ext cx="1499781" cy="1419606"/>
          </a:xfrm>
          <a:custGeom>
            <a:rect b="b" l="l" r="r" t="t"/>
            <a:pathLst>
              <a:path extrusionOk="0" h="4114800" w="5041103">
                <a:moveTo>
                  <a:pt x="0" y="0"/>
                </a:moveTo>
                <a:lnTo>
                  <a:pt x="5041103" y="0"/>
                </a:lnTo>
                <a:lnTo>
                  <a:pt x="5041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ctrTitle"/>
          </p:nvPr>
        </p:nvSpPr>
        <p:spPr>
          <a:xfrm>
            <a:off x="2337000" y="804825"/>
            <a:ext cx="4470000" cy="123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Coaches</a:t>
            </a:r>
            <a:endParaRPr b="1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125" name="Google Shape;125;p21"/>
          <p:cNvSpPr txBox="1"/>
          <p:nvPr>
            <p:ph idx="1" type="subTitle"/>
          </p:nvPr>
        </p:nvSpPr>
        <p:spPr>
          <a:xfrm>
            <a:off x="1680300" y="1957825"/>
            <a:ext cx="5783400" cy="15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Head Coach: Katie Sinclair</a:t>
            </a:r>
            <a:endParaRPr b="1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Assistant Coaches:  Coach Pepito </a:t>
            </a:r>
            <a:endParaRPr b="1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