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69" r:id="rId6"/>
    <p:sldId id="259" r:id="rId7"/>
    <p:sldId id="261" r:id="rId8"/>
    <p:sldId id="262" r:id="rId9"/>
    <p:sldId id="263" r:id="rId10"/>
    <p:sldId id="265" r:id="rId11"/>
    <p:sldId id="266" r:id="rId12"/>
    <p:sldId id="264" r:id="rId13"/>
    <p:sldId id="260" r:id="rId14"/>
    <p:sldId id="267" r:id="rId15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4E804-5B77-4222-B1E2-4A6122A57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CE7BB9-2A97-465E-883D-D7EB6D560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E4B4D-7B00-47ED-997D-0406B4E70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2D375-3756-476E-8CFA-B7C093F97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CD287-F471-4ED1-B006-50AEFA88A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24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4EB8-37F0-4518-BAD2-470860C7D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73562-A13D-4C0E-B6F5-FC1D14262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57151-EE7D-4DDE-8546-C20E53DFD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C99F-AB8D-4827-A991-935707F1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A9C58-F3C5-4790-A77C-D73D57BC0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20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4C8479-F5F8-402C-AABA-44126013AD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D41ECB-9BCC-4D90-9FAC-176B088975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FF64E-416C-4ADE-9E67-DFFBE68F0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367AE-2772-41DC-8FA2-998444859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9BB66-5885-4B17-A9FB-F85111DEE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50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88724-58DB-4921-ACD1-ED04B596D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79E4B-9271-4791-B61C-22DF1CBF8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A92C5-10D9-49A1-A1A7-35764E477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22890-C42A-430C-909A-D722964F0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DA10E-99B1-496E-B248-B19EA3016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87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5AA33-B944-44F3-9E83-14E0E880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5BD02E-7F45-4504-B6F8-CF46A4545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552BE-A964-47B4-97B8-704FFC9E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B43DB-F18A-463C-A518-02B282E66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D5B02-7FDC-4479-9B4D-560451F79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79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2BF6D-04E2-4D32-88B2-57986FE1E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B8DA9-D899-4E46-B468-424E6BBF28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F873D-0E34-411D-A6F1-FE450C82D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BD64A-E594-43C8-9554-DE883D795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7B5BC-7664-4D16-99ED-8DF41584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77632-B3FD-46A2-B5B2-79D44E124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42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EAE4B-6348-4DA9-B31F-30911AFC0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90503-9235-4E7C-901E-92C71A97B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4214E4-C192-4363-A13A-3586D32D1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5238E1-F73F-41E6-9F80-08F7DA58B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725DA-13F4-481E-A461-1C93AC11F3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79B662-A531-447B-AAF1-9D0B31937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33A5B5-00D5-4B4A-846C-57A31B99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FC6C68-F2E3-4174-A6A9-BCDDFA6D8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7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D128E-E553-4A2B-874A-982CE63B6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5D4483-557E-472E-808B-9F8C10E40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745B7C-7AD7-4069-83B4-F8F0E5A2C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3A94DC-0F35-45F7-93A8-30670A067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7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DD40B9-FB75-4AC9-8C79-DE0891B5A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044697-85D4-4E4A-B351-0ED877F0D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4E938-1605-485D-846E-182852CF6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35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4438C-BF0C-4BE8-A4D7-DDF68EDE1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9588-2433-4674-9998-BEF667A99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C0E7B-8236-4995-8360-EC1995AC2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C7333-346F-4817-B8B9-0D555D5C2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AE7C-65AE-4B05-AB71-CD39170E1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036B5-55F0-407B-BC0B-957D2856E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52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C8B6D-14DF-459C-A413-9D02E01B3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6327EF-AD51-4CE2-A861-A5294C8EAC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8531B2-B910-4397-8423-5B01AEA0D5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EF6E9E-003B-4009-A91C-12EA69132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74E87D-352C-4E58-B954-36BA24E80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9AA3D-6F79-4D5F-9634-84C66BEBA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10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27013-D4FF-4900-9CDE-FCDCF4C57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B17AA-F140-449E-882C-F79E6CD37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3DF93-5A91-4254-9885-1777389B31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5ABD6-3BD2-4EDA-B73B-FAD5D41D2604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440CA-DC65-46B7-9C5E-137806F4F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64EE-1683-417D-859D-3D68AC5D84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8863C-3AA1-4DC9-BD4A-43AA61935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99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13691-C99C-4733-B766-745D2FB7B1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467EA8-3DA4-471D-AD9F-FBA8374DC1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010971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General Membership Meeting </a:t>
            </a:r>
          </a:p>
          <a:p>
            <a:r>
              <a:rPr lang="en-US" dirty="0"/>
              <a:t>March 19, 2019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F404F7-0E58-40BB-9AD9-FAC8FA216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085" y="830263"/>
            <a:ext cx="52578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346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228E3-FFA5-48BD-886B-BC61682D7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2018-2019 Season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D4656-00C9-4C36-9A2E-0981C68C6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43 teams 36 house teams all sponsored, 7 travel teams</a:t>
            </a:r>
          </a:p>
          <a:p>
            <a:r>
              <a:rPr lang="en-US" dirty="0"/>
              <a:t>71 registered coaches </a:t>
            </a:r>
          </a:p>
          <a:p>
            <a:r>
              <a:rPr lang="en-US" dirty="0"/>
              <a:t>14U checking clinic</a:t>
            </a:r>
          </a:p>
          <a:p>
            <a:r>
              <a:rPr lang="en-US" dirty="0"/>
              <a:t>12U Shamrocks</a:t>
            </a:r>
          </a:p>
          <a:p>
            <a:r>
              <a:rPr lang="en-US" dirty="0"/>
              <a:t>Free goalie clinic</a:t>
            </a:r>
          </a:p>
          <a:p>
            <a:r>
              <a:rPr lang="en-US" dirty="0"/>
              <a:t>Locker room signs</a:t>
            </a:r>
          </a:p>
          <a:p>
            <a:r>
              <a:rPr lang="en-US" dirty="0"/>
              <a:t>Metro Net at Ice Box  </a:t>
            </a:r>
          </a:p>
          <a:p>
            <a:r>
              <a:rPr lang="en-US" dirty="0"/>
              <a:t>Northern Indiana Food Bank Food Drive</a:t>
            </a:r>
          </a:p>
        </p:txBody>
      </p:sp>
    </p:spTree>
    <p:extLst>
      <p:ext uri="{BB962C8B-B14F-4D97-AF65-F5344CB8AC3E}">
        <p14:creationId xmlns:p14="http://schemas.microsoft.com/office/powerpoint/2010/main" val="125481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73508-2264-47D2-BD0B-3A245C65D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2018-2019 Season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A2B71-DD2B-43B8-AF5F-3EE3B9895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Championship Sunday at Ice Box-results in SBT</a:t>
            </a:r>
          </a:p>
          <a:p>
            <a:r>
              <a:rPr lang="en-US" dirty="0"/>
              <a:t>To be scheduled- IYHL Coach Appreciation Dinner and Roundtable Discussion</a:t>
            </a:r>
          </a:p>
          <a:p>
            <a:r>
              <a:rPr lang="en-US" dirty="0"/>
              <a:t>Marketing Brochure</a:t>
            </a:r>
          </a:p>
          <a:p>
            <a:r>
              <a:rPr lang="en-US" dirty="0"/>
              <a:t>4 x 6 IYHL Info card</a:t>
            </a:r>
          </a:p>
          <a:p>
            <a:r>
              <a:rPr lang="en-US" dirty="0"/>
              <a:t>House Champion Teams recognized at ND Minnesota game</a:t>
            </a:r>
          </a:p>
          <a:p>
            <a:r>
              <a:rPr lang="en-US" dirty="0"/>
              <a:t>14U AA Rover team recognized at ND Michigan State game</a:t>
            </a:r>
          </a:p>
          <a:p>
            <a:r>
              <a:rPr lang="en-US" dirty="0"/>
              <a:t>IYHL Winter Classic-SBT, News Channels, USA Hockey Magazine</a:t>
            </a:r>
          </a:p>
          <a:p>
            <a:r>
              <a:rPr lang="en-US" dirty="0"/>
              <a:t>14U Tier </a:t>
            </a:r>
            <a:r>
              <a:rPr lang="en-US" dirty="0" err="1"/>
              <a:t>ll</a:t>
            </a:r>
            <a:r>
              <a:rPr lang="en-US" dirty="0"/>
              <a:t> National Championship-40 teams April 3-8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333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41A51-75CA-496F-B12D-8A39FD485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IYHL Award Winners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23E08-3DAF-4D2B-B97E-F2278962C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Brian Schuster Volunteer Award- Amy </a:t>
            </a:r>
            <a:r>
              <a:rPr lang="en-US" dirty="0" err="1"/>
              <a:t>Haun</a:t>
            </a:r>
            <a:r>
              <a:rPr lang="en-US" dirty="0"/>
              <a:t>                                                           12U Shamrocks Manager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W. Tim McNeill IYHL Coach of the Year Award- Joe Orecchio-12U A Irish Rover Asst Coach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965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A0AA6-4682-4905-9DDE-3863177D4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EEE4B-F75F-406A-BBC9-F41BFED2C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 576 TOTAL REGISTERED WITH USA HOCKEY</a:t>
            </a:r>
          </a:p>
          <a:p>
            <a:r>
              <a:rPr lang="en-US" dirty="0"/>
              <a:t> 71 COACHES</a:t>
            </a:r>
          </a:p>
          <a:p>
            <a:r>
              <a:rPr lang="en-US" dirty="0"/>
              <a:t> 7 MANAGERS/VOLUNTEERS</a:t>
            </a:r>
          </a:p>
          <a:p>
            <a:r>
              <a:rPr lang="en-US" dirty="0"/>
              <a:t>495 played on teams</a:t>
            </a:r>
          </a:p>
          <a:p>
            <a:r>
              <a:rPr lang="en-US" dirty="0"/>
              <a:t>62 GIRLS     12.5%   up 1.5%</a:t>
            </a:r>
          </a:p>
        </p:txBody>
      </p:sp>
    </p:spTree>
    <p:extLst>
      <p:ext uri="{BB962C8B-B14F-4D97-AF65-F5344CB8AC3E}">
        <p14:creationId xmlns:p14="http://schemas.microsoft.com/office/powerpoint/2010/main" val="3375486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8A8E2-0589-422A-9E4F-C9F38AFC9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Final Thoughts and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93A75-56E4-415A-9238-2A70DE6C0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 You </a:t>
            </a:r>
          </a:p>
          <a:p>
            <a:r>
              <a:rPr lang="en-US" dirty="0"/>
              <a:t>Thank you to Mike McNeill, Brett Blatchford, Chris </a:t>
            </a:r>
            <a:r>
              <a:rPr lang="en-US" dirty="0" err="1"/>
              <a:t>Sandnas</a:t>
            </a:r>
            <a:endParaRPr lang="en-US" dirty="0"/>
          </a:p>
          <a:p>
            <a:r>
              <a:rPr lang="en-US" dirty="0"/>
              <a:t>600 and 500 in 2018-2019- </a:t>
            </a:r>
            <a:r>
              <a:rPr lang="en-US" b="1" dirty="0"/>
              <a:t>SPREAD THE WORD </a:t>
            </a:r>
          </a:p>
          <a:p>
            <a:r>
              <a:rPr lang="en-US" dirty="0"/>
              <a:t>2019-2020 IYHL Board of Directors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877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16679-B584-44A5-8D89-360EBFFD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3C685-59A2-4525-93E0-01DF03475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Call to Order</a:t>
            </a:r>
          </a:p>
          <a:p>
            <a:r>
              <a:rPr lang="en-US" dirty="0"/>
              <a:t>Minutes from February meeting</a:t>
            </a:r>
          </a:p>
          <a:p>
            <a:r>
              <a:rPr lang="en-US" dirty="0"/>
              <a:t>Treasurer’s  Report</a:t>
            </a:r>
          </a:p>
          <a:p>
            <a:r>
              <a:rPr lang="en-US" dirty="0"/>
              <a:t>Board of Directors Report</a:t>
            </a:r>
          </a:p>
          <a:p>
            <a:r>
              <a:rPr lang="en-US" dirty="0"/>
              <a:t>Standing Committee Reports</a:t>
            </a:r>
          </a:p>
          <a:p>
            <a:r>
              <a:rPr lang="en-US" dirty="0"/>
              <a:t>Other Committee Reports</a:t>
            </a:r>
          </a:p>
          <a:p>
            <a:r>
              <a:rPr lang="en-US" dirty="0"/>
              <a:t>Nominating Committee Report</a:t>
            </a:r>
          </a:p>
          <a:p>
            <a:r>
              <a:rPr lang="en-US" dirty="0"/>
              <a:t>Nominations from the floor</a:t>
            </a:r>
          </a:p>
          <a:p>
            <a:r>
              <a:rPr lang="en-US" dirty="0"/>
              <a:t>Election of members to the Board of Directors</a:t>
            </a:r>
          </a:p>
          <a:p>
            <a:r>
              <a:rPr lang="en-US" dirty="0"/>
              <a:t>Other Business</a:t>
            </a:r>
          </a:p>
          <a:p>
            <a:r>
              <a:rPr lang="en-US" dirty="0"/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4238473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EB8F-D47B-46B0-BFC4-2ACFA6720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IYHL BY THE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47E93-DCC7-406F-90D0-0DEA50490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to Play Fall- 67     8 sessions</a:t>
            </a:r>
          </a:p>
          <a:p>
            <a:r>
              <a:rPr lang="en-US" dirty="0"/>
              <a:t>Learn To Play Winter-57    8 sessions</a:t>
            </a:r>
          </a:p>
          <a:p>
            <a:r>
              <a:rPr lang="en-US" dirty="0"/>
              <a:t>Lil Blackhawks Program with Compton Staff-80</a:t>
            </a:r>
          </a:p>
          <a:p>
            <a:r>
              <a:rPr lang="en-US" dirty="0"/>
              <a:t>August 14U Checking Clinic- 30</a:t>
            </a:r>
          </a:p>
          <a:p>
            <a:r>
              <a:rPr lang="en-US" dirty="0"/>
              <a:t>Fall Camp-134</a:t>
            </a:r>
          </a:p>
          <a:p>
            <a:r>
              <a:rPr lang="en-US" dirty="0"/>
              <a:t>Goalie Clinic- 14 goalies at 8U, 10U, 12U</a:t>
            </a:r>
          </a:p>
          <a:p>
            <a:r>
              <a:rPr lang="en-US" dirty="0"/>
              <a:t>Shamrocks Team-14 players  </a:t>
            </a:r>
          </a:p>
        </p:txBody>
      </p:sp>
    </p:spTree>
    <p:extLst>
      <p:ext uri="{BB962C8B-B14F-4D97-AF65-F5344CB8AC3E}">
        <p14:creationId xmlns:p14="http://schemas.microsoft.com/office/powerpoint/2010/main" val="2825293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6406B-1EC8-4723-A0FE-8D62788D8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               IYHL BY THE NUMBERS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DC49A0-1845-4D0A-ACC1-6FE86E6E5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6U-84 players- 6 teams and some players moved up  </a:t>
            </a:r>
          </a:p>
          <a:p>
            <a:r>
              <a:rPr lang="en-US" dirty="0"/>
              <a:t>          15 practices, 17 games</a:t>
            </a:r>
          </a:p>
          <a:p>
            <a:r>
              <a:rPr lang="en-US" dirty="0"/>
              <a:t>8U-96 players- red 4 teams, blue 4 teams, white 4 teams</a:t>
            </a:r>
          </a:p>
          <a:p>
            <a:r>
              <a:rPr lang="en-US" dirty="0"/>
              <a:t>            30 practices, 16 games </a:t>
            </a:r>
          </a:p>
          <a:p>
            <a:r>
              <a:rPr lang="en-US" dirty="0"/>
              <a:t>10U-79 players- green 4 teams, white 4 teams</a:t>
            </a:r>
          </a:p>
          <a:p>
            <a:r>
              <a:rPr lang="en-US" dirty="0"/>
              <a:t>             29 practices, 13 games, 3 playoff games </a:t>
            </a:r>
          </a:p>
          <a:p>
            <a:r>
              <a:rPr lang="en-US" dirty="0"/>
              <a:t>12U-70 players, 6 teams    </a:t>
            </a:r>
          </a:p>
          <a:p>
            <a:r>
              <a:rPr lang="en-US" dirty="0"/>
              <a:t>              29 practices, 13 games, 5 playoff games</a:t>
            </a:r>
          </a:p>
          <a:p>
            <a:r>
              <a:rPr lang="en-US" dirty="0"/>
              <a:t>14U- 54 players, 4 teams</a:t>
            </a:r>
          </a:p>
          <a:p>
            <a:r>
              <a:rPr lang="en-US" dirty="0"/>
              <a:t>              29 practices, 14 games, 3 playoff games</a:t>
            </a:r>
          </a:p>
        </p:txBody>
      </p:sp>
    </p:spTree>
    <p:extLst>
      <p:ext uri="{BB962C8B-B14F-4D97-AF65-F5344CB8AC3E}">
        <p14:creationId xmlns:p14="http://schemas.microsoft.com/office/powerpoint/2010/main" val="60136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21FE9-6146-4FEB-B78D-5E971974F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IRISH YOUTH HOCKEY FINANCIALS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70416-656B-463A-A0F1-EE0BC55E0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 FINANCIALLY</a:t>
            </a:r>
          </a:p>
          <a:p>
            <a:endParaRPr lang="en-US" dirty="0"/>
          </a:p>
          <a:p>
            <a:r>
              <a:rPr lang="en-US" dirty="0"/>
              <a:t>CHECKS AND BALANCES IN PLACE</a:t>
            </a:r>
          </a:p>
          <a:p>
            <a:endParaRPr lang="en-US" dirty="0"/>
          </a:p>
          <a:p>
            <a:r>
              <a:rPr lang="en-US" dirty="0"/>
              <a:t>WORK WITH WOJTYSIAK AND COMPANY , LLC</a:t>
            </a:r>
          </a:p>
        </p:txBody>
      </p:sp>
    </p:spTree>
    <p:extLst>
      <p:ext uri="{BB962C8B-B14F-4D97-AF65-F5344CB8AC3E}">
        <p14:creationId xmlns:p14="http://schemas.microsoft.com/office/powerpoint/2010/main" val="3271019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C7C9B-3F91-4B05-8037-1848572C3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IRISH ROVERS</a:t>
            </a:r>
            <a:br>
              <a:rPr lang="en-US" dirty="0"/>
            </a:br>
            <a:r>
              <a:rPr lang="en-US" dirty="0"/>
              <a:t>              </a:t>
            </a:r>
            <a:r>
              <a:rPr lang="en-US" sz="3600" dirty="0"/>
              <a:t>Northern Illinois Hockey League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9C123-8DA0-47EC-B5FE-5C033781A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10U A 12 players-Silver B Tier 2</a:t>
            </a:r>
          </a:p>
          <a:p>
            <a:r>
              <a:rPr lang="en-US" dirty="0"/>
              <a:t>10U AA 15 players-Elite</a:t>
            </a:r>
          </a:p>
          <a:p>
            <a:r>
              <a:rPr lang="en-US" dirty="0"/>
              <a:t>12U A 17 players-Silver B Tier 2</a:t>
            </a:r>
          </a:p>
          <a:p>
            <a:r>
              <a:rPr lang="en-US" dirty="0"/>
              <a:t>12U AA 16 players-Gold </a:t>
            </a:r>
          </a:p>
          <a:p>
            <a:r>
              <a:rPr lang="en-US" dirty="0"/>
              <a:t>12U Girls-14 players-Gold Tier  1</a:t>
            </a:r>
          </a:p>
          <a:p>
            <a:r>
              <a:rPr lang="en-US" dirty="0"/>
              <a:t>14U A 17 players-Silver Tier 2</a:t>
            </a:r>
          </a:p>
          <a:p>
            <a:r>
              <a:rPr lang="en-US" dirty="0"/>
              <a:t>14U AA 18 players-Elite</a:t>
            </a:r>
          </a:p>
        </p:txBody>
      </p:sp>
    </p:spTree>
    <p:extLst>
      <p:ext uri="{BB962C8B-B14F-4D97-AF65-F5344CB8AC3E}">
        <p14:creationId xmlns:p14="http://schemas.microsoft.com/office/powerpoint/2010/main" val="49082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59CBC-0BF7-4F19-A404-F5238D024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IRISH ROVER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36058-A942-4673-99CD-AA359327F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10U A  22-7-7</a:t>
            </a:r>
          </a:p>
          <a:p>
            <a:r>
              <a:rPr lang="en-US" dirty="0"/>
              <a:t>10U AA 26-15-6        2 HTP 1</a:t>
            </a:r>
            <a:r>
              <a:rPr lang="en-US" baseline="30000" dirty="0"/>
              <a:t>st</a:t>
            </a:r>
            <a:r>
              <a:rPr lang="en-US" dirty="0"/>
              <a:t> place    2 HTP 2</a:t>
            </a:r>
            <a:r>
              <a:rPr lang="en-US" baseline="30000" dirty="0"/>
              <a:t>nd</a:t>
            </a:r>
            <a:r>
              <a:rPr lang="en-US" dirty="0"/>
              <a:t> place</a:t>
            </a:r>
          </a:p>
          <a:p>
            <a:r>
              <a:rPr lang="en-US" dirty="0"/>
              <a:t>12U A  28-14-7         HTP 2</a:t>
            </a:r>
            <a:r>
              <a:rPr lang="en-US" baseline="30000" dirty="0"/>
              <a:t>nd</a:t>
            </a:r>
            <a:r>
              <a:rPr lang="en-US" dirty="0"/>
              <a:t> place consolation</a:t>
            </a:r>
          </a:p>
          <a:p>
            <a:r>
              <a:rPr lang="en-US" dirty="0"/>
              <a:t>12U AA 13-29-9        HTP 2</a:t>
            </a:r>
            <a:r>
              <a:rPr lang="en-US" baseline="30000" dirty="0"/>
              <a:t>nd</a:t>
            </a:r>
            <a:r>
              <a:rPr lang="en-US" dirty="0"/>
              <a:t> place </a:t>
            </a:r>
          </a:p>
          <a:p>
            <a:r>
              <a:rPr lang="en-US" dirty="0"/>
              <a:t>12U Shamrocks 18-14-3     2 HTP 1</a:t>
            </a:r>
            <a:r>
              <a:rPr lang="en-US" baseline="30000" dirty="0"/>
              <a:t>st</a:t>
            </a:r>
            <a:r>
              <a:rPr lang="en-US" dirty="0"/>
              <a:t> place </a:t>
            </a:r>
          </a:p>
          <a:p>
            <a:r>
              <a:rPr lang="en-US" dirty="0"/>
              <a:t>14U A  21-14-2          HTP 2</a:t>
            </a:r>
            <a:r>
              <a:rPr lang="en-US" baseline="30000" dirty="0"/>
              <a:t>nd</a:t>
            </a:r>
            <a:r>
              <a:rPr lang="en-US" dirty="0"/>
              <a:t> place   </a:t>
            </a:r>
          </a:p>
          <a:p>
            <a:r>
              <a:rPr lang="en-US" dirty="0"/>
              <a:t>14UAA 32-11-7         2 HTP 1</a:t>
            </a:r>
            <a:r>
              <a:rPr lang="en-US" baseline="30000" dirty="0"/>
              <a:t>st</a:t>
            </a:r>
            <a:r>
              <a:rPr lang="en-US" dirty="0"/>
              <a:t> place  </a:t>
            </a:r>
            <a:r>
              <a:rPr lang="en-US" b="1" dirty="0"/>
              <a:t>NIHL Blackhawk Cup Champs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408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0D806-F5A5-43E1-93F4-B739AA88E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SELECT RESULTS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4BF40-2041-4DAD-B063-ABE545929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Teams play 4-5 HTP Tournaments and some outside games </a:t>
            </a:r>
          </a:p>
          <a:p>
            <a:r>
              <a:rPr lang="en-US" dirty="0"/>
              <a:t>10U Blue 10-6-1-1    HTP 1</a:t>
            </a:r>
            <a:r>
              <a:rPr lang="en-US" baseline="30000" dirty="0"/>
              <a:t>st</a:t>
            </a:r>
            <a:r>
              <a:rPr lang="en-US" dirty="0"/>
              <a:t> and HTP 2</a:t>
            </a:r>
            <a:r>
              <a:rPr lang="en-US" baseline="30000" dirty="0"/>
              <a:t>nd</a:t>
            </a:r>
            <a:r>
              <a:rPr lang="en-US" dirty="0"/>
              <a:t>       14 players</a:t>
            </a:r>
          </a:p>
          <a:p>
            <a:r>
              <a:rPr lang="en-US" dirty="0"/>
              <a:t>10U Green 3-13                                                  14 players</a:t>
            </a:r>
          </a:p>
          <a:p>
            <a:r>
              <a:rPr lang="en-US" dirty="0"/>
              <a:t>12U Blue  18-4-1     4 HTP 1</a:t>
            </a:r>
            <a:r>
              <a:rPr lang="en-US" baseline="30000" dirty="0"/>
              <a:t>st</a:t>
            </a:r>
            <a:r>
              <a:rPr lang="en-US" dirty="0"/>
              <a:t>                            17 players</a:t>
            </a:r>
          </a:p>
          <a:p>
            <a:r>
              <a:rPr lang="en-US" dirty="0"/>
              <a:t>12U Green 9-8-2      4 HTP 2</a:t>
            </a:r>
            <a:r>
              <a:rPr lang="en-US" baseline="30000" dirty="0"/>
              <a:t>nd</a:t>
            </a:r>
            <a:r>
              <a:rPr lang="en-US" dirty="0"/>
              <a:t>                           17 players </a:t>
            </a:r>
          </a:p>
          <a:p>
            <a:r>
              <a:rPr lang="en-US" dirty="0"/>
              <a:t>14U Blue 10-12-2     HTP 2</a:t>
            </a:r>
            <a:r>
              <a:rPr lang="en-US" baseline="30000" dirty="0"/>
              <a:t>nd</a:t>
            </a:r>
            <a:r>
              <a:rPr lang="en-US" dirty="0"/>
              <a:t>                              17 players  </a:t>
            </a:r>
          </a:p>
          <a:p>
            <a:r>
              <a:rPr lang="en-US" dirty="0"/>
              <a:t>14U Green 5-11        HTP 2</a:t>
            </a:r>
            <a:r>
              <a:rPr lang="en-US" baseline="30000" dirty="0"/>
              <a:t>nd                                             </a:t>
            </a:r>
            <a:r>
              <a:rPr lang="en-US" sz="3600" baseline="30000" dirty="0"/>
              <a:t>17 Players</a:t>
            </a:r>
          </a:p>
          <a:p>
            <a:r>
              <a:rPr lang="en-US" dirty="0"/>
              <a:t>8U Select 2 teams                                                19  12 players </a:t>
            </a:r>
          </a:p>
        </p:txBody>
      </p:sp>
    </p:spTree>
    <p:extLst>
      <p:ext uri="{BB962C8B-B14F-4D97-AF65-F5344CB8AC3E}">
        <p14:creationId xmlns:p14="http://schemas.microsoft.com/office/powerpoint/2010/main" val="2723561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863EE-9F50-45B3-9BDA-1366DF4C7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HOUSE LEAGUE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5E3A1-6F48-4A0F-849B-2073EBADF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Games and ADM practices     www.admkids.com</a:t>
            </a:r>
          </a:p>
          <a:p>
            <a:r>
              <a:rPr lang="en-US" dirty="0"/>
              <a:t>Playoffs  </a:t>
            </a:r>
          </a:p>
          <a:p>
            <a:r>
              <a:rPr lang="en-US" dirty="0"/>
              <a:t>Standings on web site</a:t>
            </a:r>
          </a:p>
          <a:p>
            <a:r>
              <a:rPr lang="en-US" dirty="0"/>
              <a:t>Championship Sunday- announced names, national anthem, giveaways from:</a:t>
            </a:r>
          </a:p>
          <a:p>
            <a:r>
              <a:rPr lang="en-US" dirty="0"/>
              <a:t>ND Hockey- 2 4 packs for Minnesota game</a:t>
            </a:r>
          </a:p>
          <a:p>
            <a:r>
              <a:rPr lang="en-US" dirty="0"/>
              <a:t>Chicago Blackhawks-Mike McNeill</a:t>
            </a:r>
          </a:p>
          <a:p>
            <a:r>
              <a:rPr lang="en-US" dirty="0"/>
              <a:t>The Hockey Stop</a:t>
            </a:r>
          </a:p>
          <a:p>
            <a:r>
              <a:rPr lang="en-US" dirty="0"/>
              <a:t>The Ice Box </a:t>
            </a:r>
          </a:p>
          <a:p>
            <a:r>
              <a:rPr lang="en-US" dirty="0"/>
              <a:t>South Bend Summer Hockey Camp-Mike McNeill</a:t>
            </a:r>
          </a:p>
          <a:p>
            <a:r>
              <a:rPr lang="en-US" dirty="0"/>
              <a:t>Ice Box Hockey Camp-Chris </a:t>
            </a:r>
            <a:r>
              <a:rPr lang="en-US" dirty="0" err="1"/>
              <a:t>Sandnas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82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607</Words>
  <Application>Microsoft Office PowerPoint</Application>
  <PresentationFormat>Widescreen</PresentationFormat>
  <Paragraphs>114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                         Meeting Agenda</vt:lpstr>
      <vt:lpstr>              IYHL BY THE NUMBERS</vt:lpstr>
      <vt:lpstr>               IYHL BY THE NUMBERS   </vt:lpstr>
      <vt:lpstr>IRISH YOUTH HOCKEY FINANCIALS</vt:lpstr>
      <vt:lpstr>                          IRISH ROVERS               Northern Illinois Hockey League </vt:lpstr>
      <vt:lpstr>                       IRISH ROVER RESULTS </vt:lpstr>
      <vt:lpstr>                        SELECT RESULTS </vt:lpstr>
      <vt:lpstr>           HOUSE LEAGUE SUMMARY</vt:lpstr>
      <vt:lpstr>              2018-2019 Season Highlights</vt:lpstr>
      <vt:lpstr>           2018-2019 Season Highlights</vt:lpstr>
      <vt:lpstr>                   IYHL Award Winners</vt:lpstr>
      <vt:lpstr>                            SUMMARY</vt:lpstr>
      <vt:lpstr>                Final Thoughts and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Troester, Brian</dc:creator>
  <cp:lastModifiedBy>Troester, Brian</cp:lastModifiedBy>
  <cp:revision>34</cp:revision>
  <cp:lastPrinted>2019-03-19T12:01:31Z</cp:lastPrinted>
  <dcterms:created xsi:type="dcterms:W3CDTF">2018-03-15T21:36:07Z</dcterms:created>
  <dcterms:modified xsi:type="dcterms:W3CDTF">2019-03-20T01:21:45Z</dcterms:modified>
</cp:coreProperties>
</file>