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4" r:id="rId4"/>
    <p:sldId id="261" r:id="rId5"/>
    <p:sldId id="262" r:id="rId6"/>
    <p:sldId id="263" r:id="rId7"/>
    <p:sldId id="259" r:id="rId8"/>
    <p:sldId id="266" r:id="rId9"/>
    <p:sldId id="265" r:id="rId10"/>
    <p:sldId id="267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8DEB7-8892-4B44-87E3-F502EE44C72C}" v="6" dt="2023-12-19T15:28:09.514"/>
    <p1510:client id="{2D5A6E31-484E-43B7-B66E-7A86BC7BE2EA}" v="157" dt="2022-12-13T19:24:37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77"/>
  </p:normalViewPr>
  <p:slideViewPr>
    <p:cSldViewPr>
      <p:cViewPr>
        <p:scale>
          <a:sx n="100" d="100"/>
          <a:sy n="100" d="100"/>
        </p:scale>
        <p:origin x="1960" y="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0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K" userId="3adaaaa91c9e19fb" providerId="Windows Live" clId="Web-{2408DEB7-8892-4B44-87E3-F502EE44C72C}"/>
    <pc:docChg chg="modSld">
      <pc:chgData name="Ryan K" userId="3adaaaa91c9e19fb" providerId="Windows Live" clId="Web-{2408DEB7-8892-4B44-87E3-F502EE44C72C}" dt="2023-12-19T15:28:09.514" v="5" actId="20577"/>
      <pc:docMkLst>
        <pc:docMk/>
      </pc:docMkLst>
      <pc:sldChg chg="modSp">
        <pc:chgData name="Ryan K" userId="3adaaaa91c9e19fb" providerId="Windows Live" clId="Web-{2408DEB7-8892-4B44-87E3-F502EE44C72C}" dt="2023-12-19T15:28:09.514" v="5" actId="20577"/>
        <pc:sldMkLst>
          <pc:docMk/>
          <pc:sldMk cId="0" sldId="257"/>
        </pc:sldMkLst>
        <pc:spChg chg="mod">
          <ac:chgData name="Ryan K" userId="3adaaaa91c9e19fb" providerId="Windows Live" clId="Web-{2408DEB7-8892-4B44-87E3-F502EE44C72C}" dt="2023-12-19T15:28:09.514" v="5" actId="20577"/>
          <ac:spMkLst>
            <pc:docMk/>
            <pc:sldMk cId="0" sldId="257"/>
            <ac:spMk id="5121" creationId="{B865248F-37F0-ED94-748D-508627B2661D}"/>
          </ac:spMkLst>
        </pc:spChg>
      </pc:sldChg>
    </pc:docChg>
  </pc:docChgLst>
  <pc:docChgLst>
    <pc:chgData name="Ryan K" userId="3adaaaa91c9e19fb" providerId="Windows Live" clId="Web-{2D5A6E31-484E-43B7-B66E-7A86BC7BE2EA}"/>
    <pc:docChg chg="modSld">
      <pc:chgData name="Ryan K" userId="3adaaaa91c9e19fb" providerId="Windows Live" clId="Web-{2D5A6E31-484E-43B7-B66E-7A86BC7BE2EA}" dt="2022-12-13T19:24:36.979" v="142" actId="20577"/>
      <pc:docMkLst>
        <pc:docMk/>
      </pc:docMkLst>
      <pc:sldChg chg="modSp">
        <pc:chgData name="Ryan K" userId="3adaaaa91c9e19fb" providerId="Windows Live" clId="Web-{2D5A6E31-484E-43B7-B66E-7A86BC7BE2EA}" dt="2022-12-13T19:18:43.561" v="0" actId="20577"/>
        <pc:sldMkLst>
          <pc:docMk/>
          <pc:sldMk cId="0" sldId="257"/>
        </pc:sldMkLst>
        <pc:spChg chg="mod">
          <ac:chgData name="Ryan K" userId="3adaaaa91c9e19fb" providerId="Windows Live" clId="Web-{2D5A6E31-484E-43B7-B66E-7A86BC7BE2EA}" dt="2022-12-13T19:18:43.561" v="0" actId="20577"/>
          <ac:spMkLst>
            <pc:docMk/>
            <pc:sldMk cId="0" sldId="257"/>
            <ac:spMk id="5121" creationId="{B865248F-37F0-ED94-748D-508627B2661D}"/>
          </ac:spMkLst>
        </pc:spChg>
      </pc:sldChg>
      <pc:sldChg chg="modSp">
        <pc:chgData name="Ryan K" userId="3adaaaa91c9e19fb" providerId="Windows Live" clId="Web-{2D5A6E31-484E-43B7-B66E-7A86BC7BE2EA}" dt="2022-12-13T19:19:50.189" v="4" actId="20577"/>
        <pc:sldMkLst>
          <pc:docMk/>
          <pc:sldMk cId="0" sldId="258"/>
        </pc:sldMkLst>
        <pc:spChg chg="mod">
          <ac:chgData name="Ryan K" userId="3adaaaa91c9e19fb" providerId="Windows Live" clId="Web-{2D5A6E31-484E-43B7-B66E-7A86BC7BE2EA}" dt="2022-12-13T19:19:50.189" v="4" actId="20577"/>
          <ac:spMkLst>
            <pc:docMk/>
            <pc:sldMk cId="0" sldId="258"/>
            <ac:spMk id="7169" creationId="{81964447-A088-9B42-23A1-F13233EA07FF}"/>
          </ac:spMkLst>
        </pc:spChg>
      </pc:sldChg>
      <pc:sldChg chg="modSp">
        <pc:chgData name="Ryan K" userId="3adaaaa91c9e19fb" providerId="Windows Live" clId="Web-{2D5A6E31-484E-43B7-B66E-7A86BC7BE2EA}" dt="2022-12-13T19:21:28.598" v="20" actId="20577"/>
        <pc:sldMkLst>
          <pc:docMk/>
          <pc:sldMk cId="0" sldId="259"/>
        </pc:sldMkLst>
        <pc:spChg chg="mod">
          <ac:chgData name="Ryan K" userId="3adaaaa91c9e19fb" providerId="Windows Live" clId="Web-{2D5A6E31-484E-43B7-B66E-7A86BC7BE2EA}" dt="2022-12-13T19:20:13.127" v="13" actId="20577"/>
          <ac:spMkLst>
            <pc:docMk/>
            <pc:sldMk cId="0" sldId="259"/>
            <ac:spMk id="17409" creationId="{55EF1D3E-F520-4ECC-2A9D-6A5BCBC1D05F}"/>
          </ac:spMkLst>
        </pc:spChg>
        <pc:spChg chg="mod">
          <ac:chgData name="Ryan K" userId="3adaaaa91c9e19fb" providerId="Windows Live" clId="Web-{2D5A6E31-484E-43B7-B66E-7A86BC7BE2EA}" dt="2022-12-13T19:21:28.598" v="20" actId="20577"/>
          <ac:spMkLst>
            <pc:docMk/>
            <pc:sldMk cId="0" sldId="259"/>
            <ac:spMk id="17411" creationId="{45E36325-F20E-0157-53E3-7C59AF5E5251}"/>
          </ac:spMkLst>
        </pc:spChg>
      </pc:sldChg>
      <pc:sldChg chg="modSp">
        <pc:chgData name="Ryan K" userId="3adaaaa91c9e19fb" providerId="Windows Live" clId="Web-{2D5A6E31-484E-43B7-B66E-7A86BC7BE2EA}" dt="2022-12-13T19:20:01.204" v="10" actId="20577"/>
        <pc:sldMkLst>
          <pc:docMk/>
          <pc:sldMk cId="0" sldId="261"/>
        </pc:sldMkLst>
        <pc:spChg chg="mod">
          <ac:chgData name="Ryan K" userId="3adaaaa91c9e19fb" providerId="Windows Live" clId="Web-{2D5A6E31-484E-43B7-B66E-7A86BC7BE2EA}" dt="2022-12-13T19:20:01.204" v="10" actId="20577"/>
          <ac:spMkLst>
            <pc:docMk/>
            <pc:sldMk cId="0" sldId="261"/>
            <ac:spMk id="11265" creationId="{E45CE364-E8CF-AAEC-8057-A98134049C31}"/>
          </ac:spMkLst>
        </pc:spChg>
      </pc:sldChg>
      <pc:sldChg chg="modSp">
        <pc:chgData name="Ryan K" userId="3adaaaa91c9e19fb" providerId="Windows Live" clId="Web-{2D5A6E31-484E-43B7-B66E-7A86BC7BE2EA}" dt="2022-12-13T19:20:05.501" v="11" actId="20577"/>
        <pc:sldMkLst>
          <pc:docMk/>
          <pc:sldMk cId="0" sldId="262"/>
        </pc:sldMkLst>
        <pc:spChg chg="mod">
          <ac:chgData name="Ryan K" userId="3adaaaa91c9e19fb" providerId="Windows Live" clId="Web-{2D5A6E31-484E-43B7-B66E-7A86BC7BE2EA}" dt="2022-12-13T19:20:05.501" v="11" actId="20577"/>
          <ac:spMkLst>
            <pc:docMk/>
            <pc:sldMk cId="0" sldId="262"/>
            <ac:spMk id="13313" creationId="{AF98F0D7-B397-6E7B-CA02-CD6195CAB220}"/>
          </ac:spMkLst>
        </pc:spChg>
      </pc:sldChg>
      <pc:sldChg chg="modSp">
        <pc:chgData name="Ryan K" userId="3adaaaa91c9e19fb" providerId="Windows Live" clId="Web-{2D5A6E31-484E-43B7-B66E-7A86BC7BE2EA}" dt="2022-12-13T19:20:16.611" v="14" actId="20577"/>
        <pc:sldMkLst>
          <pc:docMk/>
          <pc:sldMk cId="0" sldId="263"/>
        </pc:sldMkLst>
        <pc:spChg chg="mod">
          <ac:chgData name="Ryan K" userId="3adaaaa91c9e19fb" providerId="Windows Live" clId="Web-{2D5A6E31-484E-43B7-B66E-7A86BC7BE2EA}" dt="2022-12-13T19:20:16.611" v="14" actId="20577"/>
          <ac:spMkLst>
            <pc:docMk/>
            <pc:sldMk cId="0" sldId="263"/>
            <ac:spMk id="15361" creationId="{C59D3A9E-699D-29D0-5FFA-37D295777407}"/>
          </ac:spMkLst>
        </pc:spChg>
      </pc:sldChg>
      <pc:sldChg chg="modSp">
        <pc:chgData name="Ryan K" userId="3adaaaa91c9e19fb" providerId="Windows Live" clId="Web-{2D5A6E31-484E-43B7-B66E-7A86BC7BE2EA}" dt="2022-12-13T19:19:56.611" v="9" actId="20577"/>
        <pc:sldMkLst>
          <pc:docMk/>
          <pc:sldMk cId="0" sldId="264"/>
        </pc:sldMkLst>
        <pc:spChg chg="mod">
          <ac:chgData name="Ryan K" userId="3adaaaa91c9e19fb" providerId="Windows Live" clId="Web-{2D5A6E31-484E-43B7-B66E-7A86BC7BE2EA}" dt="2022-12-13T19:19:56.611" v="9" actId="20577"/>
          <ac:spMkLst>
            <pc:docMk/>
            <pc:sldMk cId="0" sldId="264"/>
            <ac:spMk id="9217" creationId="{32D3D9E5-919B-1353-07B8-983966A9995F}"/>
          </ac:spMkLst>
        </pc:spChg>
      </pc:sldChg>
      <pc:sldChg chg="modSp">
        <pc:chgData name="Ryan K" userId="3adaaaa91c9e19fb" providerId="Windows Live" clId="Web-{2D5A6E31-484E-43B7-B66E-7A86BC7BE2EA}" dt="2022-12-13T19:24:36.979" v="142" actId="20577"/>
        <pc:sldMkLst>
          <pc:docMk/>
          <pc:sldMk cId="0" sldId="265"/>
        </pc:sldMkLst>
        <pc:spChg chg="mod">
          <ac:chgData name="Ryan K" userId="3adaaaa91c9e19fb" providerId="Windows Live" clId="Web-{2D5A6E31-484E-43B7-B66E-7A86BC7BE2EA}" dt="2022-12-13T19:20:20.486" v="15" actId="20577"/>
          <ac:spMkLst>
            <pc:docMk/>
            <pc:sldMk cId="0" sldId="265"/>
            <ac:spMk id="20481" creationId="{C2780AAC-FE77-544B-9350-98A32744CEED}"/>
          </ac:spMkLst>
        </pc:spChg>
        <pc:spChg chg="mod">
          <ac:chgData name="Ryan K" userId="3adaaaa91c9e19fb" providerId="Windows Live" clId="Web-{2D5A6E31-484E-43B7-B66E-7A86BC7BE2EA}" dt="2022-12-13T19:24:36.979" v="142" actId="20577"/>
          <ac:spMkLst>
            <pc:docMk/>
            <pc:sldMk cId="0" sldId="265"/>
            <ac:spMk id="20483" creationId="{FDBD2320-853C-DB2E-A6D5-5B9BCF0DBF85}"/>
          </ac:spMkLst>
        </pc:spChg>
      </pc:sldChg>
      <pc:sldChg chg="modSp">
        <pc:chgData name="Ryan K" userId="3adaaaa91c9e19fb" providerId="Windows Live" clId="Web-{2D5A6E31-484E-43B7-B66E-7A86BC7BE2EA}" dt="2022-12-13T19:21:42.224" v="27" actId="20577"/>
        <pc:sldMkLst>
          <pc:docMk/>
          <pc:sldMk cId="0" sldId="266"/>
        </pc:sldMkLst>
        <pc:spChg chg="mod">
          <ac:chgData name="Ryan K" userId="3adaaaa91c9e19fb" providerId="Windows Live" clId="Web-{2D5A6E31-484E-43B7-B66E-7A86BC7BE2EA}" dt="2022-12-13T19:20:09.564" v="12" actId="20577"/>
          <ac:spMkLst>
            <pc:docMk/>
            <pc:sldMk cId="0" sldId="266"/>
            <ac:spMk id="19457" creationId="{986C2BA0-3459-DA09-AE04-C0231B0C3726}"/>
          </ac:spMkLst>
        </pc:spChg>
        <pc:spChg chg="mod">
          <ac:chgData name="Ryan K" userId="3adaaaa91c9e19fb" providerId="Windows Live" clId="Web-{2D5A6E31-484E-43B7-B66E-7A86BC7BE2EA}" dt="2022-12-13T19:21:42.224" v="27" actId="20577"/>
          <ac:spMkLst>
            <pc:docMk/>
            <pc:sldMk cId="0" sldId="266"/>
            <ac:spMk id="19459" creationId="{E362D532-C906-8C87-0DB1-70FB445D0E94}"/>
          </ac:spMkLst>
        </pc:spChg>
      </pc:sldChg>
      <pc:sldChg chg="modSp">
        <pc:chgData name="Ryan K" userId="3adaaaa91c9e19fb" providerId="Windows Live" clId="Web-{2D5A6E31-484E-43B7-B66E-7A86BC7BE2EA}" dt="2022-12-13T19:24:05.510" v="140" actId="20577"/>
        <pc:sldMkLst>
          <pc:docMk/>
          <pc:sldMk cId="0" sldId="267"/>
        </pc:sldMkLst>
        <pc:spChg chg="mod">
          <ac:chgData name="Ryan K" userId="3adaaaa91c9e19fb" providerId="Windows Live" clId="Web-{2D5A6E31-484E-43B7-B66E-7A86BC7BE2EA}" dt="2022-12-13T19:24:05.510" v="140" actId="20577"/>
          <ac:spMkLst>
            <pc:docMk/>
            <pc:sldMk cId="0" sldId="267"/>
            <ac:spMk id="4" creationId="{9F8DE720-EBBB-760D-43DA-AA9843857B7E}"/>
          </ac:spMkLst>
        </pc:spChg>
        <pc:spChg chg="mod">
          <ac:chgData name="Ryan K" userId="3adaaaa91c9e19fb" providerId="Windows Live" clId="Web-{2D5A6E31-484E-43B7-B66E-7A86BC7BE2EA}" dt="2022-12-13T19:20:24.768" v="16" actId="20577"/>
          <ac:spMkLst>
            <pc:docMk/>
            <pc:sldMk cId="0" sldId="267"/>
            <ac:spMk id="22529" creationId="{5EBFA6F2-3785-CF42-36D5-969A5E454588}"/>
          </ac:spMkLst>
        </pc:spChg>
        <pc:spChg chg="mod">
          <ac:chgData name="Ryan K" userId="3adaaaa91c9e19fb" providerId="Windows Live" clId="Web-{2D5A6E31-484E-43B7-B66E-7A86BC7BE2EA}" dt="2022-12-13T19:23:55.900" v="131" actId="20577"/>
          <ac:spMkLst>
            <pc:docMk/>
            <pc:sldMk cId="0" sldId="267"/>
            <ac:spMk id="22530" creationId="{668A4C84-095B-DF73-73FF-5A6FB11728D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0DC49-4D7A-0C0B-BBFB-846346C5DA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Garamon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8DE9C8-A749-0FEE-F5D9-6A19BDBCB9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charset="0"/>
                <a:ea typeface="ＭＳ Ｐゴシック" charset="-128"/>
              </a:defRPr>
            </a:lvl1pPr>
          </a:lstStyle>
          <a:p>
            <a:pPr>
              <a:defRPr/>
            </a:pPr>
            <a:fld id="{F6559014-AD8C-482D-AF7D-61427CDFD68B}" type="datetimeFigureOut">
              <a:rPr lang="en-US" altLang="en-US"/>
              <a:pPr>
                <a:defRPr/>
              </a:pPr>
              <a:t>12/19/2023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0163A-DEE9-5358-60ED-6F20E108AF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Garamon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ECD60C-D643-F9DF-F57B-FB3D0FC014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1714F2-BEA2-43E2-8E3F-7A60BE23E9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66998E52-CF72-4E69-9BA6-9CE479C9C8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D9797CC-1C04-E339-F25F-6D80EE3B44A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43A1745-5A74-1200-D538-962B2F81802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83822374-89D6-176C-B7A8-F79BDC0CF69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4619B7A2-3433-F024-4EFC-A31799E277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B2546512-4F7C-3536-3334-5ADEE73418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EF1713E-FA17-4506-A11E-643A31A61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74DE9E7F-DEB0-DA13-5F72-8568FB9A7A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22B499CA-798C-434B-8FED-B10C5D51DA69}" type="slidenum">
              <a:rPr lang="en-US" altLang="en-US" smtClean="0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ADB6DA0-ADA0-8C93-7949-CCF590A82F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06C3B65-9BDF-9812-07F8-4BCC9C970F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A59BD448-EDCA-305D-2633-2AA3C637EF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1B4F4A95-6A35-4BE0-8724-A067073350AC}" type="slidenum">
              <a:rPr lang="en-US" altLang="en-US" smtClean="0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84C473F-87AC-4CAA-C403-B4BF78B58F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ECEAEA3-0E7D-91BE-9CF2-17133B868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DDE8E08B-D6DB-A85A-EBE5-B636971DF2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72040972-5624-4A0D-A24A-77E200A434D7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286FFD4B-2B88-8441-907C-5B79D20EC9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12D0FF-001C-FBF9-5EDB-0B7230577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12658C9B-50A9-0447-E013-75504DF06C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8B5D139B-2954-45C4-B1C7-D83BE69EAC29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28702C3E-EC31-B66A-6D5F-CA5CBEE207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1F58A3D-647B-FC98-1B13-C7AB22CDF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906923E9-0417-0AE4-DE1A-FCF13AAB8A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34621FED-7FAD-468A-8D82-CEDF3BB5BA78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7BF406B4-E6E0-DC97-A97A-D98D3CC7EE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4C10F6C-2843-106F-2D8C-8AB01C246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44763148-003E-27D9-69EA-1A3200E8B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27EB3F34-3F60-4D40-9058-A82FF9F912FE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73AA065D-CEAC-2C68-E20D-8D980A0B4A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2EF44FF-F746-F2DA-36E4-F2B19ACB3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514832B7-459D-9DF8-A39F-891AD851A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7C5BB8E9-2B51-443A-9ADF-A7DA3BB03B50}" type="slidenum">
              <a:rPr lang="en-US" altLang="en-US" smtClean="0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DB859400-DB4D-ADFC-2593-95348FF552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F1E36B0-4ACC-DAD8-6684-0D5B9C754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59DC9E25-D0A5-3D6F-A2D2-EEF7C9F0F7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fld id="{E7BE9453-9FC4-4101-9027-2E82CB7F9F8F}" type="slidenum">
              <a:rPr lang="en-US" altLang="en-US" smtClean="0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60CC347-96A1-8867-8240-898BF8CA0A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4AB0894-09C4-9B9E-2130-A29E87C31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>
            <a:extLst>
              <a:ext uri="{FF2B5EF4-FFF2-40B4-BE49-F238E27FC236}">
                <a16:creationId xmlns:a16="http://schemas.microsoft.com/office/drawing/2014/main" id="{F8AB7368-435F-3F3B-B264-0CD8F1EBB99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129338"/>
            <a:ext cx="9144000" cy="736600"/>
            <a:chOff x="0" y="3861"/>
            <a:chExt cx="5760" cy="464"/>
          </a:xfrm>
        </p:grpSpPr>
        <p:pic>
          <p:nvPicPr>
            <p:cNvPr id="3" name="Picture 34" descr="Logo Banner Sliver">
              <a:extLst>
                <a:ext uri="{FF2B5EF4-FFF2-40B4-BE49-F238E27FC236}">
                  <a16:creationId xmlns:a16="http://schemas.microsoft.com/office/drawing/2014/main" id="{3C62CD63-D3A6-B7A4-27B9-0D28813E4DF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4" y="3861"/>
              <a:ext cx="3656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32" descr="Logo Banner">
              <a:extLst>
                <a:ext uri="{FF2B5EF4-FFF2-40B4-BE49-F238E27FC236}">
                  <a16:creationId xmlns:a16="http://schemas.microsoft.com/office/drawing/2014/main" id="{4F7AE5BA-447E-D0C1-44EB-A271F40FAFB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61"/>
              <a:ext cx="213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200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914400"/>
            <a:ext cx="8534400" cy="1736725"/>
          </a:xfrm>
        </p:spPr>
        <p:txBody>
          <a:bodyPr anchor="b" anchorCtr="1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200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032125"/>
            <a:ext cx="7126288" cy="914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F8D078"/>
                </a:solidFill>
                <a:latin typeface="Allstar" pitchFamily="2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0005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225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0"/>
            <a:ext cx="21717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62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46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42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89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16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063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988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49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395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723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00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extLst>
              <a:ext uri="{FF2B5EF4-FFF2-40B4-BE49-F238E27FC236}">
                <a16:creationId xmlns:a16="http://schemas.microsoft.com/office/drawing/2014/main" id="{DC76A0AB-EE01-BE93-AA51-030EDBF119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68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2">
            <a:extLst>
              <a:ext uri="{FF2B5EF4-FFF2-40B4-BE49-F238E27FC236}">
                <a16:creationId xmlns:a16="http://schemas.microsoft.com/office/drawing/2014/main" id="{6CA1A874-6DBA-9885-843F-3685C82B48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28" name="Group 37">
            <a:extLst>
              <a:ext uri="{FF2B5EF4-FFF2-40B4-BE49-F238E27FC236}">
                <a16:creationId xmlns:a16="http://schemas.microsoft.com/office/drawing/2014/main" id="{0FBED866-33F3-488D-8147-DBB7A67714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129338"/>
            <a:ext cx="9144000" cy="736600"/>
            <a:chOff x="0" y="3861"/>
            <a:chExt cx="5760" cy="464"/>
          </a:xfrm>
        </p:grpSpPr>
        <p:pic>
          <p:nvPicPr>
            <p:cNvPr id="1030" name="Picture 38" descr="Logo Banner Sliver">
              <a:extLst>
                <a:ext uri="{FF2B5EF4-FFF2-40B4-BE49-F238E27FC236}">
                  <a16:creationId xmlns:a16="http://schemas.microsoft.com/office/drawing/2014/main" id="{D604CE5F-65FA-9F26-95C6-340D36BF157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4" y="3861"/>
              <a:ext cx="3656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39" descr="Logo Banner">
              <a:extLst>
                <a:ext uri="{FF2B5EF4-FFF2-40B4-BE49-F238E27FC236}">
                  <a16:creationId xmlns:a16="http://schemas.microsoft.com/office/drawing/2014/main" id="{7D1AB544-4054-4576-6D50-0F60664B246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61"/>
              <a:ext cx="213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00" name="Text Box 40">
            <a:extLst>
              <a:ext uri="{FF2B5EF4-FFF2-40B4-BE49-F238E27FC236}">
                <a16:creationId xmlns:a16="http://schemas.microsoft.com/office/drawing/2014/main" id="{81E6EBFF-0050-5307-398C-BFB876E9E8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581400" y="636905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US" altLang="en-US" sz="1400">
                <a:solidFill>
                  <a:srgbClr val="FCECC8"/>
                </a:solidFill>
                <a:latin typeface="Copperplate Gothic Light" charset="0"/>
              </a:rPr>
              <a:t>2012 AAA 1</a:t>
            </a:r>
            <a:r>
              <a:rPr lang="en-US" altLang="en-US" sz="1400" baseline="30000">
                <a:solidFill>
                  <a:srgbClr val="FCECC8"/>
                </a:solidFill>
                <a:latin typeface="Copperplate Gothic Light" charset="0"/>
              </a:rPr>
              <a:t>st</a:t>
            </a:r>
            <a:r>
              <a:rPr lang="en-US" altLang="en-US" sz="1400">
                <a:solidFill>
                  <a:srgbClr val="FCECC8"/>
                </a:solidFill>
                <a:latin typeface="Copperplate Gothic Light" charset="0"/>
              </a:rPr>
              <a:t> grade Boys</a:t>
            </a:r>
            <a:r>
              <a:rPr lang="ja-JP" altLang="en-US" sz="1400">
                <a:solidFill>
                  <a:srgbClr val="FCECC8"/>
                </a:solidFill>
                <a:latin typeface="Copperplate Gothic Light" charset="0"/>
              </a:rPr>
              <a:t>’</a:t>
            </a:r>
            <a:r>
              <a:rPr lang="en-US" altLang="ja-JP" sz="1400">
                <a:solidFill>
                  <a:srgbClr val="FCECC8"/>
                </a:solidFill>
                <a:latin typeface="Copperplate Gothic Light" charset="0"/>
              </a:rPr>
              <a:t> Basketball Program Plan</a:t>
            </a:r>
            <a:endParaRPr lang="en-US" altLang="en-US" sz="1400">
              <a:solidFill>
                <a:srgbClr val="FCECC8"/>
              </a:solidFill>
              <a:latin typeface="Copperplate Gothic Light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F8D078"/>
          </a:solidFill>
          <a:latin typeface="Collegiate-Normal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>
            <a:extLst>
              <a:ext uri="{FF2B5EF4-FFF2-40B4-BE49-F238E27FC236}">
                <a16:creationId xmlns:a16="http://schemas.microsoft.com/office/drawing/2014/main" id="{B865248F-37F0-ED94-748D-508627B26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2024 Sample Program Plan</a:t>
            </a:r>
          </a:p>
        </p:txBody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id="{5B04B7AD-CAD8-4A30-ED91-8A7B029F84C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Philosophy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Low-key introduction to Basketball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Focus on fun and basic skills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Establish a long-term love for team sports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Stress teamwork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Celebrate small successes (individually and as a team)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4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Practice Sessions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Every player will need a ball for some drills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Keep every player busy at all times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Run multiple drills or multiple squads at same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Utilize parents to maintain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Keep drills simple, and fun!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Drills provided are guidelines, feel free to use your favorites instead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Correct mistakes gently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Point out what they should have done instead of what they did wrong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8491C24-D86F-0D9D-4141-6B4DA82AA53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600" dirty="0">
                <a:ea typeface="+mn-ea"/>
                <a:cs typeface="+mn-cs"/>
              </a:rPr>
              <a:t>Development Plan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1: Dribbling &amp; Passing Skills Pictures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2: More Dribbling &amp; Passing Skills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3: Shooting Skills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4: Defense Skills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5: Offense Skills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6: Review &amp; Scrimmage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7: Review &amp; Scrimmage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400" dirty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8: Review &amp; Scrimmage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sz="1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/>
              <a:t>Week 9: Scrimmage-Team Party/Awards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5EBFA6F2-3785-CF42-36D5-969A5E4545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/>
              </a:rPr>
              <a:t>Week 9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68A4C84-095B-DF73-73FF-5A6FB11728D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>
                <a:ea typeface="ＭＳ Ｐゴシック"/>
              </a:rPr>
              <a:t>Scrimmage (45 Minutes)</a:t>
            </a: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1 coach from each team on the floor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Keep a coach or parent on the bench to maintain control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  <a:cs typeface="Arial"/>
              </a:rPr>
              <a:t>Run more similar to real basketball – Get them used to transitioning from offense to defense</a:t>
            </a:r>
          </a:p>
          <a:p>
            <a:pPr lvl="1"/>
            <a:r>
              <a:rPr lang="en-US" altLang="en-US" sz="1800" dirty="0">
                <a:ea typeface="ＭＳ Ｐゴシック"/>
              </a:rPr>
              <a:t>NO FAST BREAKS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Never allow score to be kept on the scoreboard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Rotate players through positions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Make sure everyone gets a chance to touch the ball and take a shot</a:t>
            </a:r>
            <a:endParaRPr lang="en-US" altLang="en-US" sz="1800" dirty="0">
              <a:ea typeface="ＭＳ Ｐゴシック"/>
              <a:cs typeface="Arial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DE720-EBBB-760D-43DA-AA9843857B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z="1800" dirty="0">
                <a:ea typeface="+mn-ea"/>
                <a:cs typeface="Arial" pitchFamily="34" charset="0"/>
              </a:rPr>
              <a:t>Awards- Team Party in Hallways</a:t>
            </a:r>
          </a:p>
          <a:p>
            <a:pPr>
              <a:defRPr/>
            </a:pPr>
            <a:endParaRPr lang="en-US" sz="1800" dirty="0">
              <a:ea typeface="+mn-ea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1800" dirty="0">
                <a:ea typeface="+mn-ea"/>
                <a:cs typeface="Arial"/>
              </a:rPr>
              <a:t>Coaches Hand out awards ( will be delivered to you on this day) </a:t>
            </a:r>
          </a:p>
          <a:p>
            <a:pPr>
              <a:buFont typeface="Arial" charset="0"/>
              <a:buChar char="•"/>
              <a:defRPr/>
            </a:pPr>
            <a:endParaRPr lang="en-US" sz="1800" dirty="0">
              <a:ea typeface="+mn-ea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1800" dirty="0">
                <a:ea typeface="+mn-ea"/>
                <a:cs typeface="Arial" pitchFamily="34" charset="0"/>
              </a:rPr>
              <a:t>Team parties planned by individual teams</a:t>
            </a:r>
          </a:p>
          <a:p>
            <a:pPr marL="0" indent="0">
              <a:buFontTx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4">
            <a:extLst>
              <a:ext uri="{FF2B5EF4-FFF2-40B4-BE49-F238E27FC236}">
                <a16:creationId xmlns:a16="http://schemas.microsoft.com/office/drawing/2014/main" id="{81964447-A088-9B42-23A1-F13233EA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1 </a:t>
            </a:r>
          </a:p>
        </p:txBody>
      </p:sp>
      <p:sp>
        <p:nvSpPr>
          <p:cNvPr id="7170" name="Rectangle 5">
            <a:extLst>
              <a:ext uri="{FF2B5EF4-FFF2-40B4-BE49-F238E27FC236}">
                <a16:creationId xmlns:a16="http://schemas.microsoft.com/office/drawing/2014/main" id="{3389D541-5933-EA45-7DB2-7848909225D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914400"/>
            <a:ext cx="4267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Dribbling Drills (30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Standing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use of fingers, proper force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Knees bent, other arm for balance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Switch hands and repeat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Walking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Right hand out, left hand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Progress to fast walk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Cone Weave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Stick to dominant hand this week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Passing Drills (15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Two lines facing each other 12 feet apart (lane width)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Passing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Step towards partner, then pass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Snap wrists on release so that thumbs rotate under the ball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Catching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Fingers spread, thumbs touching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Chest Pass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Aim for partner</a:t>
            </a:r>
            <a:r>
              <a:rPr lang="ja-JP" altLang="en-US" sz="1200">
                <a:ea typeface="ＭＳ Ｐゴシック" panose="020B0600070205080204" pitchFamily="34" charset="-128"/>
              </a:rPr>
              <a:t>’</a:t>
            </a:r>
            <a:r>
              <a:rPr lang="en-US" altLang="ja-JP" sz="1200">
                <a:ea typeface="ＭＳ Ｐゴシック" panose="020B0600070205080204" pitchFamily="34" charset="-128"/>
              </a:rPr>
              <a:t>s chin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Sounds bad, but allows ball to drop to chest level for easier catching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Bounce Pass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Aim for a spot 2/3 of distance to partner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E3D1DADF-AF39-AE18-0AE4-0E060BD813F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495800" y="914400"/>
            <a:ext cx="441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Skills Competition </a:t>
            </a:r>
            <a:r>
              <a:rPr lang="en-US" altLang="en-US" sz="1200">
                <a:ea typeface="ＭＳ Ｐゴシック" panose="020B0600070205080204" pitchFamily="34" charset="-128"/>
              </a:rPr>
              <a:t>(Best 2 out of 3 for each event)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Speed Dribble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Full court, up 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Hand ball to next player in line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Cone Weave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4 cones/line length of court, up 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Switch hands if 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Zig-Zag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4 cones/line length of court, but now spaced apart about 12 feet so that players must </a:t>
            </a:r>
            <a:r>
              <a:rPr lang="ja-JP" altLang="en-US" sz="1200">
                <a:ea typeface="ＭＳ Ｐゴシック" panose="020B0600070205080204" pitchFamily="34" charset="-128"/>
              </a:rPr>
              <a:t>“</a:t>
            </a:r>
            <a:r>
              <a:rPr lang="en-US" altLang="ja-JP" sz="1200">
                <a:ea typeface="ＭＳ Ｐゴシック" panose="020B0600070205080204" pitchFamily="34" charset="-128"/>
              </a:rPr>
              <a:t>zig-zag</a:t>
            </a:r>
            <a:r>
              <a:rPr lang="ja-JP" altLang="en-US" sz="1200">
                <a:ea typeface="ＭＳ Ｐゴシック" panose="020B0600070205080204" pitchFamily="34" charset="-128"/>
              </a:rPr>
              <a:t>”</a:t>
            </a:r>
            <a:r>
              <a:rPr lang="en-US" altLang="ja-JP" sz="1200">
                <a:ea typeface="ＭＳ Ｐゴシック" panose="020B0600070205080204" pitchFamily="34" charset="-128"/>
              </a:rPr>
              <a:t> around them like a skiing slalom course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Switch hands if 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(Chest Passes)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2 lines/team, facing each other 12 feet apart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Offset lines so that a </a:t>
            </a:r>
            <a:r>
              <a:rPr lang="ja-JP" altLang="en-US" sz="1200">
                <a:ea typeface="ＭＳ Ｐゴシック" panose="020B0600070205080204" pitchFamily="34" charset="-128"/>
              </a:rPr>
              <a:t>“</a:t>
            </a:r>
            <a:r>
              <a:rPr lang="en-US" altLang="ja-JP" sz="1200">
                <a:ea typeface="ＭＳ Ｐゴシック" panose="020B0600070205080204" pitchFamily="34" charset="-128"/>
              </a:rPr>
              <a:t>zig-zag</a:t>
            </a:r>
            <a:r>
              <a:rPr lang="ja-JP" altLang="en-US" sz="1200">
                <a:ea typeface="ＭＳ Ｐゴシック" panose="020B0600070205080204" pitchFamily="34" charset="-128"/>
              </a:rPr>
              <a:t>”</a:t>
            </a:r>
            <a:r>
              <a:rPr lang="en-US" altLang="ja-JP" sz="1200">
                <a:ea typeface="ＭＳ Ｐゴシック" panose="020B0600070205080204" pitchFamily="34" charset="-128"/>
              </a:rPr>
              <a:t> occurs when passing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chest pass diagonally between lines, up and back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(Bounce Passes)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2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4">
            <a:extLst>
              <a:ext uri="{FF2B5EF4-FFF2-40B4-BE49-F238E27FC236}">
                <a16:creationId xmlns:a16="http://schemas.microsoft.com/office/drawing/2014/main" id="{32D3D9E5-919B-1353-07B8-983966A999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2</a:t>
            </a:r>
          </a:p>
        </p:txBody>
      </p:sp>
      <p:sp>
        <p:nvSpPr>
          <p:cNvPr id="9218" name="Rectangle 5">
            <a:extLst>
              <a:ext uri="{FF2B5EF4-FFF2-40B4-BE49-F238E27FC236}">
                <a16:creationId xmlns:a16="http://schemas.microsoft.com/office/drawing/2014/main" id="{BE773B44-C1A8-CEDE-69E4-C6BD377C552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914400"/>
            <a:ext cx="4267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Dribbling Drills (20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Fast Walking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Right hand out, left hand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Progress to a jog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Eyes Closed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Stand in place first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Try walking if they look ready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Cone Weave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Try switching hands this week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Passing Drills (25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Two lines facing each other 12 feet apart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proper technique again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Chest Pass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Bounce Pass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2-Hand Overhead Pass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1-Hand </a:t>
            </a:r>
            <a:r>
              <a:rPr lang="ja-JP" altLang="en-US" sz="1400">
                <a:ea typeface="ＭＳ Ｐゴシック" panose="020B0600070205080204" pitchFamily="34" charset="-128"/>
              </a:rPr>
              <a:t>“</a:t>
            </a:r>
            <a:r>
              <a:rPr lang="en-US" altLang="ja-JP" sz="1400">
                <a:ea typeface="ＭＳ Ｐゴシック" panose="020B0600070205080204" pitchFamily="34" charset="-128"/>
              </a:rPr>
              <a:t>Baseball</a:t>
            </a:r>
            <a:r>
              <a:rPr lang="ja-JP" altLang="en-US" sz="1400">
                <a:ea typeface="ＭＳ Ｐゴシック" panose="020B0600070205080204" pitchFamily="34" charset="-128"/>
              </a:rPr>
              <a:t>”</a:t>
            </a:r>
            <a:r>
              <a:rPr lang="en-US" altLang="ja-JP" sz="1400">
                <a:ea typeface="ＭＳ Ｐゴシック" panose="020B0600070205080204" pitchFamily="34" charset="-128"/>
              </a:rPr>
              <a:t> Pass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Increase distance if needed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Two lines, 1 ball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Pass &amp; run to end of 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Next player shifts down to receive pass back</a:t>
            </a: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23CC0560-02C9-7014-9EED-D6795B45F6F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495800" y="914400"/>
            <a:ext cx="441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Skills Competition </a:t>
            </a:r>
            <a:r>
              <a:rPr lang="en-US" altLang="en-US" sz="1200">
                <a:ea typeface="ＭＳ Ｐゴシック" panose="020B0600070205080204" pitchFamily="34" charset="-128"/>
              </a:rPr>
              <a:t>(Best 2 out of 3 for each event)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Speed Dribble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Full court, up 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Hand ball to next player in line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Cone Weave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4 cones/line length of court, up 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Switch hands if 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Zig-Zag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1 line/team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4 cones/line length of court, but now spaced apart about 12 feet so that players must </a:t>
            </a:r>
            <a:r>
              <a:rPr lang="ja-JP" altLang="en-US" sz="1200">
                <a:ea typeface="ＭＳ Ｐゴシック" panose="020B0600070205080204" pitchFamily="34" charset="-128"/>
              </a:rPr>
              <a:t>“</a:t>
            </a:r>
            <a:r>
              <a:rPr lang="en-US" altLang="ja-JP" sz="1200">
                <a:ea typeface="ＭＳ Ｐゴシック" panose="020B0600070205080204" pitchFamily="34" charset="-128"/>
              </a:rPr>
              <a:t>zig-zag</a:t>
            </a:r>
            <a:r>
              <a:rPr lang="ja-JP" altLang="en-US" sz="1200">
                <a:ea typeface="ＭＳ Ｐゴシック" panose="020B0600070205080204" pitchFamily="34" charset="-128"/>
              </a:rPr>
              <a:t>”</a:t>
            </a:r>
            <a:r>
              <a:rPr lang="en-US" altLang="ja-JP" sz="1200">
                <a:ea typeface="ＭＳ Ｐゴシック" panose="020B0600070205080204" pitchFamily="34" charset="-128"/>
              </a:rPr>
              <a:t> around them like a skiing slalom course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Use dominant hand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Switch hands if 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(Chest Passes)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2 lines/team, facing each other 12 feet apart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Offset lines so that a </a:t>
            </a:r>
            <a:r>
              <a:rPr lang="ja-JP" altLang="en-US" sz="1200">
                <a:ea typeface="ＭＳ Ｐゴシック" panose="020B0600070205080204" pitchFamily="34" charset="-128"/>
              </a:rPr>
              <a:t>“</a:t>
            </a:r>
            <a:r>
              <a:rPr lang="en-US" altLang="ja-JP" sz="1200">
                <a:ea typeface="ＭＳ Ｐゴシック" panose="020B0600070205080204" pitchFamily="34" charset="-128"/>
              </a:rPr>
              <a:t>zig-zag</a:t>
            </a:r>
            <a:r>
              <a:rPr lang="ja-JP" altLang="en-US" sz="1200">
                <a:ea typeface="ＭＳ Ｐゴシック" panose="020B0600070205080204" pitchFamily="34" charset="-128"/>
              </a:rPr>
              <a:t>”</a:t>
            </a:r>
            <a:r>
              <a:rPr lang="en-US" altLang="ja-JP" sz="1200">
                <a:ea typeface="ＭＳ Ｐゴシック" panose="020B0600070205080204" pitchFamily="34" charset="-128"/>
              </a:rPr>
              <a:t> occurs when passing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chest pass diagonally between lines, up and back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(Bounce Passes)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2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>
            <a:extLst>
              <a:ext uri="{FF2B5EF4-FFF2-40B4-BE49-F238E27FC236}">
                <a16:creationId xmlns:a16="http://schemas.microsoft.com/office/drawing/2014/main" id="{E45CE364-E8CF-AAEC-8057-A98134049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3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5C78AE47-43A2-F115-2C7D-3B9DF9D748C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914400"/>
            <a:ext cx="4267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Review Drills (15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Dribbling: Cone Weave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Switching hands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Passing: 2 lines, 1 ball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run to end of line after passing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1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Shooting Drills (30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Jump Shot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Proper hand positioning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1 underneath, 1 on the side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Fingers spread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Ball centered on forehead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Don</a:t>
            </a:r>
            <a:r>
              <a:rPr lang="ja-JP" altLang="en-US" sz="1000">
                <a:ea typeface="ＭＳ Ｐゴシック" panose="020B0600070205080204" pitchFamily="34" charset="-128"/>
              </a:rPr>
              <a:t>’</a:t>
            </a:r>
            <a:r>
              <a:rPr lang="en-US" altLang="ja-JP" sz="1000">
                <a:ea typeface="ＭＳ Ｐゴシック" panose="020B0600070205080204" pitchFamily="34" charset="-128"/>
              </a:rPr>
              <a:t>t shoot from the chest</a:t>
            </a:r>
          </a:p>
          <a:p>
            <a:pPr lvl="2" eaLnBrk="1" hangingPunct="1">
              <a:lnSpc>
                <a:spcPct val="90000"/>
              </a:lnSpc>
            </a:pPr>
            <a:r>
              <a:rPr lang="ja-JP" altLang="en-US" sz="1200">
                <a:ea typeface="ＭＳ Ｐゴシック" panose="020B0600070205080204" pitchFamily="34" charset="-128"/>
              </a:rPr>
              <a:t>“</a:t>
            </a:r>
            <a:r>
              <a:rPr lang="en-US" altLang="ja-JP" sz="1200">
                <a:ea typeface="ＭＳ Ｐゴシック" panose="020B0600070205080204" pitchFamily="34" charset="-128"/>
              </a:rPr>
              <a:t>Square up</a:t>
            </a:r>
            <a:r>
              <a:rPr lang="ja-JP" altLang="en-US" sz="1200">
                <a:ea typeface="ＭＳ Ｐゴシック" panose="020B0600070205080204" pitchFamily="34" charset="-128"/>
              </a:rPr>
              <a:t>”</a:t>
            </a:r>
            <a:r>
              <a:rPr lang="en-US" altLang="ja-JP" sz="1200">
                <a:ea typeface="ＭＳ Ｐゴシック" panose="020B0600070205080204" pitchFamily="34" charset="-128"/>
              </a:rPr>
              <a:t> to the basket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Bend knees, jump, shoot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Lay-Up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Start player about 8 feet from basket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No dribble, two steps and shoot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Right side: Left, right, shoot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Left side: Right, left, shoot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Aim for corner of backboard box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Stick to dominant arm this week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CD4A5535-04C3-D3E3-4570-06B1FC2CED5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419600" y="914400"/>
            <a:ext cx="4495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Skills Competition </a:t>
            </a:r>
            <a:r>
              <a:rPr lang="en-US" altLang="en-US" sz="1200">
                <a:ea typeface="ＭＳ Ｐゴシック" panose="020B0600070205080204" pitchFamily="34" charset="-128"/>
              </a:rPr>
              <a:t>(Best 2 out of 3 for each event)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Zig-Zag w/Hand Switching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(Chest Passes)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Hot Potato (Bounce Passes)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3-Shots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Teams at opposite baskets lined up out of bounds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3 cones in positions to left, right, and in front of basket about 6 feet away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Each player attempts a shot from each location as quickly as possible, then passes to next player in line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must retrieve their own rebounds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Lay-Up Chase (Right Handed)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Teams at opposite baskets on right side of basket lined up out of bounds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Coach rolls ball down court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First player in line chase ball, picks it up, and dribbles in for a lay-up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 retrieves rebound and fast dribbles back to coach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Lay-Up Chase (Left Handed)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Teams switch to left side of baskets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AF98F0D7-B397-6E7B-CA02-CD6195CAB2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4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83E8A611-EBFB-C3D1-0EE2-322BCEFFF52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685800"/>
            <a:ext cx="42672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Review Drills (15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Dribbling: Forward/Backward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2 lines at end-line each with ball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Dribble fast to foul 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Controlled stop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Dribble backwards returning to end-line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Switch hands and repeat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Passing: Monkey in the Middle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Players in a large circle, one in the center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Center player passes out to one in the circle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Pass back to center, pass back out to next player in the circle, continue all the way around circle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New player in center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Repeat with bounce passes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Defense Drills (15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Slide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2 lines facing coach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Stress proper stance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900">
                <a:ea typeface="ＭＳ Ｐゴシック" panose="020B0600070205080204" pitchFamily="34" charset="-128"/>
              </a:rPr>
              <a:t>Feet at shoulder width, knees bent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900">
                <a:ea typeface="ＭＳ Ｐゴシック" panose="020B0600070205080204" pitchFamily="34" charset="-128"/>
              </a:rPr>
              <a:t>Balance on balls of feet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900">
                <a:ea typeface="ＭＳ Ｐゴシック" panose="020B0600070205080204" pitchFamily="34" charset="-128"/>
              </a:rPr>
              <a:t>Hands open, arms out and diagonal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900">
                <a:ea typeface="ＭＳ Ｐゴシック" panose="020B0600070205080204" pitchFamily="34" charset="-128"/>
              </a:rPr>
              <a:t>Arm up in direction of motion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No crossing legs when moving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Don</a:t>
            </a:r>
            <a:r>
              <a:rPr lang="ja-JP" altLang="en-US" sz="1000">
                <a:ea typeface="ＭＳ Ｐゴシック" panose="020B0600070205080204" pitchFamily="34" charset="-128"/>
              </a:rPr>
              <a:t>’</a:t>
            </a:r>
            <a:r>
              <a:rPr lang="en-US" altLang="ja-JP" sz="1000">
                <a:ea typeface="ＭＳ Ｐゴシック" panose="020B0600070205080204" pitchFamily="34" charset="-128"/>
              </a:rPr>
              <a:t>t forget to move players forward and backward (drop-step)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Close-Out and Slide Away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Player sprints from under basket out to coach at free-throw line and establishes guarding stance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Coach points left or right and player slides that way to the sideline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Player drop steps and slides to end-line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900">
                <a:ea typeface="ＭＳ Ｐゴシック" panose="020B0600070205080204" pitchFamily="34" charset="-128"/>
              </a:rPr>
              <a:t>Always facing in towards coach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Coach</a:t>
            </a:r>
            <a:r>
              <a:rPr lang="ja-JP" altLang="en-US" sz="1400">
                <a:ea typeface="ＭＳ Ｐゴシック" panose="020B0600070205080204" pitchFamily="34" charset="-128"/>
              </a:rPr>
              <a:t>’</a:t>
            </a:r>
            <a:r>
              <a:rPr lang="en-US" altLang="ja-JP" sz="1400">
                <a:ea typeface="ＭＳ Ｐゴシック" panose="020B0600070205080204" pitchFamily="34" charset="-128"/>
              </a:rPr>
              <a:t>s Choice (15 Minutes)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1B729170-40D0-528D-A87D-2D3AF444B83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648200" y="762000"/>
            <a:ext cx="42672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Skills Competition </a:t>
            </a:r>
            <a:r>
              <a:rPr lang="en-US" altLang="en-US" sz="1000">
                <a:ea typeface="ＭＳ Ｐゴシック" panose="020B0600070205080204" pitchFamily="34" charset="-128"/>
              </a:rPr>
              <a:t>(Best 2 out of 3 for each event)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Zig-Zag w/Hand Switching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3-Shots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Teams at opposite baskets lined up out of bounds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3 cones in positions to left, right, and in front of basket about 6 feet away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Each player attempts a shot from each location as quickly as possible, then passes to next player in 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Players must retrieve their own rebounds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Lay-Up Chase (Right Handed)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Teams at opposite baskets on right side of basket lined up out of bounds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Coach rolls ball down court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First player in line chase ball, picks it up, and dribbles in for a lay-up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Player retrieves rebound and fast dribbles back to coach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Lay-Up Chase (Left Handed)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Teams switch to left side of baskets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Shuffle Relay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Teams line up at same basket out of bounds on either side of the lane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First player in each line gets into defensive stance and shuffles out to foul line and back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Next player in line goes when previous player touches their hand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When all players have gone, contest continues but now going out to the center line and 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C59D3A9E-699D-29D0-5FFA-37D2957774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5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D98104DC-0BB2-BD28-8FFF-4EB832E567C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Review Drills (15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Dribbling/Passing/Shooting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2 lines at half court sideline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 on left (facing basket) dribbles to high post, player on right runs to right side of lane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Dribbler passes, Receiver makes jump shot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switch lines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Repeat using lay-ups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Offense Drills (30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General Concepts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Review offensive positions and general location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Teach court terminology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passing vs. hogging ball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Give and Go Play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Make sure everyone has a role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Pick and Roll Play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proper screening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No contact, must allow Defender one step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Arms in, no holding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No tripping or extending knees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Make sure everyone has a role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2295594B-5F85-A66A-9949-F460288B891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Skills Competition (15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Players</a:t>
            </a:r>
            <a:r>
              <a:rPr lang="ja-JP" altLang="en-US" sz="1400">
                <a:ea typeface="ＭＳ Ｐゴシック" panose="020B0600070205080204" pitchFamily="34" charset="-128"/>
              </a:rPr>
              <a:t>’</a:t>
            </a:r>
            <a:r>
              <a:rPr lang="en-US" altLang="ja-JP" sz="1400">
                <a:ea typeface="ＭＳ Ｐゴシック" panose="020B0600070205080204" pitchFamily="34" charset="-128"/>
              </a:rPr>
              <a:t> favorites or Coaches choice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55EF1D3E-F520-4ECC-2A9D-6A5BCBC1D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6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0ADA5B0E-CD0A-AD54-331B-77B6C918BCD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Drills (25 Minutes)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Coach</a:t>
            </a:r>
            <a:r>
              <a:rPr lang="ja-JP" altLang="en-US" sz="1800">
                <a:ea typeface="ＭＳ Ｐゴシック" panose="020B0600070205080204" pitchFamily="34" charset="-128"/>
              </a:rPr>
              <a:t>’</a:t>
            </a:r>
            <a:r>
              <a:rPr lang="en-US" altLang="ja-JP" sz="1800">
                <a:ea typeface="ＭＳ Ｐゴシック" panose="020B0600070205080204" pitchFamily="34" charset="-128"/>
              </a:rPr>
              <a:t>s choice</a:t>
            </a: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45E36325-F20E-0157-53E3-7C59AF5E525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3505200" y="914400"/>
            <a:ext cx="5410200" cy="4800600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/>
              </a:rPr>
              <a:t>Scrimmage (25 Minutes)</a:t>
            </a: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1  coach from each team on the floor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Keep a coach or parent on the bench to maintain control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Consider each team running 5 offensive plays and then switching possession.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Never allow score to be kept on the scoreboard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Rotate players through positions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Make sure everyone gets a chance to touch the ball and take a shot</a:t>
            </a:r>
            <a:endParaRPr lang="en-US" altLang="en-US" sz="1800" dirty="0">
              <a:ea typeface="ＭＳ Ｐゴシック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986C2BA0-3459-DA09-AE04-C0231B0C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/>
              </a:rPr>
              <a:t>Week 7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A57F65B7-ED13-8FDA-BCD0-8BD36462A93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Review Drills (10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Dribbling/Passing/Shooting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2 lines at half court sideline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 on left (facing basket) dribbles to high post, player on right runs to right side of lane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Dribbler passes, Receiver makes jump shot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Players switch lines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Repeat using lay-ups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Offense Drills (10 Minutes)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General Concepts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Review offensive positions and general location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Teach court terminology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passing vs. hogging ball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Give and Go Play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Make sure everyone has a role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Pick and Roll Play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Stress proper screening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No contact, must allow Defender one step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Arms in, no holding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000">
                <a:ea typeface="ＭＳ Ｐゴシック" panose="020B0600070205080204" pitchFamily="34" charset="-128"/>
              </a:rPr>
              <a:t>No tripping or extending knees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200">
                <a:ea typeface="ＭＳ Ｐゴシック" panose="020B0600070205080204" pitchFamily="34" charset="-128"/>
              </a:rPr>
              <a:t>Make sure everyone has a role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Content Placeholder 3">
            <a:extLst>
              <a:ext uri="{FF2B5EF4-FFF2-40B4-BE49-F238E27FC236}">
                <a16:creationId xmlns:a16="http://schemas.microsoft.com/office/drawing/2014/main" id="{E362D532-C906-8C87-0DB1-70FB445D0E9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>
                <a:ea typeface="ＭＳ Ｐゴシック"/>
              </a:rPr>
              <a:t>Scrimmage (25 Minutes)</a:t>
            </a: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1 coach from each team on the floor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Keep a coach or parent on the bench to maintain control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Consider each team running 5 offensive plays and then switching possession.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Never allow score to be kept on the scoreboard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Rotate players through positions</a:t>
            </a:r>
            <a:endParaRPr lang="en-US" altLang="en-US" sz="1800" dirty="0">
              <a:ea typeface="ＭＳ Ｐゴシック"/>
              <a:cs typeface="Arial"/>
            </a:endParaRPr>
          </a:p>
          <a:p>
            <a:pPr lvl="1" eaLnBrk="1" hangingPunct="1"/>
            <a:r>
              <a:rPr lang="en-US" altLang="en-US" sz="1800" dirty="0">
                <a:ea typeface="ＭＳ Ｐゴシック"/>
              </a:rPr>
              <a:t>Make sure everyone gets a chance to touch the ball and take a shot</a:t>
            </a:r>
            <a:endParaRPr lang="en-US" altLang="en-US" sz="1800" dirty="0">
              <a:ea typeface="ＭＳ Ｐゴシック"/>
              <a:cs typeface="Arial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C2780AAC-FE77-544B-9350-98A32744CE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Week 8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761FA10-C5CF-C256-4B86-9613A09ABCB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Drills (20 Minutes)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Coach</a:t>
            </a:r>
            <a:r>
              <a:rPr lang="ja-JP" altLang="en-US" sz="1800">
                <a:ea typeface="ＭＳ Ｐゴシック" panose="020B0600070205080204" pitchFamily="34" charset="-128"/>
              </a:rPr>
              <a:t>’</a:t>
            </a:r>
            <a:r>
              <a:rPr lang="en-US" altLang="ja-JP" sz="1800">
                <a:ea typeface="ＭＳ Ｐゴシック" panose="020B0600070205080204" pitchFamily="34" charset="-128"/>
              </a:rPr>
              <a:t>s choice</a:t>
            </a: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FDBD2320-853C-DB2E-A6D5-5B9BCF0DBF8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3505200" y="914400"/>
            <a:ext cx="5410200" cy="4800600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/>
              </a:rPr>
              <a:t>Scrimmage (25 Minutes)</a:t>
            </a:r>
          </a:p>
          <a:p>
            <a:pPr lvl="1" eaLnBrk="1" hangingPunct="1"/>
            <a:r>
              <a:rPr lang="en-US" sz="1800" dirty="0">
                <a:ea typeface="ＭＳ Ｐゴシック"/>
              </a:rPr>
              <a:t>1 coach from each team on the floor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Keep a coach or parent on the bench to maintain control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Run more similar to real basketball – Get them used to transitioning from offense to defense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NO FAST BREAKS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Never allow score to be kept on the scoreboard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Rotate players through positions</a:t>
            </a:r>
            <a:endParaRPr lang="en-US" sz="1800">
              <a:ea typeface="+mn-lt"/>
              <a:cs typeface="+mn-lt"/>
            </a:endParaRPr>
          </a:p>
          <a:p>
            <a:pPr lvl="1"/>
            <a:r>
              <a:rPr lang="en-US" sz="1800" dirty="0">
                <a:ea typeface="ＭＳ Ｐゴシック"/>
              </a:rPr>
              <a:t>Make sure everyone gets a chance to touch the ball and take a shot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Collegiate-Norm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1931</Words>
  <Application>Microsoft Office PowerPoint</Application>
  <PresentationFormat>On-screen Show (4:3)</PresentationFormat>
  <Paragraphs>303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Teamwork</vt:lpstr>
      <vt:lpstr>2024 Sample Program Plan</vt:lpstr>
      <vt:lpstr>Week 1 </vt:lpstr>
      <vt:lpstr>Week 2</vt:lpstr>
      <vt:lpstr>Week 3</vt:lpstr>
      <vt:lpstr>Week 4</vt:lpstr>
      <vt:lpstr>Week 5</vt:lpstr>
      <vt:lpstr>Week 6</vt:lpstr>
      <vt:lpstr>Week 7</vt:lpstr>
      <vt:lpstr>Week 8</vt:lpstr>
      <vt:lpstr>Week 9</vt:lpstr>
    </vt:vector>
  </TitlesOfParts>
  <Company>Vital Images,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Gompertz</dc:creator>
  <cp:lastModifiedBy>Masloski, Daniel W</cp:lastModifiedBy>
  <cp:revision>117</cp:revision>
  <cp:lastPrinted>2021-11-26T20:11:56Z</cp:lastPrinted>
  <dcterms:created xsi:type="dcterms:W3CDTF">2006-10-23T18:43:52Z</dcterms:created>
  <dcterms:modified xsi:type="dcterms:W3CDTF">2023-12-19T15:28:09Z</dcterms:modified>
</cp:coreProperties>
</file>