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8" r:id="rId3"/>
    <p:sldId id="259" r:id="rId4"/>
    <p:sldId id="260" r:id="rId5"/>
    <p:sldId id="261" r:id="rId6"/>
    <p:sldId id="263" r:id="rId7"/>
    <p:sldId id="262" r:id="rId8"/>
    <p:sldId id="265" r:id="rId9"/>
    <p:sldId id="264" r:id="rId10"/>
    <p:sldId id="266" r:id="rId11"/>
    <p:sldId id="267" r:id="rId12"/>
    <p:sldId id="268" r:id="rId13"/>
    <p:sldId id="269" r:id="rId14"/>
    <p:sldId id="273" r:id="rId15"/>
    <p:sldId id="274" r:id="rId16"/>
    <p:sldId id="276" r:id="rId17"/>
  </p:sldIdLst>
  <p:sldSz cx="12192000" cy="6858000"/>
  <p:notesSz cx="6858000" cy="9144000"/>
  <p:embeddedFontLst>
    <p:embeddedFont>
      <p:font typeface="Century Gothic" panose="020B050202020202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hmdcOT6Y4B08HwGuKkoPHk9rrS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font" Target="fonts/font3.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3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19455f1e9c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19455f1e9c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9455f1e9ca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19455f1e9ca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19455f1e9ca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19455f1e9ca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19455f1e9ca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19455f1e9ca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9455f1e9ca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9455f1e9ca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6" name="Google Shape;26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9455f1e9c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9455f1e9c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19455f1e9c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19455f1e9c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6332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19455f1e9c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19455f1e9c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4" name="Google Shape;19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19455f1e9c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19455f1e9c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7"/>
        <p:cNvGrpSpPr/>
        <p:nvPr/>
      </p:nvGrpSpPr>
      <p:grpSpPr>
        <a:xfrm>
          <a:off x="0" y="0"/>
          <a:ext cx="0" cy="0"/>
          <a:chOff x="0" y="0"/>
          <a:chExt cx="0" cy="0"/>
        </a:xfrm>
      </p:grpSpPr>
      <p:sp>
        <p:nvSpPr>
          <p:cNvPr id="18" name="Google Shape;18;p9"/>
          <p:cNvSpPr txBox="1">
            <a:spLocks noGrp="1"/>
          </p:cNvSpPr>
          <p:nvPr>
            <p:ph type="ctrTitle"/>
          </p:nvPr>
        </p:nvSpPr>
        <p:spPr>
          <a:xfrm>
            <a:off x="684212" y="685799"/>
            <a:ext cx="8001000" cy="297180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4800"/>
              <a:buFont typeface="Century Gothic"/>
              <a:buNone/>
              <a:defRPr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684212" y="3843867"/>
            <a:ext cx="6400800" cy="1947333"/>
          </a:xfrm>
          <a:prstGeom prst="rect">
            <a:avLst/>
          </a:prstGeom>
          <a:noFill/>
          <a:ln>
            <a:noFill/>
          </a:ln>
        </p:spPr>
        <p:txBody>
          <a:bodyPr spcFirstLastPara="1" wrap="square" lIns="91425" tIns="45700" rIns="91425" bIns="45700" anchor="t" anchorCtr="0">
            <a:normAutofit/>
          </a:bodyPr>
          <a:lstStyle>
            <a:lvl1pPr lvl="0" algn="l">
              <a:spcBef>
                <a:spcPts val="420"/>
              </a:spcBef>
              <a:spcAft>
                <a:spcPts val="0"/>
              </a:spcAft>
              <a:buSzPts val="1680"/>
              <a:buNone/>
              <a:defRPr sz="2100">
                <a:solidFill>
                  <a:srgbClr val="0F486F"/>
                </a:solidFill>
              </a:defRPr>
            </a:lvl1pPr>
            <a:lvl2pPr lvl="1" algn="ctr">
              <a:spcBef>
                <a:spcPts val="600"/>
              </a:spcBef>
              <a:spcAft>
                <a:spcPts val="0"/>
              </a:spcAft>
              <a:buSzPts val="1440"/>
              <a:buNone/>
              <a:defRPr>
                <a:solidFill>
                  <a:schemeClr val="lt1"/>
                </a:solidFill>
              </a:defRPr>
            </a:lvl2pPr>
            <a:lvl3pPr lvl="2" algn="ctr">
              <a:spcBef>
                <a:spcPts val="600"/>
              </a:spcBef>
              <a:spcAft>
                <a:spcPts val="0"/>
              </a:spcAft>
              <a:buSzPts val="1280"/>
              <a:buNone/>
              <a:defRPr>
                <a:solidFill>
                  <a:schemeClr val="lt1"/>
                </a:solidFill>
              </a:defRPr>
            </a:lvl3pPr>
            <a:lvl4pPr lvl="3" algn="ctr">
              <a:spcBef>
                <a:spcPts val="600"/>
              </a:spcBef>
              <a:spcAft>
                <a:spcPts val="0"/>
              </a:spcAft>
              <a:buSzPts val="1120"/>
              <a:buNone/>
              <a:defRPr>
                <a:solidFill>
                  <a:schemeClr val="lt1"/>
                </a:solidFill>
              </a:defRPr>
            </a:lvl4pPr>
            <a:lvl5pPr lvl="4" algn="ctr">
              <a:spcBef>
                <a:spcPts val="600"/>
              </a:spcBef>
              <a:spcAft>
                <a:spcPts val="0"/>
              </a:spcAft>
              <a:buSzPts val="1120"/>
              <a:buNone/>
              <a:defRPr>
                <a:solidFill>
                  <a:schemeClr val="lt1"/>
                </a:solidFill>
              </a:defRPr>
            </a:lvl5pPr>
            <a:lvl6pPr lvl="5" algn="ctr">
              <a:spcBef>
                <a:spcPts val="600"/>
              </a:spcBef>
              <a:spcAft>
                <a:spcPts val="0"/>
              </a:spcAft>
              <a:buSzPts val="1120"/>
              <a:buNone/>
              <a:defRPr>
                <a:solidFill>
                  <a:schemeClr val="lt1"/>
                </a:solidFill>
              </a:defRPr>
            </a:lvl6pPr>
            <a:lvl7pPr lvl="6" algn="ctr">
              <a:spcBef>
                <a:spcPts val="600"/>
              </a:spcBef>
              <a:spcAft>
                <a:spcPts val="0"/>
              </a:spcAft>
              <a:buSzPts val="1120"/>
              <a:buNone/>
              <a:defRPr>
                <a:solidFill>
                  <a:schemeClr val="lt1"/>
                </a:solidFill>
              </a:defRPr>
            </a:lvl7pPr>
            <a:lvl8pPr lvl="7" algn="ctr">
              <a:spcBef>
                <a:spcPts val="600"/>
              </a:spcBef>
              <a:spcAft>
                <a:spcPts val="0"/>
              </a:spcAft>
              <a:buSzPts val="1120"/>
              <a:buNone/>
              <a:defRPr>
                <a:solidFill>
                  <a:schemeClr val="lt1"/>
                </a:solidFill>
              </a:defRPr>
            </a:lvl8pPr>
            <a:lvl9pPr lvl="8" algn="ctr">
              <a:spcBef>
                <a:spcPts val="600"/>
              </a:spcBef>
              <a:spcAft>
                <a:spcPts val="600"/>
              </a:spcAft>
              <a:buSzPts val="1120"/>
              <a:buNone/>
              <a:defRPr>
                <a:solidFill>
                  <a:schemeClr val="lt1"/>
                </a:solidFill>
              </a:defRPr>
            </a:lvl9pPr>
          </a:lstStyle>
          <a:p>
            <a:endParaRPr/>
          </a:p>
        </p:txBody>
      </p:sp>
      <p:sp>
        <p:nvSpPr>
          <p:cNvPr id="20" name="Google Shape;20;p9"/>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9"/>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9"/>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3" name="Google Shape;23;p9"/>
          <p:cNvCxnSpPr/>
          <p:nvPr/>
        </p:nvCxnSpPr>
        <p:spPr>
          <a:xfrm flipH="1">
            <a:off x="8228012" y="8467"/>
            <a:ext cx="3810000" cy="3810000"/>
          </a:xfrm>
          <a:prstGeom prst="straightConnector1">
            <a:avLst/>
          </a:prstGeom>
          <a:noFill/>
          <a:ln w="12700" cap="flat" cmpd="sng">
            <a:solidFill>
              <a:schemeClr val="lt1"/>
            </a:solidFill>
            <a:prstDash val="solid"/>
            <a:round/>
            <a:headEnd type="none" w="sm" len="sm"/>
            <a:tailEnd type="none" w="sm" len="sm"/>
          </a:ln>
        </p:spPr>
      </p:cxnSp>
      <p:cxnSp>
        <p:nvCxnSpPr>
          <p:cNvPr id="24" name="Google Shape;24;p9"/>
          <p:cNvCxnSpPr/>
          <p:nvPr/>
        </p:nvCxnSpPr>
        <p:spPr>
          <a:xfrm flipH="1">
            <a:off x="6108170" y="91545"/>
            <a:ext cx="6080655" cy="6080655"/>
          </a:xfrm>
          <a:prstGeom prst="straightConnector1">
            <a:avLst/>
          </a:prstGeom>
          <a:noFill/>
          <a:ln w="12700" cap="flat" cmpd="sng">
            <a:solidFill>
              <a:schemeClr val="lt1"/>
            </a:solidFill>
            <a:prstDash val="solid"/>
            <a:round/>
            <a:headEnd type="none" w="sm" len="sm"/>
            <a:tailEnd type="none" w="sm" len="sm"/>
          </a:ln>
        </p:spPr>
      </p:cxnSp>
      <p:cxnSp>
        <p:nvCxnSpPr>
          <p:cNvPr id="25" name="Google Shape;25;p9"/>
          <p:cNvCxnSpPr/>
          <p:nvPr/>
        </p:nvCxnSpPr>
        <p:spPr>
          <a:xfrm flipH="1">
            <a:off x="7235825" y="228600"/>
            <a:ext cx="4953000" cy="4953000"/>
          </a:xfrm>
          <a:prstGeom prst="straightConnector1">
            <a:avLst/>
          </a:prstGeom>
          <a:noFill/>
          <a:ln w="12700" cap="flat" cmpd="sng">
            <a:solidFill>
              <a:schemeClr val="lt1"/>
            </a:solidFill>
            <a:prstDash val="solid"/>
            <a:round/>
            <a:headEnd type="none" w="sm" len="sm"/>
            <a:tailEnd type="none" w="sm" len="sm"/>
          </a:ln>
        </p:spPr>
      </p:cxnSp>
      <p:cxnSp>
        <p:nvCxnSpPr>
          <p:cNvPr id="26" name="Google Shape;26;p9"/>
          <p:cNvCxnSpPr/>
          <p:nvPr/>
        </p:nvCxnSpPr>
        <p:spPr>
          <a:xfrm flipH="1">
            <a:off x="7335837" y="32278"/>
            <a:ext cx="4852989" cy="4852989"/>
          </a:xfrm>
          <a:prstGeom prst="straightConnector1">
            <a:avLst/>
          </a:prstGeom>
          <a:noFill/>
          <a:ln w="31750" cap="flat" cmpd="sng">
            <a:solidFill>
              <a:schemeClr val="lt1"/>
            </a:solidFill>
            <a:prstDash val="solid"/>
            <a:round/>
            <a:headEnd type="none" w="sm" len="sm"/>
            <a:tailEnd type="none" w="sm" len="sm"/>
          </a:ln>
        </p:spPr>
      </p:cxnSp>
      <p:cxnSp>
        <p:nvCxnSpPr>
          <p:cNvPr id="27" name="Google Shape;27;p9"/>
          <p:cNvCxnSpPr/>
          <p:nvPr/>
        </p:nvCxnSpPr>
        <p:spPr>
          <a:xfrm flipH="1">
            <a:off x="7845426" y="609601"/>
            <a:ext cx="4343399" cy="4343399"/>
          </a:xfrm>
          <a:prstGeom prst="straightConnector1">
            <a:avLst/>
          </a:prstGeom>
          <a:noFill/>
          <a:ln w="31750" cap="flat" cmpd="sng">
            <a:solidFill>
              <a:schemeClr val="lt1"/>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86"/>
        <p:cNvGrpSpPr/>
        <p:nvPr/>
      </p:nvGrpSpPr>
      <p:grpSpPr>
        <a:xfrm>
          <a:off x="0" y="0"/>
          <a:ext cx="0" cy="0"/>
          <a:chOff x="0" y="0"/>
          <a:chExt cx="0" cy="0"/>
        </a:xfrm>
      </p:grpSpPr>
      <p:sp>
        <p:nvSpPr>
          <p:cNvPr id="87" name="Google Shape;87;p19"/>
          <p:cNvSpPr txBox="1">
            <a:spLocks noGrp="1"/>
          </p:cNvSpPr>
          <p:nvPr>
            <p:ph type="title"/>
          </p:nvPr>
        </p:nvSpPr>
        <p:spPr>
          <a:xfrm>
            <a:off x="684213" y="685800"/>
            <a:ext cx="100584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9"/>
          <p:cNvSpPr txBox="1">
            <a:spLocks noGrp="1"/>
          </p:cNvSpPr>
          <p:nvPr>
            <p:ph type="body" idx="1"/>
          </p:nvPr>
        </p:nvSpPr>
        <p:spPr>
          <a:xfrm>
            <a:off x="684212" y="4114800"/>
            <a:ext cx="8535988" cy="1879600"/>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89" name="Google Shape;89;p19"/>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9"/>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9"/>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2"/>
        <p:cNvGrpSpPr/>
        <p:nvPr/>
      </p:nvGrpSpPr>
      <p:grpSpPr>
        <a:xfrm>
          <a:off x="0" y="0"/>
          <a:ext cx="0" cy="0"/>
          <a:chOff x="0" y="0"/>
          <a:chExt cx="0" cy="0"/>
        </a:xfrm>
      </p:grpSpPr>
      <p:sp>
        <p:nvSpPr>
          <p:cNvPr id="93" name="Google Shape;93;p20"/>
          <p:cNvSpPr txBox="1">
            <a:spLocks noGrp="1"/>
          </p:cNvSpPr>
          <p:nvPr>
            <p:ph type="title"/>
          </p:nvPr>
        </p:nvSpPr>
        <p:spPr>
          <a:xfrm>
            <a:off x="1141411" y="685800"/>
            <a:ext cx="9144001"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20"/>
          <p:cNvSpPr txBox="1">
            <a:spLocks noGrp="1"/>
          </p:cNvSpPr>
          <p:nvPr>
            <p:ph type="body" idx="1"/>
          </p:nvPr>
        </p:nvSpPr>
        <p:spPr>
          <a:xfrm>
            <a:off x="1446212" y="3429000"/>
            <a:ext cx="8534400" cy="381000"/>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Font typeface="Century Gothic"/>
              <a:buNone/>
              <a:defRPr/>
            </a:lvl1pPr>
            <a:lvl2pPr marL="914400" lvl="1" indent="-228600" algn="l">
              <a:spcBef>
                <a:spcPts val="600"/>
              </a:spcBef>
              <a:spcAft>
                <a:spcPts val="0"/>
              </a:spcAft>
              <a:buSzPts val="1440"/>
              <a:buFont typeface="Century Gothic"/>
              <a:buNone/>
              <a:defRPr/>
            </a:lvl2pPr>
            <a:lvl3pPr marL="1371600" lvl="2" indent="-228600" algn="l">
              <a:spcBef>
                <a:spcPts val="600"/>
              </a:spcBef>
              <a:spcAft>
                <a:spcPts val="0"/>
              </a:spcAft>
              <a:buSzPts val="1280"/>
              <a:buFont typeface="Century Gothic"/>
              <a:buNone/>
              <a:defRPr/>
            </a:lvl3pPr>
            <a:lvl4pPr marL="1828800" lvl="3" indent="-228600" algn="l">
              <a:spcBef>
                <a:spcPts val="600"/>
              </a:spcBef>
              <a:spcAft>
                <a:spcPts val="0"/>
              </a:spcAft>
              <a:buSzPts val="1120"/>
              <a:buFont typeface="Century Gothic"/>
              <a:buNone/>
              <a:defRPr/>
            </a:lvl4pPr>
            <a:lvl5pPr marL="2286000" lvl="4" indent="-228600" algn="l">
              <a:spcBef>
                <a:spcPts val="600"/>
              </a:spcBef>
              <a:spcAft>
                <a:spcPts val="0"/>
              </a:spcAft>
              <a:buSzPts val="1120"/>
              <a:buFont typeface="Century Gothic"/>
              <a:buNone/>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95" name="Google Shape;95;p20"/>
          <p:cNvSpPr txBox="1">
            <a:spLocks noGrp="1"/>
          </p:cNvSpPr>
          <p:nvPr>
            <p:ph type="body" idx="2"/>
          </p:nvPr>
        </p:nvSpPr>
        <p:spPr>
          <a:xfrm>
            <a:off x="684213" y="4301067"/>
            <a:ext cx="8534400" cy="1684865"/>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96" name="Google Shape;96;p20"/>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0"/>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0"/>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9" name="Google Shape;99;p20"/>
          <p:cNvSpPr txBox="1"/>
          <p:nvPr/>
        </p:nvSpPr>
        <p:spPr>
          <a:xfrm>
            <a:off x="531812" y="812222"/>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chemeClr val="lt1"/>
                </a:solidFill>
                <a:latin typeface="Century Gothic"/>
                <a:ea typeface="Century Gothic"/>
                <a:cs typeface="Century Gothic"/>
                <a:sym typeface="Century Gothic"/>
              </a:rPr>
              <a:t>“</a:t>
            </a:r>
            <a:endParaRPr/>
          </a:p>
        </p:txBody>
      </p:sp>
      <p:sp>
        <p:nvSpPr>
          <p:cNvPr id="100" name="Google Shape;100;p20"/>
          <p:cNvSpPr txBox="1"/>
          <p:nvPr/>
        </p:nvSpPr>
        <p:spPr>
          <a:xfrm>
            <a:off x="10285412" y="2768601"/>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8000">
                <a:solidFill>
                  <a:schemeClr val="lt1"/>
                </a:solidFill>
                <a:latin typeface="Century Gothic"/>
                <a:ea typeface="Century Gothic"/>
                <a:cs typeface="Century Gothic"/>
                <a:sym typeface="Century Gothic"/>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84212" y="3429000"/>
            <a:ext cx="8534400" cy="169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3200"/>
              <a:buFont typeface="Century Gothic"/>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684211" y="5132981"/>
            <a:ext cx="8535990" cy="860400"/>
          </a:xfrm>
          <a:prstGeom prst="rect">
            <a:avLst/>
          </a:prstGeom>
          <a:noFill/>
          <a:ln>
            <a:noFill/>
          </a:ln>
        </p:spPr>
        <p:txBody>
          <a:bodyPr spcFirstLastPara="1" wrap="square" lIns="91425" tIns="45700" rIns="91425" bIns="45700" anchor="t"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04" name="Google Shape;104;p21"/>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21"/>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1141413" y="685800"/>
            <a:ext cx="91440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2"/>
          <p:cNvSpPr txBox="1">
            <a:spLocks noGrp="1"/>
          </p:cNvSpPr>
          <p:nvPr>
            <p:ph type="body" idx="1"/>
          </p:nvPr>
        </p:nvSpPr>
        <p:spPr>
          <a:xfrm>
            <a:off x="684212" y="3928534"/>
            <a:ext cx="8534401" cy="104986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920"/>
              <a:buNone/>
              <a:defRPr sz="2400" b="0" cap="none">
                <a:solidFill>
                  <a:schemeClr val="lt1"/>
                </a:solidFill>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10" name="Google Shape;110;p22"/>
          <p:cNvSpPr txBox="1">
            <a:spLocks noGrp="1"/>
          </p:cNvSpPr>
          <p:nvPr>
            <p:ph type="body" idx="2"/>
          </p:nvPr>
        </p:nvSpPr>
        <p:spPr>
          <a:xfrm>
            <a:off x="684211" y="4978400"/>
            <a:ext cx="8534401" cy="10160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11" name="Google Shape;111;p22"/>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2"/>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4" name="Google Shape;114;p22"/>
          <p:cNvSpPr txBox="1"/>
          <p:nvPr/>
        </p:nvSpPr>
        <p:spPr>
          <a:xfrm>
            <a:off x="531812" y="812222"/>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chemeClr val="lt1"/>
                </a:solidFill>
                <a:latin typeface="Century Gothic"/>
                <a:ea typeface="Century Gothic"/>
                <a:cs typeface="Century Gothic"/>
                <a:sym typeface="Century Gothic"/>
              </a:rPr>
              <a:t>“</a:t>
            </a:r>
            <a:endParaRPr/>
          </a:p>
        </p:txBody>
      </p:sp>
      <p:sp>
        <p:nvSpPr>
          <p:cNvPr id="115" name="Google Shape;115;p22"/>
          <p:cNvSpPr txBox="1"/>
          <p:nvPr/>
        </p:nvSpPr>
        <p:spPr>
          <a:xfrm>
            <a:off x="10285412" y="2768601"/>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8000">
                <a:solidFill>
                  <a:schemeClr val="lt1"/>
                </a:solidFill>
                <a:latin typeface="Century Gothic"/>
                <a:ea typeface="Century Gothic"/>
                <a:cs typeface="Century Gothic"/>
                <a:sym typeface="Century Gothic"/>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16"/>
        <p:cNvGrpSpPr/>
        <p:nvPr/>
      </p:nvGrpSpPr>
      <p:grpSpPr>
        <a:xfrm>
          <a:off x="0" y="0"/>
          <a:ext cx="0" cy="0"/>
          <a:chOff x="0" y="0"/>
          <a:chExt cx="0" cy="0"/>
        </a:xfrm>
      </p:grpSpPr>
      <p:sp>
        <p:nvSpPr>
          <p:cNvPr id="117" name="Google Shape;117;p23"/>
          <p:cNvSpPr txBox="1">
            <a:spLocks noGrp="1"/>
          </p:cNvSpPr>
          <p:nvPr>
            <p:ph type="title"/>
          </p:nvPr>
        </p:nvSpPr>
        <p:spPr>
          <a:xfrm>
            <a:off x="684213" y="685800"/>
            <a:ext cx="100584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23"/>
          <p:cNvSpPr txBox="1">
            <a:spLocks noGrp="1"/>
          </p:cNvSpPr>
          <p:nvPr>
            <p:ph type="body" idx="1"/>
          </p:nvPr>
        </p:nvSpPr>
        <p:spPr>
          <a:xfrm>
            <a:off x="684212" y="3928534"/>
            <a:ext cx="8534400" cy="8382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920"/>
              <a:buNone/>
              <a:defRPr sz="2400" b="0" cap="none">
                <a:solidFill>
                  <a:schemeClr val="lt1"/>
                </a:solidFill>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19" name="Google Shape;119;p23"/>
          <p:cNvSpPr txBox="1">
            <a:spLocks noGrp="1"/>
          </p:cNvSpPr>
          <p:nvPr>
            <p:ph type="body" idx="2"/>
          </p:nvPr>
        </p:nvSpPr>
        <p:spPr>
          <a:xfrm>
            <a:off x="684211" y="4766732"/>
            <a:ext cx="8534401" cy="1227667"/>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20" name="Google Shape;120;p23"/>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3"/>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3"/>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3"/>
        <p:cNvGrpSpPr/>
        <p:nvPr/>
      </p:nvGrpSpPr>
      <p:grpSpPr>
        <a:xfrm>
          <a:off x="0" y="0"/>
          <a:ext cx="0" cy="0"/>
          <a:chOff x="0" y="0"/>
          <a:chExt cx="0" cy="0"/>
        </a:xfrm>
      </p:grpSpPr>
      <p:sp>
        <p:nvSpPr>
          <p:cNvPr id="124" name="Google Shape;124;p24"/>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body" idx="1"/>
          </p:nvPr>
        </p:nvSpPr>
        <p:spPr>
          <a:xfrm rot="5400000">
            <a:off x="3143778" y="-1773766"/>
            <a:ext cx="3615267" cy="8534400"/>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26" name="Google Shape;126;p24"/>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24"/>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24"/>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9"/>
        <p:cNvGrpSpPr/>
        <p:nvPr/>
      </p:nvGrpSpPr>
      <p:grpSpPr>
        <a:xfrm>
          <a:off x="0" y="0"/>
          <a:ext cx="0" cy="0"/>
          <a:chOff x="0" y="0"/>
          <a:chExt cx="0" cy="0"/>
        </a:xfrm>
      </p:grpSpPr>
      <p:sp>
        <p:nvSpPr>
          <p:cNvPr id="130" name="Google Shape;130;p25"/>
          <p:cNvSpPr txBox="1">
            <a:spLocks noGrp="1"/>
          </p:cNvSpPr>
          <p:nvPr>
            <p:ph type="title"/>
          </p:nvPr>
        </p:nvSpPr>
        <p:spPr>
          <a:xfrm rot="5400000">
            <a:off x="7427912" y="1943100"/>
            <a:ext cx="4572000"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5"/>
          <p:cNvSpPr txBox="1">
            <a:spLocks noGrp="1"/>
          </p:cNvSpPr>
          <p:nvPr>
            <p:ph type="body" idx="1"/>
          </p:nvPr>
        </p:nvSpPr>
        <p:spPr>
          <a:xfrm rot="5400000">
            <a:off x="1943100" y="-571500"/>
            <a:ext cx="5308600" cy="7823200"/>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32" name="Google Shape;132;p25"/>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25"/>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25"/>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12"/>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2"/>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2"/>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464366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10"/>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0"/>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0"/>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0"/>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7085012" y="685800"/>
            <a:ext cx="3657600" cy="1371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400"/>
              <a:buFont typeface="Century Gothic"/>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body" idx="1"/>
          </p:nvPr>
        </p:nvSpPr>
        <p:spPr>
          <a:xfrm>
            <a:off x="684212" y="685800"/>
            <a:ext cx="5943601" cy="5308600"/>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36" name="Google Shape;36;p11"/>
          <p:cNvSpPr txBox="1">
            <a:spLocks noGrp="1"/>
          </p:cNvSpPr>
          <p:nvPr>
            <p:ph type="body" idx="2"/>
          </p:nvPr>
        </p:nvSpPr>
        <p:spPr>
          <a:xfrm>
            <a:off x="7085012" y="2209799"/>
            <a:ext cx="3657600" cy="2091267"/>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80"/>
              <a:buNone/>
              <a:defRPr sz="1600"/>
            </a:lvl1pPr>
            <a:lvl2pPr marL="914400" lvl="1" indent="-228600" algn="l">
              <a:spcBef>
                <a:spcPts val="600"/>
              </a:spcBef>
              <a:spcAft>
                <a:spcPts val="0"/>
              </a:spcAft>
              <a:buSzPts val="960"/>
              <a:buNone/>
              <a:defRPr sz="1200"/>
            </a:lvl2pPr>
            <a:lvl3pPr marL="1371600" lvl="2" indent="-228600" algn="l">
              <a:spcBef>
                <a:spcPts val="600"/>
              </a:spcBef>
              <a:spcAft>
                <a:spcPts val="0"/>
              </a:spcAft>
              <a:buSzPts val="800"/>
              <a:buNone/>
              <a:defRPr sz="1000"/>
            </a:lvl3pPr>
            <a:lvl4pPr marL="1828800" lvl="3" indent="-228600" algn="l">
              <a:spcBef>
                <a:spcPts val="600"/>
              </a:spcBef>
              <a:spcAft>
                <a:spcPts val="0"/>
              </a:spcAft>
              <a:buSzPts val="720"/>
              <a:buNone/>
              <a:defRPr sz="900"/>
            </a:lvl4pPr>
            <a:lvl5pPr marL="2286000" lvl="4" indent="-228600" algn="l">
              <a:spcBef>
                <a:spcPts val="600"/>
              </a:spcBef>
              <a:spcAft>
                <a:spcPts val="0"/>
              </a:spcAft>
              <a:buSzPts val="720"/>
              <a:buNone/>
              <a:defRPr sz="900"/>
            </a:lvl5pPr>
            <a:lvl6pPr marL="2743200" lvl="5" indent="-228600" algn="l">
              <a:spcBef>
                <a:spcPts val="600"/>
              </a:spcBef>
              <a:spcAft>
                <a:spcPts val="0"/>
              </a:spcAft>
              <a:buSzPts val="720"/>
              <a:buNone/>
              <a:defRPr sz="900"/>
            </a:lvl6pPr>
            <a:lvl7pPr marL="3200400" lvl="6" indent="-228600" algn="l">
              <a:spcBef>
                <a:spcPts val="600"/>
              </a:spcBef>
              <a:spcAft>
                <a:spcPts val="0"/>
              </a:spcAft>
              <a:buSzPts val="720"/>
              <a:buNone/>
              <a:defRPr sz="900"/>
            </a:lvl7pPr>
            <a:lvl8pPr marL="3657600" lvl="7" indent="-228600" algn="l">
              <a:spcBef>
                <a:spcPts val="600"/>
              </a:spcBef>
              <a:spcAft>
                <a:spcPts val="0"/>
              </a:spcAft>
              <a:buSzPts val="720"/>
              <a:buNone/>
              <a:defRPr sz="900"/>
            </a:lvl8pPr>
            <a:lvl9pPr marL="4114800" lvl="8" indent="-228600" algn="l">
              <a:spcBef>
                <a:spcPts val="600"/>
              </a:spcBef>
              <a:spcAft>
                <a:spcPts val="600"/>
              </a:spcAft>
              <a:buSzPts val="720"/>
              <a:buNone/>
              <a:defRPr sz="900"/>
            </a:lvl9pPr>
          </a:lstStyle>
          <a:p>
            <a:endParaRPr/>
          </a:p>
        </p:txBody>
      </p:sp>
      <p:sp>
        <p:nvSpPr>
          <p:cNvPr id="37" name="Google Shape;37;p11"/>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1"/>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1"/>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4"/>
        <p:cNvGrpSpPr/>
        <p:nvPr/>
      </p:nvGrpSpPr>
      <p:grpSpPr>
        <a:xfrm>
          <a:off x="0" y="0"/>
          <a:ext cx="0" cy="0"/>
          <a:chOff x="0" y="0"/>
          <a:chExt cx="0" cy="0"/>
        </a:xfrm>
      </p:grpSpPr>
      <p:sp>
        <p:nvSpPr>
          <p:cNvPr id="45" name="Google Shape;45;p13"/>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3"/>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47" name="Google Shape;47;p13"/>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0"/>
        <p:cNvGrpSpPr/>
        <p:nvPr/>
      </p:nvGrpSpPr>
      <p:grpSpPr>
        <a:xfrm>
          <a:off x="0" y="0"/>
          <a:ext cx="0" cy="0"/>
          <a:chOff x="0" y="0"/>
          <a:chExt cx="0" cy="0"/>
        </a:xfrm>
      </p:grpSpPr>
      <p:sp>
        <p:nvSpPr>
          <p:cNvPr id="51" name="Google Shape;51;p14"/>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body" idx="1"/>
          </p:nvPr>
        </p:nvSpPr>
        <p:spPr>
          <a:xfrm>
            <a:off x="684211" y="685800"/>
            <a:ext cx="4937655" cy="3615267"/>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53" name="Google Shape;53;p14"/>
          <p:cNvSpPr txBox="1">
            <a:spLocks noGrp="1"/>
          </p:cNvSpPr>
          <p:nvPr>
            <p:ph type="body" idx="2"/>
          </p:nvPr>
        </p:nvSpPr>
        <p:spPr>
          <a:xfrm>
            <a:off x="5808133" y="685801"/>
            <a:ext cx="4934479" cy="3615266"/>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54" name="Google Shape;54;p14"/>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4"/>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4"/>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7"/>
        <p:cNvGrpSpPr/>
        <p:nvPr/>
      </p:nvGrpSpPr>
      <p:grpSpPr>
        <a:xfrm>
          <a:off x="0" y="0"/>
          <a:ext cx="0" cy="0"/>
          <a:chOff x="0" y="0"/>
          <a:chExt cx="0" cy="0"/>
        </a:xfrm>
      </p:grpSpPr>
      <p:sp>
        <p:nvSpPr>
          <p:cNvPr id="58" name="Google Shape;58;p15"/>
          <p:cNvSpPr txBox="1">
            <a:spLocks noGrp="1"/>
          </p:cNvSpPr>
          <p:nvPr>
            <p:ph type="title"/>
          </p:nvPr>
        </p:nvSpPr>
        <p:spPr>
          <a:xfrm>
            <a:off x="684211" y="2006600"/>
            <a:ext cx="8534401" cy="2281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3600"/>
              <a:buFont typeface="Century Gothic"/>
              <a:buNone/>
              <a:defRPr sz="36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684213" y="4495800"/>
            <a:ext cx="8534400" cy="14986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60" name="Google Shape;60;p15"/>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5"/>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5"/>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3"/>
        <p:cNvGrpSpPr/>
        <p:nvPr/>
      </p:nvGrpSpPr>
      <p:grpSpPr>
        <a:xfrm>
          <a:off x="0" y="0"/>
          <a:ext cx="0" cy="0"/>
          <a:chOff x="0" y="0"/>
          <a:chExt cx="0" cy="0"/>
        </a:xfrm>
      </p:grpSpPr>
      <p:sp>
        <p:nvSpPr>
          <p:cNvPr id="64" name="Google Shape;64;p16"/>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6"/>
          <p:cNvSpPr txBox="1">
            <a:spLocks noGrp="1"/>
          </p:cNvSpPr>
          <p:nvPr>
            <p:ph type="body" idx="1"/>
          </p:nvPr>
        </p:nvSpPr>
        <p:spPr>
          <a:xfrm>
            <a:off x="972080" y="685800"/>
            <a:ext cx="4649787"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2240"/>
              <a:buNone/>
              <a:defRPr sz="2800" b="0">
                <a:solidFill>
                  <a:schemeClr val="lt1"/>
                </a:solidFill>
              </a:defRPr>
            </a:lvl1pPr>
            <a:lvl2pPr marL="914400" lvl="1" indent="-228600" algn="l">
              <a:spcBef>
                <a:spcPts val="600"/>
              </a:spcBef>
              <a:spcAft>
                <a:spcPts val="0"/>
              </a:spcAft>
              <a:buSzPts val="1600"/>
              <a:buNone/>
              <a:defRPr sz="2000" b="1"/>
            </a:lvl2pPr>
            <a:lvl3pPr marL="1371600" lvl="2" indent="-228600" algn="l">
              <a:spcBef>
                <a:spcPts val="600"/>
              </a:spcBef>
              <a:spcAft>
                <a:spcPts val="0"/>
              </a:spcAft>
              <a:buSzPts val="1440"/>
              <a:buNone/>
              <a:defRPr sz="1800" b="1"/>
            </a:lvl3pPr>
            <a:lvl4pPr marL="1828800" lvl="3" indent="-228600" algn="l">
              <a:spcBef>
                <a:spcPts val="600"/>
              </a:spcBef>
              <a:spcAft>
                <a:spcPts val="0"/>
              </a:spcAft>
              <a:buSzPts val="1280"/>
              <a:buNone/>
              <a:defRPr sz="1600" b="1"/>
            </a:lvl4pPr>
            <a:lvl5pPr marL="2286000" lvl="4" indent="-228600" algn="l">
              <a:spcBef>
                <a:spcPts val="600"/>
              </a:spcBef>
              <a:spcAft>
                <a:spcPts val="0"/>
              </a:spcAft>
              <a:buSzPts val="1280"/>
              <a:buNone/>
              <a:defRPr sz="1600" b="1"/>
            </a:lvl5pPr>
            <a:lvl6pPr marL="2743200" lvl="5" indent="-228600" algn="l">
              <a:spcBef>
                <a:spcPts val="600"/>
              </a:spcBef>
              <a:spcAft>
                <a:spcPts val="0"/>
              </a:spcAft>
              <a:buSzPts val="1280"/>
              <a:buNone/>
              <a:defRPr sz="1600" b="1"/>
            </a:lvl6pPr>
            <a:lvl7pPr marL="3200400" lvl="6" indent="-228600" algn="l">
              <a:spcBef>
                <a:spcPts val="600"/>
              </a:spcBef>
              <a:spcAft>
                <a:spcPts val="0"/>
              </a:spcAft>
              <a:buSzPts val="1280"/>
              <a:buNone/>
              <a:defRPr sz="1600" b="1"/>
            </a:lvl7pPr>
            <a:lvl8pPr marL="3657600" lvl="7" indent="-228600" algn="l">
              <a:spcBef>
                <a:spcPts val="600"/>
              </a:spcBef>
              <a:spcAft>
                <a:spcPts val="0"/>
              </a:spcAft>
              <a:buSzPts val="1280"/>
              <a:buNone/>
              <a:defRPr sz="1600" b="1"/>
            </a:lvl8pPr>
            <a:lvl9pPr marL="4114800" lvl="8" indent="-228600" algn="l">
              <a:spcBef>
                <a:spcPts val="600"/>
              </a:spcBef>
              <a:spcAft>
                <a:spcPts val="600"/>
              </a:spcAft>
              <a:buSzPts val="1280"/>
              <a:buNone/>
              <a:defRPr sz="1600" b="1"/>
            </a:lvl9pPr>
          </a:lstStyle>
          <a:p>
            <a:endParaRPr/>
          </a:p>
        </p:txBody>
      </p:sp>
      <p:sp>
        <p:nvSpPr>
          <p:cNvPr id="66" name="Google Shape;66;p16"/>
          <p:cNvSpPr txBox="1">
            <a:spLocks noGrp="1"/>
          </p:cNvSpPr>
          <p:nvPr>
            <p:ph type="body" idx="2"/>
          </p:nvPr>
        </p:nvSpPr>
        <p:spPr>
          <a:xfrm>
            <a:off x="684211" y="1270529"/>
            <a:ext cx="4937655" cy="3030538"/>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67" name="Google Shape;67;p16"/>
          <p:cNvSpPr txBox="1">
            <a:spLocks noGrp="1"/>
          </p:cNvSpPr>
          <p:nvPr>
            <p:ph type="body" idx="3"/>
          </p:nvPr>
        </p:nvSpPr>
        <p:spPr>
          <a:xfrm>
            <a:off x="6079066" y="685800"/>
            <a:ext cx="4665134"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2240"/>
              <a:buNone/>
              <a:defRPr sz="2800" b="0">
                <a:solidFill>
                  <a:schemeClr val="lt1"/>
                </a:solidFill>
              </a:defRPr>
            </a:lvl1pPr>
            <a:lvl2pPr marL="914400" lvl="1" indent="-228600" algn="l">
              <a:spcBef>
                <a:spcPts val="600"/>
              </a:spcBef>
              <a:spcAft>
                <a:spcPts val="0"/>
              </a:spcAft>
              <a:buSzPts val="1600"/>
              <a:buNone/>
              <a:defRPr sz="2000" b="1"/>
            </a:lvl2pPr>
            <a:lvl3pPr marL="1371600" lvl="2" indent="-228600" algn="l">
              <a:spcBef>
                <a:spcPts val="600"/>
              </a:spcBef>
              <a:spcAft>
                <a:spcPts val="0"/>
              </a:spcAft>
              <a:buSzPts val="1440"/>
              <a:buNone/>
              <a:defRPr sz="1800" b="1"/>
            </a:lvl3pPr>
            <a:lvl4pPr marL="1828800" lvl="3" indent="-228600" algn="l">
              <a:spcBef>
                <a:spcPts val="600"/>
              </a:spcBef>
              <a:spcAft>
                <a:spcPts val="0"/>
              </a:spcAft>
              <a:buSzPts val="1280"/>
              <a:buNone/>
              <a:defRPr sz="1600" b="1"/>
            </a:lvl4pPr>
            <a:lvl5pPr marL="2286000" lvl="4" indent="-228600" algn="l">
              <a:spcBef>
                <a:spcPts val="600"/>
              </a:spcBef>
              <a:spcAft>
                <a:spcPts val="0"/>
              </a:spcAft>
              <a:buSzPts val="1280"/>
              <a:buNone/>
              <a:defRPr sz="1600" b="1"/>
            </a:lvl5pPr>
            <a:lvl6pPr marL="2743200" lvl="5" indent="-228600" algn="l">
              <a:spcBef>
                <a:spcPts val="600"/>
              </a:spcBef>
              <a:spcAft>
                <a:spcPts val="0"/>
              </a:spcAft>
              <a:buSzPts val="1280"/>
              <a:buNone/>
              <a:defRPr sz="1600" b="1"/>
            </a:lvl6pPr>
            <a:lvl7pPr marL="3200400" lvl="6" indent="-228600" algn="l">
              <a:spcBef>
                <a:spcPts val="600"/>
              </a:spcBef>
              <a:spcAft>
                <a:spcPts val="0"/>
              </a:spcAft>
              <a:buSzPts val="1280"/>
              <a:buNone/>
              <a:defRPr sz="1600" b="1"/>
            </a:lvl7pPr>
            <a:lvl8pPr marL="3657600" lvl="7" indent="-228600" algn="l">
              <a:spcBef>
                <a:spcPts val="600"/>
              </a:spcBef>
              <a:spcAft>
                <a:spcPts val="0"/>
              </a:spcAft>
              <a:buSzPts val="1280"/>
              <a:buNone/>
              <a:defRPr sz="1600" b="1"/>
            </a:lvl8pPr>
            <a:lvl9pPr marL="4114800" lvl="8" indent="-228600" algn="l">
              <a:spcBef>
                <a:spcPts val="600"/>
              </a:spcBef>
              <a:spcAft>
                <a:spcPts val="600"/>
              </a:spcAft>
              <a:buSzPts val="1280"/>
              <a:buNone/>
              <a:defRPr sz="1600" b="1"/>
            </a:lvl9pPr>
          </a:lstStyle>
          <a:p>
            <a:endParaRPr/>
          </a:p>
        </p:txBody>
      </p:sp>
      <p:sp>
        <p:nvSpPr>
          <p:cNvPr id="68" name="Google Shape;68;p16"/>
          <p:cNvSpPr txBox="1">
            <a:spLocks noGrp="1"/>
          </p:cNvSpPr>
          <p:nvPr>
            <p:ph type="body" idx="4"/>
          </p:nvPr>
        </p:nvSpPr>
        <p:spPr>
          <a:xfrm>
            <a:off x="5806545" y="1262062"/>
            <a:ext cx="4929188" cy="3030538"/>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69" name="Google Shape;69;p16"/>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4722812" y="1447800"/>
            <a:ext cx="6019800"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7"/>
          <p:cNvSpPr>
            <a:spLocks noGrp="1"/>
          </p:cNvSpPr>
          <p:nvPr>
            <p:ph type="pic" idx="2"/>
          </p:nvPr>
        </p:nvSpPr>
        <p:spPr>
          <a:xfrm>
            <a:off x="989012" y="914400"/>
            <a:ext cx="3280974" cy="4572000"/>
          </a:xfrm>
          <a:prstGeom prst="snip2DiagRect">
            <a:avLst>
              <a:gd name="adj1" fmla="val 10815"/>
              <a:gd name="adj2" fmla="val 0"/>
            </a:avLst>
          </a:prstGeom>
          <a:noFill/>
          <a:ln w="15875" cap="flat" cmpd="sng">
            <a:solidFill>
              <a:schemeClr val="lt1">
                <a:alpha val="40000"/>
              </a:schemeClr>
            </a:solidFill>
            <a:prstDash val="solid"/>
            <a:round/>
            <a:headEnd type="none" w="sm" len="sm"/>
            <a:tailEnd type="none" w="sm" len="sm"/>
          </a:ln>
        </p:spPr>
      </p:sp>
      <p:sp>
        <p:nvSpPr>
          <p:cNvPr id="75" name="Google Shape;75;p17"/>
          <p:cNvSpPr txBox="1">
            <a:spLocks noGrp="1"/>
          </p:cNvSpPr>
          <p:nvPr>
            <p:ph type="body" idx="1"/>
          </p:nvPr>
        </p:nvSpPr>
        <p:spPr>
          <a:xfrm>
            <a:off x="4722812" y="2777066"/>
            <a:ext cx="6021388" cy="2048933"/>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lvl1pPr>
            <a:lvl2pPr marL="914400" lvl="1" indent="-228600" algn="l">
              <a:spcBef>
                <a:spcPts val="600"/>
              </a:spcBef>
              <a:spcAft>
                <a:spcPts val="0"/>
              </a:spcAft>
              <a:buSzPts val="960"/>
              <a:buNone/>
              <a:defRPr sz="1200"/>
            </a:lvl2pPr>
            <a:lvl3pPr marL="1371600" lvl="2" indent="-228600" algn="l">
              <a:spcBef>
                <a:spcPts val="600"/>
              </a:spcBef>
              <a:spcAft>
                <a:spcPts val="0"/>
              </a:spcAft>
              <a:buSzPts val="800"/>
              <a:buNone/>
              <a:defRPr sz="1000"/>
            </a:lvl3pPr>
            <a:lvl4pPr marL="1828800" lvl="3" indent="-228600" algn="l">
              <a:spcBef>
                <a:spcPts val="600"/>
              </a:spcBef>
              <a:spcAft>
                <a:spcPts val="0"/>
              </a:spcAft>
              <a:buSzPts val="720"/>
              <a:buNone/>
              <a:defRPr sz="900"/>
            </a:lvl4pPr>
            <a:lvl5pPr marL="2286000" lvl="4" indent="-228600" algn="l">
              <a:spcBef>
                <a:spcPts val="600"/>
              </a:spcBef>
              <a:spcAft>
                <a:spcPts val="0"/>
              </a:spcAft>
              <a:buSzPts val="720"/>
              <a:buNone/>
              <a:defRPr sz="900"/>
            </a:lvl5pPr>
            <a:lvl6pPr marL="2743200" lvl="5" indent="-228600" algn="l">
              <a:spcBef>
                <a:spcPts val="600"/>
              </a:spcBef>
              <a:spcAft>
                <a:spcPts val="0"/>
              </a:spcAft>
              <a:buSzPts val="720"/>
              <a:buNone/>
              <a:defRPr sz="900"/>
            </a:lvl6pPr>
            <a:lvl7pPr marL="3200400" lvl="6" indent="-228600" algn="l">
              <a:spcBef>
                <a:spcPts val="600"/>
              </a:spcBef>
              <a:spcAft>
                <a:spcPts val="0"/>
              </a:spcAft>
              <a:buSzPts val="720"/>
              <a:buNone/>
              <a:defRPr sz="900"/>
            </a:lvl7pPr>
            <a:lvl8pPr marL="3657600" lvl="7" indent="-228600" algn="l">
              <a:spcBef>
                <a:spcPts val="600"/>
              </a:spcBef>
              <a:spcAft>
                <a:spcPts val="0"/>
              </a:spcAft>
              <a:buSzPts val="720"/>
              <a:buNone/>
              <a:defRPr sz="900"/>
            </a:lvl8pPr>
            <a:lvl9pPr marL="4114800" lvl="8" indent="-228600" algn="l">
              <a:spcBef>
                <a:spcPts val="600"/>
              </a:spcBef>
              <a:spcAft>
                <a:spcPts val="600"/>
              </a:spcAft>
              <a:buSzPts val="720"/>
              <a:buNone/>
              <a:defRPr sz="900"/>
            </a:lvl9pPr>
          </a:lstStyle>
          <a:p>
            <a:endParaRPr/>
          </a:p>
        </p:txBody>
      </p:sp>
      <p:sp>
        <p:nvSpPr>
          <p:cNvPr id="76" name="Google Shape;76;p17"/>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7"/>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7"/>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anoramic Picture with Caption">
  <p:cSld name="Panoramic Picture with Caption">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8"/>
          <p:cNvSpPr>
            <a:spLocks noGrp="1"/>
          </p:cNvSpPr>
          <p:nvPr>
            <p:ph type="pic" idx="2"/>
          </p:nvPr>
        </p:nvSpPr>
        <p:spPr>
          <a:xfrm>
            <a:off x="685800" y="533400"/>
            <a:ext cx="10818812" cy="3124200"/>
          </a:xfrm>
          <a:prstGeom prst="snip2DiagRect">
            <a:avLst>
              <a:gd name="adj1" fmla="val 10815"/>
              <a:gd name="adj2" fmla="val 0"/>
            </a:avLst>
          </a:prstGeom>
          <a:noFill/>
          <a:ln w="15875" cap="flat" cmpd="sng">
            <a:solidFill>
              <a:schemeClr val="lt1">
                <a:alpha val="40000"/>
              </a:schemeClr>
            </a:solidFill>
            <a:prstDash val="solid"/>
            <a:round/>
            <a:headEnd type="none" w="sm" len="sm"/>
            <a:tailEnd type="none" w="sm" len="sm"/>
          </a:ln>
        </p:spPr>
      </p:sp>
      <p:sp>
        <p:nvSpPr>
          <p:cNvPr id="82" name="Google Shape;82;p18"/>
          <p:cNvSpPr txBox="1">
            <a:spLocks noGrp="1"/>
          </p:cNvSpPr>
          <p:nvPr>
            <p:ph type="body" idx="1"/>
          </p:nvPr>
        </p:nvSpPr>
        <p:spPr>
          <a:xfrm>
            <a:off x="914402" y="3843867"/>
            <a:ext cx="8304210" cy="457200"/>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80"/>
              <a:buFont typeface="Century Gothic"/>
              <a:buNone/>
              <a:defRPr sz="1600"/>
            </a:lvl1pPr>
            <a:lvl2pPr marL="914400" lvl="1" indent="-228600" algn="l">
              <a:spcBef>
                <a:spcPts val="600"/>
              </a:spcBef>
              <a:spcAft>
                <a:spcPts val="0"/>
              </a:spcAft>
              <a:buSzPts val="1440"/>
              <a:buFont typeface="Century Gothic"/>
              <a:buNone/>
              <a:defRPr/>
            </a:lvl2pPr>
            <a:lvl3pPr marL="1371600" lvl="2" indent="-228600" algn="l">
              <a:spcBef>
                <a:spcPts val="600"/>
              </a:spcBef>
              <a:spcAft>
                <a:spcPts val="0"/>
              </a:spcAft>
              <a:buSzPts val="1280"/>
              <a:buFont typeface="Century Gothic"/>
              <a:buNone/>
              <a:defRPr/>
            </a:lvl3pPr>
            <a:lvl4pPr marL="1828800" lvl="3" indent="-228600" algn="l">
              <a:spcBef>
                <a:spcPts val="600"/>
              </a:spcBef>
              <a:spcAft>
                <a:spcPts val="0"/>
              </a:spcAft>
              <a:buSzPts val="1120"/>
              <a:buFont typeface="Century Gothic"/>
              <a:buNone/>
              <a:defRPr/>
            </a:lvl4pPr>
            <a:lvl5pPr marL="2286000" lvl="4" indent="-228600" algn="l">
              <a:spcBef>
                <a:spcPts val="600"/>
              </a:spcBef>
              <a:spcAft>
                <a:spcPts val="0"/>
              </a:spcAft>
              <a:buSzPts val="1120"/>
              <a:buFont typeface="Century Gothic"/>
              <a:buNone/>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83" name="Google Shape;83;p18"/>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8"/>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8"/>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62D2EF"/>
            </a:gs>
            <a:gs pos="10000">
              <a:srgbClr val="62D2EF"/>
            </a:gs>
            <a:gs pos="100000">
              <a:srgbClr val="05578D"/>
            </a:gs>
          </a:gsLst>
          <a:lin ang="6120000" scaled="0"/>
        </a:gradFill>
        <a:effectLst/>
      </p:bgPr>
    </p:bg>
    <p:spTree>
      <p:nvGrpSpPr>
        <p:cNvPr id="1" name="Shape 5"/>
        <p:cNvGrpSpPr/>
        <p:nvPr/>
      </p:nvGrpSpPr>
      <p:grpSpPr>
        <a:xfrm>
          <a:off x="0" y="0"/>
          <a:ext cx="0" cy="0"/>
          <a:chOff x="0" y="0"/>
          <a:chExt cx="0" cy="0"/>
        </a:xfrm>
      </p:grpSpPr>
      <p:grpSp>
        <p:nvGrpSpPr>
          <p:cNvPr id="6" name="Google Shape;6;p8"/>
          <p:cNvGrpSpPr/>
          <p:nvPr/>
        </p:nvGrpSpPr>
        <p:grpSpPr>
          <a:xfrm>
            <a:off x="9206969" y="2963333"/>
            <a:ext cx="2981858" cy="3208867"/>
            <a:chOff x="9206969" y="2963333"/>
            <a:chExt cx="2981858" cy="3208867"/>
          </a:xfrm>
        </p:grpSpPr>
        <p:cxnSp>
          <p:nvCxnSpPr>
            <p:cNvPr id="7" name="Google Shape;7;p8"/>
            <p:cNvCxnSpPr/>
            <p:nvPr/>
          </p:nvCxnSpPr>
          <p:spPr>
            <a:xfrm flipH="1">
              <a:off x="11276012" y="2963333"/>
              <a:ext cx="912814" cy="912812"/>
            </a:xfrm>
            <a:prstGeom prst="straightConnector1">
              <a:avLst/>
            </a:prstGeom>
            <a:noFill/>
            <a:ln w="9525" cap="flat" cmpd="sng">
              <a:solidFill>
                <a:schemeClr val="lt1"/>
              </a:solidFill>
              <a:prstDash val="solid"/>
              <a:round/>
              <a:headEnd type="none" w="sm" len="sm"/>
              <a:tailEnd type="none" w="sm" len="sm"/>
            </a:ln>
          </p:spPr>
        </p:cxnSp>
        <p:cxnSp>
          <p:nvCxnSpPr>
            <p:cNvPr id="8" name="Google Shape;8;p8"/>
            <p:cNvCxnSpPr/>
            <p:nvPr/>
          </p:nvCxnSpPr>
          <p:spPr>
            <a:xfrm flipH="1">
              <a:off x="9206969" y="3190344"/>
              <a:ext cx="2981857" cy="2981856"/>
            </a:xfrm>
            <a:prstGeom prst="straightConnector1">
              <a:avLst/>
            </a:prstGeom>
            <a:noFill/>
            <a:ln w="9525" cap="flat" cmpd="sng">
              <a:solidFill>
                <a:schemeClr val="lt1"/>
              </a:solidFill>
              <a:prstDash val="solid"/>
              <a:round/>
              <a:headEnd type="none" w="sm" len="sm"/>
              <a:tailEnd type="none" w="sm" len="sm"/>
            </a:ln>
          </p:spPr>
        </p:cxnSp>
        <p:cxnSp>
          <p:nvCxnSpPr>
            <p:cNvPr id="9" name="Google Shape;9;p8"/>
            <p:cNvCxnSpPr/>
            <p:nvPr/>
          </p:nvCxnSpPr>
          <p:spPr>
            <a:xfrm flipH="1">
              <a:off x="10292292" y="3285067"/>
              <a:ext cx="1896534" cy="1896533"/>
            </a:xfrm>
            <a:prstGeom prst="straightConnector1">
              <a:avLst/>
            </a:prstGeom>
            <a:noFill/>
            <a:ln w="9525" cap="flat" cmpd="sng">
              <a:solidFill>
                <a:schemeClr val="lt1"/>
              </a:solidFill>
              <a:prstDash val="solid"/>
              <a:round/>
              <a:headEnd type="none" w="sm" len="sm"/>
              <a:tailEnd type="none" w="sm" len="sm"/>
            </a:ln>
          </p:spPr>
        </p:cxnSp>
        <p:cxnSp>
          <p:nvCxnSpPr>
            <p:cNvPr id="10" name="Google Shape;10;p8"/>
            <p:cNvCxnSpPr/>
            <p:nvPr/>
          </p:nvCxnSpPr>
          <p:spPr>
            <a:xfrm flipH="1">
              <a:off x="10443103" y="3131080"/>
              <a:ext cx="1745722" cy="1745720"/>
            </a:xfrm>
            <a:prstGeom prst="straightConnector1">
              <a:avLst/>
            </a:prstGeom>
            <a:noFill/>
            <a:ln w="28575" cap="flat" cmpd="sng">
              <a:solidFill>
                <a:schemeClr val="lt1"/>
              </a:solidFill>
              <a:prstDash val="solid"/>
              <a:round/>
              <a:headEnd type="none" w="sm" len="sm"/>
              <a:tailEnd type="none" w="sm" len="sm"/>
            </a:ln>
          </p:spPr>
        </p:cxnSp>
        <p:cxnSp>
          <p:nvCxnSpPr>
            <p:cNvPr id="11" name="Google Shape;11;p8"/>
            <p:cNvCxnSpPr/>
            <p:nvPr/>
          </p:nvCxnSpPr>
          <p:spPr>
            <a:xfrm flipH="1">
              <a:off x="10918826" y="3683001"/>
              <a:ext cx="1270001" cy="1269999"/>
            </a:xfrm>
            <a:prstGeom prst="straightConnector1">
              <a:avLst/>
            </a:prstGeom>
            <a:noFill/>
            <a:ln w="28575" cap="flat" cmpd="sng">
              <a:solidFill>
                <a:schemeClr val="lt1"/>
              </a:solidFill>
              <a:prstDash val="solid"/>
              <a:round/>
              <a:headEnd type="none" w="sm" len="sm"/>
              <a:tailEnd type="none" w="sm" len="sm"/>
            </a:ln>
          </p:spPr>
        </p:cxnSp>
      </p:grpSp>
      <p:sp>
        <p:nvSpPr>
          <p:cNvPr id="12" name="Google Shape;12;p8"/>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lt1"/>
              </a:buClr>
              <a:buSzPts val="3600"/>
              <a:buFont typeface="Century Gothic"/>
              <a:buNone/>
              <a:defRPr sz="3600" b="0" i="0" u="none" strike="noStrike" cap="none">
                <a:solidFill>
                  <a:schemeClr val="l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3" name="Google Shape;13;p8"/>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lvl1pPr marL="457200" marR="0" lvl="0" indent="-330200" algn="l" rtl="0">
              <a:spcBef>
                <a:spcPts val="400"/>
              </a:spcBef>
              <a:spcAft>
                <a:spcPts val="0"/>
              </a:spcAft>
              <a:buClr>
                <a:schemeClr val="lt1"/>
              </a:buClr>
              <a:buSzPts val="1600"/>
              <a:buFont typeface="Noto Sans Symbols"/>
              <a:buChar char="▶"/>
              <a:defRPr sz="2000" b="0" i="0" u="none" strike="noStrike" cap="none">
                <a:solidFill>
                  <a:srgbClr val="0F486F"/>
                </a:solidFill>
                <a:latin typeface="Century Gothic"/>
                <a:ea typeface="Century Gothic"/>
                <a:cs typeface="Century Gothic"/>
                <a:sym typeface="Century Gothic"/>
              </a:defRPr>
            </a:lvl1pPr>
            <a:lvl2pPr marL="914400" marR="0" lvl="1" indent="-320040" algn="l" rtl="0">
              <a:spcBef>
                <a:spcPts val="600"/>
              </a:spcBef>
              <a:spcAft>
                <a:spcPts val="0"/>
              </a:spcAft>
              <a:buClr>
                <a:schemeClr val="lt1"/>
              </a:buClr>
              <a:buSzPts val="1440"/>
              <a:buFont typeface="Noto Sans Symbols"/>
              <a:buChar char="▶"/>
              <a:defRPr sz="1800" b="0" i="0" u="none" strike="noStrike" cap="none">
                <a:solidFill>
                  <a:srgbClr val="0F486F"/>
                </a:solidFill>
                <a:latin typeface="Century Gothic"/>
                <a:ea typeface="Century Gothic"/>
                <a:cs typeface="Century Gothic"/>
                <a:sym typeface="Century Gothic"/>
              </a:defRPr>
            </a:lvl2pPr>
            <a:lvl3pPr marL="1371600" marR="0" lvl="2" indent="-309880" algn="l" rtl="0">
              <a:spcBef>
                <a:spcPts val="600"/>
              </a:spcBef>
              <a:spcAft>
                <a:spcPts val="0"/>
              </a:spcAft>
              <a:buClr>
                <a:schemeClr val="lt1"/>
              </a:buClr>
              <a:buSzPts val="1280"/>
              <a:buFont typeface="Noto Sans Symbols"/>
              <a:buChar char="▶"/>
              <a:defRPr sz="1600" b="0" i="0" u="none" strike="noStrike" cap="none">
                <a:solidFill>
                  <a:srgbClr val="0F486F"/>
                </a:solidFill>
                <a:latin typeface="Century Gothic"/>
                <a:ea typeface="Century Gothic"/>
                <a:cs typeface="Century Gothic"/>
                <a:sym typeface="Century Gothic"/>
              </a:defRPr>
            </a:lvl3pPr>
            <a:lvl4pPr marL="1828800" marR="0" lvl="3" indent="-299719"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4pPr>
            <a:lvl5pPr marL="2286000" marR="0" lvl="4"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5pPr>
            <a:lvl6pPr marL="2743200" marR="0" lvl="5"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6pPr>
            <a:lvl7pPr marL="3200400" marR="0" lvl="6"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7pPr>
            <a:lvl8pPr marL="3657600" marR="0" lvl="7"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8pPr>
            <a:lvl9pPr marL="4114800" marR="0" lvl="8" indent="-299720" algn="l" rtl="0">
              <a:spcBef>
                <a:spcPts val="600"/>
              </a:spcBef>
              <a:spcAft>
                <a:spcPts val="60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9pPr>
          </a:lstStyle>
          <a:p>
            <a:endParaRPr/>
          </a:p>
        </p:txBody>
      </p:sp>
      <p:sp>
        <p:nvSpPr>
          <p:cNvPr id="14" name="Google Shape;14;p8"/>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000" b="0" i="0" u="none" strike="noStrike" cap="none">
                <a:solidFill>
                  <a:srgbClr val="09304A"/>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15" name="Google Shape;15;p8"/>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000" b="0" i="0" u="none" strike="noStrike" cap="none">
                <a:solidFill>
                  <a:srgbClr val="09304A"/>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16" name="Google Shape;16;p8"/>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3200" b="0" i="0" u="none" strike="noStrike" cap="none">
                <a:solidFill>
                  <a:srgbClr val="09304A"/>
                </a:solidFill>
                <a:latin typeface="Century Gothic"/>
                <a:ea typeface="Century Gothic"/>
                <a:cs typeface="Century Gothic"/>
                <a:sym typeface="Century Gothic"/>
              </a:defRPr>
            </a:lvl1pPr>
            <a:lvl2pPr marL="0" marR="0" lvl="1" indent="0" algn="r" rtl="0">
              <a:spcBef>
                <a:spcPts val="0"/>
              </a:spcBef>
              <a:buNone/>
              <a:defRPr sz="3200" b="0" i="0" u="none" strike="noStrike" cap="none">
                <a:solidFill>
                  <a:srgbClr val="09304A"/>
                </a:solidFill>
                <a:latin typeface="Century Gothic"/>
                <a:ea typeface="Century Gothic"/>
                <a:cs typeface="Century Gothic"/>
                <a:sym typeface="Century Gothic"/>
              </a:defRPr>
            </a:lvl2pPr>
            <a:lvl3pPr marL="0" marR="0" lvl="2" indent="0" algn="r" rtl="0">
              <a:spcBef>
                <a:spcPts val="0"/>
              </a:spcBef>
              <a:buNone/>
              <a:defRPr sz="3200" b="0" i="0" u="none" strike="noStrike" cap="none">
                <a:solidFill>
                  <a:srgbClr val="09304A"/>
                </a:solidFill>
                <a:latin typeface="Century Gothic"/>
                <a:ea typeface="Century Gothic"/>
                <a:cs typeface="Century Gothic"/>
                <a:sym typeface="Century Gothic"/>
              </a:defRPr>
            </a:lvl3pPr>
            <a:lvl4pPr marL="0" marR="0" lvl="3" indent="0" algn="r" rtl="0">
              <a:spcBef>
                <a:spcPts val="0"/>
              </a:spcBef>
              <a:buNone/>
              <a:defRPr sz="3200" b="0" i="0" u="none" strike="noStrike" cap="none">
                <a:solidFill>
                  <a:srgbClr val="09304A"/>
                </a:solidFill>
                <a:latin typeface="Century Gothic"/>
                <a:ea typeface="Century Gothic"/>
                <a:cs typeface="Century Gothic"/>
                <a:sym typeface="Century Gothic"/>
              </a:defRPr>
            </a:lvl4pPr>
            <a:lvl5pPr marL="0" marR="0" lvl="4" indent="0" algn="r" rtl="0">
              <a:spcBef>
                <a:spcPts val="0"/>
              </a:spcBef>
              <a:buNone/>
              <a:defRPr sz="3200" b="0" i="0" u="none" strike="noStrike" cap="none">
                <a:solidFill>
                  <a:srgbClr val="09304A"/>
                </a:solidFill>
                <a:latin typeface="Century Gothic"/>
                <a:ea typeface="Century Gothic"/>
                <a:cs typeface="Century Gothic"/>
                <a:sym typeface="Century Gothic"/>
              </a:defRPr>
            </a:lvl5pPr>
            <a:lvl6pPr marL="0" marR="0" lvl="5" indent="0" algn="r" rtl="0">
              <a:spcBef>
                <a:spcPts val="0"/>
              </a:spcBef>
              <a:buNone/>
              <a:defRPr sz="3200" b="0" i="0" u="none" strike="noStrike" cap="none">
                <a:solidFill>
                  <a:srgbClr val="09304A"/>
                </a:solidFill>
                <a:latin typeface="Century Gothic"/>
                <a:ea typeface="Century Gothic"/>
                <a:cs typeface="Century Gothic"/>
                <a:sym typeface="Century Gothic"/>
              </a:defRPr>
            </a:lvl6pPr>
            <a:lvl7pPr marL="0" marR="0" lvl="6" indent="0" algn="r" rtl="0">
              <a:spcBef>
                <a:spcPts val="0"/>
              </a:spcBef>
              <a:buNone/>
              <a:defRPr sz="3200" b="0" i="0" u="none" strike="noStrike" cap="none">
                <a:solidFill>
                  <a:srgbClr val="09304A"/>
                </a:solidFill>
                <a:latin typeface="Century Gothic"/>
                <a:ea typeface="Century Gothic"/>
                <a:cs typeface="Century Gothic"/>
                <a:sym typeface="Century Gothic"/>
              </a:defRPr>
            </a:lvl7pPr>
            <a:lvl8pPr marL="0" marR="0" lvl="7" indent="0" algn="r" rtl="0">
              <a:spcBef>
                <a:spcPts val="0"/>
              </a:spcBef>
              <a:buNone/>
              <a:defRPr sz="3200" b="0" i="0" u="none" strike="noStrike" cap="none">
                <a:solidFill>
                  <a:srgbClr val="09304A"/>
                </a:solidFill>
                <a:latin typeface="Century Gothic"/>
                <a:ea typeface="Century Gothic"/>
                <a:cs typeface="Century Gothic"/>
                <a:sym typeface="Century Gothic"/>
              </a:defRPr>
            </a:lvl8pPr>
            <a:lvl9pPr marL="0" marR="0" lvl="8" indent="0" algn="r" rtl="0">
              <a:spcBef>
                <a:spcPts val="0"/>
              </a:spcBef>
              <a:buNone/>
              <a:defRPr sz="3200" b="0" i="0" u="none" strike="noStrike" cap="none">
                <a:solidFill>
                  <a:srgbClr val="09304A"/>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ovr.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www.advancedeventsystems.com/events" TargetMode="Externa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stayplaymadesimple.com/djvc-outbound-travel/"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hyperlink" Target="New%20To%20Club_PPT%20Pres_2024_2025.pptx"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jrsDirector@gmail.com"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hyperlink" Target="mailto:Djrsfacility@gmail.com" TargetMode="External"/><Relationship Id="rId5" Type="http://schemas.openxmlformats.org/officeDocument/2006/relationships/hyperlink" Target="mailto:DjrsSecretary@gmail.com" TargetMode="External"/><Relationship Id="rId4" Type="http://schemas.openxmlformats.org/officeDocument/2006/relationships/hyperlink" Target="mailto:DjvbcSports@gmail.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
          <p:cNvSpPr txBox="1">
            <a:spLocks noGrp="1"/>
          </p:cNvSpPr>
          <p:nvPr>
            <p:ph type="ctrTitle"/>
          </p:nvPr>
        </p:nvSpPr>
        <p:spPr>
          <a:xfrm>
            <a:off x="684212" y="685800"/>
            <a:ext cx="8001000" cy="161886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FFFF00"/>
              </a:buClr>
              <a:buSzPts val="4800"/>
              <a:buFont typeface="Century Gothic"/>
              <a:buNone/>
            </a:pPr>
            <a:r>
              <a:rPr lang="en-US" dirty="0">
                <a:solidFill>
                  <a:srgbClr val="FFFF00"/>
                </a:solidFill>
              </a:rPr>
              <a:t>DAYTON JUNIORS VOLLEYBALL CLUB</a:t>
            </a:r>
            <a:endParaRPr dirty="0"/>
          </a:p>
        </p:txBody>
      </p:sp>
      <p:sp>
        <p:nvSpPr>
          <p:cNvPr id="140" name="Google Shape;140;p1"/>
          <p:cNvSpPr txBox="1">
            <a:spLocks noGrp="1"/>
          </p:cNvSpPr>
          <p:nvPr>
            <p:ph type="subTitle" idx="1"/>
          </p:nvPr>
        </p:nvSpPr>
        <p:spPr>
          <a:xfrm>
            <a:off x="684212" y="2500605"/>
            <a:ext cx="6400800" cy="3975124"/>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0"/>
              </a:spcAft>
              <a:buSzPct val="79999"/>
              <a:buNone/>
            </a:pPr>
            <a:r>
              <a:rPr lang="en-US" dirty="0">
                <a:solidFill>
                  <a:srgbClr val="FFFF00"/>
                </a:solidFill>
              </a:rPr>
              <a:t>“New To Club Volleyball” OR to DJRS VBC</a:t>
            </a:r>
            <a:endParaRPr dirty="0"/>
          </a:p>
          <a:p>
            <a:pPr marL="0" lvl="0" indent="0" algn="l" rtl="0">
              <a:spcBef>
                <a:spcPts val="925"/>
              </a:spcBef>
              <a:spcAft>
                <a:spcPts val="0"/>
              </a:spcAft>
              <a:buSzPct val="79999"/>
              <a:buNone/>
            </a:pPr>
            <a:endParaRPr dirty="0">
              <a:solidFill>
                <a:srgbClr val="FFFF00"/>
              </a:solidFill>
            </a:endParaRPr>
          </a:p>
          <a:p>
            <a:pPr marL="0" lvl="0" indent="0" algn="l" rtl="0">
              <a:spcBef>
                <a:spcPts val="0"/>
              </a:spcBef>
              <a:spcAft>
                <a:spcPts val="0"/>
              </a:spcAft>
              <a:buNone/>
            </a:pPr>
            <a:r>
              <a:rPr lang="en-US" sz="2100" dirty="0">
                <a:latin typeface="Century Gothic"/>
                <a:ea typeface="Century Gothic"/>
                <a:cs typeface="Century Gothic"/>
                <a:sym typeface="Century Gothic"/>
              </a:rPr>
              <a:t>Welcome to Dayton Juniors!!</a:t>
            </a:r>
          </a:p>
          <a:p>
            <a:pPr marL="0" lvl="0" indent="0" algn="l" rtl="0">
              <a:spcBef>
                <a:spcPts val="0"/>
              </a:spcBef>
              <a:spcAft>
                <a:spcPts val="0"/>
              </a:spcAft>
              <a:buNone/>
            </a:pPr>
            <a:endParaRPr lang="en-US" dirty="0"/>
          </a:p>
          <a:p>
            <a:pPr marL="0" lvl="0" indent="0" algn="l" rtl="0">
              <a:spcBef>
                <a:spcPts val="0"/>
              </a:spcBef>
              <a:spcAft>
                <a:spcPts val="0"/>
              </a:spcAft>
              <a:buNone/>
            </a:pPr>
            <a:r>
              <a:rPr lang="en-US" sz="2100" dirty="0">
                <a:latin typeface="Century Gothic"/>
                <a:ea typeface="Century Gothic"/>
                <a:cs typeface="Century Gothic"/>
                <a:sym typeface="Century Gothic"/>
              </a:rPr>
              <a:t>We are excited to start our 27th season.</a:t>
            </a:r>
          </a:p>
          <a:p>
            <a:pPr marL="0" lvl="0" indent="0" algn="l" rtl="0">
              <a:spcBef>
                <a:spcPts val="0"/>
              </a:spcBef>
              <a:spcAft>
                <a:spcPts val="0"/>
              </a:spcAft>
              <a:buNone/>
            </a:pPr>
            <a:endParaRPr lang="en-US" sz="2100" dirty="0">
              <a:latin typeface="Century Gothic"/>
              <a:ea typeface="Century Gothic"/>
              <a:cs typeface="Century Gothic"/>
              <a:sym typeface="Century Gothic"/>
            </a:endParaRPr>
          </a:p>
          <a:p>
            <a:pPr marL="0" lvl="0" indent="0" algn="l" rtl="0">
              <a:spcBef>
                <a:spcPts val="0"/>
              </a:spcBef>
              <a:spcAft>
                <a:spcPts val="0"/>
              </a:spcAft>
              <a:buNone/>
            </a:pPr>
            <a:r>
              <a:rPr lang="en-US" sz="2100" dirty="0">
                <a:latin typeface="Century Gothic"/>
                <a:ea typeface="Century Gothic"/>
                <a:cs typeface="Century Gothic"/>
                <a:sym typeface="Century Gothic"/>
              </a:rPr>
              <a:t>This presentation will outline the club season and answer our most commonly asked questions.</a:t>
            </a:r>
          </a:p>
          <a:p>
            <a:pPr marL="0" lvl="0" indent="0" algn="l" rtl="0">
              <a:spcBef>
                <a:spcPts val="925"/>
              </a:spcBef>
              <a:spcAft>
                <a:spcPts val="0"/>
              </a:spcAft>
              <a:buSzPct val="79999"/>
              <a:buNone/>
            </a:pPr>
            <a:endParaRPr dirty="0">
              <a:solidFill>
                <a:srgbClr val="FFFF00"/>
              </a:solidFill>
            </a:endParaRPr>
          </a:p>
          <a:p>
            <a:pPr marL="0" lvl="0" indent="0" algn="l" rtl="0">
              <a:spcBef>
                <a:spcPts val="925"/>
              </a:spcBef>
              <a:spcAft>
                <a:spcPts val="0"/>
              </a:spcAft>
              <a:buSzPct val="79999"/>
              <a:buNone/>
            </a:pPr>
            <a:endParaRPr dirty="0">
              <a:solidFill>
                <a:srgbClr val="FFFF00"/>
              </a:solidFill>
            </a:endParaRPr>
          </a:p>
          <a:p>
            <a:pPr marL="0" lvl="0" indent="0" algn="l" rtl="0">
              <a:spcBef>
                <a:spcPts val="925"/>
              </a:spcBef>
              <a:spcAft>
                <a:spcPts val="0"/>
              </a:spcAft>
              <a:buSzPct val="79999"/>
              <a:buNone/>
            </a:pPr>
            <a:endParaRPr dirty="0">
              <a:solidFill>
                <a:srgbClr val="FFFF00"/>
              </a:solidFill>
            </a:endParaRPr>
          </a:p>
          <a:p>
            <a:pPr marL="0" lvl="0" indent="0" algn="l" rtl="0">
              <a:spcBef>
                <a:spcPts val="925"/>
              </a:spcBef>
              <a:spcAft>
                <a:spcPts val="0"/>
              </a:spcAft>
              <a:buSzPct val="79999"/>
              <a:buNone/>
            </a:pPr>
            <a:r>
              <a:rPr lang="en-US" dirty="0">
                <a:solidFill>
                  <a:srgbClr val="FFFF00"/>
                </a:solidFill>
              </a:rPr>
              <a:t>2025-2026 Club Season</a:t>
            </a:r>
            <a:endParaRPr dirty="0"/>
          </a:p>
        </p:txBody>
      </p:sp>
      <p:pic>
        <p:nvPicPr>
          <p:cNvPr id="141" name="Google Shape;141;p1"/>
          <p:cNvPicPr preferRelativeResize="0"/>
          <p:nvPr/>
        </p:nvPicPr>
        <p:blipFill rotWithShape="1">
          <a:blip r:embed="rId3">
            <a:alphaModFix/>
          </a:blip>
          <a:srcRect/>
          <a:stretch/>
        </p:blipFill>
        <p:spPr>
          <a:xfrm>
            <a:off x="6758856" y="382271"/>
            <a:ext cx="4801225" cy="37468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19455f1e9ca_0_26"/>
          <p:cNvSpPr txBox="1">
            <a:spLocks noGrp="1"/>
          </p:cNvSpPr>
          <p:nvPr>
            <p:ph type="title"/>
          </p:nvPr>
        </p:nvSpPr>
        <p:spPr>
          <a:xfrm>
            <a:off x="518962" y="174232"/>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Tournaments</a:t>
            </a:r>
            <a:endParaRPr/>
          </a:p>
        </p:txBody>
      </p:sp>
      <p:sp>
        <p:nvSpPr>
          <p:cNvPr id="204" name="Google Shape;204;g19455f1e9ca_0_26"/>
          <p:cNvSpPr txBox="1"/>
          <p:nvPr/>
        </p:nvSpPr>
        <p:spPr>
          <a:xfrm>
            <a:off x="115700" y="1504950"/>
            <a:ext cx="4577400" cy="514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dirty="0">
                <a:latin typeface="Century Gothic"/>
                <a:ea typeface="Century Gothic"/>
                <a:cs typeface="Century Gothic"/>
                <a:sym typeface="Century Gothic"/>
              </a:rPr>
              <a:t>Doors typically open at 7 a.m.</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Tournaments usually end around 5-6 p.m.</a:t>
            </a: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Schedules are typically posted the Wednesday before the tournament.</a:t>
            </a: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Most venues charge admission.</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Some venues have seating; some you will need to bring your own.</a:t>
            </a: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Tournament websites will provide tournament details</a:t>
            </a:r>
            <a:endParaRPr dirty="0">
              <a:latin typeface="Century Gothic"/>
              <a:ea typeface="Century Gothic"/>
              <a:cs typeface="Century Gothic"/>
              <a:sym typeface="Century Gothic"/>
            </a:endParaRPr>
          </a:p>
          <a:p>
            <a:pPr marL="0" lvl="0" indent="0" algn="l" rtl="0">
              <a:spcBef>
                <a:spcPts val="0"/>
              </a:spcBef>
              <a:spcAft>
                <a:spcPts val="0"/>
              </a:spcAft>
              <a:buNone/>
            </a:pPr>
            <a:r>
              <a:rPr lang="en-US" u="sng" dirty="0">
                <a:solidFill>
                  <a:schemeClr val="hlink"/>
                </a:solidFill>
                <a:latin typeface="Century Gothic"/>
                <a:ea typeface="Century Gothic"/>
                <a:cs typeface="Century Gothic"/>
                <a:sym typeface="Century Gothic"/>
                <a:hlinkClick r:id="rId3"/>
              </a:rPr>
              <a:t>www.ovr.org</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err="1">
                <a:latin typeface="Century Gothic"/>
                <a:ea typeface="Century Gothic"/>
                <a:cs typeface="Century Gothic"/>
                <a:sym typeface="Century Gothic"/>
              </a:rPr>
              <a:t>www,advancedeventsystens.com</a:t>
            </a: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Tournament format:</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Pool Play: teams play each other and are ranked for bracket play.</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Bracket Play: Gold, Silver, Bronze, etc. Teams play single elimination games for overall tournament ranking.</a:t>
            </a: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a:p>
            <a:pPr marL="0" lvl="0" indent="0" algn="l" rtl="0">
              <a:spcBef>
                <a:spcPts val="0"/>
              </a:spcBef>
              <a:spcAft>
                <a:spcPts val="0"/>
              </a:spcAft>
              <a:buNone/>
            </a:pPr>
            <a:endParaRPr dirty="0">
              <a:latin typeface="Century Gothic"/>
              <a:ea typeface="Century Gothic"/>
              <a:cs typeface="Century Gothic"/>
              <a:sym typeface="Century Gothic"/>
            </a:endParaRPr>
          </a:p>
        </p:txBody>
      </p:sp>
      <p:pic>
        <p:nvPicPr>
          <p:cNvPr id="205" name="Google Shape;205;g19455f1e9ca_0_26"/>
          <p:cNvPicPr preferRelativeResize="0"/>
          <p:nvPr/>
        </p:nvPicPr>
        <p:blipFill rotWithShape="1">
          <a:blip r:embed="rId4">
            <a:alphaModFix/>
          </a:blip>
          <a:srcRect l="25773" t="26356" r="25652" b="44230"/>
          <a:stretch/>
        </p:blipFill>
        <p:spPr>
          <a:xfrm>
            <a:off x="4775849" y="174225"/>
            <a:ext cx="7238075" cy="2464174"/>
          </a:xfrm>
          <a:prstGeom prst="rect">
            <a:avLst/>
          </a:prstGeom>
          <a:noFill/>
          <a:ln>
            <a:noFill/>
          </a:ln>
        </p:spPr>
      </p:pic>
      <p:sp>
        <p:nvSpPr>
          <p:cNvPr id="206" name="Google Shape;206;g19455f1e9ca_0_26"/>
          <p:cNvSpPr txBox="1"/>
          <p:nvPr/>
        </p:nvSpPr>
        <p:spPr>
          <a:xfrm>
            <a:off x="5205475" y="2941500"/>
            <a:ext cx="6593700" cy="363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US" u="sng">
                <a:solidFill>
                  <a:schemeClr val="hlink"/>
                </a:solidFill>
                <a:latin typeface="Century Gothic"/>
                <a:ea typeface="Century Gothic"/>
                <a:cs typeface="Century Gothic"/>
                <a:sym typeface="Century Gothic"/>
                <a:hlinkClick r:id="rId3"/>
              </a:rPr>
              <a:t>www.ovr.org</a:t>
            </a:r>
            <a:r>
              <a:rPr lang="en-US">
                <a:solidFill>
                  <a:schemeClr val="dk1"/>
                </a:solidFill>
                <a:latin typeface="Century Gothic"/>
                <a:ea typeface="Century Gothic"/>
                <a:cs typeface="Century Gothic"/>
                <a:sym typeface="Century Gothic"/>
              </a:rPr>
              <a:t> &gt; tournament schedule</a:t>
            </a: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r>
              <a:rPr lang="en-US">
                <a:solidFill>
                  <a:schemeClr val="dk1"/>
                </a:solidFill>
                <a:latin typeface="Century Gothic"/>
                <a:ea typeface="Century Gothic"/>
                <a:cs typeface="Century Gothic"/>
                <a:sym typeface="Century Gothic"/>
              </a:rPr>
              <a:t>narrow search by entering search criteria</a:t>
            </a: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None/>
            </a:pPr>
            <a:r>
              <a:rPr lang="en-US" u="sng">
                <a:solidFill>
                  <a:schemeClr val="hlink"/>
                </a:solidFill>
                <a:latin typeface="Century Gothic"/>
                <a:ea typeface="Century Gothic"/>
                <a:cs typeface="Century Gothic"/>
                <a:sym typeface="Century Gothic"/>
                <a:hlinkClick r:id="rId5"/>
              </a:rPr>
              <a:t>https://www.advancedeventsystems.com/events</a:t>
            </a:r>
            <a:endParaRPr>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a:solidFill>
                  <a:schemeClr val="dk1"/>
                </a:solidFill>
                <a:latin typeface="Century Gothic"/>
                <a:ea typeface="Century Gothic"/>
                <a:cs typeface="Century Gothic"/>
                <a:sym typeface="Century Gothic"/>
              </a:rPr>
              <a:t>enter tournament name or use more filters</a:t>
            </a:r>
            <a:endParaRPr>
              <a:solidFill>
                <a:schemeClr val="dk1"/>
              </a:solidFill>
              <a:latin typeface="Century Gothic"/>
              <a:ea typeface="Century Gothic"/>
              <a:cs typeface="Century Gothic"/>
              <a:sym typeface="Century Gothic"/>
            </a:endParaRPr>
          </a:p>
        </p:txBody>
      </p:sp>
      <p:pic>
        <p:nvPicPr>
          <p:cNvPr id="207" name="Google Shape;207;g19455f1e9ca_0_26"/>
          <p:cNvPicPr preferRelativeResize="0"/>
          <p:nvPr/>
        </p:nvPicPr>
        <p:blipFill rotWithShape="1">
          <a:blip r:embed="rId6">
            <a:alphaModFix/>
          </a:blip>
          <a:srcRect l="1430" t="9118" r="-1429" b="45653"/>
          <a:stretch/>
        </p:blipFill>
        <p:spPr>
          <a:xfrm>
            <a:off x="4775838" y="3860200"/>
            <a:ext cx="7238075" cy="184052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g19455f1e9ca_0_33"/>
          <p:cNvSpPr txBox="1">
            <a:spLocks noGrp="1"/>
          </p:cNvSpPr>
          <p:nvPr>
            <p:ph type="title"/>
          </p:nvPr>
        </p:nvSpPr>
        <p:spPr>
          <a:xfrm>
            <a:off x="618112" y="306432"/>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Reading Tournament Schedules</a:t>
            </a:r>
            <a:endParaRPr/>
          </a:p>
        </p:txBody>
      </p:sp>
      <p:sp>
        <p:nvSpPr>
          <p:cNvPr id="213" name="Google Shape;213;g19455f1e9ca_0_33"/>
          <p:cNvSpPr txBox="1"/>
          <p:nvPr/>
        </p:nvSpPr>
        <p:spPr>
          <a:xfrm>
            <a:off x="760175" y="1916925"/>
            <a:ext cx="6130800" cy="212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Reading the schedule:</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Pool play format:			Pool A: Court 4</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1 vs 2, 3				1 - Dayton Juniors 14Blue</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3 vs 4, 1				2 - Club Ohio</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1 vs 3, 2				3 - Club Kentucky</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2 vs 4, 3				4 - Club Indiana</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1 vs 4, 2</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2 vs 3, 4</a:t>
            </a:r>
            <a:endParaRPr dirty="0">
              <a:solidFill>
                <a:schemeClr val="dk1"/>
              </a:solidFill>
              <a:latin typeface="Century Gothic"/>
              <a:ea typeface="Century Gothic"/>
              <a:cs typeface="Century Gothic"/>
              <a:sym typeface="Century Gothic"/>
            </a:endParaRPr>
          </a:p>
          <a:p>
            <a:pPr marL="0" lvl="0" indent="0" algn="l" rtl="0">
              <a:spcBef>
                <a:spcPts val="0"/>
              </a:spcBef>
              <a:spcAft>
                <a:spcPts val="0"/>
              </a:spcAft>
              <a:buClr>
                <a:schemeClr val="dk1"/>
              </a:buClr>
              <a:buSzPts val="1100"/>
              <a:buFont typeface="Arial"/>
              <a:buNone/>
            </a:pPr>
            <a:r>
              <a:rPr lang="en-US" dirty="0">
                <a:solidFill>
                  <a:schemeClr val="dk1"/>
                </a:solidFill>
                <a:latin typeface="Century Gothic"/>
                <a:ea typeface="Century Gothic"/>
                <a:cs typeface="Century Gothic"/>
                <a:sym typeface="Century Gothic"/>
              </a:rPr>
              <a:t>3 vs 4, 1</a:t>
            </a:r>
            <a:endParaRPr dirty="0">
              <a:latin typeface="Century Gothic"/>
              <a:ea typeface="Century Gothic"/>
              <a:cs typeface="Century Gothic"/>
              <a:sym typeface="Century Gothic"/>
            </a:endParaRPr>
          </a:p>
        </p:txBody>
      </p:sp>
      <p:sp>
        <p:nvSpPr>
          <p:cNvPr id="214" name="Google Shape;214;g19455f1e9ca_0_33"/>
          <p:cNvSpPr txBox="1"/>
          <p:nvPr/>
        </p:nvSpPr>
        <p:spPr>
          <a:xfrm>
            <a:off x="6964146" y="1916925"/>
            <a:ext cx="53211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dirty="0">
                <a:latin typeface="Century Gothic"/>
                <a:ea typeface="Century Gothic"/>
                <a:cs typeface="Century Gothic"/>
                <a:sym typeface="Century Gothic"/>
              </a:rPr>
              <a:t>Dayton Juniors 14 Blue pool play Schedule</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Play</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Ref</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Play</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Sit</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Play</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Sit</a:t>
            </a:r>
            <a:endParaRPr dirty="0">
              <a:latin typeface="Century Gothic"/>
              <a:ea typeface="Century Gothic"/>
              <a:cs typeface="Century Gothic"/>
              <a:sym typeface="Century Gothic"/>
            </a:endParaRPr>
          </a:p>
          <a:p>
            <a:pPr marL="0" lvl="0" indent="0" algn="l" rtl="0">
              <a:spcBef>
                <a:spcPts val="0"/>
              </a:spcBef>
              <a:spcAft>
                <a:spcPts val="0"/>
              </a:spcAft>
              <a:buNone/>
            </a:pPr>
            <a:r>
              <a:rPr lang="en-US" dirty="0">
                <a:latin typeface="Century Gothic"/>
                <a:ea typeface="Century Gothic"/>
                <a:cs typeface="Century Gothic"/>
                <a:sym typeface="Century Gothic"/>
              </a:rPr>
              <a:t>Ref</a:t>
            </a:r>
            <a:endParaRPr dirty="0">
              <a:latin typeface="Century Gothic"/>
              <a:ea typeface="Century Gothic"/>
              <a:cs typeface="Century Gothic"/>
              <a:sym typeface="Century Gothic"/>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pic>
        <p:nvPicPr>
          <p:cNvPr id="219" name="Google Shape;219;p5"/>
          <p:cNvPicPr preferRelativeResize="0"/>
          <p:nvPr/>
        </p:nvPicPr>
        <p:blipFill rotWithShape="1">
          <a:blip r:embed="rId3">
            <a:alphaModFix/>
          </a:blip>
          <a:srcRect/>
          <a:stretch/>
        </p:blipFill>
        <p:spPr>
          <a:xfrm>
            <a:off x="8970202" y="396690"/>
            <a:ext cx="2969482" cy="2452528"/>
          </a:xfrm>
          <a:prstGeom prst="rect">
            <a:avLst/>
          </a:prstGeom>
          <a:noFill/>
          <a:ln>
            <a:noFill/>
          </a:ln>
        </p:spPr>
      </p:pic>
      <p:sp>
        <p:nvSpPr>
          <p:cNvPr id="220" name="Google Shape;220;p5"/>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600"/>
              <a:buFont typeface="Century Gothic"/>
              <a:buNone/>
            </a:pPr>
            <a:r>
              <a:rPr lang="en-US"/>
              <a:t>PDC; PRESIDENTS’ DAY CUP</a:t>
            </a:r>
            <a:endParaRPr/>
          </a:p>
        </p:txBody>
      </p:sp>
      <p:sp>
        <p:nvSpPr>
          <p:cNvPr id="221" name="Google Shape;221;p5"/>
          <p:cNvSpPr txBox="1">
            <a:spLocks noGrp="1"/>
          </p:cNvSpPr>
          <p:nvPr>
            <p:ph type="body" idx="1"/>
          </p:nvPr>
        </p:nvSpPr>
        <p:spPr>
          <a:xfrm>
            <a:off x="504107" y="504294"/>
            <a:ext cx="8534400" cy="3615267"/>
          </a:xfrm>
          <a:prstGeom prst="rect">
            <a:avLst/>
          </a:prstGeom>
          <a:noFill/>
          <a:ln>
            <a:noFill/>
          </a:ln>
        </p:spPr>
        <p:txBody>
          <a:bodyPr spcFirstLastPara="1" wrap="square" lIns="91425" tIns="45700" rIns="91425" bIns="45700" anchor="ctr" anchorCtr="0">
            <a:normAutofit/>
          </a:bodyPr>
          <a:lstStyle/>
          <a:p>
            <a:pPr marL="285750" lvl="0" indent="-285750" algn="l" rtl="0">
              <a:spcBef>
                <a:spcPts val="0"/>
              </a:spcBef>
              <a:spcAft>
                <a:spcPts val="0"/>
              </a:spcAft>
              <a:buSzPts val="1600"/>
              <a:buChar char="▶"/>
            </a:pPr>
            <a:r>
              <a:rPr lang="en-US" b="1" dirty="0"/>
              <a:t>The PDC Tournament is hosted by DJRS Staff and Parents!</a:t>
            </a:r>
            <a:endParaRPr dirty="0"/>
          </a:p>
          <a:p>
            <a:pPr marL="742950" lvl="1" indent="-285750" algn="l" rtl="0">
              <a:spcBef>
                <a:spcPts val="960"/>
              </a:spcBef>
              <a:spcAft>
                <a:spcPts val="0"/>
              </a:spcAft>
              <a:buSzPts val="1440"/>
              <a:buChar char="▶"/>
            </a:pPr>
            <a:r>
              <a:rPr lang="en-US" b="1" dirty="0"/>
              <a:t>Greater Columbus CC – 15’s and Up &amp; Spooky Nook (Hamilton) – 14’s and under.</a:t>
            </a:r>
          </a:p>
          <a:p>
            <a:pPr marL="742950" lvl="1" indent="-285750" algn="l" rtl="0">
              <a:spcBef>
                <a:spcPts val="960"/>
              </a:spcBef>
              <a:spcAft>
                <a:spcPts val="0"/>
              </a:spcAft>
              <a:buSzPts val="1440"/>
              <a:buChar char="▶"/>
            </a:pPr>
            <a:r>
              <a:rPr lang="en-US" b="1" dirty="0"/>
              <a:t>PDC takes place Presidents’ Day Weekend</a:t>
            </a:r>
            <a:endParaRPr dirty="0"/>
          </a:p>
          <a:p>
            <a:pPr marL="742950" lvl="1" indent="-285750" algn="l" rtl="0">
              <a:spcBef>
                <a:spcPts val="960"/>
              </a:spcBef>
              <a:spcAft>
                <a:spcPts val="0"/>
              </a:spcAft>
              <a:buSzPts val="1440"/>
              <a:buChar char="▶"/>
            </a:pPr>
            <a:r>
              <a:rPr lang="en-US" b="1" dirty="0"/>
              <a:t>It is a major effort and we require the Parent’s support to pull it off. One parent for each athlete will be assigned a mandatory 3 to 4 hour shift the weekend of the event in Hamilton, ONLY. It’s easy work, but incredibly vital to the event’s success!</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g19455f1e9ca_0_44"/>
          <p:cNvSpPr txBox="1">
            <a:spLocks noGrp="1"/>
          </p:cNvSpPr>
          <p:nvPr>
            <p:ph type="title"/>
          </p:nvPr>
        </p:nvSpPr>
        <p:spPr>
          <a:xfrm>
            <a:off x="634637" y="405582"/>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Hotel Policy</a:t>
            </a:r>
            <a:endParaRPr/>
          </a:p>
        </p:txBody>
      </p:sp>
      <p:sp>
        <p:nvSpPr>
          <p:cNvPr id="227" name="Google Shape;227;g19455f1e9ca_0_44"/>
          <p:cNvSpPr txBox="1"/>
          <p:nvPr/>
        </p:nvSpPr>
        <p:spPr>
          <a:xfrm>
            <a:off x="337351" y="1633491"/>
            <a:ext cx="11032049" cy="461661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latin typeface="Century Gothic"/>
                <a:ea typeface="Century Gothic"/>
                <a:cs typeface="Century Gothic"/>
                <a:sym typeface="Century Gothic"/>
              </a:rPr>
              <a:t>Stay to Play: More and more tournaments are requiring Stay to Play. This means our teams must use the tournament’s housing authority to reserve rooms at selected hotels in order to be eligible to play in the tournament. Sometimes the club has no choice in what hotels are available, what types of rooms are available, or the distance the hotel is  from the venue.</a:t>
            </a:r>
            <a:endParaRPr sz="1800" dirty="0">
              <a:latin typeface="Century Gothic"/>
              <a:ea typeface="Century Gothic"/>
              <a:cs typeface="Century Gothic"/>
              <a:sym typeface="Century Gothic"/>
            </a:endParaRPr>
          </a:p>
          <a:p>
            <a:pPr marL="0" lvl="0" indent="0" algn="l" rtl="0">
              <a:spcBef>
                <a:spcPts val="0"/>
              </a:spcBef>
              <a:spcAft>
                <a:spcPts val="0"/>
              </a:spcAft>
              <a:buNone/>
            </a:pPr>
            <a:r>
              <a:rPr lang="en-US" sz="1800" dirty="0">
                <a:latin typeface="Century Gothic"/>
                <a:ea typeface="Century Gothic"/>
                <a:cs typeface="Century Gothic"/>
                <a:sym typeface="Century Gothic"/>
              </a:rPr>
              <a:t>Tournaments that have Stay to Play requirements will be communicated with your team liaison.</a:t>
            </a:r>
            <a:endParaRPr sz="1800" dirty="0">
              <a:latin typeface="Century Gothic"/>
              <a:ea typeface="Century Gothic"/>
              <a:cs typeface="Century Gothic"/>
              <a:sym typeface="Century Gothic"/>
            </a:endParaRPr>
          </a:p>
          <a:p>
            <a:pPr marL="0" lvl="0" indent="0" algn="l" rtl="0">
              <a:spcBef>
                <a:spcPts val="0"/>
              </a:spcBef>
              <a:spcAft>
                <a:spcPts val="0"/>
              </a:spcAft>
              <a:buNone/>
            </a:pPr>
            <a:endParaRPr sz="1800" dirty="0">
              <a:latin typeface="Century Gothic"/>
              <a:ea typeface="Century Gothic"/>
              <a:cs typeface="Century Gothic"/>
              <a:sym typeface="Century Gothic"/>
            </a:endParaRPr>
          </a:p>
          <a:p>
            <a:pPr lvl="0"/>
            <a:r>
              <a:rPr lang="en-US" sz="1800" dirty="0">
                <a:latin typeface="Century Gothic"/>
                <a:ea typeface="Century Gothic"/>
                <a:cs typeface="Century Gothic"/>
                <a:sym typeface="Century Gothic"/>
              </a:rPr>
              <a:t>Hotel accommodations are blocked by Stay Play Made Simple and passed on to the team liaisons. The team liaison will forward the information to their teams. Please reserve your rooms as soon as possible as some blocks are available for a short period of time. This is the DJRS Housing website; </a:t>
            </a:r>
            <a:r>
              <a:rPr lang="en-US" sz="1800" dirty="0">
                <a:latin typeface="Century Gothic"/>
                <a:ea typeface="Century Gothic"/>
                <a:cs typeface="Century Gothic"/>
                <a:sym typeface="Century Gothic"/>
                <a:hlinkClick r:id="rId3"/>
              </a:rPr>
              <a:t>https://stayplaymadesimple.com/djvc-outbound-travel/</a:t>
            </a:r>
            <a:endParaRPr lang="en-US" sz="1800" dirty="0">
              <a:latin typeface="Century Gothic"/>
              <a:ea typeface="Century Gothic"/>
              <a:cs typeface="Century Gothic"/>
              <a:sym typeface="Century Gothic"/>
            </a:endParaRPr>
          </a:p>
          <a:p>
            <a:pPr lvl="0"/>
            <a:endParaRPr lang="en-US" sz="1800" dirty="0">
              <a:latin typeface="Century Gothic"/>
              <a:ea typeface="Century Gothic"/>
              <a:cs typeface="Century Gothic"/>
              <a:sym typeface="Century Gothic"/>
            </a:endParaRPr>
          </a:p>
          <a:p>
            <a:pPr lvl="0"/>
            <a:r>
              <a:rPr lang="en-US" sz="1800" dirty="0">
                <a:latin typeface="Century Gothic"/>
                <a:ea typeface="Century Gothic"/>
                <a:cs typeface="Century Gothic"/>
                <a:sym typeface="Century Gothic"/>
              </a:rPr>
              <a:t>Stay Play Made Simple Contact; Anna Terry; </a:t>
            </a:r>
            <a:r>
              <a:rPr lang="en-US" sz="1800" dirty="0">
                <a:latin typeface="Century Gothic"/>
                <a:ea typeface="Century Gothic"/>
                <a:cs typeface="Century Gothic"/>
                <a:sym typeface="Century Gothic"/>
                <a:hlinkClick r:id="rId4" action="ppaction://hlinkpres?slideindex=1&amp;slidetitle="/>
              </a:rPr>
              <a:t>anna@stayplaymadesimple.com </a:t>
            </a:r>
            <a:endParaRPr sz="1800" dirty="0">
              <a:latin typeface="Century Gothic"/>
              <a:ea typeface="Century Gothic"/>
              <a:cs typeface="Century Gothic"/>
              <a:sym typeface="Century Gothic"/>
            </a:endParaRPr>
          </a:p>
          <a:p>
            <a:pPr marL="0" lvl="0" indent="0" algn="l" rtl="0">
              <a:spcBef>
                <a:spcPts val="0"/>
              </a:spcBef>
              <a:spcAft>
                <a:spcPts val="0"/>
              </a:spcAft>
              <a:buNone/>
            </a:pPr>
            <a:endParaRPr sz="1800" dirty="0">
              <a:latin typeface="Century Gothic"/>
              <a:ea typeface="Century Gothic"/>
              <a:cs typeface="Century Gothic"/>
              <a:sym typeface="Century Gothic"/>
            </a:endParaRPr>
          </a:p>
          <a:p>
            <a:pPr marL="0" lvl="0" indent="0" algn="l" rtl="0">
              <a:spcBef>
                <a:spcPts val="0"/>
              </a:spcBef>
              <a:spcAft>
                <a:spcPts val="0"/>
              </a:spcAft>
              <a:buNone/>
            </a:pPr>
            <a:r>
              <a:rPr lang="en-US" sz="1800" dirty="0">
                <a:latin typeface="Century Gothic"/>
                <a:ea typeface="Century Gothic"/>
                <a:cs typeface="Century Gothic"/>
                <a:sym typeface="Century Gothic"/>
              </a:rPr>
              <a:t>It is Dayton Junior’s policy that the entire team stay at the provided hotel, regardless if it’s a stay to play tournament. The only exception is if the player will be staying with family in that city-approval is still required; contact Kali. </a:t>
            </a:r>
            <a:endParaRPr sz="1800" dirty="0">
              <a:latin typeface="Century Gothic"/>
              <a:ea typeface="Century Gothic"/>
              <a:cs typeface="Century Gothic"/>
              <a:sym typeface="Century Gothic"/>
            </a:endParaRPr>
          </a:p>
        </p:txBody>
      </p:sp>
      <p:pic>
        <p:nvPicPr>
          <p:cNvPr id="3" name="Picture 2">
            <a:extLst>
              <a:ext uri="{FF2B5EF4-FFF2-40B4-BE49-F238E27FC236}">
                <a16:creationId xmlns:a16="http://schemas.microsoft.com/office/drawing/2014/main" id="{2ED2E939-2715-6CAE-EDD9-D22372761F08}"/>
              </a:ext>
            </a:extLst>
          </p:cNvPr>
          <p:cNvPicPr>
            <a:picLocks noChangeAspect="1"/>
          </p:cNvPicPr>
          <p:nvPr/>
        </p:nvPicPr>
        <p:blipFill>
          <a:blip r:embed="rId5"/>
          <a:stretch>
            <a:fillRect/>
          </a:stretch>
        </p:blipFill>
        <p:spPr>
          <a:xfrm>
            <a:off x="9095970" y="5552304"/>
            <a:ext cx="2758679" cy="101354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g19455f1e9ca_0_66"/>
          <p:cNvSpPr txBox="1">
            <a:spLocks noGrp="1"/>
          </p:cNvSpPr>
          <p:nvPr>
            <p:ph type="title"/>
          </p:nvPr>
        </p:nvSpPr>
        <p:spPr>
          <a:xfrm>
            <a:off x="634637" y="405582"/>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Grievance Policy</a:t>
            </a:r>
            <a:endParaRPr/>
          </a:p>
        </p:txBody>
      </p:sp>
      <p:sp>
        <p:nvSpPr>
          <p:cNvPr id="251" name="Google Shape;251;g19455f1e9ca_0_66"/>
          <p:cNvSpPr txBox="1"/>
          <p:nvPr/>
        </p:nvSpPr>
        <p:spPr>
          <a:xfrm>
            <a:off x="644475" y="2445750"/>
            <a:ext cx="9659022" cy="233907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000" dirty="0">
                <a:latin typeface="Century Gothic"/>
                <a:ea typeface="Century Gothic"/>
                <a:cs typeface="Century Gothic"/>
                <a:sym typeface="Century Gothic"/>
              </a:rPr>
              <a:t>Step 1: Player speaks with Coach. </a:t>
            </a:r>
          </a:p>
          <a:p>
            <a:pPr marL="0" lvl="0" indent="0" algn="l" rtl="0">
              <a:spcBef>
                <a:spcPts val="0"/>
              </a:spcBef>
              <a:spcAft>
                <a:spcPts val="0"/>
              </a:spcAft>
              <a:buNone/>
            </a:pPr>
            <a:r>
              <a:rPr lang="en-US" sz="2000" dirty="0">
                <a:latin typeface="Century Gothic"/>
                <a:ea typeface="Century Gothic"/>
                <a:cs typeface="Century Gothic"/>
                <a:sym typeface="Century Gothic"/>
              </a:rPr>
              <a:t>Step 2: Player, coach, and parents speak.</a:t>
            </a:r>
            <a:endParaRPr sz="2000" dirty="0">
              <a:latin typeface="Century Gothic"/>
              <a:ea typeface="Century Gothic"/>
              <a:cs typeface="Century Gothic"/>
              <a:sym typeface="Century Gothic"/>
            </a:endParaRPr>
          </a:p>
          <a:p>
            <a:pPr marL="0" lvl="0" indent="0" algn="l" rtl="0">
              <a:spcBef>
                <a:spcPts val="0"/>
              </a:spcBef>
              <a:spcAft>
                <a:spcPts val="0"/>
              </a:spcAft>
              <a:buNone/>
            </a:pPr>
            <a:r>
              <a:rPr lang="en-US" sz="2000" dirty="0">
                <a:latin typeface="Century Gothic"/>
                <a:ea typeface="Century Gothic"/>
                <a:cs typeface="Century Gothic"/>
                <a:sym typeface="Century Gothic"/>
              </a:rPr>
              <a:t>Step 3: add club director</a:t>
            </a:r>
            <a:endParaRPr sz="2000" dirty="0">
              <a:latin typeface="Century Gothic"/>
              <a:ea typeface="Century Gothic"/>
              <a:cs typeface="Century Gothic"/>
              <a:sym typeface="Century Gothic"/>
            </a:endParaRPr>
          </a:p>
          <a:p>
            <a:pPr marL="0" lvl="0" indent="0" algn="l" rtl="0">
              <a:spcBef>
                <a:spcPts val="0"/>
              </a:spcBef>
              <a:spcAft>
                <a:spcPts val="0"/>
              </a:spcAft>
              <a:buNone/>
            </a:pPr>
            <a:endParaRPr sz="2000" dirty="0">
              <a:latin typeface="Century Gothic"/>
              <a:ea typeface="Century Gothic"/>
              <a:cs typeface="Century Gothic"/>
              <a:sym typeface="Century Gothic"/>
            </a:endParaRPr>
          </a:p>
          <a:p>
            <a:pPr marL="0" lvl="0" indent="0" algn="l" rtl="0">
              <a:spcBef>
                <a:spcPts val="0"/>
              </a:spcBef>
              <a:spcAft>
                <a:spcPts val="0"/>
              </a:spcAft>
              <a:buNone/>
            </a:pPr>
            <a:endParaRPr sz="2000" dirty="0">
              <a:latin typeface="Century Gothic"/>
              <a:ea typeface="Century Gothic"/>
              <a:cs typeface="Century Gothic"/>
              <a:sym typeface="Century Gothic"/>
            </a:endParaRPr>
          </a:p>
          <a:p>
            <a:pPr marL="0" lvl="0" indent="0" algn="l" rtl="0">
              <a:spcBef>
                <a:spcPts val="0"/>
              </a:spcBef>
              <a:spcAft>
                <a:spcPts val="0"/>
              </a:spcAft>
              <a:buNone/>
            </a:pPr>
            <a:r>
              <a:rPr lang="en-US" sz="2000" dirty="0">
                <a:latin typeface="Century Gothic"/>
                <a:ea typeface="Century Gothic"/>
                <a:cs typeface="Century Gothic"/>
                <a:sym typeface="Century Gothic"/>
              </a:rPr>
              <a:t>See something say something</a:t>
            </a:r>
            <a:endParaRPr sz="2000" dirty="0">
              <a:latin typeface="Century Gothic"/>
              <a:ea typeface="Century Gothic"/>
              <a:cs typeface="Century Gothic"/>
              <a:sym typeface="Century Gothic"/>
            </a:endParaRPr>
          </a:p>
          <a:p>
            <a:pPr marL="0" lvl="0" indent="0" algn="l" rtl="0">
              <a:spcBef>
                <a:spcPts val="0"/>
              </a:spcBef>
              <a:spcAft>
                <a:spcPts val="0"/>
              </a:spcAft>
              <a:buNone/>
            </a:pPr>
            <a:r>
              <a:rPr lang="en-US" sz="2000" dirty="0">
                <a:latin typeface="Century Gothic"/>
                <a:ea typeface="Century Gothic"/>
                <a:cs typeface="Century Gothic"/>
                <a:sym typeface="Century Gothic"/>
              </a:rPr>
              <a:t>sooner rather than later</a:t>
            </a:r>
            <a:endParaRPr sz="2000" dirty="0">
              <a:latin typeface="Century Gothic"/>
              <a:ea typeface="Century Gothic"/>
              <a:cs typeface="Century Gothic"/>
              <a:sym typeface="Century Gothi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g19455f1e9ca_0_71"/>
          <p:cNvSpPr txBox="1">
            <a:spLocks noGrp="1"/>
          </p:cNvSpPr>
          <p:nvPr>
            <p:ph type="title"/>
          </p:nvPr>
        </p:nvSpPr>
        <p:spPr>
          <a:xfrm>
            <a:off x="601587" y="157707"/>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Additional Training for members only</a:t>
            </a:r>
            <a:endParaRPr/>
          </a:p>
        </p:txBody>
      </p:sp>
      <p:sp>
        <p:nvSpPr>
          <p:cNvPr id="257" name="Google Shape;257;g19455f1e9ca_0_71"/>
          <p:cNvSpPr txBox="1"/>
          <p:nvPr/>
        </p:nvSpPr>
        <p:spPr>
          <a:xfrm>
            <a:off x="760175" y="1569900"/>
            <a:ext cx="10341300" cy="800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000">
                <a:latin typeface="Century Gothic"/>
                <a:ea typeface="Century Gothic"/>
                <a:cs typeface="Century Gothic"/>
                <a:sym typeface="Century Gothic"/>
              </a:rPr>
              <a:t>Private lessons are available throughout the season.</a:t>
            </a:r>
            <a:endParaRPr sz="2000">
              <a:latin typeface="Century Gothic"/>
              <a:ea typeface="Century Gothic"/>
              <a:cs typeface="Century Gothic"/>
              <a:sym typeface="Century Gothic"/>
            </a:endParaRPr>
          </a:p>
          <a:p>
            <a:pPr marL="0" lvl="0" indent="0" algn="l" rtl="0">
              <a:spcBef>
                <a:spcPts val="0"/>
              </a:spcBef>
              <a:spcAft>
                <a:spcPts val="0"/>
              </a:spcAft>
              <a:buNone/>
            </a:pPr>
            <a:r>
              <a:rPr lang="en-US" sz="2000">
                <a:latin typeface="Century Gothic"/>
                <a:ea typeface="Century Gothic"/>
                <a:cs typeface="Century Gothic"/>
                <a:sym typeface="Century Gothic"/>
              </a:rPr>
              <a:t>Contact the club director, Kali Glase for more information.</a:t>
            </a:r>
            <a:endParaRPr sz="2000">
              <a:latin typeface="Century Gothic"/>
              <a:ea typeface="Century Gothic"/>
              <a:cs typeface="Century Gothic"/>
              <a:sym typeface="Century Gothic"/>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7"/>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600"/>
              <a:buFont typeface="Century Gothic"/>
              <a:buNone/>
            </a:pPr>
            <a:r>
              <a:rPr lang="en-US"/>
              <a:t>DJRS BOARD MEMBERS</a:t>
            </a:r>
            <a:endParaRPr/>
          </a:p>
        </p:txBody>
      </p:sp>
      <p:sp>
        <p:nvSpPr>
          <p:cNvPr id="269" name="Google Shape;269;p7"/>
          <p:cNvSpPr txBox="1">
            <a:spLocks noGrp="1"/>
          </p:cNvSpPr>
          <p:nvPr>
            <p:ph type="body" idx="1"/>
          </p:nvPr>
        </p:nvSpPr>
        <p:spPr>
          <a:xfrm>
            <a:off x="684212" y="650290"/>
            <a:ext cx="8534400" cy="3615267"/>
          </a:xfrm>
          <a:prstGeom prst="rect">
            <a:avLst/>
          </a:prstGeom>
          <a:noFill/>
          <a:ln>
            <a:noFill/>
          </a:ln>
        </p:spPr>
        <p:txBody>
          <a:bodyPr spcFirstLastPara="1" wrap="square" lIns="91425" tIns="45700" rIns="91425" bIns="45700" anchor="ctr" anchorCtr="0">
            <a:normAutofit lnSpcReduction="10000"/>
          </a:bodyPr>
          <a:lstStyle/>
          <a:p>
            <a:pPr marL="285750" lvl="0" indent="-285750" algn="l" rtl="0">
              <a:spcBef>
                <a:spcPts val="0"/>
              </a:spcBef>
              <a:spcAft>
                <a:spcPts val="0"/>
              </a:spcAft>
              <a:buSzPts val="1600"/>
              <a:buChar char="▶"/>
            </a:pPr>
            <a:r>
              <a:rPr lang="en-US" dirty="0"/>
              <a:t>Director: Kali Glase; </a:t>
            </a:r>
            <a:r>
              <a:rPr lang="en-US" u="sng" dirty="0">
                <a:solidFill>
                  <a:schemeClr val="hlink"/>
                </a:solidFill>
                <a:hlinkClick r:id="rId3"/>
              </a:rPr>
              <a:t>DjrsDirector@gmail.com</a:t>
            </a:r>
            <a:r>
              <a:rPr lang="en-US" dirty="0"/>
              <a:t>; 843-540-6844</a:t>
            </a:r>
            <a:endParaRPr dirty="0"/>
          </a:p>
          <a:p>
            <a:pPr marL="285750" lvl="0" indent="-285750" algn="l" rtl="0">
              <a:spcBef>
                <a:spcPts val="1000"/>
              </a:spcBef>
              <a:spcAft>
                <a:spcPts val="0"/>
              </a:spcAft>
              <a:buSzPts val="1600"/>
              <a:buChar char="▶"/>
            </a:pPr>
            <a:r>
              <a:rPr lang="en-US" dirty="0"/>
              <a:t>Club Administrator: Derek Benson; </a:t>
            </a:r>
            <a:r>
              <a:rPr lang="en-US" u="sng" dirty="0">
                <a:solidFill>
                  <a:schemeClr val="hlink"/>
                </a:solidFill>
                <a:hlinkClick r:id="rId4"/>
              </a:rPr>
              <a:t>DjvbcSports@gmail.com</a:t>
            </a:r>
            <a:endParaRPr dirty="0"/>
          </a:p>
          <a:p>
            <a:pPr marL="285750" lvl="0" indent="-285750" algn="l" rtl="0">
              <a:spcBef>
                <a:spcPts val="1000"/>
              </a:spcBef>
              <a:spcAft>
                <a:spcPts val="0"/>
              </a:spcAft>
              <a:buSzPts val="1600"/>
              <a:buChar char="▶"/>
            </a:pPr>
            <a:r>
              <a:rPr lang="en-US" dirty="0"/>
              <a:t>Secretary: Bethany Welch; </a:t>
            </a:r>
            <a:r>
              <a:rPr lang="en-US" u="sng" dirty="0">
                <a:solidFill>
                  <a:schemeClr val="hlink"/>
                </a:solidFill>
                <a:hlinkClick r:id="rId5"/>
              </a:rPr>
              <a:t>DjrsSecretary@gmail.com</a:t>
            </a:r>
            <a:endParaRPr dirty="0"/>
          </a:p>
          <a:p>
            <a:pPr marL="285750" lvl="0" indent="-285750">
              <a:spcBef>
                <a:spcPts val="1000"/>
              </a:spcBef>
              <a:buSzPts val="1600"/>
            </a:pPr>
            <a:r>
              <a:rPr lang="en-US" dirty="0"/>
              <a:t>Assoc. Director: Keri Kertesz; </a:t>
            </a:r>
            <a:r>
              <a:rPr lang="en-US" u="sng" dirty="0"/>
              <a:t>kakertesz123@gmail.com</a:t>
            </a:r>
          </a:p>
          <a:p>
            <a:pPr marL="285750" lvl="0" indent="-285750" algn="l" rtl="0">
              <a:spcBef>
                <a:spcPts val="1000"/>
              </a:spcBef>
              <a:spcAft>
                <a:spcPts val="0"/>
              </a:spcAft>
              <a:buSzPts val="1600"/>
              <a:buChar char="▶"/>
            </a:pPr>
            <a:r>
              <a:rPr lang="en-US" dirty="0"/>
              <a:t>Maintenance Manager: Mike Welch; </a:t>
            </a:r>
            <a:r>
              <a:rPr lang="en-US" dirty="0">
                <a:hlinkClick r:id="rId6"/>
              </a:rPr>
              <a:t>Djrsfacility@gmail.com</a:t>
            </a:r>
            <a:endParaRPr lang="en-US" dirty="0"/>
          </a:p>
          <a:p>
            <a:pPr marL="285750" lvl="0" indent="-285750" algn="l" rtl="0">
              <a:spcBef>
                <a:spcPts val="1000"/>
              </a:spcBef>
              <a:spcAft>
                <a:spcPts val="0"/>
              </a:spcAft>
              <a:buSzPts val="1600"/>
              <a:buChar char="▶"/>
            </a:pPr>
            <a:r>
              <a:rPr lang="en-US" dirty="0">
                <a:solidFill>
                  <a:schemeClr val="hlink"/>
                </a:solidFill>
              </a:rPr>
              <a:t>Facility Manager: April </a:t>
            </a:r>
            <a:r>
              <a:rPr lang="en-US" dirty="0" err="1">
                <a:solidFill>
                  <a:schemeClr val="hlink"/>
                </a:solidFill>
              </a:rPr>
              <a:t>Shouse</a:t>
            </a:r>
            <a:endParaRPr lang="en-US" dirty="0">
              <a:solidFill>
                <a:schemeClr val="hlink"/>
              </a:solidFill>
            </a:endParaRPr>
          </a:p>
          <a:p>
            <a:pPr marL="285750" lvl="0" indent="-285750" algn="l" rtl="0">
              <a:spcBef>
                <a:spcPts val="1000"/>
              </a:spcBef>
              <a:spcAft>
                <a:spcPts val="0"/>
              </a:spcAft>
              <a:buSzPts val="1600"/>
              <a:buChar char="▶"/>
            </a:pPr>
            <a:endParaRPr lang="en-US" u="sng" dirty="0">
              <a:solidFill>
                <a:schemeClr val="hlink"/>
              </a:solidFill>
            </a:endParaRPr>
          </a:p>
          <a:p>
            <a:pPr marL="285750" lvl="0" indent="-285750" algn="l" rtl="0">
              <a:spcBef>
                <a:spcPts val="1000"/>
              </a:spcBef>
              <a:spcAft>
                <a:spcPts val="0"/>
              </a:spcAft>
              <a:buSzPts val="1600"/>
              <a:buChar char="▶"/>
            </a:pPr>
            <a:r>
              <a:rPr lang="en-US" u="sng" dirty="0">
                <a:solidFill>
                  <a:schemeClr val="hlink"/>
                </a:solidFill>
              </a:rPr>
              <a:t>For all Social Media posts please text Bethany Welch at 937-654-9949</a:t>
            </a:r>
          </a:p>
          <a:p>
            <a:pPr marL="285750" lvl="0" indent="-285750" algn="l" rtl="0">
              <a:spcBef>
                <a:spcPts val="1000"/>
              </a:spcBef>
              <a:spcAft>
                <a:spcPts val="0"/>
              </a:spcAft>
              <a:buSzPts val="1600"/>
              <a:buChar char="▶"/>
            </a:pPr>
            <a:endParaRPr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19455f1e9ca_0_11"/>
          <p:cNvSpPr txBox="1">
            <a:spLocks noGrp="1"/>
          </p:cNvSpPr>
          <p:nvPr>
            <p:ph type="title"/>
          </p:nvPr>
        </p:nvSpPr>
        <p:spPr>
          <a:xfrm>
            <a:off x="436337" y="488207"/>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Dayton Juniors Teams</a:t>
            </a:r>
            <a:endParaRPr/>
          </a:p>
        </p:txBody>
      </p:sp>
      <p:sp>
        <p:nvSpPr>
          <p:cNvPr id="153" name="Google Shape;153;g19455f1e9ca_0_11"/>
          <p:cNvSpPr txBox="1"/>
          <p:nvPr/>
        </p:nvSpPr>
        <p:spPr>
          <a:xfrm>
            <a:off x="555737" y="1680738"/>
            <a:ext cx="8295600" cy="5109061"/>
          </a:xfrm>
          <a:prstGeom prst="rect">
            <a:avLst/>
          </a:prstGeom>
          <a:noFill/>
          <a:ln>
            <a:noFill/>
          </a:ln>
        </p:spPr>
        <p:txBody>
          <a:bodyPr spcFirstLastPara="1" wrap="square" lIns="91425" tIns="91425" rIns="91425" bIns="91425" anchor="t" anchorCtr="0">
            <a:spAutoFit/>
          </a:bodyPr>
          <a:lstStyle/>
          <a:p>
            <a:pPr marL="457200" lvl="0" indent="-355600" algn="l" rtl="0">
              <a:spcBef>
                <a:spcPts val="0"/>
              </a:spcBef>
              <a:spcAft>
                <a:spcPts val="0"/>
              </a:spcAft>
              <a:buSzPts val="2000"/>
              <a:buFont typeface="Century Gothic"/>
              <a:buChar char="●"/>
            </a:pPr>
            <a:r>
              <a:rPr lang="en-US" sz="2000" u="sng" dirty="0">
                <a:latin typeface="Century Gothic"/>
                <a:ea typeface="Century Gothic"/>
                <a:cs typeface="Century Gothic"/>
                <a:sym typeface="Century Gothic"/>
              </a:rPr>
              <a:t>National Teams</a:t>
            </a:r>
            <a:endParaRPr sz="2000" u="sng"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Very large (64+ teams) 2 or 3 day tournaments, typically at convention centers up to 2+ hours away/out of state. </a:t>
            </a:r>
            <a:endParaRPr sz="2000"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14 Blue, 15 Blue, 16 Blue, and 17 Blue</a:t>
            </a: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Attend AAU Nationals in Orlando, FL at end of season</a:t>
            </a:r>
            <a:endParaRPr sz="2000" dirty="0">
              <a:latin typeface="Century Gothic"/>
              <a:ea typeface="Century Gothic"/>
              <a:cs typeface="Century Gothic"/>
              <a:sym typeface="Century Gothic"/>
            </a:endParaRPr>
          </a:p>
          <a:p>
            <a:pPr marL="0" lvl="0" indent="0" algn="l" rtl="0">
              <a:spcBef>
                <a:spcPts val="0"/>
              </a:spcBef>
              <a:spcAft>
                <a:spcPts val="0"/>
              </a:spcAft>
              <a:buNone/>
            </a:pPr>
            <a:endParaRPr sz="2000" dirty="0">
              <a:latin typeface="Century Gothic"/>
              <a:ea typeface="Century Gothic"/>
              <a:cs typeface="Century Gothic"/>
              <a:sym typeface="Century Gothic"/>
            </a:endParaRPr>
          </a:p>
          <a:p>
            <a:pPr marL="457200" lvl="0" indent="-355600" algn="l" rtl="0">
              <a:spcBef>
                <a:spcPts val="0"/>
              </a:spcBef>
              <a:spcAft>
                <a:spcPts val="0"/>
              </a:spcAft>
              <a:buSzPts val="2000"/>
              <a:buFont typeface="Century Gothic"/>
              <a:buChar char="●"/>
            </a:pPr>
            <a:r>
              <a:rPr lang="en-US" sz="2000" u="sng" dirty="0">
                <a:latin typeface="Century Gothic"/>
                <a:ea typeface="Century Gothic"/>
                <a:cs typeface="Century Gothic"/>
                <a:sym typeface="Century Gothic"/>
              </a:rPr>
              <a:t>American Teams</a:t>
            </a:r>
            <a:r>
              <a:rPr lang="en-US" sz="2000" dirty="0">
                <a:latin typeface="Century Gothic"/>
                <a:ea typeface="Century Gothic"/>
                <a:cs typeface="Century Gothic"/>
                <a:sym typeface="Century Gothic"/>
              </a:rPr>
              <a:t> (teams also can participate in National Tournaments)</a:t>
            </a:r>
            <a:endParaRPr sz="2000"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Large (32+ teams) 2 day tournaments in and around Ohio.</a:t>
            </a:r>
            <a:endParaRPr sz="2000"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13 Blue, 13 Gold, 14 Gold, 15 Gold, 16 Gold</a:t>
            </a:r>
            <a:endParaRPr sz="2000" dirty="0">
              <a:latin typeface="Century Gothic"/>
              <a:ea typeface="Century Gothic"/>
              <a:cs typeface="Century Gothic"/>
              <a:sym typeface="Century Gothic"/>
            </a:endParaRPr>
          </a:p>
          <a:p>
            <a:pPr marL="0" lvl="0" indent="0" algn="l" rtl="0">
              <a:spcBef>
                <a:spcPts val="0"/>
              </a:spcBef>
              <a:spcAft>
                <a:spcPts val="0"/>
              </a:spcAft>
              <a:buNone/>
            </a:pPr>
            <a:endParaRPr sz="2000" dirty="0">
              <a:latin typeface="Century Gothic"/>
              <a:ea typeface="Century Gothic"/>
              <a:cs typeface="Century Gothic"/>
              <a:sym typeface="Century Gothic"/>
            </a:endParaRPr>
          </a:p>
          <a:p>
            <a:pPr marL="457200" lvl="0" indent="-355600" algn="l" rtl="0">
              <a:spcBef>
                <a:spcPts val="0"/>
              </a:spcBef>
              <a:spcAft>
                <a:spcPts val="0"/>
              </a:spcAft>
              <a:buSzPts val="2000"/>
              <a:buFont typeface="Century Gothic"/>
              <a:buChar char="●"/>
            </a:pPr>
            <a:r>
              <a:rPr lang="en-US" sz="2000" u="sng" dirty="0">
                <a:latin typeface="Century Gothic"/>
                <a:ea typeface="Century Gothic"/>
                <a:cs typeface="Century Gothic"/>
                <a:sym typeface="Century Gothic"/>
              </a:rPr>
              <a:t>Regional Teams</a:t>
            </a:r>
            <a:endParaRPr sz="2000" u="sng"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Small (16 team) 1 day tournaments within 2 hour driving distance from DJRS Facility.</a:t>
            </a:r>
            <a:endParaRPr sz="2000" dirty="0">
              <a:latin typeface="Century Gothic"/>
              <a:ea typeface="Century Gothic"/>
              <a:cs typeface="Century Gothic"/>
              <a:sym typeface="Century Gothic"/>
            </a:endParaRPr>
          </a:p>
          <a:p>
            <a:pPr marL="914400" lvl="1" indent="-355600" algn="l" rtl="0">
              <a:spcBef>
                <a:spcPts val="0"/>
              </a:spcBef>
              <a:spcAft>
                <a:spcPts val="0"/>
              </a:spcAft>
              <a:buSzPts val="2000"/>
              <a:buFont typeface="Century Gothic"/>
              <a:buChar char="○"/>
            </a:pPr>
            <a:r>
              <a:rPr lang="en-US" sz="2000" dirty="0">
                <a:latin typeface="Century Gothic"/>
                <a:ea typeface="Century Gothic"/>
                <a:cs typeface="Century Gothic"/>
                <a:sym typeface="Century Gothic"/>
              </a:rPr>
              <a:t>12 Blue, 12 Gold, 12-16 White, Black, and Red, </a:t>
            </a:r>
            <a:r>
              <a:rPr lang="en-US" sz="2000" dirty="0">
                <a:solidFill>
                  <a:schemeClr val="dk1"/>
                </a:solidFill>
                <a:latin typeface="Century Gothic"/>
                <a:ea typeface="Century Gothic"/>
                <a:cs typeface="Century Gothic"/>
                <a:sym typeface="Century Gothic"/>
              </a:rPr>
              <a:t>17 Gold, </a:t>
            </a:r>
            <a:r>
              <a:rPr lang="en-US" sz="2000" dirty="0">
                <a:latin typeface="Century Gothic"/>
                <a:ea typeface="Century Gothic"/>
                <a:cs typeface="Century Gothic"/>
                <a:sym typeface="Century Gothic"/>
              </a:rPr>
              <a:t>18 Blue</a:t>
            </a:r>
            <a:endParaRPr sz="2000" dirty="0">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
          <p:cNvSpPr txBox="1"/>
          <p:nvPr/>
        </p:nvSpPr>
        <p:spPr>
          <a:xfrm>
            <a:off x="304801" y="1458586"/>
            <a:ext cx="11441400" cy="4801274"/>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FFFF00"/>
              </a:buClr>
              <a:buSzPts val="1800"/>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Practices: Blue Teams - 3 practices/week. Gold, White, Black, Red – 2 Practices/week.</a:t>
            </a:r>
            <a:endParaRPr dirty="0"/>
          </a:p>
          <a:p>
            <a:pPr marL="857250" marR="0" lvl="1" indent="-285750" algn="l" rtl="0">
              <a:spcBef>
                <a:spcPts val="0"/>
              </a:spcBef>
              <a:spcAft>
                <a:spcPts val="0"/>
              </a:spcAft>
              <a:buClr>
                <a:schemeClr val="lt1"/>
              </a:buClr>
              <a:buSzPts val="1800"/>
              <a:buFont typeface="Arial" panose="020B0604020202020204" pitchFamily="34" charset="0"/>
              <a:buChar char="•"/>
            </a:pPr>
            <a:endParaRPr sz="1800" b="0" i="0" u="none" strike="noStrike" cap="none"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Coaches: ALL teams are assigned 2 Coaches for the season</a:t>
            </a:r>
            <a:r>
              <a:rPr lang="en-US" sz="1800" dirty="0">
                <a:solidFill>
                  <a:srgbClr val="FFFF00"/>
                </a:solidFill>
                <a:latin typeface="Century Gothic"/>
                <a:ea typeface="Century Gothic"/>
                <a:cs typeface="Century Gothic"/>
                <a:sym typeface="Century Gothic"/>
              </a:rPr>
              <a:t>.</a:t>
            </a:r>
            <a:endParaRPr sz="1800" dirty="0">
              <a:solidFill>
                <a:srgbClr val="FFFF00"/>
              </a:solidFill>
              <a:latin typeface="Century Gothic"/>
              <a:ea typeface="Century Gothic"/>
              <a:cs typeface="Century Gothic"/>
              <a:sym typeface="Century Gothic"/>
            </a:endParaRPr>
          </a:p>
          <a:p>
            <a:pPr marL="742950" marR="0" lvl="0" indent="-285750" algn="l" rtl="0">
              <a:spcBef>
                <a:spcPts val="0"/>
              </a:spcBef>
              <a:spcAft>
                <a:spcPts val="0"/>
              </a:spcAft>
              <a:buFont typeface="Arial" panose="020B0604020202020204" pitchFamily="34" charset="0"/>
              <a:buChar char="•"/>
            </a:pPr>
            <a:r>
              <a:rPr lang="en-US" sz="1800" dirty="0">
                <a:solidFill>
                  <a:srgbClr val="FFFF00"/>
                </a:solidFill>
                <a:latin typeface="Century Gothic"/>
                <a:ea typeface="Century Gothic"/>
                <a:cs typeface="Century Gothic"/>
                <a:sym typeface="Century Gothic"/>
              </a:rPr>
              <a:t>Coaches are</a:t>
            </a:r>
            <a:r>
              <a:rPr lang="en-US" sz="1800" b="0" i="0" u="none" strike="noStrike" cap="none" dirty="0">
                <a:solidFill>
                  <a:srgbClr val="FFFF00"/>
                </a:solidFill>
                <a:latin typeface="Century Gothic"/>
                <a:ea typeface="Century Gothic"/>
                <a:cs typeface="Century Gothic"/>
                <a:sym typeface="Century Gothic"/>
              </a:rPr>
              <a:t> OVR Members &amp; have Cleared Background Check screenings. IMPACT, SafeSport, Concussion, and Cardiac Arrest Certified (Lindsay’s Law)</a:t>
            </a:r>
            <a:r>
              <a:rPr lang="en-US" sz="1800" dirty="0">
                <a:solidFill>
                  <a:srgbClr val="FFFF00"/>
                </a:solidFill>
                <a:latin typeface="Century Gothic"/>
                <a:ea typeface="Century Gothic"/>
                <a:cs typeface="Century Gothic"/>
                <a:sym typeface="Century Gothic"/>
              </a:rPr>
              <a:t>.</a:t>
            </a:r>
            <a:endParaRPr dirty="0"/>
          </a:p>
          <a:p>
            <a:pPr marL="742950" marR="0" lvl="1" indent="-285750" algn="l" rtl="0">
              <a:spcBef>
                <a:spcPts val="0"/>
              </a:spcBef>
              <a:spcAft>
                <a:spcPts val="0"/>
              </a:spcAft>
              <a:buFont typeface="Arial" panose="020B0604020202020204" pitchFamily="34" charset="0"/>
              <a:buChar char="•"/>
            </a:pPr>
            <a:endParaRPr sz="1800" b="0" i="0" u="none" strike="noStrike" cap="none"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Tournaments:</a:t>
            </a:r>
            <a:endParaRPr dirty="0"/>
          </a:p>
          <a:p>
            <a:pPr marL="742950" marR="0" lvl="1" indent="-285750" algn="l" rtl="0">
              <a:spcBef>
                <a:spcPts val="0"/>
              </a:spcBef>
              <a:spcAft>
                <a:spcPts val="0"/>
              </a:spcAft>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13-17 Blue – 17-18 Days</a:t>
            </a:r>
            <a:endParaRPr dirty="0"/>
          </a:p>
          <a:p>
            <a:pPr marL="742950" marR="0" lvl="1" indent="-285750" algn="l" rtl="0">
              <a:spcBef>
                <a:spcPts val="0"/>
              </a:spcBef>
              <a:spcAft>
                <a:spcPts val="0"/>
              </a:spcAft>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13-14 Gold &amp; 18 Blue – 12 Days</a:t>
            </a:r>
            <a:endParaRPr dirty="0"/>
          </a:p>
          <a:p>
            <a:pPr marL="742950" marR="0" lvl="1" indent="-285750" algn="l" rtl="0">
              <a:spcBef>
                <a:spcPts val="0"/>
              </a:spcBef>
              <a:spcAft>
                <a:spcPts val="0"/>
              </a:spcAft>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12’s &amp; 13-18 White, Black, Red – </a:t>
            </a:r>
            <a:r>
              <a:rPr lang="en-US" sz="1800" dirty="0">
                <a:solidFill>
                  <a:srgbClr val="FFFF00"/>
                </a:solidFill>
                <a:latin typeface="Century Gothic"/>
                <a:ea typeface="Century Gothic"/>
                <a:cs typeface="Century Gothic"/>
                <a:sym typeface="Century Gothic"/>
              </a:rPr>
              <a:t>9-10</a:t>
            </a:r>
            <a:r>
              <a:rPr lang="en-US" sz="1800" b="0" i="0" u="none" strike="noStrike" cap="none" dirty="0">
                <a:solidFill>
                  <a:srgbClr val="FFFF00"/>
                </a:solidFill>
                <a:latin typeface="Century Gothic"/>
                <a:ea typeface="Century Gothic"/>
                <a:cs typeface="Century Gothic"/>
                <a:sym typeface="Century Gothic"/>
              </a:rPr>
              <a:t> Days</a:t>
            </a:r>
            <a:endParaRPr lang="en-US" dirty="0">
              <a:ea typeface="Century Gothic"/>
            </a:endParaRPr>
          </a:p>
          <a:p>
            <a:pPr marL="742950" marR="0" lvl="1" indent="-285750" algn="l" rtl="0">
              <a:spcBef>
                <a:spcPts val="0"/>
              </a:spcBef>
              <a:spcAft>
                <a:spcPts val="0"/>
              </a:spcAft>
              <a:buFont typeface="Arial" panose="020B0604020202020204" pitchFamily="34" charset="0"/>
              <a:buChar char="•"/>
            </a:pPr>
            <a:r>
              <a:rPr lang="en-US" sz="1800" b="0" i="0" u="none" strike="noStrike" cap="none" dirty="0">
                <a:solidFill>
                  <a:srgbClr val="FFFF00"/>
                </a:solidFill>
                <a:latin typeface="Century Gothic"/>
                <a:ea typeface="Century Gothic"/>
                <a:cs typeface="Century Gothic"/>
                <a:sym typeface="Century Gothic"/>
              </a:rPr>
              <a:t>*14-17 Blue – Nation</a:t>
            </a:r>
            <a:r>
              <a:rPr lang="en-US" sz="1800" dirty="0">
                <a:solidFill>
                  <a:srgbClr val="FFFF00"/>
                </a:solidFill>
                <a:latin typeface="Century Gothic"/>
                <a:ea typeface="Century Gothic"/>
                <a:cs typeface="Century Gothic"/>
                <a:sym typeface="Century Gothic"/>
              </a:rPr>
              <a:t>als is an additional cost</a:t>
            </a:r>
          </a:p>
          <a:p>
            <a:pPr marL="742950" marR="0" lvl="1" indent="-285750" algn="l" rtl="0">
              <a:spcBef>
                <a:spcPts val="0"/>
              </a:spcBef>
              <a:spcAft>
                <a:spcPts val="0"/>
              </a:spcAft>
              <a:buFont typeface="Arial" panose="020B0604020202020204" pitchFamily="34" charset="0"/>
              <a:buChar char="•"/>
            </a:pPr>
            <a:endParaRPr lang="en-US" sz="1800" dirty="0">
              <a:solidFill>
                <a:srgbClr val="FFFF00"/>
              </a:solidFill>
              <a:latin typeface="Century Gothic"/>
              <a:ea typeface="Century Gothic"/>
              <a:cs typeface="Century Gothic"/>
              <a:sym typeface="Century Gothic"/>
            </a:endParaRPr>
          </a:p>
          <a:p>
            <a:pPr marL="285750" indent="-285750">
              <a:buClr>
                <a:srgbClr val="FFFF00"/>
              </a:buClr>
              <a:buSzPts val="1800"/>
              <a:buFont typeface="Arial" panose="020B0604020202020204" pitchFamily="34" charset="0"/>
              <a:buChar char="•"/>
            </a:pPr>
            <a:r>
              <a:rPr lang="en-US" sz="1800" dirty="0">
                <a:solidFill>
                  <a:srgbClr val="FFFF00"/>
                </a:solidFill>
                <a:latin typeface="Century Gothic"/>
                <a:sym typeface="Century Gothic"/>
              </a:rPr>
              <a:t>Coaches Expenses: Travel (Mileage, Food, Hotels &amp; Parking- if applicable).</a:t>
            </a:r>
          </a:p>
          <a:p>
            <a:pPr marL="285750" indent="-285750">
              <a:buClr>
                <a:srgbClr val="FFFF00"/>
              </a:buClr>
              <a:buSzPts val="1800"/>
              <a:buFont typeface="Arial" panose="020B0604020202020204" pitchFamily="34" charset="0"/>
              <a:buChar char="•"/>
            </a:pPr>
            <a:r>
              <a:rPr lang="en-US" sz="1800" dirty="0">
                <a:solidFill>
                  <a:srgbClr val="FFFF00"/>
                </a:solidFill>
                <a:latin typeface="Century Gothic"/>
                <a:sym typeface="Century Gothic"/>
              </a:rPr>
              <a:t>Yearbook</a:t>
            </a:r>
          </a:p>
          <a:p>
            <a:pPr marL="285750" indent="-285750">
              <a:buClr>
                <a:srgbClr val="FFFF00"/>
              </a:buClr>
              <a:buSzPts val="1800"/>
              <a:buFont typeface="Arial" panose="020B0604020202020204" pitchFamily="34" charset="0"/>
              <a:buChar char="•"/>
            </a:pPr>
            <a:endParaRPr lang="en-US" sz="1800" dirty="0">
              <a:solidFill>
                <a:srgbClr val="FFFF00"/>
              </a:solidFill>
              <a:latin typeface="Century Gothic"/>
              <a:sym typeface="Century Gothic"/>
            </a:endParaRPr>
          </a:p>
          <a:p>
            <a:pPr marL="285750" indent="-285750">
              <a:buClr>
                <a:srgbClr val="FFFF00"/>
              </a:buClr>
              <a:buSzPts val="1800"/>
              <a:buFont typeface="Arial" panose="020B0604020202020204" pitchFamily="34" charset="0"/>
              <a:buChar char="•"/>
            </a:pPr>
            <a:r>
              <a:rPr lang="en-US" sz="1800" dirty="0">
                <a:solidFill>
                  <a:srgbClr val="FFFF00"/>
                </a:solidFill>
                <a:latin typeface="Century Gothic"/>
                <a:sym typeface="Century Gothic"/>
              </a:rPr>
              <a:t>1-2 Evaluations during season from Coaches</a:t>
            </a:r>
          </a:p>
          <a:p>
            <a:pPr marL="457200" marR="0" lvl="1" indent="0" algn="l" rtl="0">
              <a:spcBef>
                <a:spcPts val="0"/>
              </a:spcBef>
              <a:spcAft>
                <a:spcPts val="0"/>
              </a:spcAft>
              <a:buNone/>
            </a:pPr>
            <a:endParaRPr sz="1800" b="0" i="0" u="none" strike="noStrike" cap="none" dirty="0">
              <a:solidFill>
                <a:srgbClr val="FFFF00"/>
              </a:solidFill>
              <a:latin typeface="Century Gothic"/>
              <a:ea typeface="Century Gothic"/>
              <a:cs typeface="Century Gothic"/>
              <a:sym typeface="Century Gothic"/>
            </a:endParaRPr>
          </a:p>
        </p:txBody>
      </p:sp>
      <p:sp>
        <p:nvSpPr>
          <p:cNvPr id="159" name="Google Shape;159;p2"/>
          <p:cNvSpPr txBox="1">
            <a:spLocks noGrp="1"/>
          </p:cNvSpPr>
          <p:nvPr>
            <p:ph type="title"/>
          </p:nvPr>
        </p:nvSpPr>
        <p:spPr>
          <a:xfrm>
            <a:off x="445672" y="265044"/>
            <a:ext cx="8534400" cy="1507067"/>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600"/>
              <a:buFont typeface="Century Gothic"/>
              <a:buNone/>
            </a:pPr>
            <a:r>
              <a:rPr lang="en-US" dirty="0"/>
              <a:t>What is included with your club fees: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
          <p:cNvSpPr txBox="1">
            <a:spLocks noGrp="1"/>
          </p:cNvSpPr>
          <p:nvPr>
            <p:ph type="title"/>
          </p:nvPr>
        </p:nvSpPr>
        <p:spPr>
          <a:xfrm>
            <a:off x="7085012" y="206255"/>
            <a:ext cx="3657600" cy="13716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2400"/>
              <a:buFont typeface="Century Gothic"/>
              <a:buNone/>
            </a:pPr>
            <a:r>
              <a:rPr lang="en-US"/>
              <a:t>MORE FROM DJRS!</a:t>
            </a:r>
            <a:endParaRPr/>
          </a:p>
        </p:txBody>
      </p:sp>
      <p:sp>
        <p:nvSpPr>
          <p:cNvPr id="165" name="Google Shape;165;p3"/>
          <p:cNvSpPr txBox="1">
            <a:spLocks noGrp="1"/>
          </p:cNvSpPr>
          <p:nvPr>
            <p:ph type="body" idx="1"/>
          </p:nvPr>
        </p:nvSpPr>
        <p:spPr>
          <a:xfrm>
            <a:off x="644456" y="1119256"/>
            <a:ext cx="5943601" cy="5308600"/>
          </a:xfrm>
          <a:prstGeom prst="rect">
            <a:avLst/>
          </a:prstGeom>
          <a:noFill/>
          <a:ln>
            <a:noFill/>
          </a:ln>
        </p:spPr>
        <p:txBody>
          <a:bodyPr spcFirstLastPara="1" wrap="square" lIns="91425" tIns="45700" rIns="91425" bIns="45700" anchor="ctr" anchorCtr="0">
            <a:normAutofit fontScale="92500" lnSpcReduction="10000"/>
          </a:bodyPr>
          <a:lstStyle/>
          <a:p>
            <a:pPr marL="443484" lvl="1" indent="0" algn="l" rtl="0">
              <a:spcBef>
                <a:spcPts val="906"/>
              </a:spcBef>
              <a:spcAft>
                <a:spcPts val="0"/>
              </a:spcAft>
              <a:buSzPts val="1440"/>
              <a:buNone/>
            </a:pPr>
            <a:endParaRPr dirty="0">
              <a:solidFill>
                <a:srgbClr val="FFFF00"/>
              </a:solidFill>
            </a:endParaRPr>
          </a:p>
          <a:p>
            <a:pPr marL="285750" lvl="0" indent="-300990" algn="l" rtl="0">
              <a:spcBef>
                <a:spcPts val="940"/>
              </a:spcBef>
              <a:spcAft>
                <a:spcPts val="0"/>
              </a:spcAft>
              <a:buSzPts val="1600"/>
              <a:buFont typeface="Arial"/>
              <a:buChar char="•"/>
            </a:pPr>
            <a:r>
              <a:rPr lang="en-US" dirty="0">
                <a:solidFill>
                  <a:srgbClr val="FFFF00"/>
                </a:solidFill>
              </a:rPr>
              <a:t>3 Court Facility Exclusive to DJRS to call our HOME!</a:t>
            </a:r>
          </a:p>
          <a:p>
            <a:pPr marL="285750" lvl="0" indent="-300990" algn="l" rtl="0">
              <a:spcBef>
                <a:spcPts val="940"/>
              </a:spcBef>
              <a:spcAft>
                <a:spcPts val="0"/>
              </a:spcAft>
              <a:buSzPts val="1600"/>
              <a:buFont typeface="Arial"/>
              <a:buChar char="•"/>
            </a:pPr>
            <a:r>
              <a:rPr lang="en-US" dirty="0">
                <a:solidFill>
                  <a:srgbClr val="FFFF00"/>
                </a:solidFill>
              </a:rPr>
              <a:t>NEW! Dayton Juniors has invested in new net systems, pole pads (soon), ball carts, training equip. like rubber dots, tennis balls, and cones, ball pump, and 7 new tournament warm up balls per team (game balls). We also resurfaced the parking lot and added solar powered lighting outside. Next </a:t>
            </a:r>
            <a:r>
              <a:rPr lang="en-US">
                <a:solidFill>
                  <a:srgbClr val="FFFF00"/>
                </a:solidFill>
              </a:rPr>
              <a:t>up-Cameras, Bathrooms</a:t>
            </a:r>
            <a:r>
              <a:rPr lang="en-US" dirty="0">
                <a:solidFill>
                  <a:srgbClr val="FFFF00"/>
                </a:solidFill>
              </a:rPr>
              <a:t>; new toilets and </a:t>
            </a:r>
            <a:r>
              <a:rPr lang="en-US">
                <a:solidFill>
                  <a:srgbClr val="FFFF00"/>
                </a:solidFill>
              </a:rPr>
              <a:t>lobby thermostat.</a:t>
            </a:r>
            <a:endParaRPr lang="en-US" dirty="0">
              <a:solidFill>
                <a:srgbClr val="FFFF00"/>
              </a:solidFill>
            </a:endParaRPr>
          </a:p>
          <a:p>
            <a:pPr marL="285750" lvl="0" indent="-300990" algn="l" rtl="0">
              <a:spcBef>
                <a:spcPts val="940"/>
              </a:spcBef>
              <a:spcAft>
                <a:spcPts val="0"/>
              </a:spcAft>
              <a:buSzPts val="1600"/>
              <a:buFont typeface="Arial"/>
              <a:buChar char="•"/>
            </a:pPr>
            <a:endParaRPr lang="en-US" dirty="0">
              <a:solidFill>
                <a:srgbClr val="FFFF00"/>
              </a:solidFill>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rPr>
              <a:t>**Separate from fees..</a:t>
            </a:r>
          </a:p>
          <a:p>
            <a:pPr marL="285750" marR="0" lvl="0"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Apparel: 2 Jerseys, 2 Spandex, Knee pads, 2 Socks,  and 2 Practice T-shirts </a:t>
            </a:r>
            <a:r>
              <a:rPr lang="en-US" sz="1800" dirty="0">
                <a:solidFill>
                  <a:srgbClr val="FFFF00"/>
                </a:solidFill>
                <a:latin typeface="Century Gothic"/>
                <a:ea typeface="Century Gothic"/>
                <a:cs typeface="Century Gothic"/>
                <a:sym typeface="Century Gothic"/>
              </a:rPr>
              <a:t>(3 for Blue teams)</a:t>
            </a:r>
            <a:r>
              <a:rPr lang="en-US" sz="1800" dirty="0"/>
              <a:t>. </a:t>
            </a:r>
            <a:r>
              <a:rPr lang="en-US" sz="1800" b="0" i="0" u="none" strike="noStrike" cap="none" dirty="0">
                <a:solidFill>
                  <a:srgbClr val="FFFF00"/>
                </a:solidFill>
                <a:latin typeface="Century Gothic"/>
                <a:ea typeface="Century Gothic"/>
                <a:cs typeface="Century Gothic"/>
                <a:sym typeface="Century Gothic"/>
              </a:rPr>
              <a:t>Warm Ups &amp; Bag sold separat</a:t>
            </a:r>
            <a:r>
              <a:rPr lang="en-US" sz="1800" dirty="0">
                <a:solidFill>
                  <a:srgbClr val="FFFF00"/>
                </a:solidFill>
                <a:latin typeface="Century Gothic"/>
                <a:ea typeface="Century Gothic"/>
                <a:cs typeface="Century Gothic"/>
                <a:sym typeface="Century Gothic"/>
              </a:rPr>
              <a:t>ely</a:t>
            </a:r>
            <a:r>
              <a:rPr lang="en-US" sz="1800" b="0" i="0" u="none" strike="noStrike" cap="none" dirty="0">
                <a:solidFill>
                  <a:srgbClr val="FFFF00"/>
                </a:solidFill>
                <a:latin typeface="Century Gothic"/>
                <a:ea typeface="Century Gothic"/>
                <a:cs typeface="Century Gothic"/>
                <a:sym typeface="Century Gothic"/>
              </a:rPr>
              <a:t>. </a:t>
            </a:r>
            <a:r>
              <a:rPr lang="en-US" sz="1800" dirty="0">
                <a:solidFill>
                  <a:srgbClr val="FFFF00"/>
                </a:solidFill>
                <a:latin typeface="Century Gothic"/>
                <a:ea typeface="Century Gothic"/>
                <a:cs typeface="Century Gothic"/>
                <a:sym typeface="Century Gothic"/>
              </a:rPr>
              <a:t>These can be used season to season.</a:t>
            </a:r>
            <a:endParaRPr lang="en-US" dirty="0"/>
          </a:p>
          <a:p>
            <a:pPr marL="285750" lvl="0" indent="-300990" algn="l" rtl="0">
              <a:spcBef>
                <a:spcPts val="940"/>
              </a:spcBef>
              <a:spcAft>
                <a:spcPts val="0"/>
              </a:spcAft>
              <a:buSzPts val="1600"/>
              <a:buFont typeface="Arial"/>
              <a:buChar char="•"/>
            </a:pPr>
            <a:r>
              <a:rPr lang="en-US" sz="1800" dirty="0">
                <a:solidFill>
                  <a:srgbClr val="FFFF00"/>
                </a:solidFill>
              </a:rPr>
              <a:t>Pictures</a:t>
            </a:r>
            <a:endParaRPr sz="1800" dirty="0">
              <a:solidFill>
                <a:srgbClr val="FFFF00"/>
              </a:solidFill>
            </a:endParaRPr>
          </a:p>
          <a:p>
            <a:pPr marL="285750" lvl="0" indent="-199390" algn="l" rtl="0">
              <a:spcBef>
                <a:spcPts val="940"/>
              </a:spcBef>
              <a:spcAft>
                <a:spcPts val="0"/>
              </a:spcAft>
              <a:buSzPts val="1600"/>
              <a:buNone/>
            </a:pPr>
            <a:endParaRPr dirty="0"/>
          </a:p>
        </p:txBody>
      </p:sp>
      <p:pic>
        <p:nvPicPr>
          <p:cNvPr id="166" name="Google Shape;166;p3"/>
          <p:cNvPicPr preferRelativeResize="0"/>
          <p:nvPr/>
        </p:nvPicPr>
        <p:blipFill rotWithShape="1">
          <a:blip r:embed="rId3">
            <a:alphaModFix/>
          </a:blip>
          <a:srcRect/>
          <a:stretch/>
        </p:blipFill>
        <p:spPr>
          <a:xfrm>
            <a:off x="7119867" y="2112876"/>
            <a:ext cx="2902226" cy="290222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19455f1e9ca_0_6"/>
          <p:cNvSpPr txBox="1">
            <a:spLocks noGrp="1"/>
          </p:cNvSpPr>
          <p:nvPr>
            <p:ph type="title"/>
          </p:nvPr>
        </p:nvSpPr>
        <p:spPr>
          <a:xfrm>
            <a:off x="386762" y="389057"/>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Club Fees</a:t>
            </a:r>
            <a:endParaRPr/>
          </a:p>
        </p:txBody>
      </p:sp>
      <p:sp>
        <p:nvSpPr>
          <p:cNvPr id="172" name="Google Shape;172;g19455f1e9ca_0_6"/>
          <p:cNvSpPr txBox="1"/>
          <p:nvPr/>
        </p:nvSpPr>
        <p:spPr>
          <a:xfrm>
            <a:off x="600250" y="1784725"/>
            <a:ext cx="10559700" cy="369328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900" dirty="0">
                <a:latin typeface="Century Gothic"/>
                <a:ea typeface="Century Gothic"/>
                <a:cs typeface="Century Gothic"/>
                <a:sym typeface="Century Gothic"/>
              </a:rPr>
              <a:t>Derek Benson; djvbcsports@gmail.com</a:t>
            </a:r>
            <a:endParaRPr sz="1900" dirty="0">
              <a:latin typeface="Century Gothic"/>
              <a:ea typeface="Century Gothic"/>
              <a:cs typeface="Century Gothic"/>
              <a:sym typeface="Century Gothic"/>
            </a:endParaRPr>
          </a:p>
          <a:p>
            <a:pPr marL="0" lvl="0" indent="0" algn="l" rtl="0">
              <a:spcBef>
                <a:spcPts val="0"/>
              </a:spcBef>
              <a:spcAft>
                <a:spcPts val="0"/>
              </a:spcAft>
              <a:buNone/>
            </a:pP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Two ways to pay:</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	1. Via credit card through your </a:t>
            </a:r>
            <a:r>
              <a:rPr lang="en-US" sz="1900" dirty="0" err="1">
                <a:latin typeface="Century Gothic"/>
                <a:ea typeface="Century Gothic"/>
                <a:cs typeface="Century Gothic"/>
                <a:sym typeface="Century Gothic"/>
              </a:rPr>
              <a:t>SportsEngine</a:t>
            </a:r>
            <a:r>
              <a:rPr lang="en-US" sz="1900" dirty="0">
                <a:latin typeface="Century Gothic"/>
                <a:ea typeface="Century Gothic"/>
                <a:cs typeface="Century Gothic"/>
                <a:sym typeface="Century Gothic"/>
              </a:rPr>
              <a:t> account/pre-set payment plan </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	2. Via check. These can be placed in the locked white </a:t>
            </a:r>
            <a:r>
              <a:rPr lang="en-US" sz="1900" dirty="0" err="1">
                <a:latin typeface="Century Gothic"/>
                <a:ea typeface="Century Gothic"/>
                <a:cs typeface="Century Gothic"/>
                <a:sym typeface="Century Gothic"/>
              </a:rPr>
              <a:t>dropbox</a:t>
            </a:r>
            <a:r>
              <a:rPr lang="en-US" sz="1900" dirty="0">
                <a:latin typeface="Century Gothic"/>
                <a:ea typeface="Century Gothic"/>
                <a:cs typeface="Century Gothic"/>
                <a:sym typeface="Century Gothic"/>
              </a:rPr>
              <a:t> just beside the 	office in the lobby. *Please be sure to write your players name and team on the 	memo line.</a:t>
            </a:r>
            <a:endParaRPr sz="1900" dirty="0">
              <a:latin typeface="Century Gothic"/>
              <a:ea typeface="Century Gothic"/>
              <a:cs typeface="Century Gothic"/>
              <a:sym typeface="Century Gothic"/>
            </a:endParaRPr>
          </a:p>
          <a:p>
            <a:pPr marL="0" lvl="0" indent="0" algn="l" rtl="0">
              <a:spcBef>
                <a:spcPts val="0"/>
              </a:spcBef>
              <a:spcAft>
                <a:spcPts val="0"/>
              </a:spcAft>
              <a:buNone/>
            </a:pP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Available Assistance:</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	Yearbook Ads</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	Fee Reduction Application</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	Scholarship - Seniors</a:t>
            </a:r>
            <a:endParaRPr sz="1900" dirty="0">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4"/>
          <p:cNvSpPr txBox="1"/>
          <p:nvPr/>
        </p:nvSpPr>
        <p:spPr>
          <a:xfrm>
            <a:off x="317537" y="287426"/>
            <a:ext cx="8270092" cy="5909270"/>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Team Parent:  Each team will have a Team Parent</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Book Hotel blocks for tournaments</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Embroider apparel for team</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Coordinate things like: snacks, ribbons, etc.</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Organize team bonding event/s – Not required. Ex. Bowling,</a:t>
            </a:r>
            <a:endParaRPr dirty="0"/>
          </a:p>
          <a:p>
            <a:pPr marL="457200" marR="0" lvl="1" indent="0" algn="l" rtl="0">
              <a:spcBef>
                <a:spcPts val="0"/>
              </a:spcBef>
              <a:spcAft>
                <a:spcPts val="0"/>
              </a:spcAft>
              <a:buNone/>
            </a:pPr>
            <a:r>
              <a:rPr lang="en-US" sz="1800" b="0" i="0" u="none" strike="noStrike" cap="none" dirty="0">
                <a:solidFill>
                  <a:srgbClr val="FFFF00"/>
                </a:solidFill>
                <a:latin typeface="Century Gothic"/>
                <a:ea typeface="Century Gothic"/>
                <a:cs typeface="Century Gothic"/>
                <a:sym typeface="Century Gothic"/>
              </a:rPr>
              <a:t>	sleepover, etc. </a:t>
            </a:r>
            <a:endParaRPr dirty="0"/>
          </a:p>
          <a:p>
            <a:pPr marL="285750" marR="0" lvl="0" indent="-171450" algn="l" rtl="0">
              <a:spcBef>
                <a:spcPts val="0"/>
              </a:spcBef>
              <a:spcAft>
                <a:spcPts val="0"/>
              </a:spcAft>
              <a:buClr>
                <a:schemeClr val="lt1"/>
              </a:buClr>
              <a:buSzPts val="1800"/>
              <a:buFont typeface="Arial"/>
              <a:buNone/>
            </a:pPr>
            <a:endParaRPr sz="1800"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Spirit Wear</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Optional for parents and players</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Two shops per season: December &amp; January</a:t>
            </a:r>
            <a:endParaRPr dirty="0"/>
          </a:p>
          <a:p>
            <a:pPr marL="742950" marR="0" lvl="1" indent="-171450" algn="l" rtl="0">
              <a:spcBef>
                <a:spcPts val="0"/>
              </a:spcBef>
              <a:spcAft>
                <a:spcPts val="0"/>
              </a:spcAft>
              <a:buClr>
                <a:schemeClr val="lt1"/>
              </a:buClr>
              <a:buSzPts val="1800"/>
              <a:buFont typeface="Arial"/>
              <a:buNone/>
            </a:pPr>
            <a:endParaRPr sz="1800" b="0" i="0" u="none" strike="noStrike" cap="none"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Yearbook Ads – ALL $ raised goes to fees!</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Businesses – Advertisements or business cards</a:t>
            </a:r>
            <a:endParaRPr dirty="0"/>
          </a:p>
          <a:p>
            <a:pPr marL="742950" marR="0" lvl="1" indent="-285750" algn="l" rtl="0">
              <a:spcBef>
                <a:spcPts val="0"/>
              </a:spcBef>
              <a:spcAft>
                <a:spcPts val="0"/>
              </a:spcAft>
              <a:buClr>
                <a:srgbClr val="FFFF00"/>
              </a:buClr>
              <a:buSzPts val="1800"/>
              <a:buFont typeface="Arial"/>
              <a:buChar char="•"/>
            </a:pPr>
            <a:r>
              <a:rPr lang="en-US" sz="1800" b="0" i="0" u="none" strike="noStrike" cap="none" dirty="0">
                <a:solidFill>
                  <a:srgbClr val="FFFF00"/>
                </a:solidFill>
                <a:latin typeface="Century Gothic"/>
                <a:ea typeface="Century Gothic"/>
                <a:cs typeface="Century Gothic"/>
                <a:sym typeface="Century Gothic"/>
              </a:rPr>
              <a:t>Family/friends - Well wishes/messages for player/team</a:t>
            </a:r>
            <a:endParaRPr dirty="0"/>
          </a:p>
          <a:p>
            <a:pPr marL="742950" marR="0" lvl="1" indent="-171450" algn="l" rtl="0">
              <a:spcBef>
                <a:spcPts val="0"/>
              </a:spcBef>
              <a:spcAft>
                <a:spcPts val="0"/>
              </a:spcAft>
              <a:buClr>
                <a:schemeClr val="lt1"/>
              </a:buClr>
              <a:buSzPts val="1800"/>
              <a:buFont typeface="Arial"/>
              <a:buNone/>
            </a:pPr>
            <a:endParaRPr sz="1800" b="0" i="0" u="none" strike="noStrike" cap="none"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Fee Reduction Program </a:t>
            </a:r>
            <a:endParaRPr dirty="0"/>
          </a:p>
          <a:p>
            <a:pPr marL="285750" marR="0" lvl="0" indent="-171450" algn="l" rtl="0">
              <a:spcBef>
                <a:spcPts val="0"/>
              </a:spcBef>
              <a:spcAft>
                <a:spcPts val="0"/>
              </a:spcAft>
              <a:buClr>
                <a:schemeClr val="lt1"/>
              </a:buClr>
              <a:buSzPts val="1800"/>
              <a:buFont typeface="Arial"/>
              <a:buNone/>
            </a:pPr>
            <a:endParaRPr sz="1800"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Scholarship Application - Seniors</a:t>
            </a:r>
            <a:endParaRPr dirty="0"/>
          </a:p>
          <a:p>
            <a:pPr marL="742950" marR="0" lvl="1" indent="-171450" algn="l" rtl="0">
              <a:spcBef>
                <a:spcPts val="0"/>
              </a:spcBef>
              <a:spcAft>
                <a:spcPts val="0"/>
              </a:spcAft>
              <a:buClr>
                <a:schemeClr val="lt1"/>
              </a:buClr>
              <a:buSzPts val="1800"/>
              <a:buFont typeface="Arial"/>
              <a:buNone/>
            </a:pPr>
            <a:endParaRPr lang="en-US" sz="1800" b="0" i="0" u="none" strike="noStrike" cap="none" dirty="0">
              <a:solidFill>
                <a:srgbClr val="FFFF00"/>
              </a:solidFill>
              <a:latin typeface="Century Gothic"/>
              <a:ea typeface="Century Gothic"/>
              <a:cs typeface="Century Gothic"/>
              <a:sym typeface="Century Gothic"/>
            </a:endParaRPr>
          </a:p>
          <a:p>
            <a:pPr marL="285750" marR="0" lvl="0" indent="-285750" algn="l" rtl="0">
              <a:spcBef>
                <a:spcPts val="0"/>
              </a:spcBef>
              <a:spcAft>
                <a:spcPts val="0"/>
              </a:spcAft>
              <a:buClr>
                <a:srgbClr val="FFFF00"/>
              </a:buClr>
              <a:buSzPts val="1800"/>
              <a:buFont typeface="Arial"/>
              <a:buChar char="•"/>
            </a:pPr>
            <a:r>
              <a:rPr lang="en-US" sz="1800" dirty="0">
                <a:solidFill>
                  <a:srgbClr val="FFFF00"/>
                </a:solidFill>
                <a:latin typeface="Century Gothic"/>
                <a:ea typeface="Century Gothic"/>
                <a:cs typeface="Century Gothic"/>
                <a:sym typeface="Century Gothic"/>
              </a:rPr>
              <a:t>Family Event – This year we’re discussing Columbus Fury Volleyball Game!</a:t>
            </a:r>
            <a:endParaRPr lang="en-US" dirty="0"/>
          </a:p>
        </p:txBody>
      </p:sp>
      <p:pic>
        <p:nvPicPr>
          <p:cNvPr id="184" name="Google Shape;184;p4"/>
          <p:cNvPicPr preferRelativeResize="0"/>
          <p:nvPr/>
        </p:nvPicPr>
        <p:blipFill rotWithShape="1">
          <a:blip r:embed="rId3">
            <a:alphaModFix/>
          </a:blip>
          <a:srcRect/>
          <a:stretch/>
        </p:blipFill>
        <p:spPr>
          <a:xfrm>
            <a:off x="8587629" y="735857"/>
            <a:ext cx="3022011" cy="2358354"/>
          </a:xfrm>
          <a:prstGeom prst="rect">
            <a:avLst/>
          </a:prstGeom>
          <a:noFill/>
          <a:ln>
            <a:noFill/>
          </a:ln>
        </p:spPr>
      </p:pic>
    </p:spTree>
    <p:extLst>
      <p:ext uri="{BB962C8B-B14F-4D97-AF65-F5344CB8AC3E}">
        <p14:creationId xmlns:p14="http://schemas.microsoft.com/office/powerpoint/2010/main" val="317740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g19455f1e9ca_0_16"/>
          <p:cNvSpPr txBox="1">
            <a:spLocks noGrp="1"/>
          </p:cNvSpPr>
          <p:nvPr>
            <p:ph type="title"/>
          </p:nvPr>
        </p:nvSpPr>
        <p:spPr>
          <a:xfrm>
            <a:off x="717262" y="256857"/>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Uniforms - Under Armour</a:t>
            </a:r>
            <a:endParaRPr/>
          </a:p>
        </p:txBody>
      </p:sp>
      <p:sp>
        <p:nvSpPr>
          <p:cNvPr id="178" name="Google Shape;178;g19455f1e9ca_0_16"/>
          <p:cNvSpPr txBox="1"/>
          <p:nvPr/>
        </p:nvSpPr>
        <p:spPr>
          <a:xfrm>
            <a:off x="717262" y="1500435"/>
            <a:ext cx="8742000" cy="281612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700" dirty="0">
                <a:latin typeface="Century Gothic"/>
                <a:ea typeface="Century Gothic"/>
                <a:cs typeface="Century Gothic"/>
                <a:sym typeface="Century Gothic"/>
              </a:rPr>
              <a:t>We have contracted exclusively with Under </a:t>
            </a:r>
            <a:r>
              <a:rPr lang="en-US" sz="1700" dirty="0" err="1">
                <a:latin typeface="Century Gothic"/>
                <a:ea typeface="Century Gothic"/>
                <a:cs typeface="Century Gothic"/>
                <a:sym typeface="Century Gothic"/>
              </a:rPr>
              <a:t>Armour</a:t>
            </a:r>
            <a:r>
              <a:rPr lang="en-US" sz="1700" dirty="0">
                <a:latin typeface="Century Gothic"/>
                <a:ea typeface="Century Gothic"/>
                <a:cs typeface="Century Gothic"/>
                <a:sym typeface="Century Gothic"/>
              </a:rPr>
              <a:t> for our uniforms and warm ups.</a:t>
            </a:r>
            <a:endParaRPr sz="1700" dirty="0">
              <a:latin typeface="Century Gothic"/>
              <a:ea typeface="Century Gothic"/>
              <a:cs typeface="Century Gothic"/>
              <a:sym typeface="Century Gothic"/>
            </a:endParaRPr>
          </a:p>
          <a:p>
            <a:pPr marL="0" lvl="0" indent="0" algn="l" rtl="0">
              <a:spcBef>
                <a:spcPts val="0"/>
              </a:spcBef>
              <a:spcAft>
                <a:spcPts val="0"/>
              </a:spcAft>
              <a:buNone/>
            </a:pPr>
            <a:r>
              <a:rPr lang="en-US" sz="1700" dirty="0">
                <a:latin typeface="Century Gothic"/>
                <a:ea typeface="Century Gothic"/>
                <a:cs typeface="Century Gothic"/>
                <a:sym typeface="Century Gothic"/>
              </a:rPr>
              <a:t>What does that mean?</a:t>
            </a:r>
            <a:endParaRPr sz="1700" dirty="0">
              <a:latin typeface="Century Gothic"/>
              <a:ea typeface="Century Gothic"/>
              <a:cs typeface="Century Gothic"/>
              <a:sym typeface="Century Gothic"/>
            </a:endParaRPr>
          </a:p>
          <a:p>
            <a:pPr marL="0" lvl="0" indent="0" algn="l" rtl="0">
              <a:spcBef>
                <a:spcPts val="0"/>
              </a:spcBef>
              <a:spcAft>
                <a:spcPts val="0"/>
              </a:spcAft>
              <a:buNone/>
            </a:pPr>
            <a:r>
              <a:rPr lang="en-US" sz="1700" dirty="0">
                <a:latin typeface="Century Gothic"/>
                <a:ea typeface="Century Gothic"/>
                <a:cs typeface="Century Gothic"/>
                <a:sym typeface="Century Gothic"/>
              </a:rPr>
              <a:t>At tournaments, players are to wear their Under </a:t>
            </a:r>
            <a:r>
              <a:rPr lang="en-US" sz="1700" dirty="0" err="1">
                <a:latin typeface="Century Gothic"/>
                <a:ea typeface="Century Gothic"/>
                <a:cs typeface="Century Gothic"/>
                <a:sym typeface="Century Gothic"/>
              </a:rPr>
              <a:t>Armour</a:t>
            </a:r>
            <a:r>
              <a:rPr lang="en-US" sz="1700" dirty="0">
                <a:latin typeface="Century Gothic"/>
                <a:ea typeface="Century Gothic"/>
                <a:cs typeface="Century Gothic"/>
                <a:sym typeface="Century Gothic"/>
              </a:rPr>
              <a:t> jerseys, socks, kneepads, and warm ups.</a:t>
            </a:r>
            <a:endParaRPr sz="1700" dirty="0">
              <a:latin typeface="Century Gothic"/>
              <a:ea typeface="Century Gothic"/>
              <a:cs typeface="Century Gothic"/>
              <a:sym typeface="Century Gothic"/>
            </a:endParaRPr>
          </a:p>
          <a:p>
            <a:pPr marL="0" lvl="0" indent="0" algn="l" rtl="0">
              <a:spcBef>
                <a:spcPts val="0"/>
              </a:spcBef>
              <a:spcAft>
                <a:spcPts val="0"/>
              </a:spcAft>
              <a:buNone/>
            </a:pPr>
            <a:r>
              <a:rPr lang="en-US" sz="1700" dirty="0">
                <a:latin typeface="Century Gothic"/>
                <a:ea typeface="Century Gothic"/>
                <a:cs typeface="Century Gothic"/>
                <a:sym typeface="Century Gothic"/>
              </a:rPr>
              <a:t>Our contract is ANKLE UP. If at large tournaments, even headbands should be UA. Players may wear the shoe of their choice.</a:t>
            </a:r>
            <a:endParaRPr sz="1700" dirty="0">
              <a:latin typeface="Century Gothic"/>
              <a:ea typeface="Century Gothic"/>
              <a:cs typeface="Century Gothic"/>
              <a:sym typeface="Century Gothic"/>
            </a:endParaRPr>
          </a:p>
          <a:p>
            <a:pPr marL="0" lvl="0" indent="0" algn="l" rtl="0">
              <a:spcBef>
                <a:spcPts val="0"/>
              </a:spcBef>
              <a:spcAft>
                <a:spcPts val="0"/>
              </a:spcAft>
              <a:buNone/>
            </a:pPr>
            <a:endParaRPr sz="1700" dirty="0">
              <a:latin typeface="Century Gothic"/>
              <a:ea typeface="Century Gothic"/>
              <a:cs typeface="Century Gothic"/>
              <a:sym typeface="Century Gothic"/>
            </a:endParaRPr>
          </a:p>
          <a:p>
            <a:pPr marL="0" lvl="0" indent="0" algn="l" rtl="0">
              <a:spcBef>
                <a:spcPts val="0"/>
              </a:spcBef>
              <a:spcAft>
                <a:spcPts val="0"/>
              </a:spcAft>
              <a:buNone/>
            </a:pPr>
            <a:endParaRPr lang="en-US" sz="1700" dirty="0">
              <a:latin typeface="Century Gothic"/>
              <a:ea typeface="Century Gothic"/>
              <a:cs typeface="Century Gothic"/>
              <a:sym typeface="Century Gothic"/>
            </a:endParaRPr>
          </a:p>
          <a:p>
            <a:pPr marL="0" lvl="0" indent="0" algn="l" rtl="0">
              <a:spcBef>
                <a:spcPts val="0"/>
              </a:spcBef>
              <a:spcAft>
                <a:spcPts val="0"/>
              </a:spcAft>
              <a:buNone/>
            </a:pPr>
            <a:endParaRPr sz="1800" dirty="0">
              <a:latin typeface="Century Gothic"/>
              <a:ea typeface="Century Gothic"/>
              <a:cs typeface="Century Gothic"/>
              <a:sym typeface="Century Gothic"/>
            </a:endParaRPr>
          </a:p>
        </p:txBody>
      </p:sp>
      <p:pic>
        <p:nvPicPr>
          <p:cNvPr id="3" name="Picture 2">
            <a:extLst>
              <a:ext uri="{FF2B5EF4-FFF2-40B4-BE49-F238E27FC236}">
                <a16:creationId xmlns:a16="http://schemas.microsoft.com/office/drawing/2014/main" id="{B54DE58D-9192-795C-A15F-00B8DA6B2E89}"/>
              </a:ext>
            </a:extLst>
          </p:cNvPr>
          <p:cNvPicPr>
            <a:picLocks noChangeAspect="1"/>
          </p:cNvPicPr>
          <p:nvPr/>
        </p:nvPicPr>
        <p:blipFill>
          <a:blip r:embed="rId3"/>
          <a:stretch>
            <a:fillRect/>
          </a:stretch>
        </p:blipFill>
        <p:spPr>
          <a:xfrm>
            <a:off x="7989903" y="3465619"/>
            <a:ext cx="3230674" cy="3186113"/>
          </a:xfrm>
          <a:prstGeom prst="rect">
            <a:avLst/>
          </a:prstGeom>
        </p:spPr>
      </p:pic>
      <p:sp>
        <p:nvSpPr>
          <p:cNvPr id="4" name="TextBox 3">
            <a:extLst>
              <a:ext uri="{FF2B5EF4-FFF2-40B4-BE49-F238E27FC236}">
                <a16:creationId xmlns:a16="http://schemas.microsoft.com/office/drawing/2014/main" id="{DE81CCAC-B989-F48A-D04D-1FFB13A645B8}"/>
              </a:ext>
            </a:extLst>
          </p:cNvPr>
          <p:cNvSpPr txBox="1"/>
          <p:nvPr/>
        </p:nvSpPr>
        <p:spPr>
          <a:xfrm>
            <a:off x="4901604" y="3465619"/>
            <a:ext cx="3230674" cy="954107"/>
          </a:xfrm>
          <a:prstGeom prst="rect">
            <a:avLst/>
          </a:prstGeom>
          <a:noFill/>
        </p:spPr>
        <p:txBody>
          <a:bodyPr wrap="square" rtlCol="0">
            <a:spAutoFit/>
          </a:bodyPr>
          <a:lstStyle/>
          <a:p>
            <a:r>
              <a:rPr lang="en-US" sz="1400" dirty="0">
                <a:latin typeface="Century Gothic"/>
                <a:ea typeface="Century Gothic"/>
                <a:cs typeface="Century Gothic"/>
                <a:sym typeface="Century Gothic"/>
              </a:rPr>
              <a:t>Here’s our vendor’s information if you need help with any of your apparel:</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6"/>
          <p:cNvSpPr txBox="1">
            <a:spLocks noGrp="1"/>
          </p:cNvSpPr>
          <p:nvPr>
            <p:ph type="title"/>
          </p:nvPr>
        </p:nvSpPr>
        <p:spPr>
          <a:xfrm>
            <a:off x="578195" y="5083680"/>
            <a:ext cx="8534400" cy="1507067"/>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600"/>
              <a:buFont typeface="Century Gothic"/>
              <a:buNone/>
            </a:pPr>
            <a:r>
              <a:rPr lang="en-US"/>
              <a:t>TOURNAMENT EXPECTATIONS</a:t>
            </a:r>
            <a:endParaRPr/>
          </a:p>
        </p:txBody>
      </p:sp>
      <p:sp>
        <p:nvSpPr>
          <p:cNvPr id="197" name="Google Shape;197;p6"/>
          <p:cNvSpPr txBox="1">
            <a:spLocks noGrp="1"/>
          </p:cNvSpPr>
          <p:nvPr>
            <p:ph type="body" idx="1"/>
          </p:nvPr>
        </p:nvSpPr>
        <p:spPr>
          <a:xfrm>
            <a:off x="684211" y="685800"/>
            <a:ext cx="5123922" cy="4217503"/>
          </a:xfrm>
          <a:prstGeom prst="rect">
            <a:avLst/>
          </a:prstGeom>
          <a:noFill/>
          <a:ln>
            <a:noFill/>
          </a:ln>
        </p:spPr>
        <p:txBody>
          <a:bodyPr spcFirstLastPara="1" wrap="square" lIns="91425" tIns="45700" rIns="91425" bIns="45700" anchor="ctr" anchorCtr="0">
            <a:normAutofit fontScale="92500" lnSpcReduction="20000"/>
          </a:bodyPr>
          <a:lstStyle/>
          <a:p>
            <a:pPr marL="285750" lvl="0" indent="-285750" algn="l" rtl="0">
              <a:spcBef>
                <a:spcPts val="0"/>
              </a:spcBef>
              <a:spcAft>
                <a:spcPts val="0"/>
              </a:spcAft>
              <a:buSzPct val="80000"/>
              <a:buFont typeface="Arial"/>
              <a:buChar char="•"/>
            </a:pPr>
            <a:r>
              <a:rPr lang="en-US">
                <a:solidFill>
                  <a:srgbClr val="FFFF00"/>
                </a:solidFill>
              </a:rPr>
              <a:t>Uniforms</a:t>
            </a:r>
            <a:endParaRPr/>
          </a:p>
          <a:p>
            <a:pPr marL="742950" lvl="1" indent="-285750" algn="l" rtl="0">
              <a:spcBef>
                <a:spcPts val="906"/>
              </a:spcBef>
              <a:spcAft>
                <a:spcPts val="0"/>
              </a:spcAft>
              <a:buSzPct val="79999"/>
              <a:buFont typeface="Arial"/>
              <a:buChar char="•"/>
            </a:pPr>
            <a:r>
              <a:rPr lang="en-US">
                <a:solidFill>
                  <a:srgbClr val="FFFF00"/>
                </a:solidFill>
              </a:rPr>
              <a:t>Under Armour; Ankle Up</a:t>
            </a:r>
            <a:endParaRPr/>
          </a:p>
          <a:p>
            <a:pPr marL="742950" lvl="1" indent="-285750" algn="l" rtl="0">
              <a:spcBef>
                <a:spcPts val="906"/>
              </a:spcBef>
              <a:spcAft>
                <a:spcPts val="0"/>
              </a:spcAft>
              <a:buSzPct val="79999"/>
              <a:buFont typeface="Arial"/>
              <a:buChar char="•"/>
            </a:pPr>
            <a:r>
              <a:rPr lang="en-US">
                <a:solidFill>
                  <a:srgbClr val="FFFF00"/>
                </a:solidFill>
              </a:rPr>
              <a:t>Take both colors</a:t>
            </a:r>
            <a:endParaRPr/>
          </a:p>
          <a:p>
            <a:pPr marL="285750" lvl="0" indent="-285750" algn="l" rtl="0">
              <a:spcBef>
                <a:spcPts val="940"/>
              </a:spcBef>
              <a:spcAft>
                <a:spcPts val="0"/>
              </a:spcAft>
              <a:buSzPct val="80000"/>
              <a:buFont typeface="Arial"/>
              <a:buChar char="•"/>
            </a:pPr>
            <a:r>
              <a:rPr lang="en-US">
                <a:solidFill>
                  <a:srgbClr val="FFFF00"/>
                </a:solidFill>
              </a:rPr>
              <a:t>Tournaments</a:t>
            </a:r>
            <a:endParaRPr/>
          </a:p>
          <a:p>
            <a:pPr marL="742950" lvl="1" indent="-285750" algn="l" rtl="0">
              <a:spcBef>
                <a:spcPts val="906"/>
              </a:spcBef>
              <a:spcAft>
                <a:spcPts val="0"/>
              </a:spcAft>
              <a:buSzPct val="79999"/>
              <a:buFont typeface="Arial"/>
              <a:buChar char="•"/>
            </a:pPr>
            <a:r>
              <a:rPr lang="en-US">
                <a:solidFill>
                  <a:srgbClr val="FFFF00"/>
                </a:solidFill>
              </a:rPr>
              <a:t>One &amp; two day events</a:t>
            </a:r>
            <a:endParaRPr/>
          </a:p>
          <a:p>
            <a:pPr marL="742950" lvl="1" indent="-285750" algn="l" rtl="0">
              <a:spcBef>
                <a:spcPts val="906"/>
              </a:spcBef>
              <a:spcAft>
                <a:spcPts val="0"/>
              </a:spcAft>
              <a:buSzPct val="79999"/>
              <a:buFont typeface="Arial"/>
              <a:buChar char="•"/>
            </a:pPr>
            <a:r>
              <a:rPr lang="en-US">
                <a:solidFill>
                  <a:srgbClr val="FFFF00"/>
                </a:solidFill>
              </a:rPr>
              <a:t>All day</a:t>
            </a:r>
            <a:endParaRPr/>
          </a:p>
          <a:p>
            <a:pPr marL="1200150" lvl="2" indent="-285750" algn="l" rtl="0">
              <a:spcBef>
                <a:spcPts val="872"/>
              </a:spcBef>
              <a:spcAft>
                <a:spcPts val="0"/>
              </a:spcAft>
              <a:buSzPct val="80000"/>
              <a:buFont typeface="Arial"/>
              <a:buChar char="•"/>
            </a:pPr>
            <a:r>
              <a:rPr lang="en-US">
                <a:solidFill>
                  <a:srgbClr val="FFFF00"/>
                </a:solidFill>
              </a:rPr>
              <a:t>Girls can bring blanket/pillow – Will vary on location, may need chair this year</a:t>
            </a:r>
            <a:endParaRPr/>
          </a:p>
          <a:p>
            <a:pPr marL="742950" lvl="1" indent="-285750" algn="l" rtl="0">
              <a:spcBef>
                <a:spcPts val="906"/>
              </a:spcBef>
              <a:spcAft>
                <a:spcPts val="0"/>
              </a:spcAft>
              <a:buSzPct val="79999"/>
              <a:buFont typeface="Arial"/>
              <a:buChar char="•"/>
            </a:pPr>
            <a:r>
              <a:rPr lang="en-US">
                <a:solidFill>
                  <a:srgbClr val="FFFF00"/>
                </a:solidFill>
              </a:rPr>
              <a:t>Arrival times</a:t>
            </a:r>
            <a:endParaRPr/>
          </a:p>
          <a:p>
            <a:pPr marL="742950" lvl="1" indent="-285750" algn="l" rtl="0">
              <a:spcBef>
                <a:spcPts val="906"/>
              </a:spcBef>
              <a:spcAft>
                <a:spcPts val="0"/>
              </a:spcAft>
              <a:buSzPct val="79999"/>
              <a:buFont typeface="Arial"/>
              <a:buChar char="•"/>
            </a:pPr>
            <a:r>
              <a:rPr lang="en-US">
                <a:solidFill>
                  <a:srgbClr val="FFFF00"/>
                </a:solidFill>
              </a:rPr>
              <a:t>Seating</a:t>
            </a:r>
            <a:endParaRPr/>
          </a:p>
          <a:p>
            <a:pPr marL="1200150" lvl="2" indent="-285750" algn="l" rtl="0">
              <a:spcBef>
                <a:spcPts val="872"/>
              </a:spcBef>
              <a:spcAft>
                <a:spcPts val="0"/>
              </a:spcAft>
              <a:buSzPct val="80000"/>
              <a:buFont typeface="Arial"/>
              <a:buChar char="•"/>
            </a:pPr>
            <a:r>
              <a:rPr lang="en-US">
                <a:solidFill>
                  <a:srgbClr val="FFFF00"/>
                </a:solidFill>
              </a:rPr>
              <a:t>Bleachers</a:t>
            </a:r>
            <a:endParaRPr/>
          </a:p>
          <a:p>
            <a:pPr marL="1200150" lvl="2" indent="-285750" algn="l" rtl="0">
              <a:spcBef>
                <a:spcPts val="872"/>
              </a:spcBef>
              <a:spcAft>
                <a:spcPts val="0"/>
              </a:spcAft>
              <a:buSzPct val="80000"/>
              <a:buFont typeface="Arial"/>
              <a:buChar char="•"/>
            </a:pPr>
            <a:r>
              <a:rPr lang="en-US">
                <a:solidFill>
                  <a:srgbClr val="FFFF00"/>
                </a:solidFill>
              </a:rPr>
              <a:t>Fold up chairs</a:t>
            </a:r>
            <a:endParaRPr/>
          </a:p>
          <a:p>
            <a:pPr marL="742950" lvl="1" indent="-285750" algn="l" rtl="0">
              <a:spcBef>
                <a:spcPts val="906"/>
              </a:spcBef>
              <a:spcAft>
                <a:spcPts val="0"/>
              </a:spcAft>
              <a:buSzPct val="79999"/>
              <a:buFont typeface="Arial"/>
              <a:buChar char="•"/>
            </a:pPr>
            <a:r>
              <a:rPr lang="en-US">
                <a:solidFill>
                  <a:srgbClr val="FFFF00"/>
                </a:solidFill>
              </a:rPr>
              <a:t>Reading the Schedule</a:t>
            </a:r>
            <a:endParaRPr/>
          </a:p>
          <a:p>
            <a:pPr marL="285750" lvl="0" indent="-199390" algn="l" rtl="0">
              <a:spcBef>
                <a:spcPts val="940"/>
              </a:spcBef>
              <a:spcAft>
                <a:spcPts val="0"/>
              </a:spcAft>
              <a:buSzPct val="80000"/>
              <a:buNone/>
            </a:pPr>
            <a:endParaRPr/>
          </a:p>
        </p:txBody>
      </p:sp>
      <p:sp>
        <p:nvSpPr>
          <p:cNvPr id="198" name="Google Shape;198;p6"/>
          <p:cNvSpPr txBox="1">
            <a:spLocks noGrp="1"/>
          </p:cNvSpPr>
          <p:nvPr>
            <p:ph type="body" idx="2"/>
          </p:nvPr>
        </p:nvSpPr>
        <p:spPr>
          <a:xfrm>
            <a:off x="5808133" y="685800"/>
            <a:ext cx="5230928" cy="4217503"/>
          </a:xfrm>
          <a:prstGeom prst="rect">
            <a:avLst/>
          </a:prstGeom>
          <a:noFill/>
          <a:ln>
            <a:noFill/>
          </a:ln>
        </p:spPr>
        <p:txBody>
          <a:bodyPr spcFirstLastPara="1" wrap="square" lIns="91425" tIns="45700" rIns="91425" bIns="45700" anchor="ctr" anchorCtr="0">
            <a:normAutofit fontScale="92500" lnSpcReduction="20000"/>
          </a:bodyPr>
          <a:lstStyle/>
          <a:p>
            <a:pPr marL="285750" lvl="0" indent="-285750" algn="l" rtl="0">
              <a:spcBef>
                <a:spcPts val="0"/>
              </a:spcBef>
              <a:spcAft>
                <a:spcPts val="0"/>
              </a:spcAft>
              <a:buSzPct val="80000"/>
              <a:buFont typeface="Arial"/>
              <a:buChar char="•"/>
            </a:pPr>
            <a:r>
              <a:rPr lang="en-US">
                <a:solidFill>
                  <a:srgbClr val="FFFF00"/>
                </a:solidFill>
              </a:rPr>
              <a:t>Tournament Cont.</a:t>
            </a:r>
            <a:endParaRPr/>
          </a:p>
          <a:p>
            <a:pPr marL="742950" lvl="1" indent="-285750" algn="l" rtl="0">
              <a:spcBef>
                <a:spcPts val="906"/>
              </a:spcBef>
              <a:spcAft>
                <a:spcPts val="0"/>
              </a:spcAft>
              <a:buSzPct val="79999"/>
              <a:buFont typeface="Arial"/>
              <a:buChar char="•"/>
            </a:pPr>
            <a:r>
              <a:rPr lang="en-US">
                <a:solidFill>
                  <a:srgbClr val="FFFF00"/>
                </a:solidFill>
              </a:rPr>
              <a:t>Girls will have downtime/ref/play</a:t>
            </a:r>
            <a:endParaRPr/>
          </a:p>
          <a:p>
            <a:pPr marL="742950" lvl="1" indent="-285750" algn="l" rtl="0">
              <a:spcBef>
                <a:spcPts val="906"/>
              </a:spcBef>
              <a:spcAft>
                <a:spcPts val="0"/>
              </a:spcAft>
              <a:buSzPct val="79999"/>
              <a:buFont typeface="Arial"/>
              <a:buChar char="•"/>
            </a:pPr>
            <a:r>
              <a:rPr lang="en-US">
                <a:solidFill>
                  <a:srgbClr val="FFFF00"/>
                </a:solidFill>
              </a:rPr>
              <a:t>Admission</a:t>
            </a:r>
            <a:endParaRPr/>
          </a:p>
          <a:p>
            <a:pPr marL="742950" lvl="1" indent="-285750" algn="l" rtl="0">
              <a:spcBef>
                <a:spcPts val="906"/>
              </a:spcBef>
              <a:spcAft>
                <a:spcPts val="0"/>
              </a:spcAft>
              <a:buSzPct val="79999"/>
              <a:buFont typeface="Arial"/>
              <a:buChar char="•"/>
            </a:pPr>
            <a:r>
              <a:rPr lang="en-US">
                <a:solidFill>
                  <a:srgbClr val="FFFF00"/>
                </a:solidFill>
              </a:rPr>
              <a:t>Lodging</a:t>
            </a:r>
            <a:endParaRPr/>
          </a:p>
          <a:p>
            <a:pPr marL="1200150" lvl="2" indent="-285750" algn="l" rtl="0">
              <a:spcBef>
                <a:spcPts val="872"/>
              </a:spcBef>
              <a:spcAft>
                <a:spcPts val="0"/>
              </a:spcAft>
              <a:buSzPct val="80000"/>
              <a:buFont typeface="Arial"/>
              <a:buChar char="•"/>
            </a:pPr>
            <a:r>
              <a:rPr lang="en-US">
                <a:solidFill>
                  <a:srgbClr val="FFFF00"/>
                </a:solidFill>
              </a:rPr>
              <a:t>Stay together as team</a:t>
            </a:r>
            <a:endParaRPr/>
          </a:p>
          <a:p>
            <a:pPr marL="1200150" lvl="2" indent="-285750" algn="l" rtl="0">
              <a:spcBef>
                <a:spcPts val="872"/>
              </a:spcBef>
              <a:spcAft>
                <a:spcPts val="0"/>
              </a:spcAft>
              <a:buSzPct val="80000"/>
              <a:buFont typeface="Arial"/>
              <a:buChar char="•"/>
            </a:pPr>
            <a:r>
              <a:rPr lang="en-US">
                <a:solidFill>
                  <a:srgbClr val="FFFF00"/>
                </a:solidFill>
              </a:rPr>
              <a:t>Family in area</a:t>
            </a:r>
            <a:endParaRPr/>
          </a:p>
          <a:p>
            <a:pPr marL="285750" lvl="0" indent="-285750" algn="l" rtl="0">
              <a:spcBef>
                <a:spcPts val="940"/>
              </a:spcBef>
              <a:spcAft>
                <a:spcPts val="0"/>
              </a:spcAft>
              <a:buSzPct val="80000"/>
              <a:buFont typeface="Arial"/>
              <a:buChar char="•"/>
            </a:pPr>
            <a:r>
              <a:rPr lang="en-US">
                <a:solidFill>
                  <a:srgbClr val="FFFF00"/>
                </a:solidFill>
              </a:rPr>
              <a:t>Snacks</a:t>
            </a:r>
            <a:endParaRPr/>
          </a:p>
          <a:p>
            <a:pPr marL="742950" lvl="1" indent="-285750" algn="l" rtl="0">
              <a:spcBef>
                <a:spcPts val="906"/>
              </a:spcBef>
              <a:spcAft>
                <a:spcPts val="0"/>
              </a:spcAft>
              <a:buSzPct val="79999"/>
              <a:buFont typeface="Arial"/>
              <a:buChar char="•"/>
            </a:pPr>
            <a:r>
              <a:rPr lang="en-US">
                <a:solidFill>
                  <a:srgbClr val="FFFF00"/>
                </a:solidFill>
              </a:rPr>
              <a:t>Venues have concessions</a:t>
            </a:r>
            <a:endParaRPr/>
          </a:p>
          <a:p>
            <a:pPr marL="742950" lvl="1" indent="-285750" algn="l" rtl="0">
              <a:spcBef>
                <a:spcPts val="906"/>
              </a:spcBef>
              <a:spcAft>
                <a:spcPts val="0"/>
              </a:spcAft>
              <a:buSzPct val="79999"/>
              <a:buFont typeface="Arial"/>
              <a:buChar char="•"/>
            </a:pPr>
            <a:r>
              <a:rPr lang="en-US">
                <a:solidFill>
                  <a:srgbClr val="FFFF00"/>
                </a:solidFill>
              </a:rPr>
              <a:t>Snack bags/Coolers</a:t>
            </a:r>
            <a:endParaRPr/>
          </a:p>
          <a:p>
            <a:pPr marL="285750" lvl="0" indent="-285750" algn="l" rtl="0">
              <a:spcBef>
                <a:spcPts val="940"/>
              </a:spcBef>
              <a:spcAft>
                <a:spcPts val="0"/>
              </a:spcAft>
              <a:buSzPct val="80000"/>
              <a:buFont typeface="Arial"/>
              <a:buChar char="•"/>
            </a:pPr>
            <a:r>
              <a:rPr lang="en-US">
                <a:solidFill>
                  <a:srgbClr val="FFFF00"/>
                </a:solidFill>
              </a:rPr>
              <a:t>Ribbons</a:t>
            </a:r>
            <a:endParaRPr/>
          </a:p>
          <a:p>
            <a:pPr marL="742950" lvl="1" indent="-285750" algn="l" rtl="0">
              <a:spcBef>
                <a:spcPts val="906"/>
              </a:spcBef>
              <a:spcAft>
                <a:spcPts val="0"/>
              </a:spcAft>
              <a:buSzPct val="79999"/>
              <a:buFont typeface="Arial"/>
              <a:buChar char="•"/>
            </a:pPr>
            <a:r>
              <a:rPr lang="en-US">
                <a:solidFill>
                  <a:srgbClr val="FFFF00"/>
                </a:solidFill>
              </a:rPr>
              <a:t>Up to girls if they want them</a:t>
            </a:r>
            <a:endParaRPr/>
          </a:p>
          <a:p>
            <a:pPr marL="742950" lvl="1" indent="-285750" algn="l" rtl="0">
              <a:spcBef>
                <a:spcPts val="906"/>
              </a:spcBef>
              <a:spcAft>
                <a:spcPts val="0"/>
              </a:spcAft>
              <a:buSzPct val="79999"/>
              <a:buFont typeface="Arial"/>
              <a:buChar char="•"/>
            </a:pPr>
            <a:r>
              <a:rPr lang="en-US">
                <a:solidFill>
                  <a:srgbClr val="FFFF00"/>
                </a:solidFill>
              </a:rPr>
              <a:t>Make enough for coaches  ☺</a:t>
            </a:r>
            <a:endParaRPr/>
          </a:p>
          <a:p>
            <a:pPr marL="742950" lvl="1" indent="-285750" algn="l" rtl="0">
              <a:spcBef>
                <a:spcPts val="906"/>
              </a:spcBef>
              <a:spcAft>
                <a:spcPts val="0"/>
              </a:spcAft>
              <a:buSzPct val="79999"/>
              <a:buFont typeface="Arial"/>
              <a:buChar char="•"/>
            </a:pPr>
            <a:r>
              <a:rPr lang="en-US">
                <a:solidFill>
                  <a:srgbClr val="FFFF00"/>
                </a:solidFill>
              </a:rPr>
              <a:t>Have fun with them</a:t>
            </a:r>
            <a:endParaRPr>
              <a:solidFill>
                <a:srgbClr val="FFFF00"/>
              </a:solidFill>
            </a:endParaRPr>
          </a:p>
          <a:p>
            <a:pPr marL="285750" lvl="0" indent="-199390" algn="l" rtl="0">
              <a:spcBef>
                <a:spcPts val="940"/>
              </a:spcBef>
              <a:spcAft>
                <a:spcPts val="0"/>
              </a:spcAft>
              <a:buSzPct val="800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19455f1e9ca_0_21"/>
          <p:cNvSpPr txBox="1">
            <a:spLocks noGrp="1"/>
          </p:cNvSpPr>
          <p:nvPr>
            <p:ph type="title"/>
          </p:nvPr>
        </p:nvSpPr>
        <p:spPr>
          <a:xfrm>
            <a:off x="618112" y="223807"/>
            <a:ext cx="8534400" cy="15072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Practices</a:t>
            </a:r>
            <a:endParaRPr/>
          </a:p>
        </p:txBody>
      </p:sp>
      <p:sp>
        <p:nvSpPr>
          <p:cNvPr id="190" name="Google Shape;190;g19455f1e9ca_0_21"/>
          <p:cNvSpPr txBox="1"/>
          <p:nvPr/>
        </p:nvSpPr>
        <p:spPr>
          <a:xfrm>
            <a:off x="736003" y="5648442"/>
            <a:ext cx="8907000" cy="76941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900" dirty="0">
                <a:latin typeface="Century Gothic"/>
                <a:ea typeface="Century Gothic"/>
                <a:cs typeface="Century Gothic"/>
                <a:sym typeface="Century Gothic"/>
              </a:rPr>
              <a:t>Parents are welcome to stay in the facility for practice.</a:t>
            </a:r>
            <a:endParaRPr sz="1900" dirty="0">
              <a:latin typeface="Century Gothic"/>
              <a:ea typeface="Century Gothic"/>
              <a:cs typeface="Century Gothic"/>
              <a:sym typeface="Century Gothic"/>
            </a:endParaRPr>
          </a:p>
          <a:p>
            <a:pPr marL="0" lvl="0" indent="0" algn="l" rtl="0">
              <a:spcBef>
                <a:spcPts val="0"/>
              </a:spcBef>
              <a:spcAft>
                <a:spcPts val="0"/>
              </a:spcAft>
              <a:buNone/>
            </a:pPr>
            <a:r>
              <a:rPr lang="en-US" sz="1900" dirty="0">
                <a:latin typeface="Century Gothic"/>
                <a:ea typeface="Century Gothic"/>
                <a:cs typeface="Century Gothic"/>
                <a:sym typeface="Century Gothic"/>
              </a:rPr>
              <a:t>The gym will be closed December 22, 2025 - January 2, 2026</a:t>
            </a:r>
            <a:endParaRPr sz="1900" dirty="0">
              <a:latin typeface="Century Gothic"/>
              <a:ea typeface="Century Gothic"/>
              <a:cs typeface="Century Gothic"/>
              <a:sym typeface="Century Gothic"/>
            </a:endParaRPr>
          </a:p>
        </p:txBody>
      </p:sp>
      <p:pic>
        <p:nvPicPr>
          <p:cNvPr id="4" name="Picture 3">
            <a:extLst>
              <a:ext uri="{FF2B5EF4-FFF2-40B4-BE49-F238E27FC236}">
                <a16:creationId xmlns:a16="http://schemas.microsoft.com/office/drawing/2014/main" id="{2005B396-7336-A29D-948F-5099E3924704}"/>
              </a:ext>
            </a:extLst>
          </p:cNvPr>
          <p:cNvPicPr>
            <a:picLocks noChangeAspect="1"/>
          </p:cNvPicPr>
          <p:nvPr/>
        </p:nvPicPr>
        <p:blipFill>
          <a:blip r:embed="rId3"/>
          <a:stretch>
            <a:fillRect/>
          </a:stretch>
        </p:blipFill>
        <p:spPr>
          <a:xfrm>
            <a:off x="1904222" y="1390473"/>
            <a:ext cx="7338696" cy="4077053"/>
          </a:xfrm>
          <a:prstGeom prst="rect">
            <a:avLst/>
          </a:prstGeom>
        </p:spPr>
      </p:pic>
    </p:spTree>
  </p:cSld>
  <p:clrMapOvr>
    <a:masterClrMapping/>
  </p:clrMapOvr>
</p:sld>
</file>

<file path=ppt/theme/theme1.xml><?xml version="1.0" encoding="utf-8"?>
<a:theme xmlns:a="http://schemas.openxmlformats.org/drawingml/2006/main" name="Slice">
  <a:themeElements>
    <a:clrScheme name="Slice">
      <a:dk1>
        <a:srgbClr val="000000"/>
      </a:dk1>
      <a:lt1>
        <a:srgbClr val="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1502</Words>
  <Application>Microsoft Office PowerPoint</Application>
  <PresentationFormat>Widescreen</PresentationFormat>
  <Paragraphs>200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Noto Sans Symbols</vt:lpstr>
      <vt:lpstr>Century Gothic</vt:lpstr>
      <vt:lpstr>Slice</vt:lpstr>
      <vt:lpstr>DAYTON JUNIORS VOLLEYBALL CLUB</vt:lpstr>
      <vt:lpstr>Dayton Juniors Teams</vt:lpstr>
      <vt:lpstr>What is included with your club fees:</vt:lpstr>
      <vt:lpstr>MORE FROM DJRS!</vt:lpstr>
      <vt:lpstr>Club Fees</vt:lpstr>
      <vt:lpstr>PowerPoint Presentation</vt:lpstr>
      <vt:lpstr>Uniforms - Under Armour</vt:lpstr>
      <vt:lpstr>TOURNAMENT EXPECTATIONS</vt:lpstr>
      <vt:lpstr>Practices</vt:lpstr>
      <vt:lpstr>Tournaments</vt:lpstr>
      <vt:lpstr>Reading Tournament Schedules</vt:lpstr>
      <vt:lpstr>PDC; PRESIDENTS’ DAY CUP</vt:lpstr>
      <vt:lpstr>Hotel Policy</vt:lpstr>
      <vt:lpstr>Grievance Policy</vt:lpstr>
      <vt:lpstr>Additional Training for members only</vt:lpstr>
      <vt:lpstr>DJRS BOARD MEMBERS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DAYTON JUNIORS VOLLEYBALL CLUB</dc:title>
  <dc:creator>WHERRY, HEATHER E GS-07 USAF AFMC 88 DTS/SGQC</dc:creator>
  <cp:lastModifiedBy>18435406844</cp:lastModifiedBy>
  <cp:revision>4</cp:revision>
  <dcterms:created xsi:type="dcterms:W3CDTF">2019-11-22T13:24:05Z</dcterms:created>
  <dcterms:modified xsi:type="dcterms:W3CDTF">2025-12-11T20:39:39Z</dcterms:modified>
</cp:coreProperties>
</file>