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13"/>
  </p:notesMasterIdLst>
  <p:handoutMasterIdLst>
    <p:handoutMasterId r:id="rId14"/>
  </p:handoutMasterIdLst>
  <p:sldIdLst>
    <p:sldId id="256" r:id="rId3"/>
    <p:sldId id="302" r:id="rId4"/>
    <p:sldId id="300" r:id="rId5"/>
    <p:sldId id="301" r:id="rId6"/>
    <p:sldId id="294" r:id="rId7"/>
    <p:sldId id="295" r:id="rId8"/>
    <p:sldId id="282" r:id="rId9"/>
    <p:sldId id="297" r:id="rId10"/>
    <p:sldId id="298" r:id="rId11"/>
    <p:sldId id="296" r:id="rId12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>
      <p:cViewPr varScale="1">
        <p:scale>
          <a:sx n="76" d="100"/>
          <a:sy n="76" d="100"/>
        </p:scale>
        <p:origin x="296" y="64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1/18/2025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1/18/2025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grpSp>
        <p:nvGrpSpPr>
          <p:cNvPr id="256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line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7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5" name="line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8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6" name="line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" name="frame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" name="frame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1/18/2025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/>
              <a:pPr/>
              <a:t>1/18/2025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800" dirty="0">
                <a:latin typeface="MV Boli" panose="02000500030200090000" pitchFamily="2" charset="0"/>
                <a:cs typeface="MV Boli" panose="02000500030200090000" pitchFamily="2" charset="0"/>
              </a:rPr>
              <a:t>College Recruiting Seminar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endParaRPr lang="en-US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1812" y="0"/>
            <a:ext cx="2981001" cy="3819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141412" y="2766219"/>
            <a:ext cx="9144000" cy="1325562"/>
          </a:xfrm>
        </p:spPr>
        <p:txBody>
          <a:bodyPr>
            <a:normAutofit/>
          </a:bodyPr>
          <a:lstStyle/>
          <a:p>
            <a:pPr algn="ctr"/>
            <a:r>
              <a:rPr lang="en-US" sz="6600" dirty="0">
                <a:latin typeface="MV Boli" panose="02000500030200090000" pitchFamily="2" charset="0"/>
                <a:cs typeface="MV Boli" panose="02000500030200090000" pitchFamily="2" charset="0"/>
              </a:rPr>
              <a:t>QUESTIONS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12" y="5065157"/>
            <a:ext cx="1228400" cy="1573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91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Contents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2" y="1905000"/>
            <a:ext cx="9753602" cy="4267200"/>
          </a:xfrm>
        </p:spPr>
        <p:txBody>
          <a:bodyPr>
            <a:noAutofit/>
          </a:bodyPr>
          <a:lstStyle/>
          <a:p>
            <a:pPr marL="274320" lvl="1" indent="0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1- Coach Introductions </a:t>
            </a:r>
          </a:p>
          <a:p>
            <a:pPr marL="274320" lvl="1" indent="0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2- Quick Facts</a:t>
            </a:r>
          </a:p>
          <a:p>
            <a:pPr marL="274320" lvl="1" indent="0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3- Before Recruitment </a:t>
            </a:r>
          </a:p>
          <a:p>
            <a:pPr marL="274320" lvl="1" indent="0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4- Prepare The Process</a:t>
            </a:r>
          </a:p>
          <a:p>
            <a:pPr marL="274320" lvl="1" indent="0">
              <a:lnSpc>
                <a:spcPct val="200000"/>
              </a:lnSpc>
              <a:spcBef>
                <a:spcPts val="0"/>
              </a:spcBef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5- Questions </a:t>
            </a:r>
          </a:p>
          <a:p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212" y="5334000"/>
            <a:ext cx="101100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815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College Coaches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2" y="1905000"/>
            <a:ext cx="9753602" cy="4267200"/>
          </a:xfrm>
        </p:spPr>
        <p:txBody>
          <a:bodyPr>
            <a:noAutofit/>
          </a:bodyPr>
          <a:lstStyle/>
          <a:p>
            <a:pPr marL="274320" lvl="1" indent="0" algn="ctr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Mike Regan - NCAA D1 - North Dakota State –– WSOC</a:t>
            </a:r>
          </a:p>
          <a:p>
            <a:pPr marL="274320" lvl="1" indent="0" algn="ctr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Jon Hedin – NCAA D3 – Concordia College - MSOC</a:t>
            </a:r>
          </a:p>
          <a:p>
            <a:pPr marL="274320" lvl="1" indent="0" algn="ctr">
              <a:lnSpc>
                <a:spcPct val="200000"/>
              </a:lnSpc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Tom Roos – Juco – Alexandria College – MSOC and WSOC</a:t>
            </a:r>
          </a:p>
          <a:p>
            <a:pPr marL="274320" lvl="1" indent="0">
              <a:lnSpc>
                <a:spcPct val="200000"/>
              </a:lnSpc>
              <a:buNone/>
            </a:pPr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212" y="5334000"/>
            <a:ext cx="101100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81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Quick Facts – Athletic Scholarships and Roster Sizes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512874" y="1752599"/>
            <a:ext cx="4416552" cy="548640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WOMEN         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DI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Scholarships = 14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Average Roster = 26-28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Programs = 330+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DII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Scholarships = 9.9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Average Roster = 26-28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Programs = 250+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DIII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Scholarships +0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Average = 28-32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Programs = 410 +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NAIA / </a:t>
            </a:r>
            <a:r>
              <a:rPr lang="en-US" sz="1600" dirty="0" err="1">
                <a:latin typeface="MV Boli" panose="02000500030200090000" pitchFamily="2" charset="0"/>
                <a:cs typeface="MV Boli" panose="02000500030200090000" pitchFamily="2" charset="0"/>
              </a:rPr>
              <a:t>JuCo</a:t>
            </a: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Scholarships = 12-18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Average Roster = 24-30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Programs = 180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5678F48-8E44-47BF-B74B-2BA49C2041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612" y="1789042"/>
            <a:ext cx="4264152" cy="4800600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MENS                                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DI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Scholarships = 9.9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Average Roster = 26-28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Programs = 200+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DII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Scholarships = 9.9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Average Roster = 26-28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Programs = 200+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DIII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Scholarships = 0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Average = 28-32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Programs = 410 +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NAIA / </a:t>
            </a:r>
            <a:r>
              <a:rPr lang="en-US" sz="2200" dirty="0" err="1">
                <a:latin typeface="MV Boli" panose="02000500030200090000" pitchFamily="2" charset="0"/>
                <a:cs typeface="MV Boli" panose="02000500030200090000" pitchFamily="2" charset="0"/>
              </a:rPr>
              <a:t>JuCo</a:t>
            </a:r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Scholarships = 12-18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Average Roster = 24-30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Programs = 180</a:t>
            </a:r>
          </a:p>
          <a:p>
            <a:pPr marL="301752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1212" y="5334000"/>
            <a:ext cx="1011009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6143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Before Recruitment – Step 1 Academic Preparation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2" y="1905000"/>
            <a:ext cx="9753602" cy="426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Your academic grades are the first indicator that many coaches will look at on team brochures and profiles. A firm handle on academics is a vital measuring tool when coaches access the fit of a prospect at their institution. Take no chances. </a:t>
            </a:r>
          </a:p>
          <a:p>
            <a:pPr marL="0" indent="0">
              <a:buNone/>
            </a:pPr>
            <a:endParaRPr lang="en-US" sz="20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200" b="1" u="sng" dirty="0">
                <a:latin typeface="MV Boli" panose="02000500030200090000" pitchFamily="2" charset="0"/>
                <a:cs typeface="MV Boli" panose="02000500030200090000" pitchFamily="2" charset="0"/>
              </a:rPr>
              <a:t>Standardized Testing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SAT / ACT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Junior Year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Pre-Testing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Tutoring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6412" y="5214931"/>
            <a:ext cx="1163409" cy="1490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4739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Before Recruitment – Step 2 Athletic Preparation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12" y="1905000"/>
            <a:ext cx="9753602" cy="4267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u="sng" dirty="0">
                <a:latin typeface="MV Boli" panose="02000500030200090000" pitchFamily="2" charset="0"/>
                <a:cs typeface="MV Boli" panose="02000500030200090000" pitchFamily="2" charset="0"/>
              </a:rPr>
              <a:t>Control What You Can </a:t>
            </a:r>
          </a:p>
          <a:p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Bottom Line – Train Hard and Develop </a:t>
            </a:r>
          </a:p>
          <a:p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Attitude / Leave the EGO at the DOOR</a:t>
            </a:r>
          </a:p>
          <a:p>
            <a:r>
              <a:rPr lang="en-US" sz="2200" dirty="0">
                <a:latin typeface="MV Boli" panose="02000500030200090000" pitchFamily="2" charset="0"/>
                <a:cs typeface="MV Boli" panose="02000500030200090000" pitchFamily="2" charset="0"/>
              </a:rPr>
              <a:t>Training Pays Off!</a:t>
            </a:r>
          </a:p>
          <a:p>
            <a:pPr lvl="1"/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Organized training sessions </a:t>
            </a:r>
          </a:p>
          <a:p>
            <a:pPr lvl="1"/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Individual development </a:t>
            </a:r>
          </a:p>
          <a:p>
            <a:pPr lvl="1"/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Speed and Strength Program </a:t>
            </a:r>
          </a:p>
          <a:p>
            <a:pPr marL="274320" lvl="1" indent="0">
              <a:buNone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buNone/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/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/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2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2612" y="5029200"/>
            <a:ext cx="1248894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098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Prepare the Process – Step 1 Develop A Resume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212" y="1905000"/>
            <a:ext cx="9601202" cy="4724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What to Include</a:t>
            </a:r>
          </a:p>
          <a:p>
            <a:pPr marL="0" indent="0">
              <a:buNone/>
            </a:pPr>
            <a:r>
              <a:rPr lang="en-US" sz="1800" u="sng" dirty="0">
                <a:latin typeface="MV Boli" panose="02000500030200090000" pitchFamily="2" charset="0"/>
                <a:cs typeface="MV Boli" panose="02000500030200090000" pitchFamily="2" charset="0"/>
              </a:rPr>
              <a:t>Picture – </a:t>
            </a: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Headshot / clear action Shot</a:t>
            </a:r>
          </a:p>
          <a:p>
            <a:pPr marL="0" indent="0">
              <a:buNone/>
            </a:pPr>
            <a:r>
              <a:rPr lang="en-US" sz="1800" u="sng" dirty="0">
                <a:latin typeface="MV Boli" panose="02000500030200090000" pitchFamily="2" charset="0"/>
                <a:cs typeface="MV Boli" panose="02000500030200090000" pitchFamily="2" charset="0"/>
              </a:rPr>
              <a:t>Basic Contact Info </a:t>
            </a: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– Personal email. Phone number, social media links </a:t>
            </a:r>
          </a:p>
          <a:p>
            <a:pPr marL="0" indent="0">
              <a:buNone/>
            </a:pPr>
            <a:r>
              <a:rPr lang="en-US" sz="1800" u="sng" dirty="0">
                <a:latin typeface="MV Boli" panose="02000500030200090000" pitchFamily="2" charset="0"/>
                <a:cs typeface="MV Boli" panose="02000500030200090000" pitchFamily="2" charset="0"/>
              </a:rPr>
              <a:t>Academic Information </a:t>
            </a: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– high school, graduation year, SAT/ACT, academic awards </a:t>
            </a:r>
          </a:p>
          <a:p>
            <a:pPr marL="0" indent="0">
              <a:buNone/>
            </a:pPr>
            <a:r>
              <a:rPr lang="en-US" sz="1800" u="sng" dirty="0">
                <a:latin typeface="MV Boli" panose="02000500030200090000" pitchFamily="2" charset="0"/>
                <a:cs typeface="MV Boli" panose="02000500030200090000" pitchFamily="2" charset="0"/>
              </a:rPr>
              <a:t>Athletic Information – </a:t>
            </a: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club team name including, year, jersey names, primary number, coach contact, major awards and accolades. </a:t>
            </a:r>
          </a:p>
          <a:p>
            <a:pPr marL="0" indent="0">
              <a:buNone/>
            </a:pPr>
            <a:r>
              <a:rPr lang="en-US" sz="1800" u="sng" dirty="0">
                <a:latin typeface="MV Boli" panose="02000500030200090000" pitchFamily="2" charset="0"/>
                <a:cs typeface="MV Boli" panose="02000500030200090000" pitchFamily="2" charset="0"/>
              </a:rPr>
              <a:t>Video links </a:t>
            </a: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– YouTube, Dropbox, College Fit Finder etc. </a:t>
            </a:r>
          </a:p>
          <a:p>
            <a:pPr marL="0" indent="0">
              <a:buNone/>
            </a:pPr>
            <a:r>
              <a:rPr lang="en-US" sz="1800" u="sng" dirty="0">
                <a:latin typeface="MV Boli" panose="02000500030200090000" pitchFamily="2" charset="0"/>
                <a:cs typeface="MV Boli" panose="02000500030200090000" pitchFamily="2" charset="0"/>
              </a:rPr>
              <a:t>Anticipated schedule of events </a:t>
            </a:r>
            <a:r>
              <a:rPr lang="en-US" sz="1800" dirty="0">
                <a:latin typeface="MV Boli" panose="02000500030200090000" pitchFamily="2" charset="0"/>
                <a:cs typeface="MV Boli" panose="02000500030200090000" pitchFamily="2" charset="0"/>
              </a:rPr>
              <a:t>– What are you playing next?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1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2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3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1" y="152400"/>
            <a:ext cx="1441365" cy="144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0188" y="5029200"/>
            <a:ext cx="1367836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373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Prepare the process – Step 2 Developing List of Schools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210" y="1905000"/>
            <a:ext cx="9601202" cy="4724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9</a:t>
            </a:r>
            <a:r>
              <a:rPr lang="en-US" sz="2800" b="1" baseline="30000" dirty="0">
                <a:latin typeface="MV Boli" panose="02000500030200090000" pitchFamily="2" charset="0"/>
                <a:cs typeface="MV Boli" panose="02000500030200090000" pitchFamily="2" charset="0"/>
              </a:rPr>
              <a:t>th</a:t>
            </a: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 Grade</a:t>
            </a:r>
          </a:p>
          <a:p>
            <a:pPr lvl="1">
              <a:spcBef>
                <a:spcPts val="0"/>
              </a:spcBef>
            </a:pPr>
            <a:r>
              <a:rPr lang="en-US" sz="1800" b="1" dirty="0">
                <a:latin typeface="MV Boli" panose="02000500030200090000" pitchFamily="2" charset="0"/>
                <a:cs typeface="MV Boli" panose="02000500030200090000" pitchFamily="2" charset="0"/>
              </a:rPr>
              <a:t>Focus on learning the process as a family</a:t>
            </a:r>
          </a:p>
          <a:p>
            <a:pPr lvl="1">
              <a:spcBef>
                <a:spcPts val="0"/>
              </a:spcBef>
            </a:pPr>
            <a:r>
              <a:rPr lang="en-US" sz="1800" b="1" dirty="0">
                <a:latin typeface="MV Boli" panose="02000500030200090000" pitchFamily="2" charset="0"/>
                <a:cs typeface="MV Boli" panose="02000500030200090000" pitchFamily="2" charset="0"/>
              </a:rPr>
              <a:t>Speak with your club / high school coach about your aspirations</a:t>
            </a:r>
          </a:p>
          <a:p>
            <a:pPr lvl="1">
              <a:spcBef>
                <a:spcPts val="0"/>
              </a:spcBef>
            </a:pPr>
            <a:r>
              <a:rPr lang="en-US" sz="1800" b="1" dirty="0">
                <a:latin typeface="MV Boli" panose="02000500030200090000" pitchFamily="2" charset="0"/>
                <a:cs typeface="MV Boli" panose="02000500030200090000" pitchFamily="2" charset="0"/>
              </a:rPr>
              <a:t>Attend ID Camps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10</a:t>
            </a:r>
            <a:r>
              <a:rPr lang="en-US" sz="2800" b="1" baseline="30000" dirty="0">
                <a:latin typeface="MV Boli" panose="02000500030200090000" pitchFamily="2" charset="0"/>
                <a:cs typeface="MV Boli" panose="02000500030200090000" pitchFamily="2" charset="0"/>
              </a:rPr>
              <a:t>th</a:t>
            </a: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 Grade</a:t>
            </a:r>
          </a:p>
          <a:p>
            <a:pPr lvl="1">
              <a:spcBef>
                <a:spcPts val="0"/>
              </a:spcBef>
            </a:pPr>
            <a:r>
              <a:rPr lang="en-US" sz="1800" b="1" dirty="0">
                <a:latin typeface="MV Boli" panose="02000500030200090000" pitchFamily="2" charset="0"/>
                <a:cs typeface="MV Boli" panose="02000500030200090000" pitchFamily="2" charset="0"/>
              </a:rPr>
              <a:t>College Fit Finder</a:t>
            </a:r>
          </a:p>
          <a:p>
            <a:pPr lvl="2">
              <a:spcBef>
                <a:spcPts val="0"/>
              </a:spcBef>
            </a:pPr>
            <a:r>
              <a:rPr lang="en-US" sz="1200" b="1" dirty="0">
                <a:latin typeface="MV Boli" panose="02000500030200090000" pitchFamily="2" charset="0"/>
                <a:cs typeface="MV Boli" panose="02000500030200090000" pitchFamily="2" charset="0"/>
              </a:rPr>
              <a:t>Create a profile of 20-30 schools</a:t>
            </a:r>
          </a:p>
          <a:p>
            <a:pPr lvl="2">
              <a:spcBef>
                <a:spcPts val="0"/>
              </a:spcBef>
            </a:pPr>
            <a:r>
              <a:rPr lang="en-US" sz="1200" b="1" dirty="0">
                <a:latin typeface="MV Boli" panose="02000500030200090000" pitchFamily="2" charset="0"/>
                <a:cs typeface="MV Boli" panose="02000500030200090000" pitchFamily="2" charset="0"/>
              </a:rPr>
              <a:t>Invest time contact schools / share your soccer / academic resume </a:t>
            </a:r>
          </a:p>
          <a:p>
            <a:pPr>
              <a:spcBef>
                <a:spcPts val="0"/>
              </a:spcBef>
            </a:pP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11</a:t>
            </a:r>
            <a:r>
              <a:rPr lang="en-US" sz="2800" b="1" baseline="30000" dirty="0">
                <a:latin typeface="MV Boli" panose="02000500030200090000" pitchFamily="2" charset="0"/>
                <a:cs typeface="MV Boli" panose="02000500030200090000" pitchFamily="2" charset="0"/>
              </a:rPr>
              <a:t>th</a:t>
            </a: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 / 12</a:t>
            </a:r>
            <a:r>
              <a:rPr lang="en-US" sz="2800" b="1" baseline="30000" dirty="0">
                <a:latin typeface="MV Boli" panose="02000500030200090000" pitchFamily="2" charset="0"/>
                <a:cs typeface="MV Boli" panose="02000500030200090000" pitchFamily="2" charset="0"/>
              </a:rPr>
              <a:t>th</a:t>
            </a:r>
            <a:r>
              <a:rPr lang="en-US" sz="2800" b="1" dirty="0">
                <a:latin typeface="MV Boli" panose="02000500030200090000" pitchFamily="2" charset="0"/>
                <a:cs typeface="MV Boli" panose="02000500030200090000" pitchFamily="2" charset="0"/>
              </a:rPr>
              <a:t> Grade</a:t>
            </a:r>
          </a:p>
          <a:p>
            <a:pPr lvl="1">
              <a:spcBef>
                <a:spcPts val="0"/>
              </a:spcBef>
            </a:pPr>
            <a:r>
              <a:rPr lang="en-US" sz="1800" b="1" dirty="0">
                <a:latin typeface="MV Boli" panose="02000500030200090000" pitchFamily="2" charset="0"/>
                <a:cs typeface="MV Boli" panose="02000500030200090000" pitchFamily="2" charset="0"/>
              </a:rPr>
              <a:t>JUNE 15</a:t>
            </a:r>
            <a:r>
              <a:rPr lang="en-US" sz="1800" b="1" baseline="30000" dirty="0">
                <a:latin typeface="MV Boli" panose="02000500030200090000" pitchFamily="2" charset="0"/>
                <a:cs typeface="MV Boli" panose="02000500030200090000" pitchFamily="2" charset="0"/>
              </a:rPr>
              <a:t>th</a:t>
            </a:r>
            <a:r>
              <a:rPr lang="en-US" sz="1800" b="1" dirty="0">
                <a:latin typeface="MV Boli" panose="02000500030200090000" pitchFamily="2" charset="0"/>
                <a:cs typeface="MV Boli" panose="02000500030200090000" pitchFamily="2" charset="0"/>
              </a:rPr>
              <a:t> –</a:t>
            </a:r>
          </a:p>
          <a:p>
            <a:pPr lvl="2">
              <a:spcBef>
                <a:spcPts val="0"/>
              </a:spcBef>
            </a:pPr>
            <a:r>
              <a:rPr lang="en-US" sz="1200" b="1" dirty="0">
                <a:latin typeface="MV Boli" panose="02000500030200090000" pitchFamily="2" charset="0"/>
                <a:cs typeface="MV Boli" panose="02000500030200090000" pitchFamily="2" charset="0"/>
              </a:rPr>
              <a:t>Between Sophomore and Junior Year</a:t>
            </a:r>
          </a:p>
          <a:p>
            <a:pPr lvl="2">
              <a:spcBef>
                <a:spcPts val="0"/>
              </a:spcBef>
            </a:pPr>
            <a:r>
              <a:rPr lang="en-US" sz="1200" b="1" dirty="0">
                <a:latin typeface="MV Boli" panose="02000500030200090000" pitchFamily="2" charset="0"/>
                <a:cs typeface="MV Boli" panose="02000500030200090000" pitchFamily="2" charset="0"/>
              </a:rPr>
              <a:t>College Visits </a:t>
            </a:r>
          </a:p>
          <a:p>
            <a:pPr lvl="1">
              <a:spcBef>
                <a:spcPts val="0"/>
              </a:spcBef>
            </a:pPr>
            <a:r>
              <a:rPr lang="en-US" sz="2400" b="1" dirty="0">
                <a:latin typeface="MV Boli" panose="02000500030200090000" pitchFamily="2" charset="0"/>
                <a:cs typeface="MV Boli" panose="02000500030200090000" pitchFamily="2" charset="0"/>
              </a:rPr>
              <a:t>Visits</a:t>
            </a:r>
          </a:p>
          <a:p>
            <a:pPr lvl="2">
              <a:spcBef>
                <a:spcPts val="0"/>
              </a:spcBef>
            </a:pPr>
            <a:r>
              <a:rPr lang="en-US" sz="2200" b="1" dirty="0">
                <a:latin typeface="MV Boli" panose="02000500030200090000" pitchFamily="2" charset="0"/>
                <a:cs typeface="MV Boli" panose="02000500030200090000" pitchFamily="2" charset="0"/>
              </a:rPr>
              <a:t>5-7 schools </a:t>
            </a:r>
          </a:p>
          <a:p>
            <a:pPr lvl="2">
              <a:spcBef>
                <a:spcPts val="0"/>
              </a:spcBef>
            </a:pPr>
            <a:r>
              <a:rPr lang="en-US" sz="1600" b="1" dirty="0">
                <a:latin typeface="MV Boli" panose="02000500030200090000" pitchFamily="2" charset="0"/>
                <a:cs typeface="MV Boli" panose="02000500030200090000" pitchFamily="2" charset="0"/>
              </a:rPr>
              <a:t>FAFSA = January</a:t>
            </a:r>
          </a:p>
          <a:p>
            <a:pPr lvl="2">
              <a:spcBef>
                <a:spcPts val="0"/>
              </a:spcBef>
            </a:pPr>
            <a:endParaRPr lang="en-US" sz="800" b="1" u="sng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>
              <a:spcBef>
                <a:spcPts val="0"/>
              </a:spcBef>
            </a:pPr>
            <a:endParaRPr lang="en-US" sz="1200" b="1" u="sng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>
              <a:spcBef>
                <a:spcPts val="0"/>
              </a:spcBef>
            </a:pPr>
            <a:endParaRPr lang="en-US" sz="1200" b="1" u="sng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2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3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1" y="152400"/>
            <a:ext cx="1441365" cy="144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6412" y="4900353"/>
            <a:ext cx="1367836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744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32556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During the process </a:t>
            </a:r>
            <a:b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</a:br>
            <a:r>
              <a:rPr lang="en-US" sz="4000" dirty="0">
                <a:latin typeface="MV Boli" panose="02000500030200090000" pitchFamily="2" charset="0"/>
                <a:cs typeface="MV Boli" panose="02000500030200090000" pitchFamily="2" charset="0"/>
              </a:rPr>
              <a:t>Academic Fit / 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5212" y="1905000"/>
            <a:ext cx="9601202" cy="4724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endParaRPr lang="en-US" sz="1600" b="1" u="sng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Step 1 - Academic Fit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How Does the school prepare me for the professional world / graduate school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Majors offered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Student-Faculty ratio (Smaller class sizes, or larger)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Step 2  - Location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Does the social scene match your personality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Distance from home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If soccer fell through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dirty="0">
                <a:latin typeface="MV Boli" panose="02000500030200090000" pitchFamily="2" charset="0"/>
                <a:cs typeface="MV Boli" panose="02000500030200090000" pitchFamily="2" charset="0"/>
              </a:rPr>
              <a:t>Step 3 – Athletic Fit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Positional Needs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Opportunity to play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latin typeface="MV Boli" panose="02000500030200090000" pitchFamily="2" charset="0"/>
                <a:cs typeface="MV Boli" panose="02000500030200090000" pitchFamily="2" charset="0"/>
              </a:rPr>
              <a:t>Coaches</a:t>
            </a: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sz="20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marL="27432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endParaRPr lang="en-US" sz="16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2800" dirty="0">
              <a:latin typeface="MV Boli" panose="02000500030200090000" pitchFamily="2" charset="0"/>
              <a:cs typeface="MV Boli" panose="02000500030200090000" pitchFamily="2" charset="0"/>
            </a:endParaRPr>
          </a:p>
          <a:p>
            <a:endParaRPr lang="en-US" sz="3200" dirty="0"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61" y="152400"/>
            <a:ext cx="1441365" cy="14478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6412" y="4876800"/>
            <a:ext cx="1304601" cy="1671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909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F09A44C-857D-42FD-9219-94A36248C2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0</TotalTime>
  <Words>497</Words>
  <Application>Microsoft Office PowerPoint</Application>
  <PresentationFormat>Custom</PresentationFormat>
  <Paragraphs>125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Consolas</vt:lpstr>
      <vt:lpstr>Corbel</vt:lpstr>
      <vt:lpstr>MV Boli</vt:lpstr>
      <vt:lpstr>Chalkboard 16x9</vt:lpstr>
      <vt:lpstr>College Recruiting Seminar</vt:lpstr>
      <vt:lpstr>Contents </vt:lpstr>
      <vt:lpstr>College Coaches </vt:lpstr>
      <vt:lpstr>Quick Facts – Athletic Scholarships and Roster Sizes </vt:lpstr>
      <vt:lpstr>Before Recruitment – Step 1 Academic Preparation </vt:lpstr>
      <vt:lpstr>Before Recruitment – Step 2 Athletic Preparation </vt:lpstr>
      <vt:lpstr>Prepare the Process – Step 1 Develop A Resume  </vt:lpstr>
      <vt:lpstr>Prepare the process – Step 2 Developing List of Schools</vt:lpstr>
      <vt:lpstr>During the process  Academic Fit / Location</vt:lpstr>
      <vt:lpstr>QUESTIONS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2015-01-09T18:11:10Z</dcterms:created>
  <dcterms:modified xsi:type="dcterms:W3CDTF">2025-01-18T20:06:22Z</dcterms:modified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TC028048469991</vt:lpwstr>
  </property>
</Properties>
</file>