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2.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3.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4.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 id="2147483698" r:id="rId2"/>
    <p:sldMasterId id="2147483730" r:id="rId3"/>
    <p:sldMasterId id="2147483762" r:id="rId4"/>
    <p:sldMasterId id="2147483794" r:id="rId5"/>
    <p:sldMasterId id="2147483826" r:id="rId6"/>
  </p:sldMasterIdLst>
  <p:notesMasterIdLst>
    <p:notesMasterId r:id="rId15"/>
  </p:notesMasterIdLst>
  <p:sldIdLst>
    <p:sldId id="269" r:id="rId7"/>
    <p:sldId id="270" r:id="rId8"/>
    <p:sldId id="271" r:id="rId9"/>
    <p:sldId id="272" r:id="rId10"/>
    <p:sldId id="273" r:id="rId11"/>
    <p:sldId id="274" r:id="rId12"/>
    <p:sldId id="275" r:id="rId13"/>
    <p:sldId id="276" r:id="rId14"/>
  </p:sldIdLst>
  <p:sldSz cx="9144000" cy="5143500" type="screen16x9"/>
  <p:notesSz cx="6858000" cy="9144000"/>
  <p:embeddedFontLst>
    <p:embeddedFont>
      <p:font typeface="Dela Gothic One" pitchFamily="2" charset="-128"/>
      <p:regular r:id="rId16"/>
    </p:embeddedFont>
    <p:embeddedFont>
      <p:font typeface="Bebas Neue" panose="020B0606020202050201" pitchFamily="34" charset="77"/>
      <p:regular r:id="rId17"/>
    </p:embeddedFont>
    <p:embeddedFont>
      <p:font typeface="Lato" panose="020F0502020204030203" pitchFamily="34" charset="0"/>
      <p:regular r:id="rId18"/>
      <p:bold r:id="rId19"/>
      <p:italic r:id="rId20"/>
      <p:boldItalic r:id="rId21"/>
    </p:embeddedFont>
    <p:embeddedFont>
      <p:font typeface="Raleway" pitchFamily="2" charset="77"/>
      <p:regular r:id="rId22"/>
      <p:bold r:id="rId23"/>
      <p:italic r:id="rId24"/>
      <p:boldItalic r:id="rId25"/>
    </p:embeddedFont>
    <p:embeddedFont>
      <p:font typeface="Raleway Medium" panose="020F0502020204030204"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3" roundtripDataSignature="AMtx7mj0WeXi/LYenTKoDjnpV03bH+d0E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620392-2407-47C1-8A0A-15BC0BA9A6B2}">
  <a:tblStyle styleId="{50620392-2407-47C1-8A0A-15BC0BA9A6B2}"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73"/>
    <p:restoredTop sz="94737"/>
  </p:normalViewPr>
  <p:slideViewPr>
    <p:cSldViewPr snapToGrid="0">
      <p:cViewPr varScale="1">
        <p:scale>
          <a:sx n="113" d="100"/>
          <a:sy n="113" d="100"/>
        </p:scale>
        <p:origin x="192" y="19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Master" Target="slideMasters/slideMaster3.xml"/><Relationship Id="rId21" Type="http://schemas.openxmlformats.org/officeDocument/2006/relationships/font" Target="fonts/font6.fntdata"/><Relationship Id="rId55"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font" Target="fonts/font9.fntdata"/><Relationship Id="rId53" Type="http://customschemas.google.com/relationships/presentationmetadata" Target="metadata"/><Relationship Id="rId5" Type="http://schemas.openxmlformats.org/officeDocument/2006/relationships/slideMaster" Target="slideMasters/slideMaster5.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57"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7.fntdata"/><Relationship Id="rId27" Type="http://schemas.openxmlformats.org/officeDocument/2006/relationships/font" Target="fonts/font12.fntdata"/><Relationship Id="rId56" Type="http://schemas.openxmlformats.org/officeDocument/2006/relationships/theme" Target="theme/them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43"/>
        <p:cNvGrpSpPr/>
        <p:nvPr/>
      </p:nvGrpSpPr>
      <p:grpSpPr>
        <a:xfrm>
          <a:off x="0" y="0"/>
          <a:ext cx="0" cy="0"/>
          <a:chOff x="0" y="0"/>
          <a:chExt cx="0" cy="0"/>
        </a:xfrm>
      </p:grpSpPr>
      <p:sp>
        <p:nvSpPr>
          <p:cNvPr id="11444" name="Google Shape;11444;g30531508078_0_19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45" name="Google Shape;11445;g30531508078_0_19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2"/>
        <p:cNvGrpSpPr/>
        <p:nvPr/>
      </p:nvGrpSpPr>
      <p:grpSpPr>
        <a:xfrm>
          <a:off x="0" y="0"/>
          <a:ext cx="0" cy="0"/>
          <a:chOff x="0" y="0"/>
          <a:chExt cx="0" cy="0"/>
        </a:xfrm>
      </p:grpSpPr>
      <p:sp>
        <p:nvSpPr>
          <p:cNvPr id="11483" name="Google Shape;11483;g30531508078_0_56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84" name="Google Shape;11484;g30531508078_0_56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18"/>
        <p:cNvGrpSpPr/>
        <p:nvPr/>
      </p:nvGrpSpPr>
      <p:grpSpPr>
        <a:xfrm>
          <a:off x="0" y="0"/>
          <a:ext cx="0" cy="0"/>
          <a:chOff x="0" y="0"/>
          <a:chExt cx="0" cy="0"/>
        </a:xfrm>
      </p:grpSpPr>
      <p:sp>
        <p:nvSpPr>
          <p:cNvPr id="11519" name="Google Shape;11519;g30531508078_0_170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0" name="Google Shape;11520;g30531508078_0_170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1"/>
        <p:cNvGrpSpPr/>
        <p:nvPr/>
      </p:nvGrpSpPr>
      <p:grpSpPr>
        <a:xfrm>
          <a:off x="0" y="0"/>
          <a:ext cx="0" cy="0"/>
          <a:chOff x="0" y="0"/>
          <a:chExt cx="0" cy="0"/>
        </a:xfrm>
      </p:grpSpPr>
      <p:sp>
        <p:nvSpPr>
          <p:cNvPr id="11532" name="Google Shape;11532;g30531508078_0_114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33" name="Google Shape;11533;g30531508078_0_11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44"/>
        <p:cNvGrpSpPr/>
        <p:nvPr/>
      </p:nvGrpSpPr>
      <p:grpSpPr>
        <a:xfrm>
          <a:off x="0" y="0"/>
          <a:ext cx="0" cy="0"/>
          <a:chOff x="0" y="0"/>
          <a:chExt cx="0" cy="0"/>
        </a:xfrm>
      </p:grpSpPr>
      <p:sp>
        <p:nvSpPr>
          <p:cNvPr id="11545" name="Google Shape;11545;g30531508078_0_94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6" name="Google Shape;11546;g30531508078_0_94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87"/>
        <p:cNvGrpSpPr/>
        <p:nvPr/>
      </p:nvGrpSpPr>
      <p:grpSpPr>
        <a:xfrm>
          <a:off x="0" y="0"/>
          <a:ext cx="0" cy="0"/>
          <a:chOff x="0" y="0"/>
          <a:chExt cx="0" cy="0"/>
        </a:xfrm>
      </p:grpSpPr>
      <p:sp>
        <p:nvSpPr>
          <p:cNvPr id="11588" name="Google Shape;11588;g30531508078_0_15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89" name="Google Shape;11589;g30531508078_0_15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3"/>
        <p:cNvGrpSpPr/>
        <p:nvPr/>
      </p:nvGrpSpPr>
      <p:grpSpPr>
        <a:xfrm>
          <a:off x="0" y="0"/>
          <a:ext cx="0" cy="0"/>
          <a:chOff x="0" y="0"/>
          <a:chExt cx="0" cy="0"/>
        </a:xfrm>
      </p:grpSpPr>
      <p:sp>
        <p:nvSpPr>
          <p:cNvPr id="11624" name="Google Shape;11624;g30531508078_0_208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25" name="Google Shape;11625;g30531508078_0_208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59"/>
        <p:cNvGrpSpPr/>
        <p:nvPr/>
      </p:nvGrpSpPr>
      <p:grpSpPr>
        <a:xfrm>
          <a:off x="0" y="0"/>
          <a:ext cx="0" cy="0"/>
          <a:chOff x="0" y="0"/>
          <a:chExt cx="0" cy="0"/>
        </a:xfrm>
      </p:grpSpPr>
      <p:sp>
        <p:nvSpPr>
          <p:cNvPr id="11660" name="Google Shape;11660;g30531508078_0_246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61" name="Google Shape;11661;g30531508078_0_246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7"/>
        <p:cNvGrpSpPr/>
        <p:nvPr/>
      </p:nvGrpSpPr>
      <p:grpSpPr>
        <a:xfrm>
          <a:off x="0" y="0"/>
          <a:ext cx="0" cy="0"/>
          <a:chOff x="0" y="0"/>
          <a:chExt cx="0" cy="0"/>
        </a:xfrm>
      </p:grpSpPr>
      <p:sp>
        <p:nvSpPr>
          <p:cNvPr id="128" name="Google Shape;128;g30531508078_0_1941"/>
          <p:cNvSpPr txBox="1">
            <a:spLocks noGrp="1"/>
          </p:cNvSpPr>
          <p:nvPr>
            <p:ph type="ctrTitle"/>
          </p:nvPr>
        </p:nvSpPr>
        <p:spPr>
          <a:xfrm>
            <a:off x="571450" y="1130600"/>
            <a:ext cx="4978800" cy="2180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chemeClr val="dk2"/>
              </a:buClr>
              <a:buSzPts val="5200"/>
              <a:buNone/>
              <a:defRPr sz="8500">
                <a:solidFill>
                  <a:schemeClr val="dk2"/>
                </a:solidFill>
                <a:latin typeface="Dela Gothic One"/>
                <a:ea typeface="Dela Gothic One"/>
                <a:cs typeface="Dela Gothic One"/>
                <a:sym typeface="Dela Gothic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29" name="Google Shape;129;g30531508078_0_1941"/>
          <p:cNvSpPr txBox="1">
            <a:spLocks noGrp="1"/>
          </p:cNvSpPr>
          <p:nvPr>
            <p:ph type="subTitle" idx="1"/>
          </p:nvPr>
        </p:nvSpPr>
        <p:spPr>
          <a:xfrm>
            <a:off x="825575" y="3331425"/>
            <a:ext cx="4463100" cy="4095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lt1"/>
                </a:solidFill>
                <a:latin typeface="Raleway Medium"/>
                <a:ea typeface="Raleway Medium"/>
                <a:cs typeface="Raleway Medium"/>
                <a:sym typeface="Raleway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30" name="Google Shape;130;g30531508078_0_1941"/>
          <p:cNvGrpSpPr/>
          <p:nvPr/>
        </p:nvGrpSpPr>
        <p:grpSpPr>
          <a:xfrm flipH="1">
            <a:off x="801765" y="-9"/>
            <a:ext cx="4520612" cy="518202"/>
            <a:chOff x="515762" y="4625291"/>
            <a:chExt cx="4520612" cy="518202"/>
          </a:xfrm>
        </p:grpSpPr>
        <p:sp>
          <p:nvSpPr>
            <p:cNvPr id="131" name="Google Shape;131;g30531508078_0_1941"/>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g30531508078_0_1941"/>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g30531508078_0_1941"/>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g30531508078_0_1941"/>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g30531508078_0_1941"/>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g30531508078_0_1941"/>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g30531508078_0_1941"/>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g30531508078_0_1941"/>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g30531508078_0_1941"/>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g30531508078_0_1941"/>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g30531508078_0_1941"/>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g30531508078_0_1941"/>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g30531508078_0_1941"/>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g30531508078_0_1941"/>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g30531508078_0_1941"/>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g30531508078_0_1941"/>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g30531508078_0_1941"/>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g30531508078_0_1941"/>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g30531508078_0_1941"/>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g30531508078_0_1941"/>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g30531508078_0_1941"/>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g30531508078_0_1941"/>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g30531508078_0_1941"/>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g30531508078_0_1941"/>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g30531508078_0_1941"/>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g30531508078_0_1941"/>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g30531508078_0_1941"/>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g30531508078_0_1941"/>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g30531508078_0_1941"/>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g30531508078_0_1941"/>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g30531508078_0_1941"/>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g30531508078_0_1941"/>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g30531508078_0_1941"/>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g30531508078_0_1941"/>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g30531508078_0_1941"/>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g30531508078_0_1941"/>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g30531508078_0_1941"/>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g30531508078_0_1941"/>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g30531508078_0_1941"/>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g30531508078_0_1941"/>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g30531508078_0_1941"/>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g30531508078_0_1941"/>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g30531508078_0_1941"/>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g30531508078_0_1941"/>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g30531508078_0_1941"/>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g30531508078_0_1941"/>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g30531508078_0_1941"/>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g30531508078_0_1941"/>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g30531508078_0_1941"/>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g30531508078_0_1941"/>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g30531508078_0_1941"/>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g30531508078_0_1941"/>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g30531508078_0_1941"/>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g30531508078_0_1941"/>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g30531508078_0_1941"/>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g30531508078_0_1941"/>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g30531508078_0_1941"/>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g30531508078_0_1941"/>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g30531508078_0_1941"/>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g30531508078_0_1941"/>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g30531508078_0_1941"/>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g30531508078_0_1941"/>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g30531508078_0_1941"/>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g30531508078_0_1941"/>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g30531508078_0_1941"/>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g30531508078_0_1941"/>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g30531508078_0_1941"/>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g30531508078_0_1941"/>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g30531508078_0_1941"/>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g30531508078_0_1941"/>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1" name="Google Shape;201;g30531508078_0_1941"/>
          <p:cNvSpPr/>
          <p:nvPr/>
        </p:nvSpPr>
        <p:spPr>
          <a:xfrm rot="1175372">
            <a:off x="8680022" y="12333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02;g30531508078_0_1941"/>
          <p:cNvGrpSpPr/>
          <p:nvPr/>
        </p:nvGrpSpPr>
        <p:grpSpPr>
          <a:xfrm>
            <a:off x="2280700" y="4461125"/>
            <a:ext cx="1560300" cy="1560300"/>
            <a:chOff x="2635175" y="-705975"/>
            <a:chExt cx="1560300" cy="1560300"/>
          </a:xfrm>
        </p:grpSpPr>
        <p:sp>
          <p:nvSpPr>
            <p:cNvPr id="203" name="Google Shape;203;g30531508078_0_1941"/>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g30531508078_0_1941"/>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5" name="Google Shape;205;g30531508078_0_1941"/>
          <p:cNvSpPr/>
          <p:nvPr/>
        </p:nvSpPr>
        <p:spPr>
          <a:xfrm rot="10800000">
            <a:off x="-806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g30531508078_0_1941"/>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00"/>
        <p:cNvGrpSpPr/>
        <p:nvPr/>
      </p:nvGrpSpPr>
      <p:grpSpPr>
        <a:xfrm>
          <a:off x="0" y="0"/>
          <a:ext cx="0" cy="0"/>
          <a:chOff x="0" y="0"/>
          <a:chExt cx="0" cy="0"/>
        </a:xfrm>
      </p:grpSpPr>
      <p:sp>
        <p:nvSpPr>
          <p:cNvPr id="701" name="Google Shape;701;g30531508078_0_2514"/>
          <p:cNvSpPr txBox="1">
            <a:spLocks noGrp="1"/>
          </p:cNvSpPr>
          <p:nvPr>
            <p:ph type="title" hasCustomPrompt="1"/>
          </p:nvPr>
        </p:nvSpPr>
        <p:spPr>
          <a:xfrm>
            <a:off x="1735000" y="1409525"/>
            <a:ext cx="5674200" cy="191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702" name="Google Shape;702;g30531508078_0_2514"/>
          <p:cNvSpPr txBox="1">
            <a:spLocks noGrp="1"/>
          </p:cNvSpPr>
          <p:nvPr>
            <p:ph type="subTitle" idx="1"/>
          </p:nvPr>
        </p:nvSpPr>
        <p:spPr>
          <a:xfrm>
            <a:off x="1734950" y="3322350"/>
            <a:ext cx="56742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grpSp>
        <p:nvGrpSpPr>
          <p:cNvPr id="703" name="Google Shape;703;g30531508078_0_2514"/>
          <p:cNvGrpSpPr/>
          <p:nvPr/>
        </p:nvGrpSpPr>
        <p:grpSpPr>
          <a:xfrm>
            <a:off x="-711011" y="4365550"/>
            <a:ext cx="1560300" cy="1560300"/>
            <a:chOff x="2635175" y="-705975"/>
            <a:chExt cx="1560300" cy="1560300"/>
          </a:xfrm>
        </p:grpSpPr>
        <p:sp>
          <p:nvSpPr>
            <p:cNvPr id="704" name="Google Shape;704;g30531508078_0_2514"/>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g30531508078_0_2514"/>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6" name="Google Shape;706;g30531508078_0_2514"/>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g30531508078_0_2514"/>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g30531508078_0_2514"/>
          <p:cNvSpPr/>
          <p:nvPr/>
        </p:nvSpPr>
        <p:spPr>
          <a:xfrm flipH="1">
            <a:off x="-8061" y="19255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9" name="Google Shape;709;g30531508078_0_2514"/>
          <p:cNvGrpSpPr/>
          <p:nvPr/>
        </p:nvGrpSpPr>
        <p:grpSpPr>
          <a:xfrm flipH="1">
            <a:off x="2311690" y="-9"/>
            <a:ext cx="4520612" cy="518202"/>
            <a:chOff x="515762" y="4625291"/>
            <a:chExt cx="4520612" cy="518202"/>
          </a:xfrm>
        </p:grpSpPr>
        <p:sp>
          <p:nvSpPr>
            <p:cNvPr id="710" name="Google Shape;710;g30531508078_0_2514"/>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g30531508078_0_2514"/>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g30531508078_0_2514"/>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g30531508078_0_2514"/>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g30531508078_0_2514"/>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g30531508078_0_2514"/>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g30531508078_0_2514"/>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g30531508078_0_2514"/>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g30531508078_0_2514"/>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g30531508078_0_2514"/>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g30531508078_0_2514"/>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g30531508078_0_2514"/>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g30531508078_0_2514"/>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g30531508078_0_2514"/>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g30531508078_0_2514"/>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g30531508078_0_2514"/>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g30531508078_0_2514"/>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g30531508078_0_2514"/>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g30531508078_0_2514"/>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g30531508078_0_2514"/>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g30531508078_0_2514"/>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g30531508078_0_2514"/>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g30531508078_0_2514"/>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g30531508078_0_2514"/>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g30531508078_0_2514"/>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g30531508078_0_2514"/>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g30531508078_0_2514"/>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g30531508078_0_2514"/>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g30531508078_0_2514"/>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g30531508078_0_2514"/>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g30531508078_0_2514"/>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g30531508078_0_2514"/>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g30531508078_0_2514"/>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g30531508078_0_2514"/>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g30531508078_0_2514"/>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g30531508078_0_2514"/>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g30531508078_0_2514"/>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g30531508078_0_2514"/>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g30531508078_0_2514"/>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g30531508078_0_2514"/>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g30531508078_0_2514"/>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g30531508078_0_2514"/>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g30531508078_0_2514"/>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g30531508078_0_2514"/>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g30531508078_0_2514"/>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g30531508078_0_2514"/>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g30531508078_0_2514"/>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g30531508078_0_2514"/>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g30531508078_0_2514"/>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g30531508078_0_2514"/>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g30531508078_0_2514"/>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g30531508078_0_2514"/>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g30531508078_0_2514"/>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g30531508078_0_2514"/>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g30531508078_0_2514"/>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g30531508078_0_2514"/>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g30531508078_0_2514"/>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g30531508078_0_2514"/>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g30531508078_0_2514"/>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g30531508078_0_2514"/>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g30531508078_0_2514"/>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g30531508078_0_2514"/>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g30531508078_0_2514"/>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g30531508078_0_2514"/>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g30531508078_0_2514"/>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g30531508078_0_2514"/>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g30531508078_0_2514"/>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g30531508078_0_2514"/>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g30531508078_0_2514"/>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g30531508078_0_2514"/>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055"/>
        <p:cNvGrpSpPr/>
        <p:nvPr/>
      </p:nvGrpSpPr>
      <p:grpSpPr>
        <a:xfrm>
          <a:off x="0" y="0"/>
          <a:ext cx="0" cy="0"/>
          <a:chOff x="0" y="0"/>
          <a:chExt cx="0" cy="0"/>
        </a:xfrm>
      </p:grpSpPr>
      <p:sp>
        <p:nvSpPr>
          <p:cNvPr id="6056" name="Google Shape;6056;g30531508078_0_15561"/>
          <p:cNvSpPr txBox="1">
            <a:spLocks noGrp="1"/>
          </p:cNvSpPr>
          <p:nvPr>
            <p:ph type="title"/>
          </p:nvPr>
        </p:nvSpPr>
        <p:spPr>
          <a:xfrm>
            <a:off x="720000" y="1459500"/>
            <a:ext cx="7704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solidFill>
                  <a:schemeClr val="dk2"/>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6057" name="Google Shape;6057;g30531508078_0_15561"/>
          <p:cNvGrpSpPr/>
          <p:nvPr/>
        </p:nvGrpSpPr>
        <p:grpSpPr>
          <a:xfrm flipH="1">
            <a:off x="2311690" y="-9"/>
            <a:ext cx="4520612" cy="518202"/>
            <a:chOff x="515762" y="4625291"/>
            <a:chExt cx="4520612" cy="518202"/>
          </a:xfrm>
        </p:grpSpPr>
        <p:sp>
          <p:nvSpPr>
            <p:cNvPr id="6058" name="Google Shape;6058;g30531508078_0_15561"/>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g30531508078_0_15561"/>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g30531508078_0_15561"/>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g30531508078_0_15561"/>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g30531508078_0_15561"/>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g30531508078_0_15561"/>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g30531508078_0_15561"/>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g30531508078_0_15561"/>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g30531508078_0_15561"/>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g30531508078_0_15561"/>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g30531508078_0_15561"/>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g30531508078_0_15561"/>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g30531508078_0_15561"/>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g30531508078_0_15561"/>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g30531508078_0_15561"/>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g30531508078_0_15561"/>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g30531508078_0_15561"/>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g30531508078_0_15561"/>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g30531508078_0_15561"/>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g30531508078_0_15561"/>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g30531508078_0_15561"/>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g30531508078_0_15561"/>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g30531508078_0_15561"/>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g30531508078_0_15561"/>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g30531508078_0_15561"/>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g30531508078_0_15561"/>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g30531508078_0_15561"/>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g30531508078_0_15561"/>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g30531508078_0_15561"/>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g30531508078_0_15561"/>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g30531508078_0_15561"/>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g30531508078_0_15561"/>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g30531508078_0_15561"/>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g30531508078_0_15561"/>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g30531508078_0_15561"/>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g30531508078_0_15561"/>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g30531508078_0_15561"/>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g30531508078_0_15561"/>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g30531508078_0_15561"/>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g30531508078_0_15561"/>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g30531508078_0_15561"/>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g30531508078_0_15561"/>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g30531508078_0_15561"/>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g30531508078_0_15561"/>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g30531508078_0_15561"/>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g30531508078_0_15561"/>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g30531508078_0_15561"/>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g30531508078_0_15561"/>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g30531508078_0_15561"/>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g30531508078_0_15561"/>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g30531508078_0_15561"/>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g30531508078_0_15561"/>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g30531508078_0_15561"/>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g30531508078_0_15561"/>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g30531508078_0_15561"/>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g30531508078_0_15561"/>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g30531508078_0_15561"/>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g30531508078_0_15561"/>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g30531508078_0_15561"/>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g30531508078_0_15561"/>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g30531508078_0_15561"/>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g30531508078_0_15561"/>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g30531508078_0_15561"/>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g30531508078_0_15561"/>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g30531508078_0_15561"/>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g30531508078_0_15561"/>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g30531508078_0_15561"/>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g30531508078_0_15561"/>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g30531508078_0_15561"/>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g30531508078_0_15561"/>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8" name="Google Shape;6128;g30531508078_0_15561"/>
          <p:cNvGrpSpPr/>
          <p:nvPr/>
        </p:nvGrpSpPr>
        <p:grpSpPr>
          <a:xfrm>
            <a:off x="-711011" y="4365550"/>
            <a:ext cx="1560300" cy="1560300"/>
            <a:chOff x="2635175" y="-705975"/>
            <a:chExt cx="1560300" cy="1560300"/>
          </a:xfrm>
        </p:grpSpPr>
        <p:sp>
          <p:nvSpPr>
            <p:cNvPr id="6129" name="Google Shape;6129;g30531508078_0_15561"/>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g30531508078_0_15561"/>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31" name="Google Shape;6131;g30531508078_0_15561"/>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g30531508078_0_15561"/>
          <p:cNvSpPr/>
          <p:nvPr/>
        </p:nvSpPr>
        <p:spPr>
          <a:xfrm>
            <a:off x="8444889" y="-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g30531508078_0_15561"/>
          <p:cNvSpPr/>
          <p:nvPr/>
        </p:nvSpPr>
        <p:spPr>
          <a:xfrm>
            <a:off x="2959288" y="46085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34"/>
        <p:cNvGrpSpPr/>
        <p:nvPr/>
      </p:nvGrpSpPr>
      <p:grpSpPr>
        <a:xfrm>
          <a:off x="0" y="0"/>
          <a:ext cx="0" cy="0"/>
          <a:chOff x="0" y="0"/>
          <a:chExt cx="0" cy="0"/>
        </a:xfrm>
      </p:grpSpPr>
      <p:sp>
        <p:nvSpPr>
          <p:cNvPr id="6135" name="Google Shape;6135;g30531508078_0_15640"/>
          <p:cNvSpPr txBox="1">
            <a:spLocks noGrp="1"/>
          </p:cNvSpPr>
          <p:nvPr>
            <p:ph type="title"/>
          </p:nvPr>
        </p:nvSpPr>
        <p:spPr>
          <a:xfrm>
            <a:off x="2188175" y="1616700"/>
            <a:ext cx="4767900" cy="6741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5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136" name="Google Shape;6136;g30531508078_0_15640"/>
          <p:cNvSpPr txBox="1">
            <a:spLocks noGrp="1"/>
          </p:cNvSpPr>
          <p:nvPr>
            <p:ph type="subTitle" idx="1"/>
          </p:nvPr>
        </p:nvSpPr>
        <p:spPr>
          <a:xfrm>
            <a:off x="2188075" y="2290800"/>
            <a:ext cx="4767900" cy="133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grpSp>
        <p:nvGrpSpPr>
          <p:cNvPr id="6137" name="Google Shape;6137;g30531508078_0_15640"/>
          <p:cNvGrpSpPr/>
          <p:nvPr/>
        </p:nvGrpSpPr>
        <p:grpSpPr>
          <a:xfrm flipH="1">
            <a:off x="2311765" y="-9"/>
            <a:ext cx="4520612" cy="518202"/>
            <a:chOff x="515762" y="4625291"/>
            <a:chExt cx="4520612" cy="518202"/>
          </a:xfrm>
        </p:grpSpPr>
        <p:sp>
          <p:nvSpPr>
            <p:cNvPr id="6138" name="Google Shape;6138;g30531508078_0_15640"/>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g30531508078_0_15640"/>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g30531508078_0_15640"/>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g30531508078_0_15640"/>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g30531508078_0_15640"/>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g30531508078_0_15640"/>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g30531508078_0_15640"/>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g30531508078_0_15640"/>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g30531508078_0_15640"/>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g30531508078_0_15640"/>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g30531508078_0_15640"/>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g30531508078_0_15640"/>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g30531508078_0_15640"/>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g30531508078_0_15640"/>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g30531508078_0_15640"/>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g30531508078_0_15640"/>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g30531508078_0_15640"/>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g30531508078_0_15640"/>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g30531508078_0_15640"/>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g30531508078_0_15640"/>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g30531508078_0_15640"/>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g30531508078_0_15640"/>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g30531508078_0_15640"/>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g30531508078_0_15640"/>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g30531508078_0_15640"/>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g30531508078_0_15640"/>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g30531508078_0_15640"/>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g30531508078_0_15640"/>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g30531508078_0_15640"/>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g30531508078_0_15640"/>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g30531508078_0_15640"/>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g30531508078_0_15640"/>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g30531508078_0_15640"/>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g30531508078_0_15640"/>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g30531508078_0_15640"/>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g30531508078_0_15640"/>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g30531508078_0_15640"/>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g30531508078_0_15640"/>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g30531508078_0_15640"/>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g30531508078_0_15640"/>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g30531508078_0_15640"/>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g30531508078_0_15640"/>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g30531508078_0_15640"/>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g30531508078_0_15640"/>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g30531508078_0_15640"/>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g30531508078_0_15640"/>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g30531508078_0_15640"/>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g30531508078_0_15640"/>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g30531508078_0_15640"/>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g30531508078_0_15640"/>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g30531508078_0_15640"/>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g30531508078_0_15640"/>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g30531508078_0_15640"/>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g30531508078_0_15640"/>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g30531508078_0_15640"/>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g30531508078_0_15640"/>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g30531508078_0_15640"/>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g30531508078_0_15640"/>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g30531508078_0_15640"/>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g30531508078_0_15640"/>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g30531508078_0_15640"/>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g30531508078_0_15640"/>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g30531508078_0_15640"/>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g30531508078_0_15640"/>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g30531508078_0_15640"/>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g30531508078_0_15640"/>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g30531508078_0_15640"/>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g30531508078_0_15640"/>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g30531508078_0_15640"/>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g30531508078_0_15640"/>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08" name="Google Shape;6208;g30531508078_0_15640"/>
          <p:cNvSpPr/>
          <p:nvPr/>
        </p:nvSpPr>
        <p:spPr>
          <a:xfrm rot="10800000">
            <a:off x="-8061" y="95672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g30531508078_0_15640"/>
          <p:cNvSpPr/>
          <p:nvPr/>
        </p:nvSpPr>
        <p:spPr>
          <a:xfrm>
            <a:off x="8612969" y="246015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g30531508078_0_15640"/>
          <p:cNvSpPr/>
          <p:nvPr/>
        </p:nvSpPr>
        <p:spPr>
          <a:xfrm>
            <a:off x="1537311" y="1178625"/>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g30531508078_0_15640"/>
          <p:cNvSpPr/>
          <p:nvPr/>
        </p:nvSpPr>
        <p:spPr>
          <a:xfrm rot="-1080660">
            <a:off x="7310196" y="782844"/>
            <a:ext cx="538487" cy="596548"/>
          </a:xfrm>
          <a:prstGeom prst="star10">
            <a:avLst>
              <a:gd name="adj" fmla="val 28501"/>
              <a:gd name="hf" fmla="val 105146"/>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212"/>
        <p:cNvGrpSpPr/>
        <p:nvPr/>
      </p:nvGrpSpPr>
      <p:grpSpPr>
        <a:xfrm>
          <a:off x="0" y="0"/>
          <a:ext cx="0" cy="0"/>
          <a:chOff x="0" y="0"/>
          <a:chExt cx="0" cy="0"/>
        </a:xfrm>
      </p:grpSpPr>
      <p:sp>
        <p:nvSpPr>
          <p:cNvPr id="6213" name="Google Shape;6213;g30531508078_0_15718"/>
          <p:cNvSpPr txBox="1">
            <a:spLocks noGrp="1"/>
          </p:cNvSpPr>
          <p:nvPr>
            <p:ph type="title"/>
          </p:nvPr>
        </p:nvSpPr>
        <p:spPr>
          <a:xfrm>
            <a:off x="720000" y="702900"/>
            <a:ext cx="4563600" cy="1134300"/>
          </a:xfrm>
          <a:prstGeom prst="rect">
            <a:avLst/>
          </a:prstGeom>
          <a:noFill/>
        </p:spPr>
        <p:txBody>
          <a:bodyPr spcFirstLastPara="1" wrap="square" lIns="91425" tIns="91425" rIns="91425" bIns="91425" anchor="ctr" anchorCtr="0">
            <a:noAutofit/>
          </a:bodyPr>
          <a:lstStyle>
            <a:lvl1pPr lvl="0" algn="l">
              <a:spcBef>
                <a:spcPts val="0"/>
              </a:spcBef>
              <a:spcAft>
                <a:spcPts val="0"/>
              </a:spcAft>
              <a:buSzPts val="2800"/>
              <a:buNone/>
              <a:defRPr>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214" name="Google Shape;6214;g30531508078_0_15718"/>
          <p:cNvSpPr/>
          <p:nvPr/>
        </p:nvSpPr>
        <p:spPr>
          <a:xfrm flipH="1">
            <a:off x="-11" y="19255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15" name="Google Shape;6215;g30531508078_0_15718"/>
          <p:cNvGrpSpPr/>
          <p:nvPr/>
        </p:nvGrpSpPr>
        <p:grpSpPr>
          <a:xfrm flipH="1">
            <a:off x="4623390" y="4625291"/>
            <a:ext cx="4520612" cy="518202"/>
            <a:chOff x="515762" y="4625291"/>
            <a:chExt cx="4520612" cy="518202"/>
          </a:xfrm>
        </p:grpSpPr>
        <p:sp>
          <p:nvSpPr>
            <p:cNvPr id="6216" name="Google Shape;6216;g30531508078_0_15718"/>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g30531508078_0_15718"/>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g30531508078_0_15718"/>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g30531508078_0_15718"/>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g30531508078_0_15718"/>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g30531508078_0_15718"/>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g30531508078_0_15718"/>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g30531508078_0_15718"/>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g30531508078_0_15718"/>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g30531508078_0_15718"/>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g30531508078_0_15718"/>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g30531508078_0_15718"/>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g30531508078_0_15718"/>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g30531508078_0_15718"/>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g30531508078_0_15718"/>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g30531508078_0_15718"/>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g30531508078_0_15718"/>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g30531508078_0_15718"/>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g30531508078_0_15718"/>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g30531508078_0_15718"/>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g30531508078_0_15718"/>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g30531508078_0_15718"/>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g30531508078_0_15718"/>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g30531508078_0_15718"/>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g30531508078_0_15718"/>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g30531508078_0_15718"/>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g30531508078_0_15718"/>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g30531508078_0_15718"/>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g30531508078_0_15718"/>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g30531508078_0_15718"/>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g30531508078_0_15718"/>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g30531508078_0_15718"/>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g30531508078_0_15718"/>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g30531508078_0_15718"/>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g30531508078_0_15718"/>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g30531508078_0_15718"/>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g30531508078_0_15718"/>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g30531508078_0_15718"/>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g30531508078_0_15718"/>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g30531508078_0_15718"/>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6" name="Google Shape;6256;g30531508078_0_15718"/>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7" name="Google Shape;6257;g30531508078_0_15718"/>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8" name="Google Shape;6258;g30531508078_0_15718"/>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g30531508078_0_15718"/>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g30531508078_0_15718"/>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g30531508078_0_15718"/>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g30531508078_0_15718"/>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g30531508078_0_15718"/>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g30531508078_0_15718"/>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g30531508078_0_15718"/>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g30531508078_0_15718"/>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g30531508078_0_15718"/>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g30531508078_0_15718"/>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g30531508078_0_15718"/>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g30531508078_0_15718"/>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g30531508078_0_15718"/>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g30531508078_0_15718"/>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g30531508078_0_15718"/>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g30531508078_0_15718"/>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g30531508078_0_15718"/>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6" name="Google Shape;6276;g30531508078_0_15718"/>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g30531508078_0_15718"/>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g30531508078_0_15718"/>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g30531508078_0_15718"/>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g30531508078_0_15718"/>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1" name="Google Shape;6281;g30531508078_0_15718"/>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2" name="Google Shape;6282;g30531508078_0_15718"/>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g30531508078_0_15718"/>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g30531508078_0_15718"/>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5" name="Google Shape;6285;g30531508078_0_15718"/>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286"/>
        <p:cNvGrpSpPr/>
        <p:nvPr/>
      </p:nvGrpSpPr>
      <p:grpSpPr>
        <a:xfrm>
          <a:off x="0" y="0"/>
          <a:ext cx="0" cy="0"/>
          <a:chOff x="0" y="0"/>
          <a:chExt cx="0" cy="0"/>
        </a:xfrm>
      </p:grpSpPr>
      <p:sp>
        <p:nvSpPr>
          <p:cNvPr id="6287" name="Google Shape;6287;g30531508078_0_15792"/>
          <p:cNvSpPr txBox="1">
            <a:spLocks noGrp="1"/>
          </p:cNvSpPr>
          <p:nvPr>
            <p:ph type="title" hasCustomPrompt="1"/>
          </p:nvPr>
        </p:nvSpPr>
        <p:spPr>
          <a:xfrm>
            <a:off x="1735000" y="1409525"/>
            <a:ext cx="5674200" cy="191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6288" name="Google Shape;6288;g30531508078_0_15792"/>
          <p:cNvSpPr txBox="1">
            <a:spLocks noGrp="1"/>
          </p:cNvSpPr>
          <p:nvPr>
            <p:ph type="subTitle" idx="1"/>
          </p:nvPr>
        </p:nvSpPr>
        <p:spPr>
          <a:xfrm>
            <a:off x="1734950" y="3322350"/>
            <a:ext cx="56742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grpSp>
        <p:nvGrpSpPr>
          <p:cNvPr id="6289" name="Google Shape;6289;g30531508078_0_15792"/>
          <p:cNvGrpSpPr/>
          <p:nvPr/>
        </p:nvGrpSpPr>
        <p:grpSpPr>
          <a:xfrm>
            <a:off x="-711011" y="4365550"/>
            <a:ext cx="1560300" cy="1560300"/>
            <a:chOff x="2635175" y="-705975"/>
            <a:chExt cx="1560300" cy="1560300"/>
          </a:xfrm>
        </p:grpSpPr>
        <p:sp>
          <p:nvSpPr>
            <p:cNvPr id="6290" name="Google Shape;6290;g30531508078_0_15792"/>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g30531508078_0_15792"/>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92" name="Google Shape;6292;g30531508078_0_15792"/>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3" name="Google Shape;6293;g30531508078_0_15792"/>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4" name="Google Shape;6294;g30531508078_0_15792"/>
          <p:cNvSpPr/>
          <p:nvPr/>
        </p:nvSpPr>
        <p:spPr>
          <a:xfrm flipH="1">
            <a:off x="-8061" y="19255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95" name="Google Shape;6295;g30531508078_0_15792"/>
          <p:cNvGrpSpPr/>
          <p:nvPr/>
        </p:nvGrpSpPr>
        <p:grpSpPr>
          <a:xfrm flipH="1">
            <a:off x="2311690" y="-9"/>
            <a:ext cx="4520612" cy="518202"/>
            <a:chOff x="515762" y="4625291"/>
            <a:chExt cx="4520612" cy="518202"/>
          </a:xfrm>
        </p:grpSpPr>
        <p:sp>
          <p:nvSpPr>
            <p:cNvPr id="6296" name="Google Shape;6296;g30531508078_0_15792"/>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g30531508078_0_15792"/>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g30531508078_0_15792"/>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g30531508078_0_15792"/>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g30531508078_0_15792"/>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g30531508078_0_15792"/>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g30531508078_0_15792"/>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g30531508078_0_15792"/>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g30531508078_0_15792"/>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g30531508078_0_15792"/>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g30531508078_0_15792"/>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g30531508078_0_15792"/>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g30531508078_0_15792"/>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g30531508078_0_15792"/>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g30531508078_0_15792"/>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g30531508078_0_15792"/>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g30531508078_0_15792"/>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g30531508078_0_15792"/>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g30531508078_0_15792"/>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g30531508078_0_15792"/>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g30531508078_0_15792"/>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g30531508078_0_15792"/>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g30531508078_0_15792"/>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g30531508078_0_15792"/>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g30531508078_0_15792"/>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g30531508078_0_15792"/>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g30531508078_0_15792"/>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g30531508078_0_15792"/>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g30531508078_0_15792"/>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g30531508078_0_15792"/>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g30531508078_0_15792"/>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g30531508078_0_15792"/>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g30531508078_0_15792"/>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g30531508078_0_15792"/>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g30531508078_0_15792"/>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g30531508078_0_15792"/>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g30531508078_0_15792"/>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g30531508078_0_15792"/>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g30531508078_0_15792"/>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g30531508078_0_15792"/>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g30531508078_0_15792"/>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g30531508078_0_15792"/>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g30531508078_0_15792"/>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g30531508078_0_15792"/>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g30531508078_0_15792"/>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g30531508078_0_15792"/>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g30531508078_0_15792"/>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g30531508078_0_15792"/>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g30531508078_0_15792"/>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g30531508078_0_15792"/>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g30531508078_0_15792"/>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g30531508078_0_15792"/>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g30531508078_0_15792"/>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g30531508078_0_15792"/>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g30531508078_0_15792"/>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g30531508078_0_15792"/>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g30531508078_0_15792"/>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g30531508078_0_15792"/>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g30531508078_0_15792"/>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g30531508078_0_15792"/>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g30531508078_0_15792"/>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g30531508078_0_15792"/>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g30531508078_0_15792"/>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g30531508078_0_15792"/>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g30531508078_0_15792"/>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g30531508078_0_15792"/>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g30531508078_0_15792"/>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g30531508078_0_15792"/>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g30531508078_0_15792"/>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g30531508078_0_15792"/>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6366"/>
        <p:cNvGrpSpPr/>
        <p:nvPr/>
      </p:nvGrpSpPr>
      <p:grpSpPr>
        <a:xfrm>
          <a:off x="0" y="0"/>
          <a:ext cx="0" cy="0"/>
          <a:chOff x="0" y="0"/>
          <a:chExt cx="0" cy="0"/>
        </a:xfrm>
      </p:grpSpPr>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367"/>
        <p:cNvGrpSpPr/>
        <p:nvPr/>
      </p:nvGrpSpPr>
      <p:grpSpPr>
        <a:xfrm>
          <a:off x="0" y="0"/>
          <a:ext cx="0" cy="0"/>
          <a:chOff x="0" y="0"/>
          <a:chExt cx="0" cy="0"/>
        </a:xfrm>
      </p:grpSpPr>
      <p:sp>
        <p:nvSpPr>
          <p:cNvPr id="6368" name="Google Shape;6368;g30531508078_0_15873"/>
          <p:cNvSpPr txBox="1">
            <a:spLocks noGrp="1"/>
          </p:cNvSpPr>
          <p:nvPr>
            <p:ph type="title" hasCustomPrompt="1"/>
          </p:nvPr>
        </p:nvSpPr>
        <p:spPr>
          <a:xfrm>
            <a:off x="855188" y="1790000"/>
            <a:ext cx="911700" cy="621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6369" name="Google Shape;6369;g30531508078_0_15873"/>
          <p:cNvSpPr txBox="1">
            <a:spLocks noGrp="1"/>
          </p:cNvSpPr>
          <p:nvPr>
            <p:ph type="subTitle" idx="1"/>
          </p:nvPr>
        </p:nvSpPr>
        <p:spPr>
          <a:xfrm>
            <a:off x="1915580" y="1999886"/>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6370" name="Google Shape;6370;g30531508078_0_15873"/>
          <p:cNvSpPr txBox="1">
            <a:spLocks noGrp="1"/>
          </p:cNvSpPr>
          <p:nvPr>
            <p:ph type="title" idx="2" hasCustomPrompt="1"/>
          </p:nvPr>
        </p:nvSpPr>
        <p:spPr>
          <a:xfrm>
            <a:off x="4839122" y="1790000"/>
            <a:ext cx="911700" cy="621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6371" name="Google Shape;6371;g30531508078_0_15873"/>
          <p:cNvSpPr txBox="1">
            <a:spLocks noGrp="1"/>
          </p:cNvSpPr>
          <p:nvPr>
            <p:ph type="subTitle" idx="3"/>
          </p:nvPr>
        </p:nvSpPr>
        <p:spPr>
          <a:xfrm>
            <a:off x="5894700" y="1999886"/>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6372" name="Google Shape;6372;g30531508078_0_15873"/>
          <p:cNvSpPr txBox="1">
            <a:spLocks noGrp="1"/>
          </p:cNvSpPr>
          <p:nvPr>
            <p:ph type="title" idx="4" hasCustomPrompt="1"/>
          </p:nvPr>
        </p:nvSpPr>
        <p:spPr>
          <a:xfrm>
            <a:off x="855188" y="3159650"/>
            <a:ext cx="911700" cy="6249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6373" name="Google Shape;6373;g30531508078_0_15873"/>
          <p:cNvSpPr txBox="1">
            <a:spLocks noGrp="1"/>
          </p:cNvSpPr>
          <p:nvPr>
            <p:ph type="subTitle" idx="5"/>
          </p:nvPr>
        </p:nvSpPr>
        <p:spPr>
          <a:xfrm>
            <a:off x="1915580" y="3372611"/>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6374" name="Google Shape;6374;g30531508078_0_15873"/>
          <p:cNvSpPr txBox="1">
            <a:spLocks noGrp="1"/>
          </p:cNvSpPr>
          <p:nvPr>
            <p:ph type="title" idx="6" hasCustomPrompt="1"/>
          </p:nvPr>
        </p:nvSpPr>
        <p:spPr>
          <a:xfrm>
            <a:off x="4839122" y="3159650"/>
            <a:ext cx="911700" cy="621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6375" name="Google Shape;6375;g30531508078_0_15873"/>
          <p:cNvSpPr txBox="1">
            <a:spLocks noGrp="1"/>
          </p:cNvSpPr>
          <p:nvPr>
            <p:ph type="subTitle" idx="7"/>
          </p:nvPr>
        </p:nvSpPr>
        <p:spPr>
          <a:xfrm>
            <a:off x="5894700" y="3372611"/>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6376" name="Google Shape;6376;g30531508078_0_15873"/>
          <p:cNvSpPr txBox="1">
            <a:spLocks noGrp="1"/>
          </p:cNvSpPr>
          <p:nvPr>
            <p:ph type="title" idx="8"/>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377" name="Google Shape;6377;g30531508078_0_15873"/>
          <p:cNvSpPr txBox="1">
            <a:spLocks noGrp="1"/>
          </p:cNvSpPr>
          <p:nvPr>
            <p:ph type="subTitle" idx="9"/>
          </p:nvPr>
        </p:nvSpPr>
        <p:spPr>
          <a:xfrm>
            <a:off x="1915580" y="1715800"/>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378" name="Google Shape;6378;g30531508078_0_15873"/>
          <p:cNvSpPr txBox="1">
            <a:spLocks noGrp="1"/>
          </p:cNvSpPr>
          <p:nvPr>
            <p:ph type="subTitle" idx="13"/>
          </p:nvPr>
        </p:nvSpPr>
        <p:spPr>
          <a:xfrm>
            <a:off x="5894700" y="1715800"/>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379" name="Google Shape;6379;g30531508078_0_15873"/>
          <p:cNvSpPr txBox="1">
            <a:spLocks noGrp="1"/>
          </p:cNvSpPr>
          <p:nvPr>
            <p:ph type="subTitle" idx="14"/>
          </p:nvPr>
        </p:nvSpPr>
        <p:spPr>
          <a:xfrm>
            <a:off x="1915580" y="3090225"/>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380" name="Google Shape;6380;g30531508078_0_15873"/>
          <p:cNvSpPr txBox="1">
            <a:spLocks noGrp="1"/>
          </p:cNvSpPr>
          <p:nvPr>
            <p:ph type="subTitle" idx="15"/>
          </p:nvPr>
        </p:nvSpPr>
        <p:spPr>
          <a:xfrm>
            <a:off x="5894700" y="3090221"/>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381" name="Google Shape;6381;g30531508078_0_15873"/>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82" name="Google Shape;6382;g30531508078_0_15873"/>
          <p:cNvGrpSpPr/>
          <p:nvPr/>
        </p:nvGrpSpPr>
        <p:grpSpPr>
          <a:xfrm flipH="1">
            <a:off x="-10" y="4625291"/>
            <a:ext cx="4520612" cy="518202"/>
            <a:chOff x="515762" y="4625291"/>
            <a:chExt cx="4520612" cy="518202"/>
          </a:xfrm>
        </p:grpSpPr>
        <p:sp>
          <p:nvSpPr>
            <p:cNvPr id="6383" name="Google Shape;6383;g30531508078_0_15873"/>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g30531508078_0_15873"/>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g30531508078_0_15873"/>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g30531508078_0_15873"/>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g30531508078_0_15873"/>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g30531508078_0_15873"/>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g30531508078_0_15873"/>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g30531508078_0_15873"/>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g30531508078_0_15873"/>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g30531508078_0_15873"/>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g30531508078_0_15873"/>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g30531508078_0_15873"/>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g30531508078_0_15873"/>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g30531508078_0_15873"/>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g30531508078_0_15873"/>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g30531508078_0_15873"/>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g30531508078_0_15873"/>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g30531508078_0_15873"/>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g30531508078_0_15873"/>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g30531508078_0_15873"/>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g30531508078_0_15873"/>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g30531508078_0_15873"/>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g30531508078_0_15873"/>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g30531508078_0_15873"/>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g30531508078_0_15873"/>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g30531508078_0_15873"/>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g30531508078_0_15873"/>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g30531508078_0_15873"/>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g30531508078_0_15873"/>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g30531508078_0_15873"/>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g30531508078_0_15873"/>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g30531508078_0_15873"/>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g30531508078_0_15873"/>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g30531508078_0_15873"/>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g30531508078_0_15873"/>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g30531508078_0_15873"/>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g30531508078_0_15873"/>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g30531508078_0_15873"/>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g30531508078_0_15873"/>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g30531508078_0_15873"/>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g30531508078_0_15873"/>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g30531508078_0_15873"/>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g30531508078_0_15873"/>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g30531508078_0_15873"/>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g30531508078_0_15873"/>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g30531508078_0_15873"/>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g30531508078_0_15873"/>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g30531508078_0_15873"/>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g30531508078_0_15873"/>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g30531508078_0_15873"/>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g30531508078_0_15873"/>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g30531508078_0_15873"/>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g30531508078_0_15873"/>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g30531508078_0_15873"/>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g30531508078_0_15873"/>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g30531508078_0_15873"/>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g30531508078_0_15873"/>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g30531508078_0_15873"/>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g30531508078_0_15873"/>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g30531508078_0_15873"/>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g30531508078_0_15873"/>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g30531508078_0_15873"/>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g30531508078_0_15873"/>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g30531508078_0_15873"/>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g30531508078_0_15873"/>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g30531508078_0_15873"/>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g30531508078_0_15873"/>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g30531508078_0_15873"/>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g30531508078_0_15873"/>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g30531508078_0_15873"/>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53" name="Google Shape;6453;g30531508078_0_15873"/>
          <p:cNvSpPr/>
          <p:nvPr/>
        </p:nvSpPr>
        <p:spPr>
          <a:xfrm>
            <a:off x="8518525" y="172289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6454"/>
        <p:cNvGrpSpPr/>
        <p:nvPr/>
      </p:nvGrpSpPr>
      <p:grpSpPr>
        <a:xfrm>
          <a:off x="0" y="0"/>
          <a:ext cx="0" cy="0"/>
          <a:chOff x="0" y="0"/>
          <a:chExt cx="0" cy="0"/>
        </a:xfrm>
      </p:grpSpPr>
      <p:sp>
        <p:nvSpPr>
          <p:cNvPr id="6455" name="Google Shape;6455;g30531508078_0_15960"/>
          <p:cNvSpPr txBox="1">
            <a:spLocks noGrp="1"/>
          </p:cNvSpPr>
          <p:nvPr>
            <p:ph type="title"/>
          </p:nvPr>
        </p:nvSpPr>
        <p:spPr>
          <a:xfrm>
            <a:off x="715100" y="3140075"/>
            <a:ext cx="5055000" cy="531900"/>
          </a:xfrm>
          <a:prstGeom prst="rect">
            <a:avLst/>
          </a:prstGeom>
        </p:spPr>
        <p:txBody>
          <a:bodyPr spcFirstLastPara="1" wrap="square" lIns="91425" tIns="91425" rIns="91425" bIns="91425" anchor="t" anchorCtr="0">
            <a:noAutofit/>
          </a:bodyPr>
          <a:lstStyle>
            <a:lvl1pPr lvl="0" algn="l">
              <a:spcBef>
                <a:spcPts val="0"/>
              </a:spcBef>
              <a:spcAft>
                <a:spcPts val="0"/>
              </a:spcAft>
              <a:buSzPts val="3000"/>
              <a:buNone/>
              <a:defRPr sz="2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endParaRPr/>
          </a:p>
        </p:txBody>
      </p:sp>
      <p:sp>
        <p:nvSpPr>
          <p:cNvPr id="6456" name="Google Shape;6456;g30531508078_0_15960"/>
          <p:cNvSpPr txBox="1">
            <a:spLocks noGrp="1"/>
          </p:cNvSpPr>
          <p:nvPr>
            <p:ph type="subTitle" idx="1"/>
          </p:nvPr>
        </p:nvSpPr>
        <p:spPr>
          <a:xfrm>
            <a:off x="715100" y="1471525"/>
            <a:ext cx="5055000" cy="16686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2500"/>
              <a:buNone/>
              <a:defRPr sz="2800">
                <a:solidFill>
                  <a:schemeClr val="dk1"/>
                </a:solidFill>
              </a:defRPr>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grpSp>
        <p:nvGrpSpPr>
          <p:cNvPr id="6457" name="Google Shape;6457;g30531508078_0_15960"/>
          <p:cNvGrpSpPr/>
          <p:nvPr/>
        </p:nvGrpSpPr>
        <p:grpSpPr>
          <a:xfrm>
            <a:off x="-717375" y="-798388"/>
            <a:ext cx="1560300" cy="1560300"/>
            <a:chOff x="2635175" y="-705975"/>
            <a:chExt cx="1560300" cy="1560300"/>
          </a:xfrm>
        </p:grpSpPr>
        <p:sp>
          <p:nvSpPr>
            <p:cNvPr id="6458" name="Google Shape;6458;g30531508078_0_15960"/>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g30531508078_0_15960"/>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6460"/>
        <p:cNvGrpSpPr/>
        <p:nvPr/>
      </p:nvGrpSpPr>
      <p:grpSpPr>
        <a:xfrm>
          <a:off x="0" y="0"/>
          <a:ext cx="0" cy="0"/>
          <a:chOff x="0" y="0"/>
          <a:chExt cx="0" cy="0"/>
        </a:xfrm>
      </p:grpSpPr>
      <p:sp>
        <p:nvSpPr>
          <p:cNvPr id="6461" name="Google Shape;6461;g30531508078_0_15966"/>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6462" name="Google Shape;6462;g30531508078_0_15966"/>
          <p:cNvGrpSpPr/>
          <p:nvPr/>
        </p:nvGrpSpPr>
        <p:grpSpPr>
          <a:xfrm flipH="1">
            <a:off x="4623390" y="4625291"/>
            <a:ext cx="4520612" cy="518202"/>
            <a:chOff x="515762" y="4625291"/>
            <a:chExt cx="4520612" cy="518202"/>
          </a:xfrm>
        </p:grpSpPr>
        <p:sp>
          <p:nvSpPr>
            <p:cNvPr id="6463" name="Google Shape;6463;g30531508078_0_15966"/>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g30531508078_0_15966"/>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g30531508078_0_15966"/>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g30531508078_0_15966"/>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g30531508078_0_15966"/>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g30531508078_0_15966"/>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g30531508078_0_15966"/>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g30531508078_0_15966"/>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g30531508078_0_15966"/>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g30531508078_0_15966"/>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g30531508078_0_15966"/>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g30531508078_0_15966"/>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g30531508078_0_15966"/>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g30531508078_0_15966"/>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g30531508078_0_15966"/>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g30531508078_0_15966"/>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g30531508078_0_15966"/>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g30531508078_0_15966"/>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g30531508078_0_15966"/>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g30531508078_0_15966"/>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g30531508078_0_15966"/>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g30531508078_0_15966"/>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g30531508078_0_15966"/>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g30531508078_0_15966"/>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g30531508078_0_15966"/>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g30531508078_0_15966"/>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g30531508078_0_15966"/>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g30531508078_0_15966"/>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g30531508078_0_15966"/>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g30531508078_0_15966"/>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g30531508078_0_15966"/>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g30531508078_0_15966"/>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g30531508078_0_15966"/>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g30531508078_0_15966"/>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g30531508078_0_15966"/>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g30531508078_0_15966"/>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g30531508078_0_15966"/>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g30531508078_0_15966"/>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g30531508078_0_15966"/>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g30531508078_0_15966"/>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g30531508078_0_15966"/>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g30531508078_0_15966"/>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g30531508078_0_15966"/>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g30531508078_0_15966"/>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g30531508078_0_15966"/>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g30531508078_0_15966"/>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g30531508078_0_15966"/>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g30531508078_0_15966"/>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g30531508078_0_15966"/>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g30531508078_0_15966"/>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g30531508078_0_15966"/>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g30531508078_0_15966"/>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g30531508078_0_15966"/>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g30531508078_0_15966"/>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g30531508078_0_15966"/>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g30531508078_0_15966"/>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g30531508078_0_15966"/>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g30531508078_0_15966"/>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g30531508078_0_15966"/>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g30531508078_0_15966"/>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g30531508078_0_15966"/>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g30531508078_0_15966"/>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g30531508078_0_15966"/>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g30531508078_0_15966"/>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g30531508078_0_15966"/>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g30531508078_0_15966"/>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g30531508078_0_15966"/>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g30531508078_0_15966"/>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g30531508078_0_15966"/>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g30531508078_0_15966"/>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33" name="Google Shape;6533;g30531508078_0_15966"/>
          <p:cNvGrpSpPr/>
          <p:nvPr/>
        </p:nvGrpSpPr>
        <p:grpSpPr>
          <a:xfrm>
            <a:off x="-717375" y="-798388"/>
            <a:ext cx="1560300" cy="1560300"/>
            <a:chOff x="2635175" y="-705975"/>
            <a:chExt cx="1560300" cy="1560300"/>
          </a:xfrm>
        </p:grpSpPr>
        <p:sp>
          <p:nvSpPr>
            <p:cNvPr id="6534" name="Google Shape;6534;g30531508078_0_15966"/>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g30531508078_0_15966"/>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36" name="Google Shape;6536;g30531508078_0_15966"/>
          <p:cNvSpPr/>
          <p:nvPr/>
        </p:nvSpPr>
        <p:spPr>
          <a:xfrm flipH="1">
            <a:off x="-8061" y="362022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g30531508078_0_15966"/>
          <p:cNvSpPr/>
          <p:nvPr/>
        </p:nvSpPr>
        <p:spPr>
          <a:xfrm rot="10800000" flipH="1">
            <a:off x="8428901" y="5349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6538"/>
        <p:cNvGrpSpPr/>
        <p:nvPr/>
      </p:nvGrpSpPr>
      <p:grpSpPr>
        <a:xfrm>
          <a:off x="0" y="0"/>
          <a:ext cx="0" cy="0"/>
          <a:chOff x="0" y="0"/>
          <a:chExt cx="0" cy="0"/>
        </a:xfrm>
      </p:grpSpPr>
      <p:sp>
        <p:nvSpPr>
          <p:cNvPr id="6539" name="Google Shape;6539;g30531508078_0_16044"/>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6540" name="Google Shape;6540;g30531508078_0_16044"/>
          <p:cNvGrpSpPr/>
          <p:nvPr/>
        </p:nvGrpSpPr>
        <p:grpSpPr>
          <a:xfrm>
            <a:off x="-717375" y="-798388"/>
            <a:ext cx="1560300" cy="1560300"/>
            <a:chOff x="2635175" y="-705975"/>
            <a:chExt cx="1560300" cy="1560300"/>
          </a:xfrm>
        </p:grpSpPr>
        <p:sp>
          <p:nvSpPr>
            <p:cNvPr id="6541" name="Google Shape;6541;g30531508078_0_16044"/>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g30531508078_0_16044"/>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43" name="Google Shape;6543;g30531508078_0_16044"/>
          <p:cNvSpPr/>
          <p:nvPr/>
        </p:nvSpPr>
        <p:spPr>
          <a:xfrm rot="10800000" flipH="1">
            <a:off x="8428901" y="31050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g30531508078_0_16044"/>
          <p:cNvSpPr/>
          <p:nvPr/>
        </p:nvSpPr>
        <p:spPr>
          <a:xfrm>
            <a:off x="8604394" y="1470873"/>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6545"/>
        <p:cNvGrpSpPr/>
        <p:nvPr/>
      </p:nvGrpSpPr>
      <p:grpSpPr>
        <a:xfrm>
          <a:off x="0" y="0"/>
          <a:ext cx="0" cy="0"/>
          <a:chOff x="0" y="0"/>
          <a:chExt cx="0" cy="0"/>
        </a:xfrm>
      </p:grpSpPr>
      <p:sp>
        <p:nvSpPr>
          <p:cNvPr id="6546" name="Google Shape;6546;g30531508078_0_16051"/>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6547" name="Google Shape;6547;g30531508078_0_16051"/>
          <p:cNvGrpSpPr/>
          <p:nvPr/>
        </p:nvGrpSpPr>
        <p:grpSpPr>
          <a:xfrm>
            <a:off x="-711011" y="4365550"/>
            <a:ext cx="1560300" cy="1560300"/>
            <a:chOff x="2635175" y="-705975"/>
            <a:chExt cx="1560300" cy="1560300"/>
          </a:xfrm>
        </p:grpSpPr>
        <p:sp>
          <p:nvSpPr>
            <p:cNvPr id="6548" name="Google Shape;6548;g30531508078_0_16051"/>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g30531508078_0_16051"/>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50" name="Google Shape;6550;g30531508078_0_16051"/>
          <p:cNvSpPr/>
          <p:nvPr/>
        </p:nvSpPr>
        <p:spPr>
          <a:xfrm>
            <a:off x="2959288" y="46085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g30531508078_0_16051"/>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g30531508078_0_16051"/>
          <p:cNvSpPr/>
          <p:nvPr/>
        </p:nvSpPr>
        <p:spPr>
          <a:xfrm>
            <a:off x="8428889" y="1452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80"/>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Title only 4">
  <p:cSld name="CUSTOM_3_1_1_1">
    <p:spTree>
      <p:nvGrpSpPr>
        <p:cNvPr id="1" name="Shape 6553"/>
        <p:cNvGrpSpPr/>
        <p:nvPr/>
      </p:nvGrpSpPr>
      <p:grpSpPr>
        <a:xfrm>
          <a:off x="0" y="0"/>
          <a:ext cx="0" cy="0"/>
          <a:chOff x="0" y="0"/>
          <a:chExt cx="0" cy="0"/>
        </a:xfrm>
      </p:grpSpPr>
      <p:sp>
        <p:nvSpPr>
          <p:cNvPr id="6554" name="Google Shape;6554;g30531508078_0_16059"/>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6555" name="Google Shape;6555;g30531508078_0_16059"/>
          <p:cNvGrpSpPr/>
          <p:nvPr/>
        </p:nvGrpSpPr>
        <p:grpSpPr>
          <a:xfrm>
            <a:off x="-717375" y="-798388"/>
            <a:ext cx="1560300" cy="1560300"/>
            <a:chOff x="2635175" y="-705975"/>
            <a:chExt cx="1560300" cy="1560300"/>
          </a:xfrm>
        </p:grpSpPr>
        <p:sp>
          <p:nvSpPr>
            <p:cNvPr id="6556" name="Google Shape;6556;g30531508078_0_16059"/>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g30531508078_0_16059"/>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58" name="Google Shape;6558;g30531508078_0_16059"/>
          <p:cNvSpPr/>
          <p:nvPr/>
        </p:nvSpPr>
        <p:spPr>
          <a:xfrm>
            <a:off x="198138" y="15079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g30531508078_0_16059"/>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only 5">
  <p:cSld name="CUSTOM_3_1_1_1_1">
    <p:spTree>
      <p:nvGrpSpPr>
        <p:cNvPr id="1" name="Shape 6560"/>
        <p:cNvGrpSpPr/>
        <p:nvPr/>
      </p:nvGrpSpPr>
      <p:grpSpPr>
        <a:xfrm>
          <a:off x="0" y="0"/>
          <a:ext cx="0" cy="0"/>
          <a:chOff x="0" y="0"/>
          <a:chExt cx="0" cy="0"/>
        </a:xfrm>
      </p:grpSpPr>
      <p:sp>
        <p:nvSpPr>
          <p:cNvPr id="6561" name="Google Shape;6561;g30531508078_0_16066"/>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6562" name="Google Shape;6562;g30531508078_0_16066"/>
          <p:cNvGrpSpPr/>
          <p:nvPr/>
        </p:nvGrpSpPr>
        <p:grpSpPr>
          <a:xfrm flipH="1">
            <a:off x="4623390" y="4625291"/>
            <a:ext cx="4520612" cy="518202"/>
            <a:chOff x="515762" y="4625291"/>
            <a:chExt cx="4520612" cy="518202"/>
          </a:xfrm>
        </p:grpSpPr>
        <p:sp>
          <p:nvSpPr>
            <p:cNvPr id="6563" name="Google Shape;6563;g30531508078_0_16066"/>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g30531508078_0_16066"/>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g30531508078_0_16066"/>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g30531508078_0_16066"/>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g30531508078_0_16066"/>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g30531508078_0_16066"/>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g30531508078_0_16066"/>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g30531508078_0_16066"/>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g30531508078_0_16066"/>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g30531508078_0_16066"/>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g30531508078_0_16066"/>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g30531508078_0_16066"/>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g30531508078_0_16066"/>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g30531508078_0_16066"/>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g30531508078_0_16066"/>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g30531508078_0_16066"/>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g30531508078_0_16066"/>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g30531508078_0_16066"/>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g30531508078_0_16066"/>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g30531508078_0_16066"/>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g30531508078_0_16066"/>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g30531508078_0_16066"/>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g30531508078_0_16066"/>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g30531508078_0_16066"/>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g30531508078_0_16066"/>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g30531508078_0_16066"/>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g30531508078_0_16066"/>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g30531508078_0_16066"/>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g30531508078_0_16066"/>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g30531508078_0_16066"/>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g30531508078_0_16066"/>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g30531508078_0_16066"/>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g30531508078_0_16066"/>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g30531508078_0_16066"/>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g30531508078_0_16066"/>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g30531508078_0_16066"/>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g30531508078_0_16066"/>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g30531508078_0_16066"/>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g30531508078_0_16066"/>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g30531508078_0_16066"/>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g30531508078_0_16066"/>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g30531508078_0_16066"/>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g30531508078_0_16066"/>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g30531508078_0_16066"/>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g30531508078_0_16066"/>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g30531508078_0_16066"/>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g30531508078_0_16066"/>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g30531508078_0_16066"/>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g30531508078_0_16066"/>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g30531508078_0_16066"/>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g30531508078_0_16066"/>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g30531508078_0_16066"/>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g30531508078_0_16066"/>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g30531508078_0_16066"/>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g30531508078_0_16066"/>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g30531508078_0_16066"/>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g30531508078_0_16066"/>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g30531508078_0_16066"/>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g30531508078_0_16066"/>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g30531508078_0_16066"/>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g30531508078_0_16066"/>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g30531508078_0_16066"/>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g30531508078_0_16066"/>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g30531508078_0_16066"/>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g30531508078_0_16066"/>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g30531508078_0_16066"/>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g30531508078_0_16066"/>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g30531508078_0_16066"/>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g30531508078_0_16066"/>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g30531508078_0_16066"/>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33" name="Google Shape;6633;g30531508078_0_16066"/>
          <p:cNvSpPr/>
          <p:nvPr/>
        </p:nvSpPr>
        <p:spPr>
          <a:xfrm flipH="1">
            <a:off x="1" y="157131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g30531508078_0_16066"/>
          <p:cNvSpPr/>
          <p:nvPr/>
        </p:nvSpPr>
        <p:spPr>
          <a:xfrm>
            <a:off x="223038" y="68665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g30531508078_0_16066"/>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6636"/>
        <p:cNvGrpSpPr/>
        <p:nvPr/>
      </p:nvGrpSpPr>
      <p:grpSpPr>
        <a:xfrm>
          <a:off x="0" y="0"/>
          <a:ext cx="0" cy="0"/>
          <a:chOff x="0" y="0"/>
          <a:chExt cx="0" cy="0"/>
        </a:xfrm>
      </p:grpSpPr>
      <p:sp>
        <p:nvSpPr>
          <p:cNvPr id="6637" name="Google Shape;6637;g30531508078_0_16142"/>
          <p:cNvSpPr txBox="1">
            <a:spLocks noGrp="1"/>
          </p:cNvSpPr>
          <p:nvPr>
            <p:ph type="body" idx="1"/>
          </p:nvPr>
        </p:nvSpPr>
        <p:spPr>
          <a:xfrm>
            <a:off x="4426225" y="2699550"/>
            <a:ext cx="3929100" cy="1354200"/>
          </a:xfrm>
          <a:prstGeom prst="rect">
            <a:avLst/>
          </a:prstGeom>
          <a:noFill/>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6638" name="Google Shape;6638;g30531508078_0_16142"/>
          <p:cNvSpPr txBox="1">
            <a:spLocks noGrp="1"/>
          </p:cNvSpPr>
          <p:nvPr>
            <p:ph type="subTitle" idx="2"/>
          </p:nvPr>
        </p:nvSpPr>
        <p:spPr>
          <a:xfrm>
            <a:off x="4426225" y="2209175"/>
            <a:ext cx="3929100" cy="411600"/>
          </a:xfrm>
          <a:prstGeom prst="rect">
            <a:avLst/>
          </a:prstGeom>
          <a:solidFill>
            <a:schemeClr val="dk1"/>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000"/>
              <a:buFont typeface="Raleway Medium"/>
              <a:buChar char="●"/>
              <a:defRPr sz="2000">
                <a:solidFill>
                  <a:schemeClr val="lt1"/>
                </a:solidFill>
                <a:latin typeface="Raleway Medium"/>
                <a:ea typeface="Raleway Medium"/>
                <a:cs typeface="Raleway Medium"/>
                <a:sym typeface="Raleway Medium"/>
              </a:defRPr>
            </a:lvl1pPr>
            <a:lvl2pPr lvl="1" algn="ctr">
              <a:lnSpc>
                <a:spcPct val="100000"/>
              </a:lnSpc>
              <a:spcBef>
                <a:spcPts val="0"/>
              </a:spcBef>
              <a:spcAft>
                <a:spcPts val="0"/>
              </a:spcAft>
              <a:buClr>
                <a:schemeClr val="lt1"/>
              </a:buClr>
              <a:buSzPts val="2000"/>
              <a:buChar char="○"/>
              <a:defRPr sz="2000">
                <a:solidFill>
                  <a:schemeClr val="lt1"/>
                </a:solidFill>
              </a:defRPr>
            </a:lvl2pPr>
            <a:lvl3pPr lvl="2" algn="ctr">
              <a:lnSpc>
                <a:spcPct val="100000"/>
              </a:lnSpc>
              <a:spcBef>
                <a:spcPts val="0"/>
              </a:spcBef>
              <a:spcAft>
                <a:spcPts val="0"/>
              </a:spcAft>
              <a:buClr>
                <a:schemeClr val="lt1"/>
              </a:buClr>
              <a:buSzPts val="2000"/>
              <a:buChar char="■"/>
              <a:defRPr sz="2000">
                <a:solidFill>
                  <a:schemeClr val="lt1"/>
                </a:solidFill>
              </a:defRPr>
            </a:lvl3pPr>
            <a:lvl4pPr lvl="3" algn="ctr">
              <a:lnSpc>
                <a:spcPct val="100000"/>
              </a:lnSpc>
              <a:spcBef>
                <a:spcPts val="0"/>
              </a:spcBef>
              <a:spcAft>
                <a:spcPts val="0"/>
              </a:spcAft>
              <a:buClr>
                <a:schemeClr val="lt1"/>
              </a:buClr>
              <a:buSzPts val="2000"/>
              <a:buChar char="●"/>
              <a:defRPr sz="2000">
                <a:solidFill>
                  <a:schemeClr val="lt1"/>
                </a:solidFill>
              </a:defRPr>
            </a:lvl4pPr>
            <a:lvl5pPr lvl="4" algn="ctr">
              <a:lnSpc>
                <a:spcPct val="100000"/>
              </a:lnSpc>
              <a:spcBef>
                <a:spcPts val="0"/>
              </a:spcBef>
              <a:spcAft>
                <a:spcPts val="0"/>
              </a:spcAft>
              <a:buClr>
                <a:schemeClr val="lt1"/>
              </a:buClr>
              <a:buSzPts val="2000"/>
              <a:buChar char="○"/>
              <a:defRPr sz="2000">
                <a:solidFill>
                  <a:schemeClr val="lt1"/>
                </a:solidFill>
              </a:defRPr>
            </a:lvl5pPr>
            <a:lvl6pPr lvl="5" algn="ctr">
              <a:lnSpc>
                <a:spcPct val="100000"/>
              </a:lnSpc>
              <a:spcBef>
                <a:spcPts val="0"/>
              </a:spcBef>
              <a:spcAft>
                <a:spcPts val="0"/>
              </a:spcAft>
              <a:buClr>
                <a:schemeClr val="lt1"/>
              </a:buClr>
              <a:buSzPts val="2000"/>
              <a:buChar char="■"/>
              <a:defRPr sz="2000">
                <a:solidFill>
                  <a:schemeClr val="lt1"/>
                </a:solidFill>
              </a:defRPr>
            </a:lvl6pPr>
            <a:lvl7pPr lvl="6" algn="ctr">
              <a:lnSpc>
                <a:spcPct val="100000"/>
              </a:lnSpc>
              <a:spcBef>
                <a:spcPts val="0"/>
              </a:spcBef>
              <a:spcAft>
                <a:spcPts val="0"/>
              </a:spcAft>
              <a:buClr>
                <a:schemeClr val="lt1"/>
              </a:buClr>
              <a:buSzPts val="2000"/>
              <a:buChar char="●"/>
              <a:defRPr sz="2000">
                <a:solidFill>
                  <a:schemeClr val="lt1"/>
                </a:solidFill>
              </a:defRPr>
            </a:lvl7pPr>
            <a:lvl8pPr lvl="7" algn="ctr">
              <a:lnSpc>
                <a:spcPct val="100000"/>
              </a:lnSpc>
              <a:spcBef>
                <a:spcPts val="0"/>
              </a:spcBef>
              <a:spcAft>
                <a:spcPts val="0"/>
              </a:spcAft>
              <a:buClr>
                <a:schemeClr val="lt1"/>
              </a:buClr>
              <a:buSzPts val="2000"/>
              <a:buChar char="○"/>
              <a:defRPr sz="2000">
                <a:solidFill>
                  <a:schemeClr val="lt1"/>
                </a:solidFill>
              </a:defRPr>
            </a:lvl8pPr>
            <a:lvl9pPr lvl="8" algn="ctr">
              <a:lnSpc>
                <a:spcPct val="100000"/>
              </a:lnSpc>
              <a:spcBef>
                <a:spcPts val="0"/>
              </a:spcBef>
              <a:spcAft>
                <a:spcPts val="0"/>
              </a:spcAft>
              <a:buClr>
                <a:schemeClr val="lt1"/>
              </a:buClr>
              <a:buSzPts val="2000"/>
              <a:buChar char="■"/>
              <a:defRPr sz="2000">
                <a:solidFill>
                  <a:schemeClr val="lt1"/>
                </a:solidFill>
              </a:defRPr>
            </a:lvl9pPr>
          </a:lstStyle>
          <a:p>
            <a:endParaRPr/>
          </a:p>
        </p:txBody>
      </p:sp>
      <p:sp>
        <p:nvSpPr>
          <p:cNvPr id="6639" name="Google Shape;6639;g30531508078_0_16142"/>
          <p:cNvSpPr txBox="1">
            <a:spLocks noGrp="1"/>
          </p:cNvSpPr>
          <p:nvPr>
            <p:ph type="title"/>
          </p:nvPr>
        </p:nvSpPr>
        <p:spPr>
          <a:xfrm>
            <a:off x="4357675" y="539496"/>
            <a:ext cx="4066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640" name="Google Shape;6640;g30531508078_0_16142"/>
          <p:cNvSpPr txBox="1">
            <a:spLocks noGrp="1"/>
          </p:cNvSpPr>
          <p:nvPr>
            <p:ph type="subTitle" idx="3"/>
          </p:nvPr>
        </p:nvSpPr>
        <p:spPr>
          <a:xfrm>
            <a:off x="4426225" y="1715800"/>
            <a:ext cx="39291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6641" name="Google Shape;6641;g30531508078_0_16142"/>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42" name="Google Shape;6642;g30531508078_0_16142"/>
          <p:cNvGrpSpPr/>
          <p:nvPr/>
        </p:nvGrpSpPr>
        <p:grpSpPr>
          <a:xfrm flipH="1">
            <a:off x="4623390" y="4625291"/>
            <a:ext cx="4520612" cy="518202"/>
            <a:chOff x="515762" y="4625291"/>
            <a:chExt cx="4520612" cy="518202"/>
          </a:xfrm>
        </p:grpSpPr>
        <p:sp>
          <p:nvSpPr>
            <p:cNvPr id="6643" name="Google Shape;6643;g30531508078_0_16142"/>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g30531508078_0_16142"/>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g30531508078_0_16142"/>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g30531508078_0_16142"/>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g30531508078_0_16142"/>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g30531508078_0_16142"/>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g30531508078_0_16142"/>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g30531508078_0_16142"/>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g30531508078_0_16142"/>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g30531508078_0_16142"/>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g30531508078_0_16142"/>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4" name="Google Shape;6654;g30531508078_0_16142"/>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5" name="Google Shape;6655;g30531508078_0_16142"/>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6" name="Google Shape;6656;g30531508078_0_16142"/>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g30531508078_0_16142"/>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g30531508078_0_16142"/>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g30531508078_0_16142"/>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g30531508078_0_16142"/>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g30531508078_0_16142"/>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g30531508078_0_16142"/>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g30531508078_0_16142"/>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g30531508078_0_16142"/>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g30531508078_0_16142"/>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g30531508078_0_16142"/>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g30531508078_0_16142"/>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g30531508078_0_16142"/>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g30531508078_0_16142"/>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g30531508078_0_16142"/>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g30531508078_0_16142"/>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g30531508078_0_16142"/>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g30531508078_0_16142"/>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4" name="Google Shape;6674;g30531508078_0_16142"/>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5" name="Google Shape;6675;g30531508078_0_16142"/>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6" name="Google Shape;6676;g30531508078_0_16142"/>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7" name="Google Shape;6677;g30531508078_0_16142"/>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g30531508078_0_16142"/>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g30531508078_0_16142"/>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g30531508078_0_16142"/>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1" name="Google Shape;6681;g30531508078_0_16142"/>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2" name="Google Shape;6682;g30531508078_0_16142"/>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3" name="Google Shape;6683;g30531508078_0_16142"/>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g30531508078_0_16142"/>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g30531508078_0_16142"/>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g30531508078_0_16142"/>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g30531508078_0_16142"/>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g30531508078_0_16142"/>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g30531508078_0_16142"/>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g30531508078_0_16142"/>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g30531508078_0_16142"/>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g30531508078_0_16142"/>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g30531508078_0_16142"/>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g30531508078_0_16142"/>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g30531508078_0_16142"/>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g30531508078_0_16142"/>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g30531508078_0_16142"/>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g30531508078_0_16142"/>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g30531508078_0_16142"/>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g30531508078_0_16142"/>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g30531508078_0_16142"/>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g30531508078_0_16142"/>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g30531508078_0_16142"/>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g30531508078_0_16142"/>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g30531508078_0_16142"/>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g30531508078_0_16142"/>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g30531508078_0_16142"/>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g30531508078_0_16142"/>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g30531508078_0_16142"/>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g30531508078_0_16142"/>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g30531508078_0_16142"/>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g30531508078_0_16142"/>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6713"/>
        <p:cNvGrpSpPr/>
        <p:nvPr/>
      </p:nvGrpSpPr>
      <p:grpSpPr>
        <a:xfrm>
          <a:off x="0" y="0"/>
          <a:ext cx="0" cy="0"/>
          <a:chOff x="0" y="0"/>
          <a:chExt cx="0" cy="0"/>
        </a:xfrm>
      </p:grpSpPr>
      <p:sp>
        <p:nvSpPr>
          <p:cNvPr id="6714" name="Google Shape;6714;g30531508078_0_16219"/>
          <p:cNvSpPr txBox="1">
            <a:spLocks noGrp="1"/>
          </p:cNvSpPr>
          <p:nvPr>
            <p:ph type="body" idx="1"/>
          </p:nvPr>
        </p:nvSpPr>
        <p:spPr>
          <a:xfrm>
            <a:off x="720000" y="2699550"/>
            <a:ext cx="4591200" cy="1354200"/>
          </a:xfrm>
          <a:prstGeom prst="rect">
            <a:avLst/>
          </a:prstGeom>
          <a:noFill/>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6715" name="Google Shape;6715;g30531508078_0_16219"/>
          <p:cNvSpPr txBox="1">
            <a:spLocks noGrp="1"/>
          </p:cNvSpPr>
          <p:nvPr>
            <p:ph type="subTitle" idx="2"/>
          </p:nvPr>
        </p:nvSpPr>
        <p:spPr>
          <a:xfrm>
            <a:off x="720000" y="2209175"/>
            <a:ext cx="4591200" cy="411600"/>
          </a:xfrm>
          <a:prstGeom prst="rect">
            <a:avLst/>
          </a:prstGeom>
          <a:solidFill>
            <a:schemeClr val="dk1"/>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000"/>
              <a:buFont typeface="Raleway Medium"/>
              <a:buChar char="●"/>
              <a:defRPr sz="2000">
                <a:solidFill>
                  <a:schemeClr val="lt1"/>
                </a:solidFill>
                <a:latin typeface="Raleway Medium"/>
                <a:ea typeface="Raleway Medium"/>
                <a:cs typeface="Raleway Medium"/>
                <a:sym typeface="Raleway Medium"/>
              </a:defRPr>
            </a:lvl1pPr>
            <a:lvl2pPr lvl="1" algn="ctr">
              <a:lnSpc>
                <a:spcPct val="100000"/>
              </a:lnSpc>
              <a:spcBef>
                <a:spcPts val="0"/>
              </a:spcBef>
              <a:spcAft>
                <a:spcPts val="0"/>
              </a:spcAft>
              <a:buClr>
                <a:schemeClr val="lt1"/>
              </a:buClr>
              <a:buSzPts val="2000"/>
              <a:buChar char="○"/>
              <a:defRPr sz="2000">
                <a:solidFill>
                  <a:schemeClr val="lt1"/>
                </a:solidFill>
              </a:defRPr>
            </a:lvl2pPr>
            <a:lvl3pPr lvl="2" algn="ctr">
              <a:lnSpc>
                <a:spcPct val="100000"/>
              </a:lnSpc>
              <a:spcBef>
                <a:spcPts val="0"/>
              </a:spcBef>
              <a:spcAft>
                <a:spcPts val="0"/>
              </a:spcAft>
              <a:buClr>
                <a:schemeClr val="lt1"/>
              </a:buClr>
              <a:buSzPts val="2000"/>
              <a:buChar char="■"/>
              <a:defRPr sz="2000">
                <a:solidFill>
                  <a:schemeClr val="lt1"/>
                </a:solidFill>
              </a:defRPr>
            </a:lvl3pPr>
            <a:lvl4pPr lvl="3" algn="ctr">
              <a:lnSpc>
                <a:spcPct val="100000"/>
              </a:lnSpc>
              <a:spcBef>
                <a:spcPts val="0"/>
              </a:spcBef>
              <a:spcAft>
                <a:spcPts val="0"/>
              </a:spcAft>
              <a:buClr>
                <a:schemeClr val="lt1"/>
              </a:buClr>
              <a:buSzPts val="2000"/>
              <a:buChar char="●"/>
              <a:defRPr sz="2000">
                <a:solidFill>
                  <a:schemeClr val="lt1"/>
                </a:solidFill>
              </a:defRPr>
            </a:lvl4pPr>
            <a:lvl5pPr lvl="4" algn="ctr">
              <a:lnSpc>
                <a:spcPct val="100000"/>
              </a:lnSpc>
              <a:spcBef>
                <a:spcPts val="0"/>
              </a:spcBef>
              <a:spcAft>
                <a:spcPts val="0"/>
              </a:spcAft>
              <a:buClr>
                <a:schemeClr val="lt1"/>
              </a:buClr>
              <a:buSzPts val="2000"/>
              <a:buChar char="○"/>
              <a:defRPr sz="2000">
                <a:solidFill>
                  <a:schemeClr val="lt1"/>
                </a:solidFill>
              </a:defRPr>
            </a:lvl5pPr>
            <a:lvl6pPr lvl="5" algn="ctr">
              <a:lnSpc>
                <a:spcPct val="100000"/>
              </a:lnSpc>
              <a:spcBef>
                <a:spcPts val="0"/>
              </a:spcBef>
              <a:spcAft>
                <a:spcPts val="0"/>
              </a:spcAft>
              <a:buClr>
                <a:schemeClr val="lt1"/>
              </a:buClr>
              <a:buSzPts val="2000"/>
              <a:buChar char="■"/>
              <a:defRPr sz="2000">
                <a:solidFill>
                  <a:schemeClr val="lt1"/>
                </a:solidFill>
              </a:defRPr>
            </a:lvl6pPr>
            <a:lvl7pPr lvl="6" algn="ctr">
              <a:lnSpc>
                <a:spcPct val="100000"/>
              </a:lnSpc>
              <a:spcBef>
                <a:spcPts val="0"/>
              </a:spcBef>
              <a:spcAft>
                <a:spcPts val="0"/>
              </a:spcAft>
              <a:buClr>
                <a:schemeClr val="lt1"/>
              </a:buClr>
              <a:buSzPts val="2000"/>
              <a:buChar char="●"/>
              <a:defRPr sz="2000">
                <a:solidFill>
                  <a:schemeClr val="lt1"/>
                </a:solidFill>
              </a:defRPr>
            </a:lvl7pPr>
            <a:lvl8pPr lvl="7" algn="ctr">
              <a:lnSpc>
                <a:spcPct val="100000"/>
              </a:lnSpc>
              <a:spcBef>
                <a:spcPts val="0"/>
              </a:spcBef>
              <a:spcAft>
                <a:spcPts val="0"/>
              </a:spcAft>
              <a:buClr>
                <a:schemeClr val="lt1"/>
              </a:buClr>
              <a:buSzPts val="2000"/>
              <a:buChar char="○"/>
              <a:defRPr sz="2000">
                <a:solidFill>
                  <a:schemeClr val="lt1"/>
                </a:solidFill>
              </a:defRPr>
            </a:lvl8pPr>
            <a:lvl9pPr lvl="8" algn="ctr">
              <a:lnSpc>
                <a:spcPct val="100000"/>
              </a:lnSpc>
              <a:spcBef>
                <a:spcPts val="0"/>
              </a:spcBef>
              <a:spcAft>
                <a:spcPts val="0"/>
              </a:spcAft>
              <a:buClr>
                <a:schemeClr val="lt1"/>
              </a:buClr>
              <a:buSzPts val="2000"/>
              <a:buChar char="■"/>
              <a:defRPr sz="2000">
                <a:solidFill>
                  <a:schemeClr val="lt1"/>
                </a:solidFill>
              </a:defRPr>
            </a:lvl9pPr>
          </a:lstStyle>
          <a:p>
            <a:endParaRPr/>
          </a:p>
        </p:txBody>
      </p:sp>
      <p:sp>
        <p:nvSpPr>
          <p:cNvPr id="6716" name="Google Shape;6716;g30531508078_0_16219"/>
          <p:cNvSpPr txBox="1">
            <a:spLocks noGrp="1"/>
          </p:cNvSpPr>
          <p:nvPr>
            <p:ph type="title"/>
          </p:nvPr>
        </p:nvSpPr>
        <p:spPr>
          <a:xfrm>
            <a:off x="720000" y="539496"/>
            <a:ext cx="4591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17" name="Google Shape;6717;g30531508078_0_16219"/>
          <p:cNvSpPr txBox="1">
            <a:spLocks noGrp="1"/>
          </p:cNvSpPr>
          <p:nvPr>
            <p:ph type="subTitle" idx="3"/>
          </p:nvPr>
        </p:nvSpPr>
        <p:spPr>
          <a:xfrm>
            <a:off x="720000" y="1715800"/>
            <a:ext cx="45912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6718" name="Google Shape;6718;g30531508078_0_16219"/>
          <p:cNvGrpSpPr/>
          <p:nvPr/>
        </p:nvGrpSpPr>
        <p:grpSpPr>
          <a:xfrm flipH="1">
            <a:off x="-10" y="4625291"/>
            <a:ext cx="4520612" cy="518202"/>
            <a:chOff x="515762" y="4625291"/>
            <a:chExt cx="4520612" cy="518202"/>
          </a:xfrm>
        </p:grpSpPr>
        <p:sp>
          <p:nvSpPr>
            <p:cNvPr id="6719" name="Google Shape;6719;g30531508078_0_16219"/>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g30531508078_0_16219"/>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g30531508078_0_16219"/>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g30531508078_0_16219"/>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g30531508078_0_16219"/>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g30531508078_0_16219"/>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g30531508078_0_16219"/>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g30531508078_0_16219"/>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g30531508078_0_16219"/>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g30531508078_0_16219"/>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g30531508078_0_16219"/>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g30531508078_0_16219"/>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g30531508078_0_16219"/>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g30531508078_0_16219"/>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g30531508078_0_16219"/>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g30531508078_0_16219"/>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g30531508078_0_16219"/>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g30531508078_0_16219"/>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g30531508078_0_16219"/>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g30531508078_0_16219"/>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g30531508078_0_16219"/>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g30531508078_0_16219"/>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g30531508078_0_16219"/>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g30531508078_0_16219"/>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g30531508078_0_16219"/>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g30531508078_0_16219"/>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g30531508078_0_16219"/>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g30531508078_0_16219"/>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g30531508078_0_16219"/>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g30531508078_0_16219"/>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g30531508078_0_16219"/>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g30531508078_0_16219"/>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g30531508078_0_16219"/>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g30531508078_0_16219"/>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g30531508078_0_16219"/>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g30531508078_0_16219"/>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g30531508078_0_16219"/>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g30531508078_0_16219"/>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g30531508078_0_16219"/>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g30531508078_0_16219"/>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g30531508078_0_16219"/>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g30531508078_0_16219"/>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g30531508078_0_16219"/>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g30531508078_0_16219"/>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g30531508078_0_16219"/>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g30531508078_0_16219"/>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g30531508078_0_16219"/>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g30531508078_0_16219"/>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g30531508078_0_16219"/>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g30531508078_0_16219"/>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g30531508078_0_16219"/>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g30531508078_0_16219"/>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g30531508078_0_16219"/>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g30531508078_0_16219"/>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g30531508078_0_16219"/>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g30531508078_0_16219"/>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g30531508078_0_16219"/>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g30531508078_0_16219"/>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g30531508078_0_16219"/>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g30531508078_0_16219"/>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g30531508078_0_16219"/>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g30531508078_0_16219"/>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g30531508078_0_16219"/>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g30531508078_0_16219"/>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g30531508078_0_16219"/>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g30531508078_0_16219"/>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g30531508078_0_16219"/>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g30531508078_0_16219"/>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g30531508078_0_16219"/>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g30531508078_0_16219"/>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9" name="Google Shape;6789;g30531508078_0_16219"/>
          <p:cNvSpPr/>
          <p:nvPr/>
        </p:nvSpPr>
        <p:spPr>
          <a:xfrm flipH="1">
            <a:off x="1" y="-2033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6790"/>
        <p:cNvGrpSpPr/>
        <p:nvPr/>
      </p:nvGrpSpPr>
      <p:grpSpPr>
        <a:xfrm>
          <a:off x="0" y="0"/>
          <a:ext cx="0" cy="0"/>
          <a:chOff x="0" y="0"/>
          <a:chExt cx="0" cy="0"/>
        </a:xfrm>
      </p:grpSpPr>
      <p:sp>
        <p:nvSpPr>
          <p:cNvPr id="6791" name="Google Shape;6791;g30531508078_0_16296"/>
          <p:cNvSpPr txBox="1">
            <a:spLocks noGrp="1"/>
          </p:cNvSpPr>
          <p:nvPr>
            <p:ph type="title"/>
          </p:nvPr>
        </p:nvSpPr>
        <p:spPr>
          <a:xfrm>
            <a:off x="4823525" y="1408525"/>
            <a:ext cx="3009300" cy="4614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792" name="Google Shape;6792;g30531508078_0_16296"/>
          <p:cNvSpPr txBox="1">
            <a:spLocks noGrp="1"/>
          </p:cNvSpPr>
          <p:nvPr>
            <p:ph type="subTitle" idx="1"/>
          </p:nvPr>
        </p:nvSpPr>
        <p:spPr>
          <a:xfrm>
            <a:off x="4823525" y="1869875"/>
            <a:ext cx="3009300" cy="1053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grpSp>
        <p:nvGrpSpPr>
          <p:cNvPr id="6793" name="Google Shape;6793;g30531508078_0_16296"/>
          <p:cNvGrpSpPr/>
          <p:nvPr/>
        </p:nvGrpSpPr>
        <p:grpSpPr>
          <a:xfrm flipH="1">
            <a:off x="4623390" y="-9"/>
            <a:ext cx="4520612" cy="518202"/>
            <a:chOff x="515762" y="4625291"/>
            <a:chExt cx="4520612" cy="518202"/>
          </a:xfrm>
        </p:grpSpPr>
        <p:sp>
          <p:nvSpPr>
            <p:cNvPr id="6794" name="Google Shape;6794;g30531508078_0_16296"/>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g30531508078_0_16296"/>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g30531508078_0_16296"/>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g30531508078_0_16296"/>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g30531508078_0_16296"/>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g30531508078_0_16296"/>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g30531508078_0_16296"/>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g30531508078_0_16296"/>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g30531508078_0_16296"/>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g30531508078_0_16296"/>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g30531508078_0_16296"/>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g30531508078_0_16296"/>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g30531508078_0_16296"/>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g30531508078_0_16296"/>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g30531508078_0_16296"/>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g30531508078_0_16296"/>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g30531508078_0_16296"/>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g30531508078_0_16296"/>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g30531508078_0_16296"/>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g30531508078_0_16296"/>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g30531508078_0_16296"/>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g30531508078_0_16296"/>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g30531508078_0_16296"/>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g30531508078_0_16296"/>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g30531508078_0_16296"/>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g30531508078_0_16296"/>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g30531508078_0_16296"/>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g30531508078_0_16296"/>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g30531508078_0_16296"/>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g30531508078_0_16296"/>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g30531508078_0_16296"/>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g30531508078_0_16296"/>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g30531508078_0_16296"/>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g30531508078_0_16296"/>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g30531508078_0_16296"/>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g30531508078_0_16296"/>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g30531508078_0_16296"/>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g30531508078_0_16296"/>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g30531508078_0_16296"/>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g30531508078_0_16296"/>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g30531508078_0_16296"/>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g30531508078_0_16296"/>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g30531508078_0_16296"/>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g30531508078_0_16296"/>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g30531508078_0_16296"/>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g30531508078_0_16296"/>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g30531508078_0_16296"/>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g30531508078_0_16296"/>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g30531508078_0_16296"/>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g30531508078_0_16296"/>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g30531508078_0_16296"/>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g30531508078_0_16296"/>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g30531508078_0_16296"/>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g30531508078_0_16296"/>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g30531508078_0_16296"/>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g30531508078_0_16296"/>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g30531508078_0_16296"/>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g30531508078_0_16296"/>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g30531508078_0_16296"/>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g30531508078_0_16296"/>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g30531508078_0_16296"/>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g30531508078_0_16296"/>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g30531508078_0_16296"/>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g30531508078_0_16296"/>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g30531508078_0_16296"/>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g30531508078_0_16296"/>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g30531508078_0_16296"/>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g30531508078_0_16296"/>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g30531508078_0_16296"/>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g30531508078_0_16296"/>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64" name="Google Shape;6864;g30531508078_0_16296"/>
          <p:cNvSpPr/>
          <p:nvPr/>
        </p:nvSpPr>
        <p:spPr>
          <a:xfrm>
            <a:off x="8428501" y="1820036"/>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g30531508078_0_16296"/>
          <p:cNvSpPr/>
          <p:nvPr/>
        </p:nvSpPr>
        <p:spPr>
          <a:xfrm rot="5400000" flipH="1">
            <a:off x="3171514" y="-393976"/>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66" name="Google Shape;6866;g30531508078_0_16296"/>
          <p:cNvGrpSpPr/>
          <p:nvPr/>
        </p:nvGrpSpPr>
        <p:grpSpPr>
          <a:xfrm>
            <a:off x="3791850" y="4461125"/>
            <a:ext cx="1560300" cy="1560300"/>
            <a:chOff x="2635175" y="-705975"/>
            <a:chExt cx="1560300" cy="1560300"/>
          </a:xfrm>
        </p:grpSpPr>
        <p:sp>
          <p:nvSpPr>
            <p:cNvPr id="6867" name="Google Shape;6867;g30531508078_0_16296"/>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g30531508078_0_16296"/>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and text 3">
  <p:cSld name="CUSTOM_1_1_1">
    <p:spTree>
      <p:nvGrpSpPr>
        <p:cNvPr id="1" name="Shape 6869"/>
        <p:cNvGrpSpPr/>
        <p:nvPr/>
      </p:nvGrpSpPr>
      <p:grpSpPr>
        <a:xfrm>
          <a:off x="0" y="0"/>
          <a:ext cx="0" cy="0"/>
          <a:chOff x="0" y="0"/>
          <a:chExt cx="0" cy="0"/>
        </a:xfrm>
      </p:grpSpPr>
      <p:sp>
        <p:nvSpPr>
          <p:cNvPr id="6870" name="Google Shape;6870;g30531508078_0_16375"/>
          <p:cNvSpPr txBox="1">
            <a:spLocks noGrp="1"/>
          </p:cNvSpPr>
          <p:nvPr>
            <p:ph type="title"/>
          </p:nvPr>
        </p:nvSpPr>
        <p:spPr>
          <a:xfrm>
            <a:off x="715100" y="1340264"/>
            <a:ext cx="3009300" cy="8892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6871" name="Google Shape;6871;g30531508078_0_16375"/>
          <p:cNvSpPr txBox="1">
            <a:spLocks noGrp="1"/>
          </p:cNvSpPr>
          <p:nvPr>
            <p:ph type="subTitle" idx="1"/>
          </p:nvPr>
        </p:nvSpPr>
        <p:spPr>
          <a:xfrm>
            <a:off x="715100" y="2229538"/>
            <a:ext cx="3009300" cy="1042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grpSp>
        <p:nvGrpSpPr>
          <p:cNvPr id="6872" name="Google Shape;6872;g30531508078_0_16375"/>
          <p:cNvGrpSpPr/>
          <p:nvPr/>
        </p:nvGrpSpPr>
        <p:grpSpPr>
          <a:xfrm flipH="1">
            <a:off x="-10" y="-9"/>
            <a:ext cx="4520612" cy="518202"/>
            <a:chOff x="515762" y="4625291"/>
            <a:chExt cx="4520612" cy="518202"/>
          </a:xfrm>
        </p:grpSpPr>
        <p:sp>
          <p:nvSpPr>
            <p:cNvPr id="6873" name="Google Shape;6873;g30531508078_0_16375"/>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g30531508078_0_16375"/>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g30531508078_0_16375"/>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g30531508078_0_16375"/>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g30531508078_0_16375"/>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g30531508078_0_16375"/>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g30531508078_0_16375"/>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g30531508078_0_16375"/>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g30531508078_0_16375"/>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g30531508078_0_16375"/>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g30531508078_0_16375"/>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g30531508078_0_16375"/>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g30531508078_0_16375"/>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g30531508078_0_16375"/>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g30531508078_0_16375"/>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g30531508078_0_16375"/>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g30531508078_0_16375"/>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g30531508078_0_16375"/>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g30531508078_0_16375"/>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g30531508078_0_16375"/>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g30531508078_0_16375"/>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g30531508078_0_16375"/>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g30531508078_0_16375"/>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g30531508078_0_16375"/>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g30531508078_0_16375"/>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g30531508078_0_16375"/>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g30531508078_0_16375"/>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g30531508078_0_16375"/>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g30531508078_0_16375"/>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g30531508078_0_16375"/>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g30531508078_0_16375"/>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g30531508078_0_16375"/>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g30531508078_0_16375"/>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g30531508078_0_16375"/>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g30531508078_0_16375"/>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g30531508078_0_16375"/>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g30531508078_0_16375"/>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g30531508078_0_16375"/>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g30531508078_0_16375"/>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g30531508078_0_16375"/>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g30531508078_0_16375"/>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g30531508078_0_16375"/>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g30531508078_0_16375"/>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g30531508078_0_16375"/>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g30531508078_0_16375"/>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g30531508078_0_16375"/>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g30531508078_0_16375"/>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g30531508078_0_16375"/>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g30531508078_0_16375"/>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g30531508078_0_16375"/>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g30531508078_0_16375"/>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g30531508078_0_16375"/>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g30531508078_0_16375"/>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g30531508078_0_16375"/>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g30531508078_0_16375"/>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g30531508078_0_16375"/>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g30531508078_0_16375"/>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g30531508078_0_16375"/>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g30531508078_0_16375"/>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g30531508078_0_16375"/>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g30531508078_0_16375"/>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g30531508078_0_16375"/>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g30531508078_0_16375"/>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g30531508078_0_16375"/>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g30531508078_0_16375"/>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g30531508078_0_16375"/>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g30531508078_0_16375"/>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g30531508078_0_16375"/>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g30531508078_0_16375"/>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g30531508078_0_16375"/>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43" name="Google Shape;6943;g30531508078_0_16375"/>
          <p:cNvSpPr/>
          <p:nvPr/>
        </p:nvSpPr>
        <p:spPr>
          <a:xfrm>
            <a:off x="8428501" y="359186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g30531508078_0_16375"/>
          <p:cNvSpPr/>
          <p:nvPr/>
        </p:nvSpPr>
        <p:spPr>
          <a:xfrm>
            <a:off x="8667944" y="885023"/>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45" name="Google Shape;6945;g30531508078_0_16375"/>
          <p:cNvGrpSpPr/>
          <p:nvPr/>
        </p:nvGrpSpPr>
        <p:grpSpPr>
          <a:xfrm>
            <a:off x="3870345" y="4363700"/>
            <a:ext cx="1560300" cy="1560300"/>
            <a:chOff x="2635175" y="-705975"/>
            <a:chExt cx="1560300" cy="1560300"/>
          </a:xfrm>
        </p:grpSpPr>
        <p:sp>
          <p:nvSpPr>
            <p:cNvPr id="6946" name="Google Shape;6946;g30531508078_0_16375"/>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g30531508078_0_16375"/>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wo columns 1">
  <p:cSld name="CUSTOM_2">
    <p:spTree>
      <p:nvGrpSpPr>
        <p:cNvPr id="1" name="Shape 6948"/>
        <p:cNvGrpSpPr/>
        <p:nvPr/>
      </p:nvGrpSpPr>
      <p:grpSpPr>
        <a:xfrm>
          <a:off x="0" y="0"/>
          <a:ext cx="0" cy="0"/>
          <a:chOff x="0" y="0"/>
          <a:chExt cx="0" cy="0"/>
        </a:xfrm>
      </p:grpSpPr>
      <p:sp>
        <p:nvSpPr>
          <p:cNvPr id="6949" name="Google Shape;6949;g30531508078_0_16454"/>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950" name="Google Shape;6950;g30531508078_0_16454"/>
          <p:cNvSpPr txBox="1">
            <a:spLocks noGrp="1"/>
          </p:cNvSpPr>
          <p:nvPr>
            <p:ph type="body" idx="1"/>
          </p:nvPr>
        </p:nvSpPr>
        <p:spPr>
          <a:xfrm>
            <a:off x="715100" y="1152475"/>
            <a:ext cx="4311900" cy="3456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6951" name="Google Shape;6951;g30531508078_0_16454"/>
          <p:cNvSpPr txBox="1">
            <a:spLocks noGrp="1"/>
          </p:cNvSpPr>
          <p:nvPr>
            <p:ph type="body" idx="2"/>
          </p:nvPr>
        </p:nvSpPr>
        <p:spPr>
          <a:xfrm>
            <a:off x="5027000" y="1706175"/>
            <a:ext cx="3402000" cy="2902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6952" name="Google Shape;6952;g30531508078_0_16454"/>
          <p:cNvSpPr/>
          <p:nvPr/>
        </p:nvSpPr>
        <p:spPr>
          <a:xfrm rot="1175372">
            <a:off x="-375828" y="4252749"/>
            <a:ext cx="1600754" cy="1772890"/>
          </a:xfrm>
          <a:prstGeom prst="star10">
            <a:avLst>
              <a:gd name="adj" fmla="val 28501"/>
              <a:gd name="hf" fmla="val 105146"/>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g30531508078_0_16454"/>
          <p:cNvSpPr/>
          <p:nvPr/>
        </p:nvSpPr>
        <p:spPr>
          <a:xfrm>
            <a:off x="408586" y="18500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54" name="Google Shape;6954;g30531508078_0_16454"/>
          <p:cNvGrpSpPr/>
          <p:nvPr/>
        </p:nvGrpSpPr>
        <p:grpSpPr>
          <a:xfrm>
            <a:off x="-717375" y="-798388"/>
            <a:ext cx="1560300" cy="1560300"/>
            <a:chOff x="2635175" y="-705975"/>
            <a:chExt cx="1560300" cy="1560300"/>
          </a:xfrm>
        </p:grpSpPr>
        <p:sp>
          <p:nvSpPr>
            <p:cNvPr id="6955" name="Google Shape;6955;g30531508078_0_16454"/>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g30531508078_0_16454"/>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7" name="Google Shape;6957;g30531508078_0_16454"/>
          <p:cNvGrpSpPr/>
          <p:nvPr/>
        </p:nvGrpSpPr>
        <p:grpSpPr>
          <a:xfrm flipH="1">
            <a:off x="4623390" y="4625291"/>
            <a:ext cx="4520612" cy="518202"/>
            <a:chOff x="515762" y="4625291"/>
            <a:chExt cx="4520612" cy="518202"/>
          </a:xfrm>
        </p:grpSpPr>
        <p:sp>
          <p:nvSpPr>
            <p:cNvPr id="6958" name="Google Shape;6958;g30531508078_0_16454"/>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g30531508078_0_16454"/>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g30531508078_0_16454"/>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g30531508078_0_16454"/>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g30531508078_0_16454"/>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g30531508078_0_16454"/>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g30531508078_0_16454"/>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g30531508078_0_16454"/>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g30531508078_0_16454"/>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g30531508078_0_16454"/>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g30531508078_0_16454"/>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g30531508078_0_16454"/>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g30531508078_0_16454"/>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g30531508078_0_16454"/>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g30531508078_0_16454"/>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g30531508078_0_16454"/>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g30531508078_0_16454"/>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g30531508078_0_16454"/>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g30531508078_0_16454"/>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g30531508078_0_16454"/>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g30531508078_0_16454"/>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g30531508078_0_16454"/>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g30531508078_0_16454"/>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g30531508078_0_16454"/>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g30531508078_0_16454"/>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g30531508078_0_16454"/>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g30531508078_0_16454"/>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g30531508078_0_16454"/>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g30531508078_0_16454"/>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g30531508078_0_16454"/>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g30531508078_0_16454"/>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g30531508078_0_16454"/>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g30531508078_0_16454"/>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g30531508078_0_16454"/>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g30531508078_0_16454"/>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g30531508078_0_16454"/>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g30531508078_0_16454"/>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g30531508078_0_16454"/>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g30531508078_0_16454"/>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g30531508078_0_16454"/>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g30531508078_0_16454"/>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g30531508078_0_16454"/>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g30531508078_0_16454"/>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g30531508078_0_16454"/>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g30531508078_0_16454"/>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g30531508078_0_16454"/>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g30531508078_0_16454"/>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g30531508078_0_16454"/>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g30531508078_0_16454"/>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g30531508078_0_16454"/>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g30531508078_0_16454"/>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g30531508078_0_16454"/>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g30531508078_0_16454"/>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g30531508078_0_16454"/>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g30531508078_0_16454"/>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g30531508078_0_16454"/>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g30531508078_0_16454"/>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g30531508078_0_16454"/>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g30531508078_0_16454"/>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g30531508078_0_16454"/>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g30531508078_0_16454"/>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g30531508078_0_16454"/>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g30531508078_0_16454"/>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g30531508078_0_16454"/>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g30531508078_0_16454"/>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g30531508078_0_16454"/>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g30531508078_0_16454"/>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g30531508078_0_16454"/>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g30531508078_0_16454"/>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g30531508078_0_16454"/>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28" name="Google Shape;7028;g30531508078_0_16454"/>
          <p:cNvSpPr/>
          <p:nvPr/>
        </p:nvSpPr>
        <p:spPr>
          <a:xfrm>
            <a:off x="8655541" y="3400975"/>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7029"/>
        <p:cNvGrpSpPr/>
        <p:nvPr/>
      </p:nvGrpSpPr>
      <p:grpSpPr>
        <a:xfrm>
          <a:off x="0" y="0"/>
          <a:ext cx="0" cy="0"/>
          <a:chOff x="0" y="0"/>
          <a:chExt cx="0" cy="0"/>
        </a:xfrm>
      </p:grpSpPr>
      <p:sp>
        <p:nvSpPr>
          <p:cNvPr id="7030" name="Google Shape;7030;g30531508078_0_16535"/>
          <p:cNvSpPr txBox="1">
            <a:spLocks noGrp="1"/>
          </p:cNvSpPr>
          <p:nvPr>
            <p:ph type="subTitle" idx="1"/>
          </p:nvPr>
        </p:nvSpPr>
        <p:spPr>
          <a:xfrm>
            <a:off x="720000" y="2845075"/>
            <a:ext cx="2336400" cy="4320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031" name="Google Shape;7031;g30531508078_0_16535"/>
          <p:cNvSpPr txBox="1">
            <a:spLocks noGrp="1"/>
          </p:cNvSpPr>
          <p:nvPr>
            <p:ph type="subTitle" idx="2"/>
          </p:nvPr>
        </p:nvSpPr>
        <p:spPr>
          <a:xfrm>
            <a:off x="720000" y="3175907"/>
            <a:ext cx="23364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032" name="Google Shape;7032;g30531508078_0_16535"/>
          <p:cNvSpPr txBox="1">
            <a:spLocks noGrp="1"/>
          </p:cNvSpPr>
          <p:nvPr>
            <p:ph type="subTitle" idx="3"/>
          </p:nvPr>
        </p:nvSpPr>
        <p:spPr>
          <a:xfrm>
            <a:off x="3403800" y="3175907"/>
            <a:ext cx="23364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033" name="Google Shape;7033;g30531508078_0_16535"/>
          <p:cNvSpPr txBox="1">
            <a:spLocks noGrp="1"/>
          </p:cNvSpPr>
          <p:nvPr>
            <p:ph type="subTitle" idx="4"/>
          </p:nvPr>
        </p:nvSpPr>
        <p:spPr>
          <a:xfrm>
            <a:off x="6087600" y="3175907"/>
            <a:ext cx="23364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034" name="Google Shape;7034;g30531508078_0_16535"/>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5" name="Google Shape;7035;g30531508078_0_16535"/>
          <p:cNvSpPr txBox="1">
            <a:spLocks noGrp="1"/>
          </p:cNvSpPr>
          <p:nvPr>
            <p:ph type="subTitle" idx="5"/>
          </p:nvPr>
        </p:nvSpPr>
        <p:spPr>
          <a:xfrm>
            <a:off x="3403800" y="2845075"/>
            <a:ext cx="2336400" cy="4320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036" name="Google Shape;7036;g30531508078_0_16535"/>
          <p:cNvSpPr txBox="1">
            <a:spLocks noGrp="1"/>
          </p:cNvSpPr>
          <p:nvPr>
            <p:ph type="subTitle" idx="6"/>
          </p:nvPr>
        </p:nvSpPr>
        <p:spPr>
          <a:xfrm>
            <a:off x="6087600" y="2845075"/>
            <a:ext cx="2336400" cy="4320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7037" name="Google Shape;7037;g30531508078_0_16535"/>
          <p:cNvGrpSpPr/>
          <p:nvPr/>
        </p:nvGrpSpPr>
        <p:grpSpPr>
          <a:xfrm flipH="1">
            <a:off x="4623390" y="4625291"/>
            <a:ext cx="4520612" cy="518202"/>
            <a:chOff x="515762" y="4625291"/>
            <a:chExt cx="4520612" cy="518202"/>
          </a:xfrm>
        </p:grpSpPr>
        <p:sp>
          <p:nvSpPr>
            <p:cNvPr id="7038" name="Google Shape;7038;g30531508078_0_16535"/>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g30531508078_0_16535"/>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g30531508078_0_16535"/>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g30531508078_0_16535"/>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g30531508078_0_16535"/>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3" name="Google Shape;7043;g30531508078_0_16535"/>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g30531508078_0_16535"/>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g30531508078_0_16535"/>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g30531508078_0_16535"/>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g30531508078_0_16535"/>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g30531508078_0_16535"/>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g30531508078_0_16535"/>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g30531508078_0_16535"/>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g30531508078_0_16535"/>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g30531508078_0_16535"/>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g30531508078_0_16535"/>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g30531508078_0_16535"/>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g30531508078_0_16535"/>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g30531508078_0_16535"/>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g30531508078_0_16535"/>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g30531508078_0_16535"/>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g30531508078_0_16535"/>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g30531508078_0_16535"/>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g30531508078_0_16535"/>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g30531508078_0_16535"/>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g30531508078_0_16535"/>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g30531508078_0_16535"/>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g30531508078_0_16535"/>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g30531508078_0_16535"/>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g30531508078_0_16535"/>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g30531508078_0_16535"/>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g30531508078_0_16535"/>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g30531508078_0_16535"/>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g30531508078_0_16535"/>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g30531508078_0_16535"/>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g30531508078_0_16535"/>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g30531508078_0_16535"/>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g30531508078_0_16535"/>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g30531508078_0_16535"/>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g30531508078_0_16535"/>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g30531508078_0_16535"/>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g30531508078_0_16535"/>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g30531508078_0_16535"/>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g30531508078_0_16535"/>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g30531508078_0_16535"/>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g30531508078_0_16535"/>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g30531508078_0_16535"/>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g30531508078_0_16535"/>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g30531508078_0_16535"/>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g30531508078_0_16535"/>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g30531508078_0_16535"/>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g30531508078_0_16535"/>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g30531508078_0_16535"/>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g30531508078_0_16535"/>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g30531508078_0_16535"/>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g30531508078_0_16535"/>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g30531508078_0_16535"/>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g30531508078_0_16535"/>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g30531508078_0_16535"/>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g30531508078_0_16535"/>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g30531508078_0_16535"/>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g30531508078_0_16535"/>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g30531508078_0_16535"/>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g30531508078_0_16535"/>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g30531508078_0_16535"/>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g30531508078_0_16535"/>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g30531508078_0_16535"/>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g30531508078_0_16535"/>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g30531508078_0_16535"/>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g30531508078_0_16535"/>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08" name="Google Shape;7108;g30531508078_0_16535"/>
          <p:cNvGrpSpPr/>
          <p:nvPr/>
        </p:nvGrpSpPr>
        <p:grpSpPr>
          <a:xfrm>
            <a:off x="-717375" y="-798388"/>
            <a:ext cx="1560300" cy="1560300"/>
            <a:chOff x="2635175" y="-705975"/>
            <a:chExt cx="1560300" cy="1560300"/>
          </a:xfrm>
        </p:grpSpPr>
        <p:sp>
          <p:nvSpPr>
            <p:cNvPr id="7109" name="Google Shape;7109;g30531508078_0_16535"/>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g30531508078_0_16535"/>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11" name="Google Shape;7111;g30531508078_0_16535"/>
          <p:cNvSpPr/>
          <p:nvPr/>
        </p:nvSpPr>
        <p:spPr>
          <a:xfrm>
            <a:off x="2959288" y="46085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g30531508078_0_16535"/>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7113"/>
        <p:cNvGrpSpPr/>
        <p:nvPr/>
      </p:nvGrpSpPr>
      <p:grpSpPr>
        <a:xfrm>
          <a:off x="0" y="0"/>
          <a:ext cx="0" cy="0"/>
          <a:chOff x="0" y="0"/>
          <a:chExt cx="0" cy="0"/>
        </a:xfrm>
      </p:grpSpPr>
      <p:sp>
        <p:nvSpPr>
          <p:cNvPr id="7114" name="Google Shape;7114;g30531508078_0_16619"/>
          <p:cNvSpPr txBox="1">
            <a:spLocks noGrp="1"/>
          </p:cNvSpPr>
          <p:nvPr>
            <p:ph type="subTitle" idx="1"/>
          </p:nvPr>
        </p:nvSpPr>
        <p:spPr>
          <a:xfrm>
            <a:off x="720010" y="1739205"/>
            <a:ext cx="2337300" cy="429900"/>
          </a:xfrm>
          <a:prstGeom prst="rect">
            <a:avLst/>
          </a:prstGeom>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115" name="Google Shape;7115;g30531508078_0_16619"/>
          <p:cNvSpPr txBox="1">
            <a:spLocks noGrp="1"/>
          </p:cNvSpPr>
          <p:nvPr>
            <p:ph type="subTitle" idx="2"/>
          </p:nvPr>
        </p:nvSpPr>
        <p:spPr>
          <a:xfrm>
            <a:off x="720000" y="2073441"/>
            <a:ext cx="2337300" cy="713100"/>
          </a:xfrm>
          <a:prstGeom prst="rect">
            <a:avLst/>
          </a:prstGeom>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116" name="Google Shape;7116;g30531508078_0_16619"/>
          <p:cNvSpPr txBox="1">
            <a:spLocks noGrp="1"/>
          </p:cNvSpPr>
          <p:nvPr>
            <p:ph type="subTitle" idx="3"/>
          </p:nvPr>
        </p:nvSpPr>
        <p:spPr>
          <a:xfrm>
            <a:off x="6091599" y="2073441"/>
            <a:ext cx="2337300" cy="7131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117" name="Google Shape;7117;g30531508078_0_16619"/>
          <p:cNvSpPr txBox="1">
            <a:spLocks noGrp="1"/>
          </p:cNvSpPr>
          <p:nvPr>
            <p:ph type="subTitle" idx="4"/>
          </p:nvPr>
        </p:nvSpPr>
        <p:spPr>
          <a:xfrm>
            <a:off x="720000" y="3289108"/>
            <a:ext cx="2337300" cy="713100"/>
          </a:xfrm>
          <a:prstGeom prst="rect">
            <a:avLst/>
          </a:prstGeom>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118" name="Google Shape;7118;g30531508078_0_16619"/>
          <p:cNvSpPr txBox="1">
            <a:spLocks noGrp="1"/>
          </p:cNvSpPr>
          <p:nvPr>
            <p:ph type="subTitle" idx="5"/>
          </p:nvPr>
        </p:nvSpPr>
        <p:spPr>
          <a:xfrm>
            <a:off x="6091599" y="3289109"/>
            <a:ext cx="2337300" cy="7131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119" name="Google Shape;7119;g30531508078_0_16619"/>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20" name="Google Shape;7120;g30531508078_0_16619"/>
          <p:cNvSpPr txBox="1">
            <a:spLocks noGrp="1"/>
          </p:cNvSpPr>
          <p:nvPr>
            <p:ph type="subTitle" idx="6"/>
          </p:nvPr>
        </p:nvSpPr>
        <p:spPr>
          <a:xfrm>
            <a:off x="720010" y="2953232"/>
            <a:ext cx="2337300" cy="429900"/>
          </a:xfrm>
          <a:prstGeom prst="rect">
            <a:avLst/>
          </a:prstGeom>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121" name="Google Shape;7121;g30531508078_0_16619"/>
          <p:cNvSpPr txBox="1">
            <a:spLocks noGrp="1"/>
          </p:cNvSpPr>
          <p:nvPr>
            <p:ph type="subTitle" idx="7"/>
          </p:nvPr>
        </p:nvSpPr>
        <p:spPr>
          <a:xfrm>
            <a:off x="6091605" y="1739205"/>
            <a:ext cx="2337300" cy="4299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122" name="Google Shape;7122;g30531508078_0_16619"/>
          <p:cNvSpPr txBox="1">
            <a:spLocks noGrp="1"/>
          </p:cNvSpPr>
          <p:nvPr>
            <p:ph type="subTitle" idx="8"/>
          </p:nvPr>
        </p:nvSpPr>
        <p:spPr>
          <a:xfrm>
            <a:off x="6091605" y="2953232"/>
            <a:ext cx="2337300" cy="4299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7123" name="Google Shape;7123;g30531508078_0_16619"/>
          <p:cNvGrpSpPr/>
          <p:nvPr/>
        </p:nvGrpSpPr>
        <p:grpSpPr>
          <a:xfrm flipH="1">
            <a:off x="-10" y="4625291"/>
            <a:ext cx="4520612" cy="518202"/>
            <a:chOff x="515762" y="4625291"/>
            <a:chExt cx="4520612" cy="518202"/>
          </a:xfrm>
        </p:grpSpPr>
        <p:sp>
          <p:nvSpPr>
            <p:cNvPr id="7124" name="Google Shape;7124;g30531508078_0_16619"/>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g30531508078_0_16619"/>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g30531508078_0_16619"/>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g30531508078_0_16619"/>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g30531508078_0_16619"/>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g30531508078_0_16619"/>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g30531508078_0_16619"/>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g30531508078_0_16619"/>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g30531508078_0_16619"/>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g30531508078_0_16619"/>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g30531508078_0_16619"/>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g30531508078_0_16619"/>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g30531508078_0_16619"/>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g30531508078_0_16619"/>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g30531508078_0_16619"/>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g30531508078_0_16619"/>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g30531508078_0_16619"/>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g30531508078_0_16619"/>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g30531508078_0_16619"/>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g30531508078_0_16619"/>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g30531508078_0_16619"/>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g30531508078_0_16619"/>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g30531508078_0_16619"/>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g30531508078_0_16619"/>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g30531508078_0_16619"/>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g30531508078_0_16619"/>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g30531508078_0_16619"/>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g30531508078_0_16619"/>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g30531508078_0_16619"/>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g30531508078_0_16619"/>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g30531508078_0_16619"/>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g30531508078_0_16619"/>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g30531508078_0_16619"/>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g30531508078_0_16619"/>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g30531508078_0_16619"/>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g30531508078_0_16619"/>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g30531508078_0_16619"/>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g30531508078_0_16619"/>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g30531508078_0_16619"/>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g30531508078_0_16619"/>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g30531508078_0_16619"/>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g30531508078_0_16619"/>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g30531508078_0_16619"/>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g30531508078_0_16619"/>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g30531508078_0_16619"/>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g30531508078_0_16619"/>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g30531508078_0_16619"/>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g30531508078_0_16619"/>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g30531508078_0_16619"/>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g30531508078_0_16619"/>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g30531508078_0_16619"/>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g30531508078_0_16619"/>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g30531508078_0_16619"/>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g30531508078_0_16619"/>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g30531508078_0_16619"/>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g30531508078_0_16619"/>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g30531508078_0_16619"/>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g30531508078_0_16619"/>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g30531508078_0_16619"/>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g30531508078_0_16619"/>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g30531508078_0_16619"/>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g30531508078_0_16619"/>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g30531508078_0_16619"/>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g30531508078_0_16619"/>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g30531508078_0_16619"/>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g30531508078_0_16619"/>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g30531508078_0_16619"/>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g30531508078_0_16619"/>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g30531508078_0_16619"/>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g30531508078_0_16619"/>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94" name="Google Shape;7194;g30531508078_0_16619"/>
          <p:cNvSpPr/>
          <p:nvPr/>
        </p:nvSpPr>
        <p:spPr>
          <a:xfrm rot="10800000">
            <a:off x="1" y="161491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5" name="Google Shape;7195;g30531508078_0_16619"/>
          <p:cNvGrpSpPr/>
          <p:nvPr/>
        </p:nvGrpSpPr>
        <p:grpSpPr>
          <a:xfrm>
            <a:off x="8233075" y="4314305"/>
            <a:ext cx="391661" cy="588385"/>
            <a:chOff x="3163475" y="4240162"/>
            <a:chExt cx="391661" cy="588385"/>
          </a:xfrm>
        </p:grpSpPr>
        <p:sp>
          <p:nvSpPr>
            <p:cNvPr id="7196" name="Google Shape;7196;g30531508078_0_16619"/>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g30531508078_0_16619"/>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8" name="Google Shape;7198;g30531508078_0_16619"/>
          <p:cNvGrpSpPr/>
          <p:nvPr/>
        </p:nvGrpSpPr>
        <p:grpSpPr>
          <a:xfrm>
            <a:off x="8294689" y="-798388"/>
            <a:ext cx="1560300" cy="1560300"/>
            <a:chOff x="2635175" y="-705975"/>
            <a:chExt cx="1560300" cy="1560300"/>
          </a:xfrm>
        </p:grpSpPr>
        <p:sp>
          <p:nvSpPr>
            <p:cNvPr id="7199" name="Google Shape;7199;g30531508078_0_16619"/>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g30531508078_0_16619"/>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7201"/>
        <p:cNvGrpSpPr/>
        <p:nvPr/>
      </p:nvGrpSpPr>
      <p:grpSpPr>
        <a:xfrm>
          <a:off x="0" y="0"/>
          <a:ext cx="0" cy="0"/>
          <a:chOff x="0" y="0"/>
          <a:chExt cx="0" cy="0"/>
        </a:xfrm>
      </p:grpSpPr>
      <p:sp>
        <p:nvSpPr>
          <p:cNvPr id="7202" name="Google Shape;7202;g30531508078_0_16707"/>
          <p:cNvSpPr txBox="1">
            <a:spLocks noGrp="1"/>
          </p:cNvSpPr>
          <p:nvPr>
            <p:ph type="subTitle" idx="1"/>
          </p:nvPr>
        </p:nvSpPr>
        <p:spPr>
          <a:xfrm>
            <a:off x="720000" y="2779625"/>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203" name="Google Shape;7203;g30531508078_0_16707"/>
          <p:cNvSpPr txBox="1">
            <a:spLocks noGrp="1"/>
          </p:cNvSpPr>
          <p:nvPr>
            <p:ph type="subTitle" idx="2"/>
          </p:nvPr>
        </p:nvSpPr>
        <p:spPr>
          <a:xfrm>
            <a:off x="720000" y="3113850"/>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204" name="Google Shape;7204;g30531508078_0_16707"/>
          <p:cNvSpPr txBox="1">
            <a:spLocks noGrp="1"/>
          </p:cNvSpPr>
          <p:nvPr>
            <p:ph type="subTitle" idx="3"/>
          </p:nvPr>
        </p:nvSpPr>
        <p:spPr>
          <a:xfrm flipH="1">
            <a:off x="4633600" y="3113853"/>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205" name="Google Shape;7205;g30531508078_0_16707"/>
          <p:cNvSpPr txBox="1">
            <a:spLocks noGrp="1"/>
          </p:cNvSpPr>
          <p:nvPr>
            <p:ph type="subTitle" idx="4"/>
          </p:nvPr>
        </p:nvSpPr>
        <p:spPr>
          <a:xfrm>
            <a:off x="2676800" y="3115172"/>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206" name="Google Shape;7206;g30531508078_0_16707"/>
          <p:cNvSpPr txBox="1">
            <a:spLocks noGrp="1"/>
          </p:cNvSpPr>
          <p:nvPr>
            <p:ph type="subTitle" idx="5"/>
          </p:nvPr>
        </p:nvSpPr>
        <p:spPr>
          <a:xfrm flipH="1">
            <a:off x="6590400" y="3115171"/>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207" name="Google Shape;7207;g30531508078_0_16707"/>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208" name="Google Shape;7208;g30531508078_0_16707"/>
          <p:cNvSpPr txBox="1">
            <a:spLocks noGrp="1"/>
          </p:cNvSpPr>
          <p:nvPr>
            <p:ph type="subTitle" idx="6"/>
          </p:nvPr>
        </p:nvSpPr>
        <p:spPr>
          <a:xfrm>
            <a:off x="2676800" y="2779625"/>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209" name="Google Shape;7209;g30531508078_0_16707"/>
          <p:cNvSpPr txBox="1">
            <a:spLocks noGrp="1"/>
          </p:cNvSpPr>
          <p:nvPr>
            <p:ph type="subTitle" idx="7"/>
          </p:nvPr>
        </p:nvSpPr>
        <p:spPr>
          <a:xfrm flipH="1">
            <a:off x="4633600" y="2779618"/>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210" name="Google Shape;7210;g30531508078_0_16707"/>
          <p:cNvSpPr txBox="1">
            <a:spLocks noGrp="1"/>
          </p:cNvSpPr>
          <p:nvPr>
            <p:ph type="subTitle" idx="8"/>
          </p:nvPr>
        </p:nvSpPr>
        <p:spPr>
          <a:xfrm flipH="1">
            <a:off x="6590400" y="2779623"/>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7211" name="Google Shape;7211;g30531508078_0_16707"/>
          <p:cNvGrpSpPr/>
          <p:nvPr/>
        </p:nvGrpSpPr>
        <p:grpSpPr>
          <a:xfrm flipH="1">
            <a:off x="4623390" y="4625291"/>
            <a:ext cx="4520612" cy="518202"/>
            <a:chOff x="515762" y="4625291"/>
            <a:chExt cx="4520612" cy="518202"/>
          </a:xfrm>
        </p:grpSpPr>
        <p:sp>
          <p:nvSpPr>
            <p:cNvPr id="7212" name="Google Shape;7212;g30531508078_0_16707"/>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g30531508078_0_16707"/>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g30531508078_0_16707"/>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g30531508078_0_16707"/>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g30531508078_0_16707"/>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g30531508078_0_16707"/>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g30531508078_0_16707"/>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g30531508078_0_16707"/>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g30531508078_0_16707"/>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g30531508078_0_16707"/>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g30531508078_0_16707"/>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g30531508078_0_16707"/>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g30531508078_0_16707"/>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g30531508078_0_16707"/>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g30531508078_0_16707"/>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g30531508078_0_16707"/>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g30531508078_0_16707"/>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g30531508078_0_16707"/>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g30531508078_0_16707"/>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g30531508078_0_16707"/>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g30531508078_0_16707"/>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g30531508078_0_16707"/>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g30531508078_0_16707"/>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g30531508078_0_16707"/>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g30531508078_0_16707"/>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g30531508078_0_16707"/>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g30531508078_0_16707"/>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g30531508078_0_16707"/>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g30531508078_0_16707"/>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g30531508078_0_16707"/>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g30531508078_0_16707"/>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g30531508078_0_16707"/>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g30531508078_0_16707"/>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g30531508078_0_16707"/>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g30531508078_0_16707"/>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g30531508078_0_16707"/>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g30531508078_0_16707"/>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g30531508078_0_16707"/>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g30531508078_0_16707"/>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g30531508078_0_16707"/>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g30531508078_0_16707"/>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g30531508078_0_16707"/>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g30531508078_0_16707"/>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g30531508078_0_16707"/>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g30531508078_0_16707"/>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g30531508078_0_16707"/>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g30531508078_0_16707"/>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g30531508078_0_16707"/>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g30531508078_0_16707"/>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g30531508078_0_16707"/>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g30531508078_0_16707"/>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g30531508078_0_16707"/>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g30531508078_0_16707"/>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g30531508078_0_16707"/>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g30531508078_0_16707"/>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g30531508078_0_16707"/>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g30531508078_0_16707"/>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g30531508078_0_16707"/>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g30531508078_0_16707"/>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g30531508078_0_16707"/>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g30531508078_0_16707"/>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g30531508078_0_16707"/>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g30531508078_0_16707"/>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g30531508078_0_16707"/>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g30531508078_0_16707"/>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g30531508078_0_16707"/>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g30531508078_0_16707"/>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g30531508078_0_16707"/>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g30531508078_0_16707"/>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g30531508078_0_16707"/>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82" name="Google Shape;7282;g30531508078_0_16707"/>
          <p:cNvGrpSpPr/>
          <p:nvPr/>
        </p:nvGrpSpPr>
        <p:grpSpPr>
          <a:xfrm>
            <a:off x="129775" y="2586880"/>
            <a:ext cx="391661" cy="588385"/>
            <a:chOff x="3163475" y="4240162"/>
            <a:chExt cx="391661" cy="588385"/>
          </a:xfrm>
        </p:grpSpPr>
        <p:sp>
          <p:nvSpPr>
            <p:cNvPr id="7283" name="Google Shape;7283;g30531508078_0_16707"/>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g30531508078_0_16707"/>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85" name="Google Shape;7285;g30531508078_0_16707"/>
          <p:cNvSpPr/>
          <p:nvPr/>
        </p:nvSpPr>
        <p:spPr>
          <a:xfrm flipH="1">
            <a:off x="-8061" y="-2033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781"/>
        <p:cNvGrpSpPr/>
        <p:nvPr/>
      </p:nvGrpSpPr>
      <p:grpSpPr>
        <a:xfrm>
          <a:off x="0" y="0"/>
          <a:ext cx="0" cy="0"/>
          <a:chOff x="0" y="0"/>
          <a:chExt cx="0" cy="0"/>
        </a:xfrm>
      </p:grpSpPr>
      <p:sp>
        <p:nvSpPr>
          <p:cNvPr id="782" name="Google Shape;782;g30531508078_0_2595"/>
          <p:cNvSpPr txBox="1">
            <a:spLocks noGrp="1"/>
          </p:cNvSpPr>
          <p:nvPr>
            <p:ph type="title" hasCustomPrompt="1"/>
          </p:nvPr>
        </p:nvSpPr>
        <p:spPr>
          <a:xfrm>
            <a:off x="855188" y="1790000"/>
            <a:ext cx="911700" cy="621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783" name="Google Shape;783;g30531508078_0_2595"/>
          <p:cNvSpPr txBox="1">
            <a:spLocks noGrp="1"/>
          </p:cNvSpPr>
          <p:nvPr>
            <p:ph type="subTitle" idx="1"/>
          </p:nvPr>
        </p:nvSpPr>
        <p:spPr>
          <a:xfrm>
            <a:off x="1915580" y="1999886"/>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784" name="Google Shape;784;g30531508078_0_2595"/>
          <p:cNvSpPr txBox="1">
            <a:spLocks noGrp="1"/>
          </p:cNvSpPr>
          <p:nvPr>
            <p:ph type="title" idx="2" hasCustomPrompt="1"/>
          </p:nvPr>
        </p:nvSpPr>
        <p:spPr>
          <a:xfrm>
            <a:off x="4839122" y="1790000"/>
            <a:ext cx="911700" cy="621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785" name="Google Shape;785;g30531508078_0_2595"/>
          <p:cNvSpPr txBox="1">
            <a:spLocks noGrp="1"/>
          </p:cNvSpPr>
          <p:nvPr>
            <p:ph type="subTitle" idx="3"/>
          </p:nvPr>
        </p:nvSpPr>
        <p:spPr>
          <a:xfrm>
            <a:off x="5894700" y="1999886"/>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786" name="Google Shape;786;g30531508078_0_2595"/>
          <p:cNvSpPr txBox="1">
            <a:spLocks noGrp="1"/>
          </p:cNvSpPr>
          <p:nvPr>
            <p:ph type="title" idx="4" hasCustomPrompt="1"/>
          </p:nvPr>
        </p:nvSpPr>
        <p:spPr>
          <a:xfrm>
            <a:off x="855188" y="3159650"/>
            <a:ext cx="911700" cy="6249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787" name="Google Shape;787;g30531508078_0_2595"/>
          <p:cNvSpPr txBox="1">
            <a:spLocks noGrp="1"/>
          </p:cNvSpPr>
          <p:nvPr>
            <p:ph type="subTitle" idx="5"/>
          </p:nvPr>
        </p:nvSpPr>
        <p:spPr>
          <a:xfrm>
            <a:off x="1915580" y="3372611"/>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788" name="Google Shape;788;g30531508078_0_2595"/>
          <p:cNvSpPr txBox="1">
            <a:spLocks noGrp="1"/>
          </p:cNvSpPr>
          <p:nvPr>
            <p:ph type="title" idx="6" hasCustomPrompt="1"/>
          </p:nvPr>
        </p:nvSpPr>
        <p:spPr>
          <a:xfrm>
            <a:off x="4839122" y="3159650"/>
            <a:ext cx="911700" cy="621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789" name="Google Shape;789;g30531508078_0_2595"/>
          <p:cNvSpPr txBox="1">
            <a:spLocks noGrp="1"/>
          </p:cNvSpPr>
          <p:nvPr>
            <p:ph type="subTitle" idx="7"/>
          </p:nvPr>
        </p:nvSpPr>
        <p:spPr>
          <a:xfrm>
            <a:off x="5894700" y="3372611"/>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790" name="Google Shape;790;g30531508078_0_2595"/>
          <p:cNvSpPr txBox="1">
            <a:spLocks noGrp="1"/>
          </p:cNvSpPr>
          <p:nvPr>
            <p:ph type="title" idx="8"/>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91" name="Google Shape;791;g30531508078_0_2595"/>
          <p:cNvSpPr txBox="1">
            <a:spLocks noGrp="1"/>
          </p:cNvSpPr>
          <p:nvPr>
            <p:ph type="subTitle" idx="9"/>
          </p:nvPr>
        </p:nvSpPr>
        <p:spPr>
          <a:xfrm>
            <a:off x="1915580" y="1715800"/>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92" name="Google Shape;792;g30531508078_0_2595"/>
          <p:cNvSpPr txBox="1">
            <a:spLocks noGrp="1"/>
          </p:cNvSpPr>
          <p:nvPr>
            <p:ph type="subTitle" idx="13"/>
          </p:nvPr>
        </p:nvSpPr>
        <p:spPr>
          <a:xfrm>
            <a:off x="5894700" y="1715800"/>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93" name="Google Shape;793;g30531508078_0_2595"/>
          <p:cNvSpPr txBox="1">
            <a:spLocks noGrp="1"/>
          </p:cNvSpPr>
          <p:nvPr>
            <p:ph type="subTitle" idx="14"/>
          </p:nvPr>
        </p:nvSpPr>
        <p:spPr>
          <a:xfrm>
            <a:off x="1915580" y="3090225"/>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94" name="Google Shape;794;g30531508078_0_2595"/>
          <p:cNvSpPr txBox="1">
            <a:spLocks noGrp="1"/>
          </p:cNvSpPr>
          <p:nvPr>
            <p:ph type="subTitle" idx="15"/>
          </p:nvPr>
        </p:nvSpPr>
        <p:spPr>
          <a:xfrm>
            <a:off x="5894700" y="3090221"/>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95" name="Google Shape;795;g30531508078_0_2595"/>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6" name="Google Shape;796;g30531508078_0_2595"/>
          <p:cNvGrpSpPr/>
          <p:nvPr/>
        </p:nvGrpSpPr>
        <p:grpSpPr>
          <a:xfrm flipH="1">
            <a:off x="-10" y="4625291"/>
            <a:ext cx="4520612" cy="518202"/>
            <a:chOff x="515762" y="4625291"/>
            <a:chExt cx="4520612" cy="518202"/>
          </a:xfrm>
        </p:grpSpPr>
        <p:sp>
          <p:nvSpPr>
            <p:cNvPr id="797" name="Google Shape;797;g30531508078_0_2595"/>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g30531508078_0_2595"/>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g30531508078_0_2595"/>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g30531508078_0_2595"/>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g30531508078_0_2595"/>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g30531508078_0_2595"/>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g30531508078_0_2595"/>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g30531508078_0_2595"/>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g30531508078_0_2595"/>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g30531508078_0_2595"/>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g30531508078_0_2595"/>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g30531508078_0_2595"/>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g30531508078_0_2595"/>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g30531508078_0_2595"/>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g30531508078_0_2595"/>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g30531508078_0_2595"/>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g30531508078_0_2595"/>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g30531508078_0_2595"/>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g30531508078_0_2595"/>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g30531508078_0_2595"/>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g30531508078_0_2595"/>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g30531508078_0_2595"/>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g30531508078_0_2595"/>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g30531508078_0_2595"/>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g30531508078_0_2595"/>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g30531508078_0_2595"/>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g30531508078_0_2595"/>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g30531508078_0_2595"/>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g30531508078_0_2595"/>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g30531508078_0_2595"/>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g30531508078_0_2595"/>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g30531508078_0_2595"/>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g30531508078_0_2595"/>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g30531508078_0_2595"/>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g30531508078_0_2595"/>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g30531508078_0_2595"/>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g30531508078_0_2595"/>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g30531508078_0_2595"/>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g30531508078_0_2595"/>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g30531508078_0_2595"/>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g30531508078_0_2595"/>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g30531508078_0_2595"/>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g30531508078_0_2595"/>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g30531508078_0_2595"/>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g30531508078_0_2595"/>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g30531508078_0_2595"/>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g30531508078_0_2595"/>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g30531508078_0_2595"/>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g30531508078_0_2595"/>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g30531508078_0_2595"/>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g30531508078_0_2595"/>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g30531508078_0_2595"/>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g30531508078_0_2595"/>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g30531508078_0_2595"/>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g30531508078_0_2595"/>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g30531508078_0_2595"/>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g30531508078_0_2595"/>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g30531508078_0_2595"/>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g30531508078_0_2595"/>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g30531508078_0_2595"/>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g30531508078_0_2595"/>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g30531508078_0_2595"/>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g30531508078_0_2595"/>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g30531508078_0_2595"/>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g30531508078_0_2595"/>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g30531508078_0_2595"/>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g30531508078_0_2595"/>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g30531508078_0_2595"/>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g30531508078_0_2595"/>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g30531508078_0_2595"/>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7" name="Google Shape;867;g30531508078_0_2595"/>
          <p:cNvSpPr/>
          <p:nvPr/>
        </p:nvSpPr>
        <p:spPr>
          <a:xfrm>
            <a:off x="8518525" y="172289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7286"/>
        <p:cNvGrpSpPr/>
        <p:nvPr/>
      </p:nvGrpSpPr>
      <p:grpSpPr>
        <a:xfrm>
          <a:off x="0" y="0"/>
          <a:ext cx="0" cy="0"/>
          <a:chOff x="0" y="0"/>
          <a:chExt cx="0" cy="0"/>
        </a:xfrm>
      </p:grpSpPr>
      <p:sp>
        <p:nvSpPr>
          <p:cNvPr id="7287" name="Google Shape;7287;g30531508078_0_16792"/>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288" name="Google Shape;7288;g30531508078_0_16792"/>
          <p:cNvSpPr txBox="1">
            <a:spLocks noGrp="1"/>
          </p:cNvSpPr>
          <p:nvPr>
            <p:ph type="subTitle" idx="1"/>
          </p:nvPr>
        </p:nvSpPr>
        <p:spPr>
          <a:xfrm>
            <a:off x="715449" y="2162063"/>
            <a:ext cx="25029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289" name="Google Shape;7289;g30531508078_0_16792"/>
          <p:cNvSpPr txBox="1">
            <a:spLocks noGrp="1"/>
          </p:cNvSpPr>
          <p:nvPr>
            <p:ph type="subTitle" idx="2"/>
          </p:nvPr>
        </p:nvSpPr>
        <p:spPr>
          <a:xfrm>
            <a:off x="3313100" y="2162063"/>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290" name="Google Shape;7290;g30531508078_0_16792"/>
          <p:cNvSpPr txBox="1">
            <a:spLocks noGrp="1"/>
          </p:cNvSpPr>
          <p:nvPr>
            <p:ph type="subTitle" idx="3"/>
          </p:nvPr>
        </p:nvSpPr>
        <p:spPr>
          <a:xfrm>
            <a:off x="5910675" y="2162063"/>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291" name="Google Shape;7291;g30531508078_0_16792"/>
          <p:cNvSpPr txBox="1">
            <a:spLocks noGrp="1"/>
          </p:cNvSpPr>
          <p:nvPr>
            <p:ph type="subTitle" idx="4"/>
          </p:nvPr>
        </p:nvSpPr>
        <p:spPr>
          <a:xfrm>
            <a:off x="715449" y="3466775"/>
            <a:ext cx="25029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292" name="Google Shape;7292;g30531508078_0_16792"/>
          <p:cNvSpPr txBox="1">
            <a:spLocks noGrp="1"/>
          </p:cNvSpPr>
          <p:nvPr>
            <p:ph type="subTitle" idx="5"/>
          </p:nvPr>
        </p:nvSpPr>
        <p:spPr>
          <a:xfrm>
            <a:off x="3313100" y="3466776"/>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293" name="Google Shape;7293;g30531508078_0_16792"/>
          <p:cNvSpPr txBox="1">
            <a:spLocks noGrp="1"/>
          </p:cNvSpPr>
          <p:nvPr>
            <p:ph type="subTitle" idx="6"/>
          </p:nvPr>
        </p:nvSpPr>
        <p:spPr>
          <a:xfrm>
            <a:off x="5910675" y="3466776"/>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294" name="Google Shape;7294;g30531508078_0_16792"/>
          <p:cNvSpPr txBox="1">
            <a:spLocks noGrp="1"/>
          </p:cNvSpPr>
          <p:nvPr>
            <p:ph type="subTitle" idx="7"/>
          </p:nvPr>
        </p:nvSpPr>
        <p:spPr>
          <a:xfrm>
            <a:off x="710200" y="1828800"/>
            <a:ext cx="25029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295" name="Google Shape;7295;g30531508078_0_16792"/>
          <p:cNvSpPr txBox="1">
            <a:spLocks noGrp="1"/>
          </p:cNvSpPr>
          <p:nvPr>
            <p:ph type="subTitle" idx="8"/>
          </p:nvPr>
        </p:nvSpPr>
        <p:spPr>
          <a:xfrm>
            <a:off x="3313100" y="1828800"/>
            <a:ext cx="25080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296" name="Google Shape;7296;g30531508078_0_16792"/>
          <p:cNvSpPr txBox="1">
            <a:spLocks noGrp="1"/>
          </p:cNvSpPr>
          <p:nvPr>
            <p:ph type="subTitle" idx="9"/>
          </p:nvPr>
        </p:nvSpPr>
        <p:spPr>
          <a:xfrm>
            <a:off x="5915935" y="1828800"/>
            <a:ext cx="25080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297" name="Google Shape;7297;g30531508078_0_16792"/>
          <p:cNvSpPr txBox="1">
            <a:spLocks noGrp="1"/>
          </p:cNvSpPr>
          <p:nvPr>
            <p:ph type="subTitle" idx="13"/>
          </p:nvPr>
        </p:nvSpPr>
        <p:spPr>
          <a:xfrm>
            <a:off x="710200" y="3138441"/>
            <a:ext cx="25029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298" name="Google Shape;7298;g30531508078_0_16792"/>
          <p:cNvSpPr txBox="1">
            <a:spLocks noGrp="1"/>
          </p:cNvSpPr>
          <p:nvPr>
            <p:ph type="subTitle" idx="14"/>
          </p:nvPr>
        </p:nvSpPr>
        <p:spPr>
          <a:xfrm>
            <a:off x="3313100" y="3138442"/>
            <a:ext cx="25080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299" name="Google Shape;7299;g30531508078_0_16792"/>
          <p:cNvSpPr txBox="1">
            <a:spLocks noGrp="1"/>
          </p:cNvSpPr>
          <p:nvPr>
            <p:ph type="subTitle" idx="15"/>
          </p:nvPr>
        </p:nvSpPr>
        <p:spPr>
          <a:xfrm>
            <a:off x="5915935" y="3138442"/>
            <a:ext cx="2508000" cy="429900"/>
          </a:xfrm>
          <a:prstGeom prst="rect">
            <a:avLst/>
          </a:prstGeom>
          <a:ln>
            <a:noFill/>
          </a:ln>
        </p:spPr>
        <p:txBody>
          <a:bodyPr spcFirstLastPara="1" wrap="square" lIns="91425" tIns="91425" rIns="91425" bIns="91425" anchor="b" anchorCtr="0">
            <a:noAutofit/>
          </a:bodyPr>
          <a:lstStyle>
            <a:lvl1pPr lvl="0">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7300" name="Google Shape;7300;g30531508078_0_16792"/>
          <p:cNvGrpSpPr/>
          <p:nvPr/>
        </p:nvGrpSpPr>
        <p:grpSpPr>
          <a:xfrm flipH="1">
            <a:off x="-10" y="4625291"/>
            <a:ext cx="4520612" cy="518202"/>
            <a:chOff x="515762" y="4625291"/>
            <a:chExt cx="4520612" cy="518202"/>
          </a:xfrm>
        </p:grpSpPr>
        <p:sp>
          <p:nvSpPr>
            <p:cNvPr id="7301" name="Google Shape;7301;g30531508078_0_16792"/>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g30531508078_0_16792"/>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g30531508078_0_16792"/>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g30531508078_0_16792"/>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g30531508078_0_16792"/>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g30531508078_0_16792"/>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g30531508078_0_16792"/>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g30531508078_0_16792"/>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g30531508078_0_16792"/>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g30531508078_0_16792"/>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g30531508078_0_16792"/>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g30531508078_0_16792"/>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g30531508078_0_16792"/>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g30531508078_0_16792"/>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g30531508078_0_16792"/>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g30531508078_0_16792"/>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g30531508078_0_16792"/>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g30531508078_0_16792"/>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g30531508078_0_16792"/>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g30531508078_0_16792"/>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g30531508078_0_16792"/>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g30531508078_0_16792"/>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g30531508078_0_16792"/>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g30531508078_0_16792"/>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g30531508078_0_16792"/>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g30531508078_0_16792"/>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g30531508078_0_16792"/>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g30531508078_0_16792"/>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g30531508078_0_16792"/>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g30531508078_0_16792"/>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g30531508078_0_16792"/>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g30531508078_0_16792"/>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g30531508078_0_16792"/>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g30531508078_0_16792"/>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g30531508078_0_16792"/>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g30531508078_0_16792"/>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g30531508078_0_16792"/>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g30531508078_0_16792"/>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g30531508078_0_16792"/>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g30531508078_0_16792"/>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g30531508078_0_16792"/>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g30531508078_0_16792"/>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g30531508078_0_16792"/>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g30531508078_0_16792"/>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g30531508078_0_16792"/>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g30531508078_0_16792"/>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g30531508078_0_16792"/>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g30531508078_0_16792"/>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g30531508078_0_16792"/>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g30531508078_0_16792"/>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g30531508078_0_16792"/>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g30531508078_0_16792"/>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g30531508078_0_16792"/>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g30531508078_0_16792"/>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g30531508078_0_16792"/>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g30531508078_0_16792"/>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g30531508078_0_16792"/>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g30531508078_0_16792"/>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g30531508078_0_16792"/>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g30531508078_0_16792"/>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g30531508078_0_16792"/>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g30531508078_0_16792"/>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g30531508078_0_16792"/>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g30531508078_0_16792"/>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g30531508078_0_16792"/>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g30531508078_0_16792"/>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g30531508078_0_16792"/>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g30531508078_0_16792"/>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g30531508078_0_16792"/>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g30531508078_0_16792"/>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1" name="Google Shape;7371;g30531508078_0_16792"/>
          <p:cNvGrpSpPr/>
          <p:nvPr/>
        </p:nvGrpSpPr>
        <p:grpSpPr>
          <a:xfrm>
            <a:off x="-840300" y="2798975"/>
            <a:ext cx="1560300" cy="1560300"/>
            <a:chOff x="2635175" y="-705975"/>
            <a:chExt cx="1560300" cy="1560300"/>
          </a:xfrm>
        </p:grpSpPr>
        <p:sp>
          <p:nvSpPr>
            <p:cNvPr id="7372" name="Google Shape;7372;g30531508078_0_16792"/>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g30531508078_0_16792"/>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74" name="Google Shape;7374;g30531508078_0_16792"/>
          <p:cNvSpPr/>
          <p:nvPr/>
        </p:nvSpPr>
        <p:spPr>
          <a:xfrm>
            <a:off x="8428901" y="-2033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7375"/>
        <p:cNvGrpSpPr/>
        <p:nvPr/>
      </p:nvGrpSpPr>
      <p:grpSpPr>
        <a:xfrm>
          <a:off x="0" y="0"/>
          <a:ext cx="0" cy="0"/>
          <a:chOff x="0" y="0"/>
          <a:chExt cx="0" cy="0"/>
        </a:xfrm>
      </p:grpSpPr>
      <p:sp>
        <p:nvSpPr>
          <p:cNvPr id="7376" name="Google Shape;7376;g30531508078_0_16881"/>
          <p:cNvSpPr txBox="1">
            <a:spLocks noGrp="1"/>
          </p:cNvSpPr>
          <p:nvPr>
            <p:ph type="title" hasCustomPrompt="1"/>
          </p:nvPr>
        </p:nvSpPr>
        <p:spPr>
          <a:xfrm>
            <a:off x="985725" y="540000"/>
            <a:ext cx="4070100" cy="82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solidFill>
                  <a:schemeClr val="dk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7377" name="Google Shape;7377;g30531508078_0_16881"/>
          <p:cNvSpPr txBox="1">
            <a:spLocks noGrp="1"/>
          </p:cNvSpPr>
          <p:nvPr>
            <p:ph type="subTitle" idx="1"/>
          </p:nvPr>
        </p:nvSpPr>
        <p:spPr>
          <a:xfrm>
            <a:off x="985725" y="1368278"/>
            <a:ext cx="40701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378" name="Google Shape;7378;g30531508078_0_16881"/>
          <p:cNvSpPr txBox="1">
            <a:spLocks noGrp="1"/>
          </p:cNvSpPr>
          <p:nvPr>
            <p:ph type="title" idx="2" hasCustomPrompt="1"/>
          </p:nvPr>
        </p:nvSpPr>
        <p:spPr>
          <a:xfrm>
            <a:off x="985725" y="1954280"/>
            <a:ext cx="4070100" cy="82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solidFill>
                  <a:schemeClr val="dk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7379" name="Google Shape;7379;g30531508078_0_16881"/>
          <p:cNvSpPr txBox="1">
            <a:spLocks noGrp="1"/>
          </p:cNvSpPr>
          <p:nvPr>
            <p:ph type="subTitle" idx="3"/>
          </p:nvPr>
        </p:nvSpPr>
        <p:spPr>
          <a:xfrm>
            <a:off x="985725" y="2782583"/>
            <a:ext cx="40701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380" name="Google Shape;7380;g30531508078_0_16881"/>
          <p:cNvSpPr txBox="1">
            <a:spLocks noGrp="1"/>
          </p:cNvSpPr>
          <p:nvPr>
            <p:ph type="title" idx="4" hasCustomPrompt="1"/>
          </p:nvPr>
        </p:nvSpPr>
        <p:spPr>
          <a:xfrm>
            <a:off x="985725" y="3368597"/>
            <a:ext cx="4070100" cy="82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solidFill>
                  <a:schemeClr val="dk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7381" name="Google Shape;7381;g30531508078_0_16881"/>
          <p:cNvSpPr txBox="1">
            <a:spLocks noGrp="1"/>
          </p:cNvSpPr>
          <p:nvPr>
            <p:ph type="subTitle" idx="5"/>
          </p:nvPr>
        </p:nvSpPr>
        <p:spPr>
          <a:xfrm>
            <a:off x="985725" y="4196900"/>
            <a:ext cx="40701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382" name="Google Shape;7382;g30531508078_0_16881"/>
          <p:cNvSpPr/>
          <p:nvPr/>
        </p:nvSpPr>
        <p:spPr>
          <a:xfrm rot="1175372">
            <a:off x="8680022" y="12333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83" name="Google Shape;7383;g30531508078_0_16881"/>
          <p:cNvGrpSpPr/>
          <p:nvPr/>
        </p:nvGrpSpPr>
        <p:grpSpPr>
          <a:xfrm>
            <a:off x="519275" y="240805"/>
            <a:ext cx="391661" cy="588385"/>
            <a:chOff x="3163475" y="4240162"/>
            <a:chExt cx="391661" cy="588385"/>
          </a:xfrm>
        </p:grpSpPr>
        <p:sp>
          <p:nvSpPr>
            <p:cNvPr id="7384" name="Google Shape;7384;g30531508078_0_16881"/>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g30531508078_0_16881"/>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86" name="Google Shape;7386;g30531508078_0_16881"/>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hanks">
  <p:cSld name="CUSTOM_4">
    <p:spTree>
      <p:nvGrpSpPr>
        <p:cNvPr id="1" name="Shape 7387"/>
        <p:cNvGrpSpPr/>
        <p:nvPr/>
      </p:nvGrpSpPr>
      <p:grpSpPr>
        <a:xfrm>
          <a:off x="0" y="0"/>
          <a:ext cx="0" cy="0"/>
          <a:chOff x="0" y="0"/>
          <a:chExt cx="0" cy="0"/>
        </a:xfrm>
      </p:grpSpPr>
      <p:sp>
        <p:nvSpPr>
          <p:cNvPr id="7388" name="Google Shape;7388;g30531508078_0_16893"/>
          <p:cNvSpPr txBox="1">
            <a:spLocks noGrp="1"/>
          </p:cNvSpPr>
          <p:nvPr>
            <p:ph type="title"/>
          </p:nvPr>
        </p:nvSpPr>
        <p:spPr>
          <a:xfrm>
            <a:off x="786050" y="535000"/>
            <a:ext cx="4671600" cy="889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8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389" name="Google Shape;7389;g30531508078_0_16893"/>
          <p:cNvSpPr txBox="1">
            <a:spLocks noGrp="1"/>
          </p:cNvSpPr>
          <p:nvPr>
            <p:ph type="subTitle" idx="1"/>
          </p:nvPr>
        </p:nvSpPr>
        <p:spPr>
          <a:xfrm>
            <a:off x="1433725" y="2174000"/>
            <a:ext cx="3376200" cy="1595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7390" name="Google Shape;7390;g30531508078_0_16893"/>
          <p:cNvSpPr txBox="1"/>
          <p:nvPr/>
        </p:nvSpPr>
        <p:spPr>
          <a:xfrm>
            <a:off x="1216125" y="3769400"/>
            <a:ext cx="38115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200">
                <a:solidFill>
                  <a:schemeClr val="dk1"/>
                </a:solidFill>
                <a:latin typeface="Raleway"/>
                <a:ea typeface="Raleway"/>
                <a:cs typeface="Raleway"/>
                <a:sym typeface="Raleway"/>
              </a:rPr>
              <a:t>CREDITS: This presentation template was created by </a:t>
            </a:r>
            <a:r>
              <a:rPr lang="en" sz="1200" b="1">
                <a:solidFill>
                  <a:schemeClr val="dk1"/>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200">
                <a:solidFill>
                  <a:schemeClr val="dk1"/>
                </a:solidFill>
                <a:latin typeface="Raleway"/>
                <a:ea typeface="Raleway"/>
                <a:cs typeface="Raleway"/>
                <a:sym typeface="Raleway"/>
              </a:rPr>
              <a:t>, and includes icons by </a:t>
            </a:r>
            <a:r>
              <a:rPr lang="en" sz="1200" b="1">
                <a:solidFill>
                  <a:schemeClr val="dk1"/>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200" b="1">
                <a:solidFill>
                  <a:schemeClr val="dk1"/>
                </a:solidFill>
                <a:latin typeface="Raleway"/>
                <a:ea typeface="Raleway"/>
                <a:cs typeface="Raleway"/>
                <a:sym typeface="Raleway"/>
              </a:rPr>
              <a:t> </a:t>
            </a:r>
            <a:r>
              <a:rPr lang="en" sz="1200">
                <a:solidFill>
                  <a:schemeClr val="dk1"/>
                </a:solidFill>
                <a:latin typeface="Raleway"/>
                <a:ea typeface="Raleway"/>
                <a:cs typeface="Raleway"/>
                <a:sym typeface="Raleway"/>
              </a:rPr>
              <a:t>and infographics &amp; images by </a:t>
            </a:r>
            <a:r>
              <a:rPr lang="en" sz="1200" b="1">
                <a:solidFill>
                  <a:schemeClr val="dk1"/>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endParaRPr sz="1200" b="1">
              <a:solidFill>
                <a:schemeClr val="dk1"/>
              </a:solidFill>
              <a:latin typeface="Raleway"/>
              <a:ea typeface="Raleway"/>
              <a:cs typeface="Raleway"/>
              <a:sym typeface="Raleway"/>
            </a:endParaRPr>
          </a:p>
        </p:txBody>
      </p:sp>
      <p:grpSp>
        <p:nvGrpSpPr>
          <p:cNvPr id="7391" name="Google Shape;7391;g30531508078_0_16893"/>
          <p:cNvGrpSpPr/>
          <p:nvPr/>
        </p:nvGrpSpPr>
        <p:grpSpPr>
          <a:xfrm>
            <a:off x="-711011" y="4365550"/>
            <a:ext cx="1560300" cy="1560300"/>
            <a:chOff x="2635175" y="-705975"/>
            <a:chExt cx="1560300" cy="1560300"/>
          </a:xfrm>
        </p:grpSpPr>
        <p:sp>
          <p:nvSpPr>
            <p:cNvPr id="7392" name="Google Shape;7392;g30531508078_0_16893"/>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g30531508078_0_16893"/>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94" name="Google Shape;7394;g30531508078_0_16893"/>
          <p:cNvSpPr/>
          <p:nvPr/>
        </p:nvSpPr>
        <p:spPr>
          <a:xfrm flipH="1">
            <a:off x="-8061" y="19255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95" name="Google Shape;7395;g30531508078_0_16893"/>
          <p:cNvGrpSpPr/>
          <p:nvPr/>
        </p:nvGrpSpPr>
        <p:grpSpPr>
          <a:xfrm>
            <a:off x="7101871" y="-1068378"/>
            <a:ext cx="2446007" cy="2446200"/>
            <a:chOff x="9600300" y="4608413"/>
            <a:chExt cx="2446007" cy="2446200"/>
          </a:xfrm>
        </p:grpSpPr>
        <p:sp>
          <p:nvSpPr>
            <p:cNvPr id="7396" name="Google Shape;7396;g30531508078_0_16893"/>
            <p:cNvSpPr/>
            <p:nvPr/>
          </p:nvSpPr>
          <p:spPr>
            <a:xfrm>
              <a:off x="9600350" y="4608413"/>
              <a:ext cx="2445900" cy="24462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97" name="Google Shape;7397;g30531508078_0_16893"/>
            <p:cNvGrpSpPr/>
            <p:nvPr/>
          </p:nvGrpSpPr>
          <p:grpSpPr>
            <a:xfrm flipH="1">
              <a:off x="9600300" y="4608477"/>
              <a:ext cx="2446007" cy="2446071"/>
              <a:chOff x="0" y="2697527"/>
              <a:chExt cx="2446007" cy="2446071"/>
            </a:xfrm>
          </p:grpSpPr>
          <p:sp>
            <p:nvSpPr>
              <p:cNvPr id="7398" name="Google Shape;7398;g30531508078_0_16893"/>
              <p:cNvSpPr/>
              <p:nvPr/>
            </p:nvSpPr>
            <p:spPr>
              <a:xfrm>
                <a:off x="355251" y="2697550"/>
                <a:ext cx="67" cy="2446048"/>
              </a:xfrm>
              <a:custGeom>
                <a:avLst/>
                <a:gdLst/>
                <a:ahLst/>
                <a:cxnLst/>
                <a:rect l="l" t="t" r="r" b="b"/>
                <a:pathLst>
                  <a:path w="1" h="36773" fill="none" extrusionOk="0">
                    <a:moveTo>
                      <a:pt x="0" y="1"/>
                    </a:moveTo>
                    <a:lnTo>
                      <a:pt x="0" y="36772"/>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g30531508078_0_16893"/>
              <p:cNvSpPr/>
              <p:nvPr/>
            </p:nvSpPr>
            <p:spPr>
              <a:xfrm>
                <a:off x="702920" y="2697550"/>
                <a:ext cx="67" cy="2446048"/>
              </a:xfrm>
              <a:custGeom>
                <a:avLst/>
                <a:gdLst/>
                <a:ahLst/>
                <a:cxnLst/>
                <a:rect l="l" t="t" r="r" b="b"/>
                <a:pathLst>
                  <a:path w="1" h="36773" fill="none" extrusionOk="0">
                    <a:moveTo>
                      <a:pt x="0" y="1"/>
                    </a:moveTo>
                    <a:lnTo>
                      <a:pt x="0" y="36772"/>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g30531508078_0_16893"/>
              <p:cNvSpPr/>
              <p:nvPr/>
            </p:nvSpPr>
            <p:spPr>
              <a:xfrm>
                <a:off x="1049057"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g30531508078_0_16893"/>
              <p:cNvSpPr/>
              <p:nvPr/>
            </p:nvSpPr>
            <p:spPr>
              <a:xfrm>
                <a:off x="1395199"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g30531508078_0_16893"/>
              <p:cNvSpPr/>
              <p:nvPr/>
            </p:nvSpPr>
            <p:spPr>
              <a:xfrm>
                <a:off x="1742872"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g30531508078_0_16893"/>
              <p:cNvSpPr/>
              <p:nvPr/>
            </p:nvSpPr>
            <p:spPr>
              <a:xfrm>
                <a:off x="2089015"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g30531508078_0_16893"/>
              <p:cNvSpPr/>
              <p:nvPr/>
            </p:nvSpPr>
            <p:spPr>
              <a:xfrm>
                <a:off x="23" y="3052800"/>
                <a:ext cx="2435338" cy="67"/>
              </a:xfrm>
              <a:custGeom>
                <a:avLst/>
                <a:gdLst/>
                <a:ahLst/>
                <a:cxnLst/>
                <a:rect l="l" t="t" r="r" b="b"/>
                <a:pathLst>
                  <a:path w="10523" h="1" fill="none" extrusionOk="0">
                    <a:moveTo>
                      <a:pt x="10523" y="1"/>
                    </a:moveTo>
                    <a:lnTo>
                      <a:pt x="0" y="1"/>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g30531508078_0_16893"/>
              <p:cNvSpPr/>
              <p:nvPr/>
            </p:nvSpPr>
            <p:spPr>
              <a:xfrm>
                <a:off x="23" y="3400476"/>
                <a:ext cx="2435338" cy="67"/>
              </a:xfrm>
              <a:custGeom>
                <a:avLst/>
                <a:gdLst/>
                <a:ahLst/>
                <a:cxnLst/>
                <a:rect l="l" t="t" r="r" b="b"/>
                <a:pathLst>
                  <a:path w="10523" h="1" fill="none" extrusionOk="0">
                    <a:moveTo>
                      <a:pt x="10523" y="1"/>
                    </a:moveTo>
                    <a:lnTo>
                      <a:pt x="0" y="1"/>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g30531508078_0_16893"/>
              <p:cNvSpPr/>
              <p:nvPr/>
            </p:nvSpPr>
            <p:spPr>
              <a:xfrm>
                <a:off x="23" y="3746621"/>
                <a:ext cx="2435338" cy="67"/>
              </a:xfrm>
              <a:custGeom>
                <a:avLst/>
                <a:gdLst/>
                <a:ahLst/>
                <a:cxnLst/>
                <a:rect l="l" t="t" r="r" b="b"/>
                <a:pathLst>
                  <a:path w="10523" h="1" fill="none" extrusionOk="0">
                    <a:moveTo>
                      <a:pt x="10523" y="1"/>
                    </a:moveTo>
                    <a:lnTo>
                      <a:pt x="0" y="1"/>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g30531508078_0_16893"/>
              <p:cNvSpPr/>
              <p:nvPr/>
            </p:nvSpPr>
            <p:spPr>
              <a:xfrm>
                <a:off x="23" y="4092833"/>
                <a:ext cx="2445984" cy="67"/>
              </a:xfrm>
              <a:custGeom>
                <a:avLst/>
                <a:gdLst/>
                <a:ahLst/>
                <a:cxnLst/>
                <a:rect l="l" t="t" r="r" b="b"/>
                <a:pathLst>
                  <a:path w="10569" h="1" fill="none" extrusionOk="0">
                    <a:moveTo>
                      <a:pt x="10568" y="0"/>
                    </a:moveTo>
                    <a:lnTo>
                      <a:pt x="0" y="0"/>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g30531508078_0_16893"/>
              <p:cNvSpPr/>
              <p:nvPr/>
            </p:nvSpPr>
            <p:spPr>
              <a:xfrm>
                <a:off x="0" y="4786661"/>
                <a:ext cx="2445982" cy="67"/>
              </a:xfrm>
              <a:custGeom>
                <a:avLst/>
                <a:gdLst/>
                <a:ahLst/>
                <a:cxnLst/>
                <a:rect l="l" t="t" r="r" b="b"/>
                <a:pathLst>
                  <a:path w="36772" h="1" fill="none" extrusionOk="0">
                    <a:moveTo>
                      <a:pt x="36772" y="0"/>
                    </a:moveTo>
                    <a:lnTo>
                      <a:pt x="0" y="0"/>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g30531508078_0_16893"/>
              <p:cNvSpPr/>
              <p:nvPr/>
            </p:nvSpPr>
            <p:spPr>
              <a:xfrm>
                <a:off x="0" y="4440516"/>
                <a:ext cx="2445982" cy="67"/>
              </a:xfrm>
              <a:custGeom>
                <a:avLst/>
                <a:gdLst/>
                <a:ahLst/>
                <a:cxnLst/>
                <a:rect l="l" t="t" r="r" b="b"/>
                <a:pathLst>
                  <a:path w="36772" h="1" fill="none" extrusionOk="0">
                    <a:moveTo>
                      <a:pt x="36772" y="0"/>
                    </a:moveTo>
                    <a:lnTo>
                      <a:pt x="0" y="0"/>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7410"/>
        <p:cNvGrpSpPr/>
        <p:nvPr/>
      </p:nvGrpSpPr>
      <p:grpSpPr>
        <a:xfrm>
          <a:off x="0" y="0"/>
          <a:ext cx="0" cy="0"/>
          <a:chOff x="0" y="0"/>
          <a:chExt cx="0" cy="0"/>
        </a:xfrm>
      </p:grpSpPr>
      <p:sp>
        <p:nvSpPr>
          <p:cNvPr id="7411" name="Google Shape;7411;g30531508078_0_16916"/>
          <p:cNvSpPr/>
          <p:nvPr/>
        </p:nvSpPr>
        <p:spPr>
          <a:xfrm rot="1175372">
            <a:off x="8680022" y="12333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g30531508078_0_16916"/>
          <p:cNvSpPr txBox="1"/>
          <p:nvPr/>
        </p:nvSpPr>
        <p:spPr>
          <a:xfrm rot="996460">
            <a:off x="4862135" y="17507"/>
            <a:ext cx="7586684"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Dela Gothic One"/>
                <a:ea typeface="Dela Gothic One"/>
                <a:cs typeface="Dela Gothic One"/>
                <a:sym typeface="Dela Gothic One"/>
              </a:rPr>
              <a:t>RESUME </a:t>
            </a:r>
            <a:endParaRPr>
              <a:solidFill>
                <a:schemeClr val="dk2"/>
              </a:solidFill>
              <a:latin typeface="Dela Gothic One"/>
              <a:ea typeface="Dela Gothic One"/>
              <a:cs typeface="Dela Gothic One"/>
              <a:sym typeface="Dela Gothic One"/>
            </a:endParaRPr>
          </a:p>
        </p:txBody>
      </p:sp>
      <p:sp>
        <p:nvSpPr>
          <p:cNvPr id="7413" name="Google Shape;7413;g30531508078_0_16916"/>
          <p:cNvSpPr txBox="1"/>
          <p:nvPr/>
        </p:nvSpPr>
        <p:spPr>
          <a:xfrm rot="996484">
            <a:off x="-1376655" y="4849507"/>
            <a:ext cx="5615359" cy="298986"/>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CHEER COACH CHEER COACH CHEER COACH</a:t>
            </a:r>
            <a:endParaRPr>
              <a:solidFill>
                <a:schemeClr val="dk1"/>
              </a:solidFill>
              <a:latin typeface="Dela Gothic One"/>
              <a:ea typeface="Dela Gothic One"/>
              <a:cs typeface="Dela Gothic One"/>
              <a:sym typeface="Dela Gothic One"/>
            </a:endParaRPr>
          </a:p>
        </p:txBody>
      </p:sp>
      <p:grpSp>
        <p:nvGrpSpPr>
          <p:cNvPr id="7414" name="Google Shape;7414;g30531508078_0_16916"/>
          <p:cNvGrpSpPr/>
          <p:nvPr/>
        </p:nvGrpSpPr>
        <p:grpSpPr>
          <a:xfrm>
            <a:off x="323450" y="1825605"/>
            <a:ext cx="391661" cy="588385"/>
            <a:chOff x="3163475" y="4240162"/>
            <a:chExt cx="391661" cy="588385"/>
          </a:xfrm>
        </p:grpSpPr>
        <p:sp>
          <p:nvSpPr>
            <p:cNvPr id="7415" name="Google Shape;7415;g30531508078_0_16916"/>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g30531508078_0_16916"/>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17" name="Google Shape;7417;g30531508078_0_16916"/>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18" name="Google Shape;7418;g30531508078_0_16916"/>
          <p:cNvGrpSpPr/>
          <p:nvPr/>
        </p:nvGrpSpPr>
        <p:grpSpPr>
          <a:xfrm>
            <a:off x="-717375" y="-798388"/>
            <a:ext cx="1560300" cy="1560300"/>
            <a:chOff x="2635175" y="-705975"/>
            <a:chExt cx="1560300" cy="1560300"/>
          </a:xfrm>
        </p:grpSpPr>
        <p:sp>
          <p:nvSpPr>
            <p:cNvPr id="7419" name="Google Shape;7419;g30531508078_0_16916"/>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g30531508078_0_16916"/>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21" name="Google Shape;7421;g30531508078_0_16916"/>
          <p:cNvGrpSpPr/>
          <p:nvPr/>
        </p:nvGrpSpPr>
        <p:grpSpPr>
          <a:xfrm flipH="1">
            <a:off x="4623390" y="4625291"/>
            <a:ext cx="4520612" cy="518202"/>
            <a:chOff x="515762" y="4625291"/>
            <a:chExt cx="4520612" cy="518202"/>
          </a:xfrm>
        </p:grpSpPr>
        <p:sp>
          <p:nvSpPr>
            <p:cNvPr id="7422" name="Google Shape;7422;g30531508078_0_16916"/>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g30531508078_0_16916"/>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g30531508078_0_16916"/>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g30531508078_0_16916"/>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g30531508078_0_16916"/>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g30531508078_0_16916"/>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g30531508078_0_16916"/>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g30531508078_0_16916"/>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g30531508078_0_16916"/>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g30531508078_0_16916"/>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2" name="Google Shape;7432;g30531508078_0_16916"/>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3" name="Google Shape;7433;g30531508078_0_16916"/>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4" name="Google Shape;7434;g30531508078_0_16916"/>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g30531508078_0_16916"/>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g30531508078_0_16916"/>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g30531508078_0_16916"/>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g30531508078_0_16916"/>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g30531508078_0_16916"/>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g30531508078_0_16916"/>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g30531508078_0_16916"/>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g30531508078_0_16916"/>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g30531508078_0_16916"/>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g30531508078_0_16916"/>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g30531508078_0_16916"/>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g30531508078_0_16916"/>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g30531508078_0_16916"/>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g30531508078_0_16916"/>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g30531508078_0_16916"/>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g30531508078_0_16916"/>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g30531508078_0_16916"/>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2" name="Google Shape;7452;g30531508078_0_16916"/>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3" name="Google Shape;7453;g30531508078_0_16916"/>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4" name="Google Shape;7454;g30531508078_0_16916"/>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5" name="Google Shape;7455;g30531508078_0_16916"/>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g30531508078_0_16916"/>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g30531508078_0_16916"/>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g30531508078_0_16916"/>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9" name="Google Shape;7459;g30531508078_0_16916"/>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0" name="Google Shape;7460;g30531508078_0_16916"/>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1" name="Google Shape;7461;g30531508078_0_16916"/>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g30531508078_0_16916"/>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g30531508078_0_16916"/>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g30531508078_0_16916"/>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g30531508078_0_16916"/>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g30531508078_0_16916"/>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g30531508078_0_16916"/>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g30531508078_0_16916"/>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g30531508078_0_16916"/>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g30531508078_0_16916"/>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g30531508078_0_16916"/>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g30531508078_0_16916"/>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g30531508078_0_16916"/>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g30531508078_0_16916"/>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g30531508078_0_16916"/>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g30531508078_0_16916"/>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g30531508078_0_16916"/>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g30531508078_0_16916"/>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g30531508078_0_16916"/>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g30531508078_0_16916"/>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g30531508078_0_16916"/>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g30531508078_0_16916"/>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g30531508078_0_16916"/>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g30531508078_0_16916"/>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g30531508078_0_16916"/>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g30531508078_0_16916"/>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g30531508078_0_16916"/>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g30531508078_0_16916"/>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g30531508078_0_16916"/>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g30531508078_0_16916"/>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g30531508078_0_16916"/>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7492"/>
        <p:cNvGrpSpPr/>
        <p:nvPr/>
      </p:nvGrpSpPr>
      <p:grpSpPr>
        <a:xfrm>
          <a:off x="0" y="0"/>
          <a:ext cx="0" cy="0"/>
          <a:chOff x="0" y="0"/>
          <a:chExt cx="0" cy="0"/>
        </a:xfrm>
      </p:grpSpPr>
      <p:grpSp>
        <p:nvGrpSpPr>
          <p:cNvPr id="7493" name="Google Shape;7493;g30531508078_0_16998"/>
          <p:cNvGrpSpPr/>
          <p:nvPr/>
        </p:nvGrpSpPr>
        <p:grpSpPr>
          <a:xfrm flipH="1">
            <a:off x="801765" y="-9"/>
            <a:ext cx="4520612" cy="518202"/>
            <a:chOff x="515762" y="4625291"/>
            <a:chExt cx="4520612" cy="518202"/>
          </a:xfrm>
        </p:grpSpPr>
        <p:sp>
          <p:nvSpPr>
            <p:cNvPr id="7494" name="Google Shape;7494;g30531508078_0_16998"/>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g30531508078_0_16998"/>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g30531508078_0_16998"/>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g30531508078_0_16998"/>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g30531508078_0_16998"/>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g30531508078_0_16998"/>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g30531508078_0_16998"/>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g30531508078_0_16998"/>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g30531508078_0_16998"/>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g30531508078_0_16998"/>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g30531508078_0_16998"/>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g30531508078_0_16998"/>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g30531508078_0_16998"/>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g30531508078_0_16998"/>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g30531508078_0_16998"/>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g30531508078_0_16998"/>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g30531508078_0_16998"/>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g30531508078_0_16998"/>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g30531508078_0_16998"/>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g30531508078_0_16998"/>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g30531508078_0_16998"/>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g30531508078_0_16998"/>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g30531508078_0_16998"/>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g30531508078_0_16998"/>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g30531508078_0_16998"/>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g30531508078_0_16998"/>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g30531508078_0_16998"/>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g30531508078_0_16998"/>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g30531508078_0_16998"/>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g30531508078_0_16998"/>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g30531508078_0_16998"/>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g30531508078_0_16998"/>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g30531508078_0_16998"/>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g30531508078_0_16998"/>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g30531508078_0_16998"/>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g30531508078_0_16998"/>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g30531508078_0_16998"/>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g30531508078_0_16998"/>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g30531508078_0_16998"/>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g30531508078_0_16998"/>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g30531508078_0_16998"/>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g30531508078_0_16998"/>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g30531508078_0_16998"/>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g30531508078_0_16998"/>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g30531508078_0_16998"/>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g30531508078_0_16998"/>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g30531508078_0_16998"/>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g30531508078_0_16998"/>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g30531508078_0_16998"/>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g30531508078_0_16998"/>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g30531508078_0_16998"/>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g30531508078_0_16998"/>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g30531508078_0_16998"/>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g30531508078_0_16998"/>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g30531508078_0_16998"/>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g30531508078_0_16998"/>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g30531508078_0_16998"/>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g30531508078_0_16998"/>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g30531508078_0_16998"/>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g30531508078_0_16998"/>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g30531508078_0_16998"/>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g30531508078_0_16998"/>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g30531508078_0_16998"/>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g30531508078_0_16998"/>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g30531508078_0_16998"/>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g30531508078_0_16998"/>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g30531508078_0_16998"/>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g30531508078_0_16998"/>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g30531508078_0_16998"/>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g30531508078_0_16998"/>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64" name="Google Shape;7564;g30531508078_0_16998"/>
          <p:cNvSpPr/>
          <p:nvPr/>
        </p:nvSpPr>
        <p:spPr>
          <a:xfrm rot="1175372">
            <a:off x="8680022" y="7351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g30531508078_0_16998"/>
          <p:cNvSpPr txBox="1"/>
          <p:nvPr/>
        </p:nvSpPr>
        <p:spPr>
          <a:xfrm rot="996484">
            <a:off x="-1376655" y="4849507"/>
            <a:ext cx="5615359" cy="298986"/>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CHEER COACH CHEER COACH CHEER COACH</a:t>
            </a:r>
            <a:endParaRPr>
              <a:solidFill>
                <a:schemeClr val="dk1"/>
              </a:solidFill>
              <a:latin typeface="Dela Gothic One"/>
              <a:ea typeface="Dela Gothic One"/>
              <a:cs typeface="Dela Gothic One"/>
              <a:sym typeface="Dela Gothic One"/>
            </a:endParaRPr>
          </a:p>
        </p:txBody>
      </p:sp>
      <p:sp>
        <p:nvSpPr>
          <p:cNvPr id="7566" name="Google Shape;7566;g30531508078_0_16998"/>
          <p:cNvSpPr txBox="1"/>
          <p:nvPr/>
        </p:nvSpPr>
        <p:spPr>
          <a:xfrm rot="996460">
            <a:off x="4862135" y="17507"/>
            <a:ext cx="7586684"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Dela Gothic One"/>
                <a:ea typeface="Dela Gothic One"/>
                <a:cs typeface="Dela Gothic One"/>
                <a:sym typeface="Dela Gothic One"/>
              </a:rPr>
              <a:t>RESUME </a:t>
            </a:r>
            <a:endParaRPr>
              <a:solidFill>
                <a:schemeClr val="dk2"/>
              </a:solidFill>
              <a:latin typeface="Dela Gothic One"/>
              <a:ea typeface="Dela Gothic One"/>
              <a:cs typeface="Dela Gothic One"/>
              <a:sym typeface="Dela Gothic One"/>
            </a:endParaRPr>
          </a:p>
        </p:txBody>
      </p:sp>
      <p:sp>
        <p:nvSpPr>
          <p:cNvPr id="7567" name="Google Shape;7567;g30531508078_0_16998"/>
          <p:cNvSpPr/>
          <p:nvPr/>
        </p:nvSpPr>
        <p:spPr>
          <a:xfrm rot="10800000">
            <a:off x="-8061" y="2606186"/>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g30531508078_0_16998"/>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69" name="Google Shape;7569;g30531508078_0_16998"/>
          <p:cNvGrpSpPr/>
          <p:nvPr/>
        </p:nvGrpSpPr>
        <p:grpSpPr>
          <a:xfrm>
            <a:off x="5548025" y="4461125"/>
            <a:ext cx="1560300" cy="1560300"/>
            <a:chOff x="2635175" y="-705975"/>
            <a:chExt cx="1560300" cy="1560300"/>
          </a:xfrm>
        </p:grpSpPr>
        <p:sp>
          <p:nvSpPr>
            <p:cNvPr id="7570" name="Google Shape;7570;g30531508078_0_16998"/>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g30531508078_0_16998"/>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575"/>
        <p:cNvGrpSpPr/>
        <p:nvPr/>
      </p:nvGrpSpPr>
      <p:grpSpPr>
        <a:xfrm>
          <a:off x="0" y="0"/>
          <a:ext cx="0" cy="0"/>
          <a:chOff x="0" y="0"/>
          <a:chExt cx="0" cy="0"/>
        </a:xfrm>
      </p:grpSpPr>
      <p:sp>
        <p:nvSpPr>
          <p:cNvPr id="7576" name="Google Shape;7576;g30531508078_0_20905"/>
          <p:cNvSpPr txBox="1">
            <a:spLocks noGrp="1"/>
          </p:cNvSpPr>
          <p:nvPr>
            <p:ph type="ctrTitle"/>
          </p:nvPr>
        </p:nvSpPr>
        <p:spPr>
          <a:xfrm>
            <a:off x="571450" y="1130600"/>
            <a:ext cx="4978800" cy="2180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chemeClr val="dk2"/>
              </a:buClr>
              <a:buSzPts val="5200"/>
              <a:buNone/>
              <a:defRPr sz="8500">
                <a:solidFill>
                  <a:schemeClr val="dk2"/>
                </a:solidFill>
                <a:latin typeface="Dela Gothic One"/>
                <a:ea typeface="Dela Gothic One"/>
                <a:cs typeface="Dela Gothic One"/>
                <a:sym typeface="Dela Gothic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7577" name="Google Shape;7577;g30531508078_0_20905"/>
          <p:cNvSpPr txBox="1">
            <a:spLocks noGrp="1"/>
          </p:cNvSpPr>
          <p:nvPr>
            <p:ph type="subTitle" idx="1"/>
          </p:nvPr>
        </p:nvSpPr>
        <p:spPr>
          <a:xfrm>
            <a:off x="825575" y="3331425"/>
            <a:ext cx="4463100" cy="4095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lt1"/>
                </a:solidFill>
                <a:latin typeface="Raleway Medium"/>
                <a:ea typeface="Raleway Medium"/>
                <a:cs typeface="Raleway Medium"/>
                <a:sym typeface="Raleway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7578" name="Google Shape;7578;g30531508078_0_20905"/>
          <p:cNvGrpSpPr/>
          <p:nvPr/>
        </p:nvGrpSpPr>
        <p:grpSpPr>
          <a:xfrm flipH="1">
            <a:off x="801765" y="-9"/>
            <a:ext cx="4520612" cy="518202"/>
            <a:chOff x="515762" y="4625291"/>
            <a:chExt cx="4520612" cy="518202"/>
          </a:xfrm>
        </p:grpSpPr>
        <p:sp>
          <p:nvSpPr>
            <p:cNvPr id="7579" name="Google Shape;7579;g30531508078_0_20905"/>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g30531508078_0_20905"/>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g30531508078_0_20905"/>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g30531508078_0_20905"/>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g30531508078_0_20905"/>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g30531508078_0_20905"/>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g30531508078_0_20905"/>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g30531508078_0_20905"/>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g30531508078_0_20905"/>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g30531508078_0_20905"/>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g30531508078_0_20905"/>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g30531508078_0_20905"/>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g30531508078_0_20905"/>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g30531508078_0_20905"/>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g30531508078_0_20905"/>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g30531508078_0_20905"/>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g30531508078_0_20905"/>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g30531508078_0_20905"/>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g30531508078_0_20905"/>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g30531508078_0_20905"/>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g30531508078_0_20905"/>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g30531508078_0_20905"/>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g30531508078_0_20905"/>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g30531508078_0_20905"/>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g30531508078_0_20905"/>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g30531508078_0_20905"/>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g30531508078_0_20905"/>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g30531508078_0_20905"/>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g30531508078_0_20905"/>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g30531508078_0_20905"/>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g30531508078_0_20905"/>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g30531508078_0_20905"/>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g30531508078_0_20905"/>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g30531508078_0_20905"/>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g30531508078_0_20905"/>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g30531508078_0_20905"/>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g30531508078_0_20905"/>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g30531508078_0_20905"/>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g30531508078_0_20905"/>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g30531508078_0_20905"/>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g30531508078_0_20905"/>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g30531508078_0_20905"/>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g30531508078_0_20905"/>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g30531508078_0_20905"/>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g30531508078_0_20905"/>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g30531508078_0_20905"/>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g30531508078_0_20905"/>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g30531508078_0_20905"/>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g30531508078_0_20905"/>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g30531508078_0_20905"/>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g30531508078_0_20905"/>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g30531508078_0_20905"/>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g30531508078_0_20905"/>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g30531508078_0_20905"/>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g30531508078_0_20905"/>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g30531508078_0_20905"/>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g30531508078_0_20905"/>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g30531508078_0_20905"/>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g30531508078_0_20905"/>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g30531508078_0_20905"/>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g30531508078_0_20905"/>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g30531508078_0_20905"/>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g30531508078_0_20905"/>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g30531508078_0_20905"/>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g30531508078_0_20905"/>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g30531508078_0_20905"/>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g30531508078_0_20905"/>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g30531508078_0_20905"/>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g30531508078_0_20905"/>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g30531508078_0_20905"/>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49" name="Google Shape;7649;g30531508078_0_20905"/>
          <p:cNvSpPr/>
          <p:nvPr/>
        </p:nvSpPr>
        <p:spPr>
          <a:xfrm rot="1175372">
            <a:off x="8680022" y="12333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50" name="Google Shape;7650;g30531508078_0_20905"/>
          <p:cNvGrpSpPr/>
          <p:nvPr/>
        </p:nvGrpSpPr>
        <p:grpSpPr>
          <a:xfrm>
            <a:off x="2280700" y="4461125"/>
            <a:ext cx="1560300" cy="1560300"/>
            <a:chOff x="2635175" y="-705975"/>
            <a:chExt cx="1560300" cy="1560300"/>
          </a:xfrm>
        </p:grpSpPr>
        <p:sp>
          <p:nvSpPr>
            <p:cNvPr id="7651" name="Google Shape;7651;g30531508078_0_20905"/>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g30531508078_0_20905"/>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53" name="Google Shape;7653;g30531508078_0_20905"/>
          <p:cNvSpPr/>
          <p:nvPr/>
        </p:nvSpPr>
        <p:spPr>
          <a:xfrm rot="10800000">
            <a:off x="-806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g30531508078_0_20905"/>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55"/>
        <p:cNvGrpSpPr/>
        <p:nvPr/>
      </p:nvGrpSpPr>
      <p:grpSpPr>
        <a:xfrm>
          <a:off x="0" y="0"/>
          <a:ext cx="0" cy="0"/>
          <a:chOff x="0" y="0"/>
          <a:chExt cx="0" cy="0"/>
        </a:xfrm>
      </p:grpSpPr>
      <p:sp>
        <p:nvSpPr>
          <p:cNvPr id="7656" name="Google Shape;7656;g30531508078_0_20985"/>
          <p:cNvSpPr txBox="1">
            <a:spLocks noGrp="1"/>
          </p:cNvSpPr>
          <p:nvPr>
            <p:ph type="title"/>
          </p:nvPr>
        </p:nvSpPr>
        <p:spPr>
          <a:xfrm>
            <a:off x="3488470" y="2763104"/>
            <a:ext cx="48933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3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657" name="Google Shape;7657;g30531508078_0_20985"/>
          <p:cNvSpPr txBox="1">
            <a:spLocks noGrp="1"/>
          </p:cNvSpPr>
          <p:nvPr>
            <p:ph type="title" idx="2" hasCustomPrompt="1"/>
          </p:nvPr>
        </p:nvSpPr>
        <p:spPr>
          <a:xfrm>
            <a:off x="5435946" y="1331550"/>
            <a:ext cx="9984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7658" name="Google Shape;7658;g30531508078_0_20985"/>
          <p:cNvSpPr txBox="1">
            <a:spLocks noGrp="1"/>
          </p:cNvSpPr>
          <p:nvPr>
            <p:ph type="subTitle" idx="1"/>
          </p:nvPr>
        </p:nvSpPr>
        <p:spPr>
          <a:xfrm>
            <a:off x="3590625" y="3740700"/>
            <a:ext cx="4689000" cy="359400"/>
          </a:xfrm>
          <a:prstGeom prst="rect">
            <a:avLst/>
          </a:prstGeom>
          <a:solidFill>
            <a:schemeClr val="dk1"/>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659" name="Google Shape;7659;g30531508078_0_20985"/>
          <p:cNvSpPr/>
          <p:nvPr/>
        </p:nvSpPr>
        <p:spPr>
          <a:xfrm rot="10800000" flipH="1">
            <a:off x="8463326" y="1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g30531508078_0_20985"/>
          <p:cNvSpPr/>
          <p:nvPr/>
        </p:nvSpPr>
        <p:spPr>
          <a:xfrm>
            <a:off x="7904325" y="1002617"/>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61" name="Google Shape;7661;g30531508078_0_20985"/>
          <p:cNvGrpSpPr/>
          <p:nvPr/>
        </p:nvGrpSpPr>
        <p:grpSpPr>
          <a:xfrm>
            <a:off x="4376175" y="762062"/>
            <a:ext cx="391661" cy="588385"/>
            <a:chOff x="3163475" y="4240162"/>
            <a:chExt cx="391661" cy="588385"/>
          </a:xfrm>
        </p:grpSpPr>
        <p:sp>
          <p:nvSpPr>
            <p:cNvPr id="7662" name="Google Shape;7662;g30531508078_0_20985"/>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g30531508078_0_20985"/>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64" name="Google Shape;7664;g30531508078_0_20985"/>
          <p:cNvSpPr/>
          <p:nvPr/>
        </p:nvSpPr>
        <p:spPr>
          <a:xfrm>
            <a:off x="4097088" y="150714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665"/>
        <p:cNvGrpSpPr/>
        <p:nvPr/>
      </p:nvGrpSpPr>
      <p:grpSpPr>
        <a:xfrm>
          <a:off x="0" y="0"/>
          <a:ext cx="0" cy="0"/>
          <a:chOff x="0" y="0"/>
          <a:chExt cx="0" cy="0"/>
        </a:xfrm>
      </p:grpSpPr>
      <p:sp>
        <p:nvSpPr>
          <p:cNvPr id="7666" name="Google Shape;7666;g30531508078_0_20995"/>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667" name="Google Shape;7667;g30531508078_0_20995"/>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7668" name="Google Shape;7668;g30531508078_0_20995"/>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g30531508078_0_20995"/>
          <p:cNvSpPr/>
          <p:nvPr/>
        </p:nvSpPr>
        <p:spPr>
          <a:xfrm>
            <a:off x="8518525" y="172289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g30531508078_0_20995"/>
          <p:cNvSpPr txBox="1"/>
          <p:nvPr/>
        </p:nvSpPr>
        <p:spPr>
          <a:xfrm rot="-996484" flipH="1">
            <a:off x="5001645" y="4849517"/>
            <a:ext cx="5615359" cy="298986"/>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CHEER COACH CHEER COACH CHEER COACH</a:t>
            </a:r>
            <a:endParaRPr>
              <a:solidFill>
                <a:schemeClr val="dk1"/>
              </a:solidFill>
              <a:latin typeface="Dela Gothic One"/>
              <a:ea typeface="Dela Gothic One"/>
              <a:cs typeface="Dela Gothic One"/>
              <a:sym typeface="Dela Gothic One"/>
            </a:endParaRPr>
          </a:p>
        </p:txBody>
      </p:sp>
      <p:sp>
        <p:nvSpPr>
          <p:cNvPr id="7671" name="Google Shape;7671;g30531508078_0_20995"/>
          <p:cNvSpPr txBox="1"/>
          <p:nvPr/>
        </p:nvSpPr>
        <p:spPr>
          <a:xfrm rot="-996480" flipH="1">
            <a:off x="-1697693" y="105234"/>
            <a:ext cx="5106322"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Dela Gothic One"/>
                <a:ea typeface="Dela Gothic One"/>
                <a:cs typeface="Dela Gothic One"/>
                <a:sym typeface="Dela Gothic One"/>
              </a:rPr>
              <a:t>RESUME </a:t>
            </a:r>
            <a:endParaRPr>
              <a:solidFill>
                <a:schemeClr val="dk2"/>
              </a:solidFill>
              <a:latin typeface="Dela Gothic One"/>
              <a:ea typeface="Dela Gothic One"/>
              <a:cs typeface="Dela Gothic One"/>
              <a:sym typeface="Dela Gothic One"/>
            </a:endParaRPr>
          </a:p>
        </p:txBody>
      </p:sp>
      <p:grpSp>
        <p:nvGrpSpPr>
          <p:cNvPr id="7672" name="Google Shape;7672;g30531508078_0_20995"/>
          <p:cNvGrpSpPr/>
          <p:nvPr/>
        </p:nvGrpSpPr>
        <p:grpSpPr>
          <a:xfrm flipH="1">
            <a:off x="-10" y="4625291"/>
            <a:ext cx="4520612" cy="518202"/>
            <a:chOff x="515762" y="4625291"/>
            <a:chExt cx="4520612" cy="518202"/>
          </a:xfrm>
        </p:grpSpPr>
        <p:sp>
          <p:nvSpPr>
            <p:cNvPr id="7673" name="Google Shape;7673;g30531508078_0_20995"/>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g30531508078_0_20995"/>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g30531508078_0_20995"/>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g30531508078_0_20995"/>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g30531508078_0_20995"/>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g30531508078_0_20995"/>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g30531508078_0_20995"/>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g30531508078_0_20995"/>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g30531508078_0_20995"/>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g30531508078_0_20995"/>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g30531508078_0_20995"/>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g30531508078_0_20995"/>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g30531508078_0_20995"/>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g30531508078_0_20995"/>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g30531508078_0_20995"/>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g30531508078_0_20995"/>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g30531508078_0_20995"/>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g30531508078_0_20995"/>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g30531508078_0_20995"/>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g30531508078_0_20995"/>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g30531508078_0_20995"/>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g30531508078_0_20995"/>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g30531508078_0_20995"/>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g30531508078_0_20995"/>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g30531508078_0_20995"/>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g30531508078_0_20995"/>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g30531508078_0_20995"/>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g30531508078_0_20995"/>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g30531508078_0_20995"/>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g30531508078_0_20995"/>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g30531508078_0_20995"/>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g30531508078_0_20995"/>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g30531508078_0_20995"/>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g30531508078_0_20995"/>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g30531508078_0_20995"/>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g30531508078_0_20995"/>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g30531508078_0_20995"/>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g30531508078_0_20995"/>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g30531508078_0_20995"/>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g30531508078_0_20995"/>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g30531508078_0_20995"/>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g30531508078_0_20995"/>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g30531508078_0_20995"/>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g30531508078_0_20995"/>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g30531508078_0_20995"/>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g30531508078_0_20995"/>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g30531508078_0_20995"/>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g30531508078_0_20995"/>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g30531508078_0_20995"/>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g30531508078_0_20995"/>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g30531508078_0_20995"/>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g30531508078_0_20995"/>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g30531508078_0_20995"/>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g30531508078_0_20995"/>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g30531508078_0_20995"/>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g30531508078_0_20995"/>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g30531508078_0_20995"/>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g30531508078_0_20995"/>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g30531508078_0_20995"/>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g30531508078_0_20995"/>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g30531508078_0_20995"/>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g30531508078_0_20995"/>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g30531508078_0_20995"/>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g30531508078_0_20995"/>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g30531508078_0_20995"/>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g30531508078_0_20995"/>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g30531508078_0_20995"/>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g30531508078_0_20995"/>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g30531508078_0_20995"/>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g30531508078_0_20995"/>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743"/>
        <p:cNvGrpSpPr/>
        <p:nvPr/>
      </p:nvGrpSpPr>
      <p:grpSpPr>
        <a:xfrm>
          <a:off x="0" y="0"/>
          <a:ext cx="0" cy="0"/>
          <a:chOff x="0" y="0"/>
          <a:chExt cx="0" cy="0"/>
        </a:xfrm>
      </p:grpSpPr>
      <p:sp>
        <p:nvSpPr>
          <p:cNvPr id="7744" name="Google Shape;7744;g30531508078_0_21073"/>
          <p:cNvSpPr txBox="1">
            <a:spLocks noGrp="1"/>
          </p:cNvSpPr>
          <p:nvPr>
            <p:ph type="subTitle" idx="1"/>
          </p:nvPr>
        </p:nvSpPr>
        <p:spPr>
          <a:xfrm>
            <a:off x="830427" y="2845076"/>
            <a:ext cx="3383100" cy="4320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745" name="Google Shape;7745;g30531508078_0_21073"/>
          <p:cNvSpPr txBox="1">
            <a:spLocks noGrp="1"/>
          </p:cNvSpPr>
          <p:nvPr>
            <p:ph type="subTitle" idx="2"/>
          </p:nvPr>
        </p:nvSpPr>
        <p:spPr>
          <a:xfrm>
            <a:off x="4930473" y="2845076"/>
            <a:ext cx="3383100" cy="4320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7746" name="Google Shape;7746;g30531508078_0_21073"/>
          <p:cNvSpPr txBox="1">
            <a:spLocks noGrp="1"/>
          </p:cNvSpPr>
          <p:nvPr>
            <p:ph type="subTitle" idx="3"/>
          </p:nvPr>
        </p:nvSpPr>
        <p:spPr>
          <a:xfrm>
            <a:off x="830427" y="3175901"/>
            <a:ext cx="33831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747" name="Google Shape;7747;g30531508078_0_21073"/>
          <p:cNvSpPr txBox="1">
            <a:spLocks noGrp="1"/>
          </p:cNvSpPr>
          <p:nvPr>
            <p:ph type="subTitle" idx="4"/>
          </p:nvPr>
        </p:nvSpPr>
        <p:spPr>
          <a:xfrm>
            <a:off x="4930470" y="3175901"/>
            <a:ext cx="33831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7748" name="Google Shape;7748;g30531508078_0_21073"/>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749" name="Google Shape;7749;g30531508078_0_21073"/>
          <p:cNvSpPr/>
          <p:nvPr/>
        </p:nvSpPr>
        <p:spPr>
          <a:xfrm flipH="1">
            <a:off x="1" y="148346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g30531508078_0_21073"/>
          <p:cNvSpPr/>
          <p:nvPr/>
        </p:nvSpPr>
        <p:spPr>
          <a:xfrm>
            <a:off x="8518525" y="157049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51" name="Google Shape;7751;g30531508078_0_21073"/>
          <p:cNvGrpSpPr/>
          <p:nvPr/>
        </p:nvGrpSpPr>
        <p:grpSpPr>
          <a:xfrm flipH="1">
            <a:off x="-10" y="4625291"/>
            <a:ext cx="4520612" cy="518202"/>
            <a:chOff x="515762" y="4625291"/>
            <a:chExt cx="4520612" cy="518202"/>
          </a:xfrm>
        </p:grpSpPr>
        <p:sp>
          <p:nvSpPr>
            <p:cNvPr id="7752" name="Google Shape;7752;g30531508078_0_21073"/>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g30531508078_0_21073"/>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g30531508078_0_21073"/>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g30531508078_0_21073"/>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g30531508078_0_21073"/>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g30531508078_0_21073"/>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g30531508078_0_21073"/>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g30531508078_0_21073"/>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g30531508078_0_21073"/>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g30531508078_0_21073"/>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g30531508078_0_21073"/>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g30531508078_0_21073"/>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g30531508078_0_21073"/>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g30531508078_0_21073"/>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g30531508078_0_21073"/>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g30531508078_0_21073"/>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g30531508078_0_21073"/>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g30531508078_0_21073"/>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g30531508078_0_21073"/>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g30531508078_0_21073"/>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g30531508078_0_21073"/>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g30531508078_0_21073"/>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g30531508078_0_21073"/>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g30531508078_0_21073"/>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g30531508078_0_21073"/>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g30531508078_0_21073"/>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g30531508078_0_21073"/>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g30531508078_0_21073"/>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g30531508078_0_21073"/>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g30531508078_0_21073"/>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g30531508078_0_21073"/>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g30531508078_0_21073"/>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g30531508078_0_21073"/>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g30531508078_0_21073"/>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g30531508078_0_21073"/>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g30531508078_0_21073"/>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g30531508078_0_21073"/>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g30531508078_0_21073"/>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g30531508078_0_21073"/>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g30531508078_0_21073"/>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g30531508078_0_21073"/>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g30531508078_0_21073"/>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g30531508078_0_21073"/>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g30531508078_0_21073"/>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g30531508078_0_21073"/>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g30531508078_0_21073"/>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g30531508078_0_21073"/>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g30531508078_0_21073"/>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g30531508078_0_21073"/>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g30531508078_0_21073"/>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g30531508078_0_21073"/>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g30531508078_0_21073"/>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g30531508078_0_21073"/>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g30531508078_0_21073"/>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g30531508078_0_21073"/>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g30531508078_0_21073"/>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g30531508078_0_21073"/>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g30531508078_0_21073"/>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g30531508078_0_21073"/>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g30531508078_0_21073"/>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g30531508078_0_21073"/>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g30531508078_0_21073"/>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g30531508078_0_21073"/>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g30531508078_0_21073"/>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g30531508078_0_21073"/>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g30531508078_0_21073"/>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g30531508078_0_21073"/>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g30531508078_0_21073"/>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g30531508078_0_21073"/>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1" name="Google Shape;7821;g30531508078_0_21073"/>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2" name="Google Shape;7822;g30531508078_0_21073"/>
          <p:cNvGrpSpPr/>
          <p:nvPr/>
        </p:nvGrpSpPr>
        <p:grpSpPr>
          <a:xfrm>
            <a:off x="8233075" y="4314305"/>
            <a:ext cx="391661" cy="588385"/>
            <a:chOff x="3163475" y="4240162"/>
            <a:chExt cx="391661" cy="588385"/>
          </a:xfrm>
        </p:grpSpPr>
        <p:sp>
          <p:nvSpPr>
            <p:cNvPr id="7823" name="Google Shape;7823;g30531508078_0_21073"/>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g30531508078_0_21073"/>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5" name="Google Shape;7825;g30531508078_0_21073"/>
          <p:cNvGrpSpPr/>
          <p:nvPr/>
        </p:nvGrpSpPr>
        <p:grpSpPr>
          <a:xfrm>
            <a:off x="8294689" y="-798388"/>
            <a:ext cx="1560300" cy="1560300"/>
            <a:chOff x="2635175" y="-705975"/>
            <a:chExt cx="1560300" cy="1560300"/>
          </a:xfrm>
        </p:grpSpPr>
        <p:sp>
          <p:nvSpPr>
            <p:cNvPr id="7826" name="Google Shape;7826;g30531508078_0_21073"/>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g30531508078_0_21073"/>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28"/>
        <p:cNvGrpSpPr/>
        <p:nvPr/>
      </p:nvGrpSpPr>
      <p:grpSpPr>
        <a:xfrm>
          <a:off x="0" y="0"/>
          <a:ext cx="0" cy="0"/>
          <a:chOff x="0" y="0"/>
          <a:chExt cx="0" cy="0"/>
        </a:xfrm>
      </p:grpSpPr>
      <p:sp>
        <p:nvSpPr>
          <p:cNvPr id="7829" name="Google Shape;7829;g30531508078_0_21158"/>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7830" name="Google Shape;7830;g30531508078_0_21158"/>
          <p:cNvGrpSpPr/>
          <p:nvPr/>
        </p:nvGrpSpPr>
        <p:grpSpPr>
          <a:xfrm>
            <a:off x="328350" y="527155"/>
            <a:ext cx="391661" cy="588385"/>
            <a:chOff x="3163475" y="4240162"/>
            <a:chExt cx="391661" cy="588385"/>
          </a:xfrm>
        </p:grpSpPr>
        <p:sp>
          <p:nvSpPr>
            <p:cNvPr id="7831" name="Google Shape;7831;g30531508078_0_21158"/>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g30531508078_0_21158"/>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33" name="Google Shape;7833;g30531508078_0_21158"/>
          <p:cNvSpPr/>
          <p:nvPr/>
        </p:nvSpPr>
        <p:spPr>
          <a:xfrm>
            <a:off x="8428889" y="1452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34" name="Google Shape;7834;g30531508078_0_21158"/>
          <p:cNvGrpSpPr/>
          <p:nvPr/>
        </p:nvGrpSpPr>
        <p:grpSpPr>
          <a:xfrm>
            <a:off x="8428900" y="4020105"/>
            <a:ext cx="391661" cy="588385"/>
            <a:chOff x="3163475" y="4240162"/>
            <a:chExt cx="391661" cy="588385"/>
          </a:xfrm>
        </p:grpSpPr>
        <p:sp>
          <p:nvSpPr>
            <p:cNvPr id="7835" name="Google Shape;7835;g30531508078_0_21158"/>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g30531508078_0_21158"/>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868"/>
        <p:cNvGrpSpPr/>
        <p:nvPr/>
      </p:nvGrpSpPr>
      <p:grpSpPr>
        <a:xfrm>
          <a:off x="0" y="0"/>
          <a:ext cx="0" cy="0"/>
          <a:chOff x="0" y="0"/>
          <a:chExt cx="0" cy="0"/>
        </a:xfrm>
      </p:grpSpPr>
      <p:sp>
        <p:nvSpPr>
          <p:cNvPr id="869" name="Google Shape;869;g30531508078_0_2682"/>
          <p:cNvSpPr txBox="1">
            <a:spLocks noGrp="1"/>
          </p:cNvSpPr>
          <p:nvPr>
            <p:ph type="title"/>
          </p:nvPr>
        </p:nvSpPr>
        <p:spPr>
          <a:xfrm>
            <a:off x="715100" y="3140075"/>
            <a:ext cx="5055000" cy="531900"/>
          </a:xfrm>
          <a:prstGeom prst="rect">
            <a:avLst/>
          </a:prstGeom>
        </p:spPr>
        <p:txBody>
          <a:bodyPr spcFirstLastPara="1" wrap="square" lIns="91425" tIns="91425" rIns="91425" bIns="91425" anchor="t" anchorCtr="0">
            <a:noAutofit/>
          </a:bodyPr>
          <a:lstStyle>
            <a:lvl1pPr lvl="0" algn="l">
              <a:spcBef>
                <a:spcPts val="0"/>
              </a:spcBef>
              <a:spcAft>
                <a:spcPts val="0"/>
              </a:spcAft>
              <a:buSzPts val="3000"/>
              <a:buNone/>
              <a:defRPr sz="2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endParaRPr/>
          </a:p>
        </p:txBody>
      </p:sp>
      <p:sp>
        <p:nvSpPr>
          <p:cNvPr id="870" name="Google Shape;870;g30531508078_0_2682"/>
          <p:cNvSpPr txBox="1">
            <a:spLocks noGrp="1"/>
          </p:cNvSpPr>
          <p:nvPr>
            <p:ph type="subTitle" idx="1"/>
          </p:nvPr>
        </p:nvSpPr>
        <p:spPr>
          <a:xfrm>
            <a:off x="715100" y="1471525"/>
            <a:ext cx="5055000" cy="16686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2500"/>
              <a:buNone/>
              <a:defRPr sz="2800">
                <a:solidFill>
                  <a:schemeClr val="dk1"/>
                </a:solidFill>
              </a:defRPr>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grpSp>
        <p:nvGrpSpPr>
          <p:cNvPr id="871" name="Google Shape;871;g30531508078_0_2682"/>
          <p:cNvGrpSpPr/>
          <p:nvPr/>
        </p:nvGrpSpPr>
        <p:grpSpPr>
          <a:xfrm>
            <a:off x="-717375" y="-798388"/>
            <a:ext cx="1560300" cy="1560300"/>
            <a:chOff x="2635175" y="-705975"/>
            <a:chExt cx="1560300" cy="1560300"/>
          </a:xfrm>
        </p:grpSpPr>
        <p:sp>
          <p:nvSpPr>
            <p:cNvPr id="872" name="Google Shape;872;g30531508078_0_2682"/>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g30531508078_0_2682"/>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837"/>
        <p:cNvGrpSpPr/>
        <p:nvPr/>
      </p:nvGrpSpPr>
      <p:grpSpPr>
        <a:xfrm>
          <a:off x="0" y="0"/>
          <a:ext cx="0" cy="0"/>
          <a:chOff x="0" y="0"/>
          <a:chExt cx="0" cy="0"/>
        </a:xfrm>
      </p:grpSpPr>
      <p:sp>
        <p:nvSpPr>
          <p:cNvPr id="7838" name="Google Shape;7838;g30531508078_0_21167"/>
          <p:cNvSpPr txBox="1">
            <a:spLocks noGrp="1"/>
          </p:cNvSpPr>
          <p:nvPr>
            <p:ph type="title"/>
          </p:nvPr>
        </p:nvSpPr>
        <p:spPr>
          <a:xfrm>
            <a:off x="720000" y="535000"/>
            <a:ext cx="4502400" cy="1005300"/>
          </a:xfrm>
          <a:prstGeom prst="rect">
            <a:avLst/>
          </a:prstGeom>
        </p:spPr>
        <p:txBody>
          <a:bodyPr spcFirstLastPara="1" wrap="square" lIns="91425" tIns="91425" rIns="91425" bIns="91425" anchor="t" anchorCtr="0">
            <a:noAutofit/>
          </a:bodyPr>
          <a:lstStyle>
            <a:lvl1pPr lvl="0" algn="l">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839" name="Google Shape;7839;g30531508078_0_21167"/>
          <p:cNvSpPr txBox="1">
            <a:spLocks noGrp="1"/>
          </p:cNvSpPr>
          <p:nvPr>
            <p:ph type="body" idx="1"/>
          </p:nvPr>
        </p:nvSpPr>
        <p:spPr>
          <a:xfrm>
            <a:off x="720000" y="1762650"/>
            <a:ext cx="4502400" cy="209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7840" name="Google Shape;7840;g30531508078_0_21167"/>
          <p:cNvSpPr/>
          <p:nvPr/>
        </p:nvSpPr>
        <p:spPr>
          <a:xfrm rot="1175372">
            <a:off x="-85278" y="4252749"/>
            <a:ext cx="1600754" cy="1772890"/>
          </a:xfrm>
          <a:prstGeom prst="star10">
            <a:avLst>
              <a:gd name="adj" fmla="val 28501"/>
              <a:gd name="hf" fmla="val 105146"/>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1" name="Google Shape;7841;g30531508078_0_21167"/>
          <p:cNvSpPr/>
          <p:nvPr/>
        </p:nvSpPr>
        <p:spPr>
          <a:xfrm>
            <a:off x="408586" y="18500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42" name="Google Shape;7842;g30531508078_0_21167"/>
          <p:cNvGrpSpPr/>
          <p:nvPr/>
        </p:nvGrpSpPr>
        <p:grpSpPr>
          <a:xfrm>
            <a:off x="4623400" y="-798388"/>
            <a:ext cx="1560300" cy="1560300"/>
            <a:chOff x="2635175" y="-705975"/>
            <a:chExt cx="1560300" cy="1560300"/>
          </a:xfrm>
        </p:grpSpPr>
        <p:sp>
          <p:nvSpPr>
            <p:cNvPr id="7843" name="Google Shape;7843;g30531508078_0_21167"/>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4" name="Google Shape;7844;g30531508078_0_21167"/>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45" name="Google Shape;7845;g30531508078_0_21167"/>
          <p:cNvGrpSpPr/>
          <p:nvPr/>
        </p:nvGrpSpPr>
        <p:grpSpPr>
          <a:xfrm flipH="1">
            <a:off x="4623390" y="4625291"/>
            <a:ext cx="4520612" cy="518202"/>
            <a:chOff x="515762" y="4625291"/>
            <a:chExt cx="4520612" cy="518202"/>
          </a:xfrm>
        </p:grpSpPr>
        <p:sp>
          <p:nvSpPr>
            <p:cNvPr id="7846" name="Google Shape;7846;g30531508078_0_21167"/>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g30531508078_0_21167"/>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8" name="Google Shape;7848;g30531508078_0_21167"/>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9" name="Google Shape;7849;g30531508078_0_21167"/>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0" name="Google Shape;7850;g30531508078_0_21167"/>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g30531508078_0_21167"/>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g30531508078_0_21167"/>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g30531508078_0_21167"/>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g30531508078_0_21167"/>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g30531508078_0_21167"/>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g30531508078_0_21167"/>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g30531508078_0_21167"/>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g30531508078_0_21167"/>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g30531508078_0_21167"/>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g30531508078_0_21167"/>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g30531508078_0_21167"/>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g30531508078_0_21167"/>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g30531508078_0_21167"/>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g30531508078_0_21167"/>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g30531508078_0_21167"/>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g30531508078_0_21167"/>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g30531508078_0_21167"/>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g30531508078_0_21167"/>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g30531508078_0_21167"/>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g30531508078_0_21167"/>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g30531508078_0_21167"/>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g30531508078_0_21167"/>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g30531508078_0_21167"/>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g30531508078_0_21167"/>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g30531508078_0_21167"/>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g30531508078_0_21167"/>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g30531508078_0_21167"/>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g30531508078_0_21167"/>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g30531508078_0_21167"/>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g30531508078_0_21167"/>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g30531508078_0_21167"/>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g30531508078_0_21167"/>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g30531508078_0_21167"/>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g30531508078_0_21167"/>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g30531508078_0_21167"/>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g30531508078_0_21167"/>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g30531508078_0_21167"/>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g30531508078_0_21167"/>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g30531508078_0_21167"/>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g30531508078_0_21167"/>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g30531508078_0_21167"/>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g30531508078_0_21167"/>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g30531508078_0_21167"/>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g30531508078_0_21167"/>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g30531508078_0_21167"/>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g30531508078_0_21167"/>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g30531508078_0_21167"/>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g30531508078_0_21167"/>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g30531508078_0_21167"/>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g30531508078_0_21167"/>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g30531508078_0_21167"/>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g30531508078_0_21167"/>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g30531508078_0_21167"/>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g30531508078_0_21167"/>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g30531508078_0_21167"/>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g30531508078_0_21167"/>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g30531508078_0_21167"/>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g30531508078_0_21167"/>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g30531508078_0_21167"/>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g30531508078_0_21167"/>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g30531508078_0_21167"/>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g30531508078_0_21167"/>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g30531508078_0_21167"/>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g30531508078_0_21167"/>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g30531508078_0_21167"/>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16" name="Google Shape;7916;g30531508078_0_21167"/>
          <p:cNvSpPr/>
          <p:nvPr/>
        </p:nvSpPr>
        <p:spPr>
          <a:xfrm>
            <a:off x="8655541" y="3400975"/>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917"/>
        <p:cNvGrpSpPr/>
        <p:nvPr/>
      </p:nvGrpSpPr>
      <p:grpSpPr>
        <a:xfrm>
          <a:off x="0" y="0"/>
          <a:ext cx="0" cy="0"/>
          <a:chOff x="0" y="0"/>
          <a:chExt cx="0" cy="0"/>
        </a:xfrm>
      </p:grpSpPr>
      <p:sp>
        <p:nvSpPr>
          <p:cNvPr id="7918" name="Google Shape;7918;g30531508078_0_21247"/>
          <p:cNvSpPr txBox="1">
            <a:spLocks noGrp="1"/>
          </p:cNvSpPr>
          <p:nvPr>
            <p:ph type="title"/>
          </p:nvPr>
        </p:nvSpPr>
        <p:spPr>
          <a:xfrm>
            <a:off x="720000" y="1459500"/>
            <a:ext cx="7704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solidFill>
                  <a:schemeClr val="dk2"/>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7919" name="Google Shape;7919;g30531508078_0_21247"/>
          <p:cNvGrpSpPr/>
          <p:nvPr/>
        </p:nvGrpSpPr>
        <p:grpSpPr>
          <a:xfrm flipH="1">
            <a:off x="2311690" y="-9"/>
            <a:ext cx="4520612" cy="518202"/>
            <a:chOff x="515762" y="4625291"/>
            <a:chExt cx="4520612" cy="518202"/>
          </a:xfrm>
        </p:grpSpPr>
        <p:sp>
          <p:nvSpPr>
            <p:cNvPr id="7920" name="Google Shape;7920;g30531508078_0_21247"/>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1" name="Google Shape;7921;g30531508078_0_21247"/>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2" name="Google Shape;7922;g30531508078_0_21247"/>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g30531508078_0_21247"/>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g30531508078_0_21247"/>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g30531508078_0_21247"/>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6" name="Google Shape;7926;g30531508078_0_21247"/>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7" name="Google Shape;7927;g30531508078_0_21247"/>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g30531508078_0_21247"/>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g30531508078_0_21247"/>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0" name="Google Shape;7930;g30531508078_0_21247"/>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g30531508078_0_21247"/>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g30531508078_0_21247"/>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g30531508078_0_21247"/>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g30531508078_0_21247"/>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g30531508078_0_21247"/>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g30531508078_0_21247"/>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g30531508078_0_21247"/>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g30531508078_0_21247"/>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g30531508078_0_21247"/>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g30531508078_0_21247"/>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g30531508078_0_21247"/>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g30531508078_0_21247"/>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g30531508078_0_21247"/>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g30531508078_0_21247"/>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g30531508078_0_21247"/>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g30531508078_0_21247"/>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g30531508078_0_21247"/>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g30531508078_0_21247"/>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g30531508078_0_21247"/>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g30531508078_0_21247"/>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g30531508078_0_21247"/>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g30531508078_0_21247"/>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g30531508078_0_21247"/>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g30531508078_0_21247"/>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g30531508078_0_21247"/>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g30531508078_0_21247"/>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g30531508078_0_21247"/>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g30531508078_0_21247"/>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g30531508078_0_21247"/>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g30531508078_0_21247"/>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g30531508078_0_21247"/>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g30531508078_0_21247"/>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g30531508078_0_21247"/>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g30531508078_0_21247"/>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g30531508078_0_21247"/>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g30531508078_0_21247"/>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g30531508078_0_21247"/>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g30531508078_0_21247"/>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g30531508078_0_21247"/>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g30531508078_0_21247"/>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g30531508078_0_21247"/>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g30531508078_0_21247"/>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g30531508078_0_21247"/>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g30531508078_0_21247"/>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g30531508078_0_21247"/>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g30531508078_0_21247"/>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g30531508078_0_21247"/>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g30531508078_0_21247"/>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g30531508078_0_21247"/>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g30531508078_0_21247"/>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g30531508078_0_21247"/>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g30531508078_0_21247"/>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g30531508078_0_21247"/>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g30531508078_0_21247"/>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g30531508078_0_21247"/>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g30531508078_0_21247"/>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g30531508078_0_21247"/>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g30531508078_0_21247"/>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g30531508078_0_21247"/>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90" name="Google Shape;7990;g30531508078_0_21247"/>
          <p:cNvGrpSpPr/>
          <p:nvPr/>
        </p:nvGrpSpPr>
        <p:grpSpPr>
          <a:xfrm>
            <a:off x="-711011" y="4365550"/>
            <a:ext cx="1560300" cy="1560300"/>
            <a:chOff x="2635175" y="-705975"/>
            <a:chExt cx="1560300" cy="1560300"/>
          </a:xfrm>
        </p:grpSpPr>
        <p:sp>
          <p:nvSpPr>
            <p:cNvPr id="7991" name="Google Shape;7991;g30531508078_0_21247"/>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g30531508078_0_21247"/>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93" name="Google Shape;7993;g30531508078_0_21247"/>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g30531508078_0_21247"/>
          <p:cNvSpPr/>
          <p:nvPr/>
        </p:nvSpPr>
        <p:spPr>
          <a:xfrm>
            <a:off x="8444889" y="-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g30531508078_0_21247"/>
          <p:cNvSpPr/>
          <p:nvPr/>
        </p:nvSpPr>
        <p:spPr>
          <a:xfrm>
            <a:off x="2959288" y="46085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996"/>
        <p:cNvGrpSpPr/>
        <p:nvPr/>
      </p:nvGrpSpPr>
      <p:grpSpPr>
        <a:xfrm>
          <a:off x="0" y="0"/>
          <a:ext cx="0" cy="0"/>
          <a:chOff x="0" y="0"/>
          <a:chExt cx="0" cy="0"/>
        </a:xfrm>
      </p:grpSpPr>
      <p:sp>
        <p:nvSpPr>
          <p:cNvPr id="7997" name="Google Shape;7997;g30531508078_0_21326"/>
          <p:cNvSpPr txBox="1">
            <a:spLocks noGrp="1"/>
          </p:cNvSpPr>
          <p:nvPr>
            <p:ph type="title"/>
          </p:nvPr>
        </p:nvSpPr>
        <p:spPr>
          <a:xfrm>
            <a:off x="2188175" y="1616700"/>
            <a:ext cx="4767900" cy="6741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5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998" name="Google Shape;7998;g30531508078_0_21326"/>
          <p:cNvSpPr txBox="1">
            <a:spLocks noGrp="1"/>
          </p:cNvSpPr>
          <p:nvPr>
            <p:ph type="subTitle" idx="1"/>
          </p:nvPr>
        </p:nvSpPr>
        <p:spPr>
          <a:xfrm>
            <a:off x="2188075" y="2290800"/>
            <a:ext cx="4767900" cy="133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grpSp>
        <p:nvGrpSpPr>
          <p:cNvPr id="7999" name="Google Shape;7999;g30531508078_0_21326"/>
          <p:cNvGrpSpPr/>
          <p:nvPr/>
        </p:nvGrpSpPr>
        <p:grpSpPr>
          <a:xfrm flipH="1">
            <a:off x="2311765" y="-9"/>
            <a:ext cx="4520612" cy="518202"/>
            <a:chOff x="515762" y="4625291"/>
            <a:chExt cx="4520612" cy="518202"/>
          </a:xfrm>
        </p:grpSpPr>
        <p:sp>
          <p:nvSpPr>
            <p:cNvPr id="8000" name="Google Shape;8000;g30531508078_0_21326"/>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g30531508078_0_21326"/>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g30531508078_0_21326"/>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g30531508078_0_21326"/>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g30531508078_0_21326"/>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g30531508078_0_21326"/>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g30531508078_0_21326"/>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g30531508078_0_21326"/>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g30531508078_0_21326"/>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g30531508078_0_21326"/>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g30531508078_0_21326"/>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g30531508078_0_21326"/>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g30531508078_0_21326"/>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g30531508078_0_21326"/>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g30531508078_0_21326"/>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g30531508078_0_21326"/>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g30531508078_0_21326"/>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g30531508078_0_21326"/>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g30531508078_0_21326"/>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g30531508078_0_21326"/>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g30531508078_0_21326"/>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g30531508078_0_21326"/>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g30531508078_0_21326"/>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g30531508078_0_21326"/>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g30531508078_0_21326"/>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g30531508078_0_21326"/>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g30531508078_0_21326"/>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g30531508078_0_21326"/>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g30531508078_0_21326"/>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g30531508078_0_21326"/>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g30531508078_0_21326"/>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g30531508078_0_21326"/>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g30531508078_0_21326"/>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g30531508078_0_21326"/>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g30531508078_0_21326"/>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g30531508078_0_21326"/>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g30531508078_0_21326"/>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g30531508078_0_21326"/>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g30531508078_0_21326"/>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g30531508078_0_21326"/>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g30531508078_0_21326"/>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g30531508078_0_21326"/>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g30531508078_0_21326"/>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g30531508078_0_21326"/>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g30531508078_0_21326"/>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g30531508078_0_21326"/>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g30531508078_0_21326"/>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g30531508078_0_21326"/>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g30531508078_0_21326"/>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g30531508078_0_21326"/>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g30531508078_0_21326"/>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g30531508078_0_21326"/>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g30531508078_0_21326"/>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g30531508078_0_21326"/>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g30531508078_0_21326"/>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g30531508078_0_21326"/>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g30531508078_0_21326"/>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g30531508078_0_21326"/>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g30531508078_0_21326"/>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g30531508078_0_21326"/>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g30531508078_0_21326"/>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g30531508078_0_21326"/>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g30531508078_0_21326"/>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g30531508078_0_21326"/>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g30531508078_0_21326"/>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g30531508078_0_21326"/>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g30531508078_0_21326"/>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g30531508078_0_21326"/>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g30531508078_0_21326"/>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g30531508078_0_21326"/>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70" name="Google Shape;8070;g30531508078_0_21326"/>
          <p:cNvSpPr/>
          <p:nvPr/>
        </p:nvSpPr>
        <p:spPr>
          <a:xfrm rot="10800000">
            <a:off x="-8061" y="95672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g30531508078_0_21326"/>
          <p:cNvSpPr/>
          <p:nvPr/>
        </p:nvSpPr>
        <p:spPr>
          <a:xfrm>
            <a:off x="8612969" y="246015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g30531508078_0_21326"/>
          <p:cNvSpPr/>
          <p:nvPr/>
        </p:nvSpPr>
        <p:spPr>
          <a:xfrm>
            <a:off x="1537311" y="1178625"/>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g30531508078_0_21326"/>
          <p:cNvSpPr/>
          <p:nvPr/>
        </p:nvSpPr>
        <p:spPr>
          <a:xfrm rot="-1080660">
            <a:off x="7310196" y="782844"/>
            <a:ext cx="538487" cy="596548"/>
          </a:xfrm>
          <a:prstGeom prst="star10">
            <a:avLst>
              <a:gd name="adj" fmla="val 28501"/>
              <a:gd name="hf" fmla="val 105146"/>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074"/>
        <p:cNvGrpSpPr/>
        <p:nvPr/>
      </p:nvGrpSpPr>
      <p:grpSpPr>
        <a:xfrm>
          <a:off x="0" y="0"/>
          <a:ext cx="0" cy="0"/>
          <a:chOff x="0" y="0"/>
          <a:chExt cx="0" cy="0"/>
        </a:xfrm>
      </p:grpSpPr>
      <p:sp>
        <p:nvSpPr>
          <p:cNvPr id="8075" name="Google Shape;8075;g30531508078_0_21404"/>
          <p:cNvSpPr txBox="1">
            <a:spLocks noGrp="1"/>
          </p:cNvSpPr>
          <p:nvPr>
            <p:ph type="title"/>
          </p:nvPr>
        </p:nvSpPr>
        <p:spPr>
          <a:xfrm>
            <a:off x="720000" y="702900"/>
            <a:ext cx="4563600" cy="1134300"/>
          </a:xfrm>
          <a:prstGeom prst="rect">
            <a:avLst/>
          </a:prstGeom>
          <a:noFill/>
        </p:spPr>
        <p:txBody>
          <a:bodyPr spcFirstLastPara="1" wrap="square" lIns="91425" tIns="91425" rIns="91425" bIns="91425" anchor="ctr" anchorCtr="0">
            <a:noAutofit/>
          </a:bodyPr>
          <a:lstStyle>
            <a:lvl1pPr lvl="0" algn="l">
              <a:spcBef>
                <a:spcPts val="0"/>
              </a:spcBef>
              <a:spcAft>
                <a:spcPts val="0"/>
              </a:spcAft>
              <a:buSzPts val="2800"/>
              <a:buNone/>
              <a:defRPr>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8076" name="Google Shape;8076;g30531508078_0_21404"/>
          <p:cNvSpPr/>
          <p:nvPr/>
        </p:nvSpPr>
        <p:spPr>
          <a:xfrm flipH="1">
            <a:off x="-11" y="19255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77" name="Google Shape;8077;g30531508078_0_21404"/>
          <p:cNvGrpSpPr/>
          <p:nvPr/>
        </p:nvGrpSpPr>
        <p:grpSpPr>
          <a:xfrm flipH="1">
            <a:off x="4623390" y="4625291"/>
            <a:ext cx="4520612" cy="518202"/>
            <a:chOff x="515762" y="4625291"/>
            <a:chExt cx="4520612" cy="518202"/>
          </a:xfrm>
        </p:grpSpPr>
        <p:sp>
          <p:nvSpPr>
            <p:cNvPr id="8078" name="Google Shape;8078;g30531508078_0_21404"/>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g30531508078_0_21404"/>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g30531508078_0_21404"/>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g30531508078_0_21404"/>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g30531508078_0_21404"/>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g30531508078_0_21404"/>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g30531508078_0_21404"/>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g30531508078_0_21404"/>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g30531508078_0_21404"/>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g30531508078_0_21404"/>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g30531508078_0_21404"/>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g30531508078_0_21404"/>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g30531508078_0_21404"/>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g30531508078_0_21404"/>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g30531508078_0_21404"/>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g30531508078_0_21404"/>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g30531508078_0_21404"/>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g30531508078_0_21404"/>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g30531508078_0_21404"/>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g30531508078_0_21404"/>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g30531508078_0_21404"/>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g30531508078_0_21404"/>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g30531508078_0_21404"/>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g30531508078_0_21404"/>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g30531508078_0_21404"/>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g30531508078_0_21404"/>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g30531508078_0_21404"/>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g30531508078_0_21404"/>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g30531508078_0_21404"/>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g30531508078_0_21404"/>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g30531508078_0_21404"/>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g30531508078_0_21404"/>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g30531508078_0_21404"/>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g30531508078_0_21404"/>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g30531508078_0_21404"/>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g30531508078_0_21404"/>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g30531508078_0_21404"/>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g30531508078_0_21404"/>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g30531508078_0_21404"/>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g30531508078_0_21404"/>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g30531508078_0_21404"/>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g30531508078_0_21404"/>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g30531508078_0_21404"/>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g30531508078_0_21404"/>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g30531508078_0_21404"/>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g30531508078_0_21404"/>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g30531508078_0_21404"/>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g30531508078_0_21404"/>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g30531508078_0_21404"/>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g30531508078_0_21404"/>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g30531508078_0_21404"/>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g30531508078_0_21404"/>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g30531508078_0_21404"/>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g30531508078_0_21404"/>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g30531508078_0_21404"/>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g30531508078_0_21404"/>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g30531508078_0_21404"/>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g30531508078_0_21404"/>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g30531508078_0_21404"/>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g30531508078_0_21404"/>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g30531508078_0_21404"/>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g30531508078_0_21404"/>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g30531508078_0_21404"/>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g30531508078_0_21404"/>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g30531508078_0_21404"/>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g30531508078_0_21404"/>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g30531508078_0_21404"/>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g30531508078_0_21404"/>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g30531508078_0_21404"/>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g30531508078_0_21404"/>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148"/>
        <p:cNvGrpSpPr/>
        <p:nvPr/>
      </p:nvGrpSpPr>
      <p:grpSpPr>
        <a:xfrm>
          <a:off x="0" y="0"/>
          <a:ext cx="0" cy="0"/>
          <a:chOff x="0" y="0"/>
          <a:chExt cx="0" cy="0"/>
        </a:xfrm>
      </p:grpSpPr>
      <p:sp>
        <p:nvSpPr>
          <p:cNvPr id="8149" name="Google Shape;8149;g30531508078_0_21478"/>
          <p:cNvSpPr txBox="1">
            <a:spLocks noGrp="1"/>
          </p:cNvSpPr>
          <p:nvPr>
            <p:ph type="title" hasCustomPrompt="1"/>
          </p:nvPr>
        </p:nvSpPr>
        <p:spPr>
          <a:xfrm>
            <a:off x="1735000" y="1409525"/>
            <a:ext cx="5674200" cy="191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8150" name="Google Shape;8150;g30531508078_0_21478"/>
          <p:cNvSpPr txBox="1">
            <a:spLocks noGrp="1"/>
          </p:cNvSpPr>
          <p:nvPr>
            <p:ph type="subTitle" idx="1"/>
          </p:nvPr>
        </p:nvSpPr>
        <p:spPr>
          <a:xfrm>
            <a:off x="1734950" y="3322350"/>
            <a:ext cx="56742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grpSp>
        <p:nvGrpSpPr>
          <p:cNvPr id="8151" name="Google Shape;8151;g30531508078_0_21478"/>
          <p:cNvGrpSpPr/>
          <p:nvPr/>
        </p:nvGrpSpPr>
        <p:grpSpPr>
          <a:xfrm>
            <a:off x="-711011" y="4365550"/>
            <a:ext cx="1560300" cy="1560300"/>
            <a:chOff x="2635175" y="-705975"/>
            <a:chExt cx="1560300" cy="1560300"/>
          </a:xfrm>
        </p:grpSpPr>
        <p:sp>
          <p:nvSpPr>
            <p:cNvPr id="8152" name="Google Shape;8152;g30531508078_0_21478"/>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g30531508078_0_21478"/>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54" name="Google Shape;8154;g30531508078_0_21478"/>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g30531508078_0_21478"/>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g30531508078_0_21478"/>
          <p:cNvSpPr/>
          <p:nvPr/>
        </p:nvSpPr>
        <p:spPr>
          <a:xfrm flipH="1">
            <a:off x="-8061" y="19255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57" name="Google Shape;8157;g30531508078_0_21478"/>
          <p:cNvGrpSpPr/>
          <p:nvPr/>
        </p:nvGrpSpPr>
        <p:grpSpPr>
          <a:xfrm flipH="1">
            <a:off x="2311690" y="-9"/>
            <a:ext cx="4520612" cy="518202"/>
            <a:chOff x="515762" y="4625291"/>
            <a:chExt cx="4520612" cy="518202"/>
          </a:xfrm>
        </p:grpSpPr>
        <p:sp>
          <p:nvSpPr>
            <p:cNvPr id="8158" name="Google Shape;8158;g30531508078_0_21478"/>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g30531508078_0_21478"/>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g30531508078_0_21478"/>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g30531508078_0_21478"/>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g30531508078_0_21478"/>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g30531508078_0_21478"/>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g30531508078_0_21478"/>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g30531508078_0_21478"/>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g30531508078_0_21478"/>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g30531508078_0_21478"/>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g30531508078_0_21478"/>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g30531508078_0_21478"/>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g30531508078_0_21478"/>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g30531508078_0_21478"/>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g30531508078_0_21478"/>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g30531508078_0_21478"/>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g30531508078_0_21478"/>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g30531508078_0_21478"/>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g30531508078_0_21478"/>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g30531508078_0_21478"/>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g30531508078_0_21478"/>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g30531508078_0_21478"/>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g30531508078_0_21478"/>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g30531508078_0_21478"/>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g30531508078_0_21478"/>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g30531508078_0_21478"/>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g30531508078_0_21478"/>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g30531508078_0_21478"/>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g30531508078_0_21478"/>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g30531508078_0_21478"/>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g30531508078_0_21478"/>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g30531508078_0_21478"/>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g30531508078_0_21478"/>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g30531508078_0_21478"/>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g30531508078_0_21478"/>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g30531508078_0_21478"/>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g30531508078_0_21478"/>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5" name="Google Shape;8195;g30531508078_0_21478"/>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6" name="Google Shape;8196;g30531508078_0_21478"/>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7" name="Google Shape;8197;g30531508078_0_21478"/>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g30531508078_0_21478"/>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g30531508078_0_21478"/>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g30531508078_0_21478"/>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g30531508078_0_21478"/>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g30531508078_0_21478"/>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g30531508078_0_21478"/>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g30531508078_0_21478"/>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g30531508078_0_21478"/>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g30531508078_0_21478"/>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g30531508078_0_21478"/>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g30531508078_0_21478"/>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g30531508078_0_21478"/>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0" name="Google Shape;8210;g30531508078_0_21478"/>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1" name="Google Shape;8211;g30531508078_0_21478"/>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2" name="Google Shape;8212;g30531508078_0_21478"/>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g30531508078_0_21478"/>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g30531508078_0_21478"/>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g30531508078_0_21478"/>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g30531508078_0_21478"/>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g30531508078_0_21478"/>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g30531508078_0_21478"/>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g30531508078_0_21478"/>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g30531508078_0_21478"/>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g30531508078_0_21478"/>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g30531508078_0_21478"/>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g30531508078_0_21478"/>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g30531508078_0_21478"/>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g30531508078_0_21478"/>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g30531508078_0_21478"/>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g30531508078_0_21478"/>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8228"/>
        <p:cNvGrpSpPr/>
        <p:nvPr/>
      </p:nvGrpSpPr>
      <p:grpSpPr>
        <a:xfrm>
          <a:off x="0" y="0"/>
          <a:ext cx="0" cy="0"/>
          <a:chOff x="0" y="0"/>
          <a:chExt cx="0" cy="0"/>
        </a:xfrm>
      </p:grpSpPr>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8229"/>
        <p:cNvGrpSpPr/>
        <p:nvPr/>
      </p:nvGrpSpPr>
      <p:grpSpPr>
        <a:xfrm>
          <a:off x="0" y="0"/>
          <a:ext cx="0" cy="0"/>
          <a:chOff x="0" y="0"/>
          <a:chExt cx="0" cy="0"/>
        </a:xfrm>
      </p:grpSpPr>
      <p:sp>
        <p:nvSpPr>
          <p:cNvPr id="8230" name="Google Shape;8230;g30531508078_0_21559"/>
          <p:cNvSpPr txBox="1">
            <a:spLocks noGrp="1"/>
          </p:cNvSpPr>
          <p:nvPr>
            <p:ph type="title" hasCustomPrompt="1"/>
          </p:nvPr>
        </p:nvSpPr>
        <p:spPr>
          <a:xfrm>
            <a:off x="855188" y="1790000"/>
            <a:ext cx="911700" cy="621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8231" name="Google Shape;8231;g30531508078_0_21559"/>
          <p:cNvSpPr txBox="1">
            <a:spLocks noGrp="1"/>
          </p:cNvSpPr>
          <p:nvPr>
            <p:ph type="subTitle" idx="1"/>
          </p:nvPr>
        </p:nvSpPr>
        <p:spPr>
          <a:xfrm>
            <a:off x="1915580" y="1999886"/>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8232" name="Google Shape;8232;g30531508078_0_21559"/>
          <p:cNvSpPr txBox="1">
            <a:spLocks noGrp="1"/>
          </p:cNvSpPr>
          <p:nvPr>
            <p:ph type="title" idx="2" hasCustomPrompt="1"/>
          </p:nvPr>
        </p:nvSpPr>
        <p:spPr>
          <a:xfrm>
            <a:off x="4839122" y="1790000"/>
            <a:ext cx="911700" cy="621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8233" name="Google Shape;8233;g30531508078_0_21559"/>
          <p:cNvSpPr txBox="1">
            <a:spLocks noGrp="1"/>
          </p:cNvSpPr>
          <p:nvPr>
            <p:ph type="subTitle" idx="3"/>
          </p:nvPr>
        </p:nvSpPr>
        <p:spPr>
          <a:xfrm>
            <a:off x="5894700" y="1999886"/>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8234" name="Google Shape;8234;g30531508078_0_21559"/>
          <p:cNvSpPr txBox="1">
            <a:spLocks noGrp="1"/>
          </p:cNvSpPr>
          <p:nvPr>
            <p:ph type="title" idx="4" hasCustomPrompt="1"/>
          </p:nvPr>
        </p:nvSpPr>
        <p:spPr>
          <a:xfrm>
            <a:off x="855188" y="3159650"/>
            <a:ext cx="911700" cy="6249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8235" name="Google Shape;8235;g30531508078_0_21559"/>
          <p:cNvSpPr txBox="1">
            <a:spLocks noGrp="1"/>
          </p:cNvSpPr>
          <p:nvPr>
            <p:ph type="subTitle" idx="5"/>
          </p:nvPr>
        </p:nvSpPr>
        <p:spPr>
          <a:xfrm>
            <a:off x="1915580" y="3372611"/>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8236" name="Google Shape;8236;g30531508078_0_21559"/>
          <p:cNvSpPr txBox="1">
            <a:spLocks noGrp="1"/>
          </p:cNvSpPr>
          <p:nvPr>
            <p:ph type="title" idx="6" hasCustomPrompt="1"/>
          </p:nvPr>
        </p:nvSpPr>
        <p:spPr>
          <a:xfrm>
            <a:off x="4839122" y="3159650"/>
            <a:ext cx="911700" cy="621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8237" name="Google Shape;8237;g30531508078_0_21559"/>
          <p:cNvSpPr txBox="1">
            <a:spLocks noGrp="1"/>
          </p:cNvSpPr>
          <p:nvPr>
            <p:ph type="subTitle" idx="7"/>
          </p:nvPr>
        </p:nvSpPr>
        <p:spPr>
          <a:xfrm>
            <a:off x="5894700" y="3372611"/>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8238" name="Google Shape;8238;g30531508078_0_21559"/>
          <p:cNvSpPr txBox="1">
            <a:spLocks noGrp="1"/>
          </p:cNvSpPr>
          <p:nvPr>
            <p:ph type="title" idx="8"/>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239" name="Google Shape;8239;g30531508078_0_21559"/>
          <p:cNvSpPr txBox="1">
            <a:spLocks noGrp="1"/>
          </p:cNvSpPr>
          <p:nvPr>
            <p:ph type="subTitle" idx="9"/>
          </p:nvPr>
        </p:nvSpPr>
        <p:spPr>
          <a:xfrm>
            <a:off x="1915580" y="1715800"/>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240" name="Google Shape;8240;g30531508078_0_21559"/>
          <p:cNvSpPr txBox="1">
            <a:spLocks noGrp="1"/>
          </p:cNvSpPr>
          <p:nvPr>
            <p:ph type="subTitle" idx="13"/>
          </p:nvPr>
        </p:nvSpPr>
        <p:spPr>
          <a:xfrm>
            <a:off x="5894700" y="1715800"/>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241" name="Google Shape;8241;g30531508078_0_21559"/>
          <p:cNvSpPr txBox="1">
            <a:spLocks noGrp="1"/>
          </p:cNvSpPr>
          <p:nvPr>
            <p:ph type="subTitle" idx="14"/>
          </p:nvPr>
        </p:nvSpPr>
        <p:spPr>
          <a:xfrm>
            <a:off x="1915580" y="3090225"/>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242" name="Google Shape;8242;g30531508078_0_21559"/>
          <p:cNvSpPr txBox="1">
            <a:spLocks noGrp="1"/>
          </p:cNvSpPr>
          <p:nvPr>
            <p:ph type="subTitle" idx="15"/>
          </p:nvPr>
        </p:nvSpPr>
        <p:spPr>
          <a:xfrm>
            <a:off x="5894700" y="3090221"/>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243" name="Google Shape;8243;g30531508078_0_21559"/>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44" name="Google Shape;8244;g30531508078_0_21559"/>
          <p:cNvGrpSpPr/>
          <p:nvPr/>
        </p:nvGrpSpPr>
        <p:grpSpPr>
          <a:xfrm flipH="1">
            <a:off x="-10" y="4625291"/>
            <a:ext cx="4520612" cy="518202"/>
            <a:chOff x="515762" y="4625291"/>
            <a:chExt cx="4520612" cy="518202"/>
          </a:xfrm>
        </p:grpSpPr>
        <p:sp>
          <p:nvSpPr>
            <p:cNvPr id="8245" name="Google Shape;8245;g30531508078_0_21559"/>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6" name="Google Shape;8246;g30531508078_0_21559"/>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7" name="Google Shape;8247;g30531508078_0_21559"/>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8" name="Google Shape;8248;g30531508078_0_21559"/>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9" name="Google Shape;8249;g30531508078_0_21559"/>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0" name="Google Shape;8250;g30531508078_0_21559"/>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1" name="Google Shape;8251;g30531508078_0_21559"/>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2" name="Google Shape;8252;g30531508078_0_21559"/>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3" name="Google Shape;8253;g30531508078_0_21559"/>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4" name="Google Shape;8254;g30531508078_0_21559"/>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5" name="Google Shape;8255;g30531508078_0_21559"/>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6" name="Google Shape;8256;g30531508078_0_21559"/>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7" name="Google Shape;8257;g30531508078_0_21559"/>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8" name="Google Shape;8258;g30531508078_0_21559"/>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9" name="Google Shape;8259;g30531508078_0_21559"/>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0" name="Google Shape;8260;g30531508078_0_21559"/>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1" name="Google Shape;8261;g30531508078_0_21559"/>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2" name="Google Shape;8262;g30531508078_0_21559"/>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3" name="Google Shape;8263;g30531508078_0_21559"/>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4" name="Google Shape;8264;g30531508078_0_21559"/>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5" name="Google Shape;8265;g30531508078_0_21559"/>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6" name="Google Shape;8266;g30531508078_0_21559"/>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7" name="Google Shape;8267;g30531508078_0_21559"/>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8" name="Google Shape;8268;g30531508078_0_21559"/>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9" name="Google Shape;8269;g30531508078_0_21559"/>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0" name="Google Shape;8270;g30531508078_0_21559"/>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1" name="Google Shape;8271;g30531508078_0_21559"/>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2" name="Google Shape;8272;g30531508078_0_21559"/>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3" name="Google Shape;8273;g30531508078_0_21559"/>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4" name="Google Shape;8274;g30531508078_0_21559"/>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5" name="Google Shape;8275;g30531508078_0_21559"/>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6" name="Google Shape;8276;g30531508078_0_21559"/>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7" name="Google Shape;8277;g30531508078_0_21559"/>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8" name="Google Shape;8278;g30531508078_0_21559"/>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9" name="Google Shape;8279;g30531508078_0_21559"/>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0" name="Google Shape;8280;g30531508078_0_21559"/>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1" name="Google Shape;8281;g30531508078_0_21559"/>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2" name="Google Shape;8282;g30531508078_0_21559"/>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3" name="Google Shape;8283;g30531508078_0_21559"/>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4" name="Google Shape;8284;g30531508078_0_21559"/>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5" name="Google Shape;8285;g30531508078_0_21559"/>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6" name="Google Shape;8286;g30531508078_0_21559"/>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7" name="Google Shape;8287;g30531508078_0_21559"/>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8" name="Google Shape;8288;g30531508078_0_21559"/>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9" name="Google Shape;8289;g30531508078_0_21559"/>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0" name="Google Shape;8290;g30531508078_0_21559"/>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1" name="Google Shape;8291;g30531508078_0_21559"/>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2" name="Google Shape;8292;g30531508078_0_21559"/>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3" name="Google Shape;8293;g30531508078_0_21559"/>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4" name="Google Shape;8294;g30531508078_0_21559"/>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5" name="Google Shape;8295;g30531508078_0_21559"/>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6" name="Google Shape;8296;g30531508078_0_21559"/>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7" name="Google Shape;8297;g30531508078_0_21559"/>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8" name="Google Shape;8298;g30531508078_0_21559"/>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9" name="Google Shape;8299;g30531508078_0_21559"/>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0" name="Google Shape;8300;g30531508078_0_21559"/>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1" name="Google Shape;8301;g30531508078_0_21559"/>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2" name="Google Shape;8302;g30531508078_0_21559"/>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3" name="Google Shape;8303;g30531508078_0_21559"/>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4" name="Google Shape;8304;g30531508078_0_21559"/>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5" name="Google Shape;8305;g30531508078_0_21559"/>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6" name="Google Shape;8306;g30531508078_0_21559"/>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7" name="Google Shape;8307;g30531508078_0_21559"/>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8" name="Google Shape;8308;g30531508078_0_21559"/>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9" name="Google Shape;8309;g30531508078_0_21559"/>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0" name="Google Shape;8310;g30531508078_0_21559"/>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1" name="Google Shape;8311;g30531508078_0_21559"/>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2" name="Google Shape;8312;g30531508078_0_21559"/>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3" name="Google Shape;8313;g30531508078_0_21559"/>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4" name="Google Shape;8314;g30531508078_0_21559"/>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15" name="Google Shape;8315;g30531508078_0_21559"/>
          <p:cNvSpPr/>
          <p:nvPr/>
        </p:nvSpPr>
        <p:spPr>
          <a:xfrm>
            <a:off x="8518525" y="172289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8316"/>
        <p:cNvGrpSpPr/>
        <p:nvPr/>
      </p:nvGrpSpPr>
      <p:grpSpPr>
        <a:xfrm>
          <a:off x="0" y="0"/>
          <a:ext cx="0" cy="0"/>
          <a:chOff x="0" y="0"/>
          <a:chExt cx="0" cy="0"/>
        </a:xfrm>
      </p:grpSpPr>
      <p:sp>
        <p:nvSpPr>
          <p:cNvPr id="8317" name="Google Shape;8317;g30531508078_0_21646"/>
          <p:cNvSpPr txBox="1">
            <a:spLocks noGrp="1"/>
          </p:cNvSpPr>
          <p:nvPr>
            <p:ph type="title"/>
          </p:nvPr>
        </p:nvSpPr>
        <p:spPr>
          <a:xfrm>
            <a:off x="715100" y="3140075"/>
            <a:ext cx="5055000" cy="531900"/>
          </a:xfrm>
          <a:prstGeom prst="rect">
            <a:avLst/>
          </a:prstGeom>
        </p:spPr>
        <p:txBody>
          <a:bodyPr spcFirstLastPara="1" wrap="square" lIns="91425" tIns="91425" rIns="91425" bIns="91425" anchor="t" anchorCtr="0">
            <a:noAutofit/>
          </a:bodyPr>
          <a:lstStyle>
            <a:lvl1pPr lvl="0" algn="l">
              <a:spcBef>
                <a:spcPts val="0"/>
              </a:spcBef>
              <a:spcAft>
                <a:spcPts val="0"/>
              </a:spcAft>
              <a:buSzPts val="3000"/>
              <a:buNone/>
              <a:defRPr sz="2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endParaRPr/>
          </a:p>
        </p:txBody>
      </p:sp>
      <p:sp>
        <p:nvSpPr>
          <p:cNvPr id="8318" name="Google Shape;8318;g30531508078_0_21646"/>
          <p:cNvSpPr txBox="1">
            <a:spLocks noGrp="1"/>
          </p:cNvSpPr>
          <p:nvPr>
            <p:ph type="subTitle" idx="1"/>
          </p:nvPr>
        </p:nvSpPr>
        <p:spPr>
          <a:xfrm>
            <a:off x="715100" y="1471525"/>
            <a:ext cx="5055000" cy="16686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2500"/>
              <a:buNone/>
              <a:defRPr sz="2800">
                <a:solidFill>
                  <a:schemeClr val="dk1"/>
                </a:solidFill>
              </a:defRPr>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grpSp>
        <p:nvGrpSpPr>
          <p:cNvPr id="8319" name="Google Shape;8319;g30531508078_0_21646"/>
          <p:cNvGrpSpPr/>
          <p:nvPr/>
        </p:nvGrpSpPr>
        <p:grpSpPr>
          <a:xfrm>
            <a:off x="-717375" y="-798388"/>
            <a:ext cx="1560300" cy="1560300"/>
            <a:chOff x="2635175" y="-705975"/>
            <a:chExt cx="1560300" cy="1560300"/>
          </a:xfrm>
        </p:grpSpPr>
        <p:sp>
          <p:nvSpPr>
            <p:cNvPr id="8320" name="Google Shape;8320;g30531508078_0_21646"/>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1" name="Google Shape;8321;g30531508078_0_21646"/>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8322"/>
        <p:cNvGrpSpPr/>
        <p:nvPr/>
      </p:nvGrpSpPr>
      <p:grpSpPr>
        <a:xfrm>
          <a:off x="0" y="0"/>
          <a:ext cx="0" cy="0"/>
          <a:chOff x="0" y="0"/>
          <a:chExt cx="0" cy="0"/>
        </a:xfrm>
      </p:grpSpPr>
      <p:sp>
        <p:nvSpPr>
          <p:cNvPr id="8323" name="Google Shape;8323;g30531508078_0_21652"/>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8324" name="Google Shape;8324;g30531508078_0_21652"/>
          <p:cNvGrpSpPr/>
          <p:nvPr/>
        </p:nvGrpSpPr>
        <p:grpSpPr>
          <a:xfrm flipH="1">
            <a:off x="4623390" y="4625291"/>
            <a:ext cx="4520612" cy="518202"/>
            <a:chOff x="515762" y="4625291"/>
            <a:chExt cx="4520612" cy="518202"/>
          </a:xfrm>
        </p:grpSpPr>
        <p:sp>
          <p:nvSpPr>
            <p:cNvPr id="8325" name="Google Shape;8325;g30531508078_0_21652"/>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6" name="Google Shape;8326;g30531508078_0_21652"/>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7" name="Google Shape;8327;g30531508078_0_21652"/>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8" name="Google Shape;8328;g30531508078_0_21652"/>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9" name="Google Shape;8329;g30531508078_0_21652"/>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0" name="Google Shape;8330;g30531508078_0_21652"/>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1" name="Google Shape;8331;g30531508078_0_21652"/>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2" name="Google Shape;8332;g30531508078_0_21652"/>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3" name="Google Shape;8333;g30531508078_0_21652"/>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4" name="Google Shape;8334;g30531508078_0_21652"/>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5" name="Google Shape;8335;g30531508078_0_21652"/>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6" name="Google Shape;8336;g30531508078_0_21652"/>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7" name="Google Shape;8337;g30531508078_0_21652"/>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8" name="Google Shape;8338;g30531508078_0_21652"/>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9" name="Google Shape;8339;g30531508078_0_21652"/>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0" name="Google Shape;8340;g30531508078_0_21652"/>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1" name="Google Shape;8341;g30531508078_0_21652"/>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2" name="Google Shape;8342;g30531508078_0_21652"/>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3" name="Google Shape;8343;g30531508078_0_21652"/>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4" name="Google Shape;8344;g30531508078_0_21652"/>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5" name="Google Shape;8345;g30531508078_0_21652"/>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6" name="Google Shape;8346;g30531508078_0_21652"/>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7" name="Google Shape;8347;g30531508078_0_21652"/>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8" name="Google Shape;8348;g30531508078_0_21652"/>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9" name="Google Shape;8349;g30531508078_0_21652"/>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0" name="Google Shape;8350;g30531508078_0_21652"/>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1" name="Google Shape;8351;g30531508078_0_21652"/>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2" name="Google Shape;8352;g30531508078_0_21652"/>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3" name="Google Shape;8353;g30531508078_0_21652"/>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4" name="Google Shape;8354;g30531508078_0_21652"/>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5" name="Google Shape;8355;g30531508078_0_21652"/>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6" name="Google Shape;8356;g30531508078_0_21652"/>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7" name="Google Shape;8357;g30531508078_0_21652"/>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8" name="Google Shape;8358;g30531508078_0_21652"/>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9" name="Google Shape;8359;g30531508078_0_21652"/>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0" name="Google Shape;8360;g30531508078_0_21652"/>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1" name="Google Shape;8361;g30531508078_0_21652"/>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2" name="Google Shape;8362;g30531508078_0_21652"/>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3" name="Google Shape;8363;g30531508078_0_21652"/>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4" name="Google Shape;8364;g30531508078_0_21652"/>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5" name="Google Shape;8365;g30531508078_0_21652"/>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6" name="Google Shape;8366;g30531508078_0_21652"/>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7" name="Google Shape;8367;g30531508078_0_21652"/>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8" name="Google Shape;8368;g30531508078_0_21652"/>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9" name="Google Shape;8369;g30531508078_0_21652"/>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0" name="Google Shape;8370;g30531508078_0_21652"/>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1" name="Google Shape;8371;g30531508078_0_21652"/>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2" name="Google Shape;8372;g30531508078_0_21652"/>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3" name="Google Shape;8373;g30531508078_0_21652"/>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4" name="Google Shape;8374;g30531508078_0_21652"/>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5" name="Google Shape;8375;g30531508078_0_21652"/>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6" name="Google Shape;8376;g30531508078_0_21652"/>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7" name="Google Shape;8377;g30531508078_0_21652"/>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8" name="Google Shape;8378;g30531508078_0_21652"/>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9" name="Google Shape;8379;g30531508078_0_21652"/>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0" name="Google Shape;8380;g30531508078_0_21652"/>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1" name="Google Shape;8381;g30531508078_0_21652"/>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2" name="Google Shape;8382;g30531508078_0_21652"/>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3" name="Google Shape;8383;g30531508078_0_21652"/>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4" name="Google Shape;8384;g30531508078_0_21652"/>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5" name="Google Shape;8385;g30531508078_0_21652"/>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6" name="Google Shape;8386;g30531508078_0_21652"/>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7" name="Google Shape;8387;g30531508078_0_21652"/>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8" name="Google Shape;8388;g30531508078_0_21652"/>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9" name="Google Shape;8389;g30531508078_0_21652"/>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0" name="Google Shape;8390;g30531508078_0_21652"/>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1" name="Google Shape;8391;g30531508078_0_21652"/>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2" name="Google Shape;8392;g30531508078_0_21652"/>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3" name="Google Shape;8393;g30531508078_0_21652"/>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4" name="Google Shape;8394;g30531508078_0_21652"/>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95" name="Google Shape;8395;g30531508078_0_21652"/>
          <p:cNvGrpSpPr/>
          <p:nvPr/>
        </p:nvGrpSpPr>
        <p:grpSpPr>
          <a:xfrm>
            <a:off x="-717375" y="-798388"/>
            <a:ext cx="1560300" cy="1560300"/>
            <a:chOff x="2635175" y="-705975"/>
            <a:chExt cx="1560300" cy="1560300"/>
          </a:xfrm>
        </p:grpSpPr>
        <p:sp>
          <p:nvSpPr>
            <p:cNvPr id="8396" name="Google Shape;8396;g30531508078_0_21652"/>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7" name="Google Shape;8397;g30531508078_0_21652"/>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98" name="Google Shape;8398;g30531508078_0_21652"/>
          <p:cNvSpPr/>
          <p:nvPr/>
        </p:nvSpPr>
        <p:spPr>
          <a:xfrm flipH="1">
            <a:off x="-8061" y="362022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9" name="Google Shape;8399;g30531508078_0_21652"/>
          <p:cNvSpPr/>
          <p:nvPr/>
        </p:nvSpPr>
        <p:spPr>
          <a:xfrm rot="10800000" flipH="1">
            <a:off x="8428901" y="5349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8400"/>
        <p:cNvGrpSpPr/>
        <p:nvPr/>
      </p:nvGrpSpPr>
      <p:grpSpPr>
        <a:xfrm>
          <a:off x="0" y="0"/>
          <a:ext cx="0" cy="0"/>
          <a:chOff x="0" y="0"/>
          <a:chExt cx="0" cy="0"/>
        </a:xfrm>
      </p:grpSpPr>
      <p:sp>
        <p:nvSpPr>
          <p:cNvPr id="8401" name="Google Shape;8401;g30531508078_0_21730"/>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8402" name="Google Shape;8402;g30531508078_0_21730"/>
          <p:cNvGrpSpPr/>
          <p:nvPr/>
        </p:nvGrpSpPr>
        <p:grpSpPr>
          <a:xfrm>
            <a:off x="-717375" y="-798388"/>
            <a:ext cx="1560300" cy="1560300"/>
            <a:chOff x="2635175" y="-705975"/>
            <a:chExt cx="1560300" cy="1560300"/>
          </a:xfrm>
        </p:grpSpPr>
        <p:sp>
          <p:nvSpPr>
            <p:cNvPr id="8403" name="Google Shape;8403;g30531508078_0_21730"/>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4" name="Google Shape;8404;g30531508078_0_21730"/>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05" name="Google Shape;8405;g30531508078_0_21730"/>
          <p:cNvSpPr/>
          <p:nvPr/>
        </p:nvSpPr>
        <p:spPr>
          <a:xfrm rot="10800000" flipH="1">
            <a:off x="8428901" y="31050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6" name="Google Shape;8406;g30531508078_0_21730"/>
          <p:cNvSpPr/>
          <p:nvPr/>
        </p:nvSpPr>
        <p:spPr>
          <a:xfrm>
            <a:off x="8604394" y="1470873"/>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874"/>
        <p:cNvGrpSpPr/>
        <p:nvPr/>
      </p:nvGrpSpPr>
      <p:grpSpPr>
        <a:xfrm>
          <a:off x="0" y="0"/>
          <a:ext cx="0" cy="0"/>
          <a:chOff x="0" y="0"/>
          <a:chExt cx="0" cy="0"/>
        </a:xfrm>
      </p:grpSpPr>
      <p:sp>
        <p:nvSpPr>
          <p:cNvPr id="875" name="Google Shape;875;g30531508078_0_2688"/>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876" name="Google Shape;876;g30531508078_0_2688"/>
          <p:cNvGrpSpPr/>
          <p:nvPr/>
        </p:nvGrpSpPr>
        <p:grpSpPr>
          <a:xfrm flipH="1">
            <a:off x="4623390" y="4625291"/>
            <a:ext cx="4520612" cy="518202"/>
            <a:chOff x="515762" y="4625291"/>
            <a:chExt cx="4520612" cy="518202"/>
          </a:xfrm>
        </p:grpSpPr>
        <p:sp>
          <p:nvSpPr>
            <p:cNvPr id="877" name="Google Shape;877;g30531508078_0_2688"/>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g30531508078_0_2688"/>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g30531508078_0_2688"/>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g30531508078_0_2688"/>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g30531508078_0_2688"/>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g30531508078_0_2688"/>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g30531508078_0_2688"/>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g30531508078_0_2688"/>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g30531508078_0_2688"/>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g30531508078_0_2688"/>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g30531508078_0_2688"/>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g30531508078_0_2688"/>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g30531508078_0_2688"/>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g30531508078_0_2688"/>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g30531508078_0_2688"/>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g30531508078_0_2688"/>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g30531508078_0_2688"/>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g30531508078_0_2688"/>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g30531508078_0_2688"/>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g30531508078_0_2688"/>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g30531508078_0_2688"/>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g30531508078_0_2688"/>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g30531508078_0_2688"/>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g30531508078_0_2688"/>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g30531508078_0_2688"/>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g30531508078_0_2688"/>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g30531508078_0_2688"/>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g30531508078_0_2688"/>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g30531508078_0_2688"/>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g30531508078_0_2688"/>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g30531508078_0_2688"/>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g30531508078_0_2688"/>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g30531508078_0_2688"/>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g30531508078_0_2688"/>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g30531508078_0_2688"/>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g30531508078_0_2688"/>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g30531508078_0_2688"/>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g30531508078_0_2688"/>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g30531508078_0_2688"/>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g30531508078_0_2688"/>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g30531508078_0_2688"/>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g30531508078_0_2688"/>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g30531508078_0_2688"/>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g30531508078_0_2688"/>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g30531508078_0_2688"/>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g30531508078_0_2688"/>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g30531508078_0_2688"/>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g30531508078_0_2688"/>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g30531508078_0_2688"/>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g30531508078_0_2688"/>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g30531508078_0_2688"/>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g30531508078_0_2688"/>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g30531508078_0_2688"/>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g30531508078_0_2688"/>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g30531508078_0_2688"/>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g30531508078_0_2688"/>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g30531508078_0_2688"/>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g30531508078_0_2688"/>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g30531508078_0_2688"/>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g30531508078_0_2688"/>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g30531508078_0_2688"/>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g30531508078_0_2688"/>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g30531508078_0_2688"/>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g30531508078_0_2688"/>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g30531508078_0_2688"/>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g30531508078_0_2688"/>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g30531508078_0_2688"/>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g30531508078_0_2688"/>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g30531508078_0_2688"/>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g30531508078_0_2688"/>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7" name="Google Shape;947;g30531508078_0_2688"/>
          <p:cNvGrpSpPr/>
          <p:nvPr/>
        </p:nvGrpSpPr>
        <p:grpSpPr>
          <a:xfrm>
            <a:off x="-717375" y="-798388"/>
            <a:ext cx="1560300" cy="1560300"/>
            <a:chOff x="2635175" y="-705975"/>
            <a:chExt cx="1560300" cy="1560300"/>
          </a:xfrm>
        </p:grpSpPr>
        <p:sp>
          <p:nvSpPr>
            <p:cNvPr id="948" name="Google Shape;948;g30531508078_0_2688"/>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g30531508078_0_2688"/>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0" name="Google Shape;950;g30531508078_0_2688"/>
          <p:cNvSpPr/>
          <p:nvPr/>
        </p:nvSpPr>
        <p:spPr>
          <a:xfrm flipH="1">
            <a:off x="-8061" y="362022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g30531508078_0_2688"/>
          <p:cNvSpPr/>
          <p:nvPr/>
        </p:nvSpPr>
        <p:spPr>
          <a:xfrm rot="10800000" flipH="1">
            <a:off x="8428901" y="5349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8407"/>
        <p:cNvGrpSpPr/>
        <p:nvPr/>
      </p:nvGrpSpPr>
      <p:grpSpPr>
        <a:xfrm>
          <a:off x="0" y="0"/>
          <a:ext cx="0" cy="0"/>
          <a:chOff x="0" y="0"/>
          <a:chExt cx="0" cy="0"/>
        </a:xfrm>
      </p:grpSpPr>
      <p:sp>
        <p:nvSpPr>
          <p:cNvPr id="8408" name="Google Shape;8408;g30531508078_0_21737"/>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8409" name="Google Shape;8409;g30531508078_0_21737"/>
          <p:cNvGrpSpPr/>
          <p:nvPr/>
        </p:nvGrpSpPr>
        <p:grpSpPr>
          <a:xfrm>
            <a:off x="-711011" y="4365550"/>
            <a:ext cx="1560300" cy="1560300"/>
            <a:chOff x="2635175" y="-705975"/>
            <a:chExt cx="1560300" cy="1560300"/>
          </a:xfrm>
        </p:grpSpPr>
        <p:sp>
          <p:nvSpPr>
            <p:cNvPr id="8410" name="Google Shape;8410;g30531508078_0_21737"/>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1" name="Google Shape;8411;g30531508078_0_21737"/>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12" name="Google Shape;8412;g30531508078_0_21737"/>
          <p:cNvSpPr/>
          <p:nvPr/>
        </p:nvSpPr>
        <p:spPr>
          <a:xfrm>
            <a:off x="2959288" y="46085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3" name="Google Shape;8413;g30531508078_0_21737"/>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4" name="Google Shape;8414;g30531508078_0_21737"/>
          <p:cNvSpPr/>
          <p:nvPr/>
        </p:nvSpPr>
        <p:spPr>
          <a:xfrm>
            <a:off x="8428889" y="1452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Title only 4">
  <p:cSld name="CUSTOM_3_1_1_1">
    <p:spTree>
      <p:nvGrpSpPr>
        <p:cNvPr id="1" name="Shape 8415"/>
        <p:cNvGrpSpPr/>
        <p:nvPr/>
      </p:nvGrpSpPr>
      <p:grpSpPr>
        <a:xfrm>
          <a:off x="0" y="0"/>
          <a:ext cx="0" cy="0"/>
          <a:chOff x="0" y="0"/>
          <a:chExt cx="0" cy="0"/>
        </a:xfrm>
      </p:grpSpPr>
      <p:sp>
        <p:nvSpPr>
          <p:cNvPr id="8416" name="Google Shape;8416;g30531508078_0_21745"/>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8417" name="Google Shape;8417;g30531508078_0_21745"/>
          <p:cNvGrpSpPr/>
          <p:nvPr/>
        </p:nvGrpSpPr>
        <p:grpSpPr>
          <a:xfrm>
            <a:off x="-717375" y="-798388"/>
            <a:ext cx="1560300" cy="1560300"/>
            <a:chOff x="2635175" y="-705975"/>
            <a:chExt cx="1560300" cy="1560300"/>
          </a:xfrm>
        </p:grpSpPr>
        <p:sp>
          <p:nvSpPr>
            <p:cNvPr id="8418" name="Google Shape;8418;g30531508078_0_21745"/>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9" name="Google Shape;8419;g30531508078_0_21745"/>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20" name="Google Shape;8420;g30531508078_0_21745"/>
          <p:cNvSpPr/>
          <p:nvPr/>
        </p:nvSpPr>
        <p:spPr>
          <a:xfrm>
            <a:off x="198138" y="15079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1" name="Google Shape;8421;g30531508078_0_21745"/>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only 5">
  <p:cSld name="CUSTOM_3_1_1_1_1">
    <p:spTree>
      <p:nvGrpSpPr>
        <p:cNvPr id="1" name="Shape 8422"/>
        <p:cNvGrpSpPr/>
        <p:nvPr/>
      </p:nvGrpSpPr>
      <p:grpSpPr>
        <a:xfrm>
          <a:off x="0" y="0"/>
          <a:ext cx="0" cy="0"/>
          <a:chOff x="0" y="0"/>
          <a:chExt cx="0" cy="0"/>
        </a:xfrm>
      </p:grpSpPr>
      <p:sp>
        <p:nvSpPr>
          <p:cNvPr id="8423" name="Google Shape;8423;g30531508078_0_21752"/>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8424" name="Google Shape;8424;g30531508078_0_21752"/>
          <p:cNvGrpSpPr/>
          <p:nvPr/>
        </p:nvGrpSpPr>
        <p:grpSpPr>
          <a:xfrm flipH="1">
            <a:off x="4623390" y="4625291"/>
            <a:ext cx="4520612" cy="518202"/>
            <a:chOff x="515762" y="4625291"/>
            <a:chExt cx="4520612" cy="518202"/>
          </a:xfrm>
        </p:grpSpPr>
        <p:sp>
          <p:nvSpPr>
            <p:cNvPr id="8425" name="Google Shape;8425;g30531508078_0_21752"/>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6" name="Google Shape;8426;g30531508078_0_21752"/>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7" name="Google Shape;8427;g30531508078_0_21752"/>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8" name="Google Shape;8428;g30531508078_0_21752"/>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9" name="Google Shape;8429;g30531508078_0_21752"/>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0" name="Google Shape;8430;g30531508078_0_21752"/>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1" name="Google Shape;8431;g30531508078_0_21752"/>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2" name="Google Shape;8432;g30531508078_0_21752"/>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3" name="Google Shape;8433;g30531508078_0_21752"/>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4" name="Google Shape;8434;g30531508078_0_21752"/>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5" name="Google Shape;8435;g30531508078_0_21752"/>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6" name="Google Shape;8436;g30531508078_0_21752"/>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7" name="Google Shape;8437;g30531508078_0_21752"/>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8" name="Google Shape;8438;g30531508078_0_21752"/>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9" name="Google Shape;8439;g30531508078_0_21752"/>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0" name="Google Shape;8440;g30531508078_0_21752"/>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1" name="Google Shape;8441;g30531508078_0_21752"/>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2" name="Google Shape;8442;g30531508078_0_21752"/>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3" name="Google Shape;8443;g30531508078_0_21752"/>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4" name="Google Shape;8444;g30531508078_0_21752"/>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5" name="Google Shape;8445;g30531508078_0_21752"/>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6" name="Google Shape;8446;g30531508078_0_21752"/>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7" name="Google Shape;8447;g30531508078_0_21752"/>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8" name="Google Shape;8448;g30531508078_0_21752"/>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9" name="Google Shape;8449;g30531508078_0_21752"/>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0" name="Google Shape;8450;g30531508078_0_21752"/>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1" name="Google Shape;8451;g30531508078_0_21752"/>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2" name="Google Shape;8452;g30531508078_0_21752"/>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3" name="Google Shape;8453;g30531508078_0_21752"/>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4" name="Google Shape;8454;g30531508078_0_21752"/>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5" name="Google Shape;8455;g30531508078_0_21752"/>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6" name="Google Shape;8456;g30531508078_0_21752"/>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7" name="Google Shape;8457;g30531508078_0_21752"/>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8" name="Google Shape;8458;g30531508078_0_21752"/>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9" name="Google Shape;8459;g30531508078_0_21752"/>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0" name="Google Shape;8460;g30531508078_0_21752"/>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1" name="Google Shape;8461;g30531508078_0_21752"/>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2" name="Google Shape;8462;g30531508078_0_21752"/>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3" name="Google Shape;8463;g30531508078_0_21752"/>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4" name="Google Shape;8464;g30531508078_0_21752"/>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5" name="Google Shape;8465;g30531508078_0_21752"/>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6" name="Google Shape;8466;g30531508078_0_21752"/>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7" name="Google Shape;8467;g30531508078_0_21752"/>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8" name="Google Shape;8468;g30531508078_0_21752"/>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9" name="Google Shape;8469;g30531508078_0_21752"/>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0" name="Google Shape;8470;g30531508078_0_21752"/>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1" name="Google Shape;8471;g30531508078_0_21752"/>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2" name="Google Shape;8472;g30531508078_0_21752"/>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3" name="Google Shape;8473;g30531508078_0_21752"/>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4" name="Google Shape;8474;g30531508078_0_21752"/>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5" name="Google Shape;8475;g30531508078_0_21752"/>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6" name="Google Shape;8476;g30531508078_0_21752"/>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7" name="Google Shape;8477;g30531508078_0_21752"/>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8" name="Google Shape;8478;g30531508078_0_21752"/>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9" name="Google Shape;8479;g30531508078_0_21752"/>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0" name="Google Shape;8480;g30531508078_0_21752"/>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1" name="Google Shape;8481;g30531508078_0_21752"/>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2" name="Google Shape;8482;g30531508078_0_21752"/>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3" name="Google Shape;8483;g30531508078_0_21752"/>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4" name="Google Shape;8484;g30531508078_0_21752"/>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5" name="Google Shape;8485;g30531508078_0_21752"/>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6" name="Google Shape;8486;g30531508078_0_21752"/>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7" name="Google Shape;8487;g30531508078_0_21752"/>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8" name="Google Shape;8488;g30531508078_0_21752"/>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9" name="Google Shape;8489;g30531508078_0_21752"/>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0" name="Google Shape;8490;g30531508078_0_21752"/>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1" name="Google Shape;8491;g30531508078_0_21752"/>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2" name="Google Shape;8492;g30531508078_0_21752"/>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3" name="Google Shape;8493;g30531508078_0_21752"/>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4" name="Google Shape;8494;g30531508078_0_21752"/>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95" name="Google Shape;8495;g30531508078_0_21752"/>
          <p:cNvSpPr/>
          <p:nvPr/>
        </p:nvSpPr>
        <p:spPr>
          <a:xfrm flipH="1">
            <a:off x="1" y="157131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6" name="Google Shape;8496;g30531508078_0_21752"/>
          <p:cNvSpPr/>
          <p:nvPr/>
        </p:nvSpPr>
        <p:spPr>
          <a:xfrm>
            <a:off x="223038" y="68665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7" name="Google Shape;8497;g30531508078_0_21752"/>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8498"/>
        <p:cNvGrpSpPr/>
        <p:nvPr/>
      </p:nvGrpSpPr>
      <p:grpSpPr>
        <a:xfrm>
          <a:off x="0" y="0"/>
          <a:ext cx="0" cy="0"/>
          <a:chOff x="0" y="0"/>
          <a:chExt cx="0" cy="0"/>
        </a:xfrm>
      </p:grpSpPr>
      <p:sp>
        <p:nvSpPr>
          <p:cNvPr id="8499" name="Google Shape;8499;g30531508078_0_21828"/>
          <p:cNvSpPr txBox="1">
            <a:spLocks noGrp="1"/>
          </p:cNvSpPr>
          <p:nvPr>
            <p:ph type="body" idx="1"/>
          </p:nvPr>
        </p:nvSpPr>
        <p:spPr>
          <a:xfrm>
            <a:off x="4426225" y="2699550"/>
            <a:ext cx="3929100" cy="1354200"/>
          </a:xfrm>
          <a:prstGeom prst="rect">
            <a:avLst/>
          </a:prstGeom>
          <a:noFill/>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8500" name="Google Shape;8500;g30531508078_0_21828"/>
          <p:cNvSpPr txBox="1">
            <a:spLocks noGrp="1"/>
          </p:cNvSpPr>
          <p:nvPr>
            <p:ph type="subTitle" idx="2"/>
          </p:nvPr>
        </p:nvSpPr>
        <p:spPr>
          <a:xfrm>
            <a:off x="4426225" y="2209175"/>
            <a:ext cx="3929100" cy="411600"/>
          </a:xfrm>
          <a:prstGeom prst="rect">
            <a:avLst/>
          </a:prstGeom>
          <a:solidFill>
            <a:schemeClr val="dk1"/>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000"/>
              <a:buFont typeface="Raleway Medium"/>
              <a:buChar char="●"/>
              <a:defRPr sz="2000">
                <a:solidFill>
                  <a:schemeClr val="lt1"/>
                </a:solidFill>
                <a:latin typeface="Raleway Medium"/>
                <a:ea typeface="Raleway Medium"/>
                <a:cs typeface="Raleway Medium"/>
                <a:sym typeface="Raleway Medium"/>
              </a:defRPr>
            </a:lvl1pPr>
            <a:lvl2pPr lvl="1" algn="ctr">
              <a:lnSpc>
                <a:spcPct val="100000"/>
              </a:lnSpc>
              <a:spcBef>
                <a:spcPts val="0"/>
              </a:spcBef>
              <a:spcAft>
                <a:spcPts val="0"/>
              </a:spcAft>
              <a:buClr>
                <a:schemeClr val="lt1"/>
              </a:buClr>
              <a:buSzPts val="2000"/>
              <a:buChar char="○"/>
              <a:defRPr sz="2000">
                <a:solidFill>
                  <a:schemeClr val="lt1"/>
                </a:solidFill>
              </a:defRPr>
            </a:lvl2pPr>
            <a:lvl3pPr lvl="2" algn="ctr">
              <a:lnSpc>
                <a:spcPct val="100000"/>
              </a:lnSpc>
              <a:spcBef>
                <a:spcPts val="0"/>
              </a:spcBef>
              <a:spcAft>
                <a:spcPts val="0"/>
              </a:spcAft>
              <a:buClr>
                <a:schemeClr val="lt1"/>
              </a:buClr>
              <a:buSzPts val="2000"/>
              <a:buChar char="■"/>
              <a:defRPr sz="2000">
                <a:solidFill>
                  <a:schemeClr val="lt1"/>
                </a:solidFill>
              </a:defRPr>
            </a:lvl3pPr>
            <a:lvl4pPr lvl="3" algn="ctr">
              <a:lnSpc>
                <a:spcPct val="100000"/>
              </a:lnSpc>
              <a:spcBef>
                <a:spcPts val="0"/>
              </a:spcBef>
              <a:spcAft>
                <a:spcPts val="0"/>
              </a:spcAft>
              <a:buClr>
                <a:schemeClr val="lt1"/>
              </a:buClr>
              <a:buSzPts val="2000"/>
              <a:buChar char="●"/>
              <a:defRPr sz="2000">
                <a:solidFill>
                  <a:schemeClr val="lt1"/>
                </a:solidFill>
              </a:defRPr>
            </a:lvl4pPr>
            <a:lvl5pPr lvl="4" algn="ctr">
              <a:lnSpc>
                <a:spcPct val="100000"/>
              </a:lnSpc>
              <a:spcBef>
                <a:spcPts val="0"/>
              </a:spcBef>
              <a:spcAft>
                <a:spcPts val="0"/>
              </a:spcAft>
              <a:buClr>
                <a:schemeClr val="lt1"/>
              </a:buClr>
              <a:buSzPts val="2000"/>
              <a:buChar char="○"/>
              <a:defRPr sz="2000">
                <a:solidFill>
                  <a:schemeClr val="lt1"/>
                </a:solidFill>
              </a:defRPr>
            </a:lvl5pPr>
            <a:lvl6pPr lvl="5" algn="ctr">
              <a:lnSpc>
                <a:spcPct val="100000"/>
              </a:lnSpc>
              <a:spcBef>
                <a:spcPts val="0"/>
              </a:spcBef>
              <a:spcAft>
                <a:spcPts val="0"/>
              </a:spcAft>
              <a:buClr>
                <a:schemeClr val="lt1"/>
              </a:buClr>
              <a:buSzPts val="2000"/>
              <a:buChar char="■"/>
              <a:defRPr sz="2000">
                <a:solidFill>
                  <a:schemeClr val="lt1"/>
                </a:solidFill>
              </a:defRPr>
            </a:lvl6pPr>
            <a:lvl7pPr lvl="6" algn="ctr">
              <a:lnSpc>
                <a:spcPct val="100000"/>
              </a:lnSpc>
              <a:spcBef>
                <a:spcPts val="0"/>
              </a:spcBef>
              <a:spcAft>
                <a:spcPts val="0"/>
              </a:spcAft>
              <a:buClr>
                <a:schemeClr val="lt1"/>
              </a:buClr>
              <a:buSzPts val="2000"/>
              <a:buChar char="●"/>
              <a:defRPr sz="2000">
                <a:solidFill>
                  <a:schemeClr val="lt1"/>
                </a:solidFill>
              </a:defRPr>
            </a:lvl7pPr>
            <a:lvl8pPr lvl="7" algn="ctr">
              <a:lnSpc>
                <a:spcPct val="100000"/>
              </a:lnSpc>
              <a:spcBef>
                <a:spcPts val="0"/>
              </a:spcBef>
              <a:spcAft>
                <a:spcPts val="0"/>
              </a:spcAft>
              <a:buClr>
                <a:schemeClr val="lt1"/>
              </a:buClr>
              <a:buSzPts val="2000"/>
              <a:buChar char="○"/>
              <a:defRPr sz="2000">
                <a:solidFill>
                  <a:schemeClr val="lt1"/>
                </a:solidFill>
              </a:defRPr>
            </a:lvl8pPr>
            <a:lvl9pPr lvl="8" algn="ctr">
              <a:lnSpc>
                <a:spcPct val="100000"/>
              </a:lnSpc>
              <a:spcBef>
                <a:spcPts val="0"/>
              </a:spcBef>
              <a:spcAft>
                <a:spcPts val="0"/>
              </a:spcAft>
              <a:buClr>
                <a:schemeClr val="lt1"/>
              </a:buClr>
              <a:buSzPts val="2000"/>
              <a:buChar char="■"/>
              <a:defRPr sz="2000">
                <a:solidFill>
                  <a:schemeClr val="lt1"/>
                </a:solidFill>
              </a:defRPr>
            </a:lvl9pPr>
          </a:lstStyle>
          <a:p>
            <a:endParaRPr/>
          </a:p>
        </p:txBody>
      </p:sp>
      <p:sp>
        <p:nvSpPr>
          <p:cNvPr id="8501" name="Google Shape;8501;g30531508078_0_21828"/>
          <p:cNvSpPr txBox="1">
            <a:spLocks noGrp="1"/>
          </p:cNvSpPr>
          <p:nvPr>
            <p:ph type="title"/>
          </p:nvPr>
        </p:nvSpPr>
        <p:spPr>
          <a:xfrm>
            <a:off x="4357675" y="539496"/>
            <a:ext cx="4066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502" name="Google Shape;8502;g30531508078_0_21828"/>
          <p:cNvSpPr txBox="1">
            <a:spLocks noGrp="1"/>
          </p:cNvSpPr>
          <p:nvPr>
            <p:ph type="subTitle" idx="3"/>
          </p:nvPr>
        </p:nvSpPr>
        <p:spPr>
          <a:xfrm>
            <a:off x="4426225" y="1715800"/>
            <a:ext cx="39291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503" name="Google Shape;8503;g30531508078_0_21828"/>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04" name="Google Shape;8504;g30531508078_0_21828"/>
          <p:cNvGrpSpPr/>
          <p:nvPr/>
        </p:nvGrpSpPr>
        <p:grpSpPr>
          <a:xfrm flipH="1">
            <a:off x="4623390" y="4625291"/>
            <a:ext cx="4520612" cy="518202"/>
            <a:chOff x="515762" y="4625291"/>
            <a:chExt cx="4520612" cy="518202"/>
          </a:xfrm>
        </p:grpSpPr>
        <p:sp>
          <p:nvSpPr>
            <p:cNvPr id="8505" name="Google Shape;8505;g30531508078_0_21828"/>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6" name="Google Shape;8506;g30531508078_0_21828"/>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7" name="Google Shape;8507;g30531508078_0_21828"/>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8" name="Google Shape;8508;g30531508078_0_21828"/>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9" name="Google Shape;8509;g30531508078_0_21828"/>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0" name="Google Shape;8510;g30531508078_0_21828"/>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1" name="Google Shape;8511;g30531508078_0_21828"/>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2" name="Google Shape;8512;g30531508078_0_21828"/>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3" name="Google Shape;8513;g30531508078_0_21828"/>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4" name="Google Shape;8514;g30531508078_0_21828"/>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5" name="Google Shape;8515;g30531508078_0_21828"/>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6" name="Google Shape;8516;g30531508078_0_21828"/>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7" name="Google Shape;8517;g30531508078_0_21828"/>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8" name="Google Shape;8518;g30531508078_0_21828"/>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9" name="Google Shape;8519;g30531508078_0_21828"/>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0" name="Google Shape;8520;g30531508078_0_21828"/>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1" name="Google Shape;8521;g30531508078_0_21828"/>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2" name="Google Shape;8522;g30531508078_0_21828"/>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3" name="Google Shape;8523;g30531508078_0_21828"/>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4" name="Google Shape;8524;g30531508078_0_21828"/>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5" name="Google Shape;8525;g30531508078_0_21828"/>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6" name="Google Shape;8526;g30531508078_0_21828"/>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7" name="Google Shape;8527;g30531508078_0_21828"/>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8" name="Google Shape;8528;g30531508078_0_21828"/>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9" name="Google Shape;8529;g30531508078_0_21828"/>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0" name="Google Shape;8530;g30531508078_0_21828"/>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1" name="Google Shape;8531;g30531508078_0_21828"/>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2" name="Google Shape;8532;g30531508078_0_21828"/>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3" name="Google Shape;8533;g30531508078_0_21828"/>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4" name="Google Shape;8534;g30531508078_0_21828"/>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5" name="Google Shape;8535;g30531508078_0_21828"/>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6" name="Google Shape;8536;g30531508078_0_21828"/>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7" name="Google Shape;8537;g30531508078_0_21828"/>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8" name="Google Shape;8538;g30531508078_0_21828"/>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9" name="Google Shape;8539;g30531508078_0_21828"/>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0" name="Google Shape;8540;g30531508078_0_21828"/>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1" name="Google Shape;8541;g30531508078_0_21828"/>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2" name="Google Shape;8542;g30531508078_0_21828"/>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3" name="Google Shape;8543;g30531508078_0_21828"/>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4" name="Google Shape;8544;g30531508078_0_21828"/>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5" name="Google Shape;8545;g30531508078_0_21828"/>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6" name="Google Shape;8546;g30531508078_0_21828"/>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7" name="Google Shape;8547;g30531508078_0_21828"/>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8" name="Google Shape;8548;g30531508078_0_21828"/>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9" name="Google Shape;8549;g30531508078_0_21828"/>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0" name="Google Shape;8550;g30531508078_0_21828"/>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1" name="Google Shape;8551;g30531508078_0_21828"/>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2" name="Google Shape;8552;g30531508078_0_21828"/>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3" name="Google Shape;8553;g30531508078_0_21828"/>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4" name="Google Shape;8554;g30531508078_0_21828"/>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5" name="Google Shape;8555;g30531508078_0_21828"/>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6" name="Google Shape;8556;g30531508078_0_21828"/>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7" name="Google Shape;8557;g30531508078_0_21828"/>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8" name="Google Shape;8558;g30531508078_0_21828"/>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9" name="Google Shape;8559;g30531508078_0_21828"/>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0" name="Google Shape;8560;g30531508078_0_21828"/>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1" name="Google Shape;8561;g30531508078_0_21828"/>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2" name="Google Shape;8562;g30531508078_0_21828"/>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3" name="Google Shape;8563;g30531508078_0_21828"/>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4" name="Google Shape;8564;g30531508078_0_21828"/>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5" name="Google Shape;8565;g30531508078_0_21828"/>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6" name="Google Shape;8566;g30531508078_0_21828"/>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7" name="Google Shape;8567;g30531508078_0_21828"/>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8" name="Google Shape;8568;g30531508078_0_21828"/>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9" name="Google Shape;8569;g30531508078_0_21828"/>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0" name="Google Shape;8570;g30531508078_0_21828"/>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1" name="Google Shape;8571;g30531508078_0_21828"/>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2" name="Google Shape;8572;g30531508078_0_21828"/>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3" name="Google Shape;8573;g30531508078_0_21828"/>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4" name="Google Shape;8574;g30531508078_0_21828"/>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8575"/>
        <p:cNvGrpSpPr/>
        <p:nvPr/>
      </p:nvGrpSpPr>
      <p:grpSpPr>
        <a:xfrm>
          <a:off x="0" y="0"/>
          <a:ext cx="0" cy="0"/>
          <a:chOff x="0" y="0"/>
          <a:chExt cx="0" cy="0"/>
        </a:xfrm>
      </p:grpSpPr>
      <p:sp>
        <p:nvSpPr>
          <p:cNvPr id="8576" name="Google Shape;8576;g30531508078_0_21905"/>
          <p:cNvSpPr txBox="1">
            <a:spLocks noGrp="1"/>
          </p:cNvSpPr>
          <p:nvPr>
            <p:ph type="body" idx="1"/>
          </p:nvPr>
        </p:nvSpPr>
        <p:spPr>
          <a:xfrm>
            <a:off x="720000" y="2699550"/>
            <a:ext cx="4591200" cy="1354200"/>
          </a:xfrm>
          <a:prstGeom prst="rect">
            <a:avLst/>
          </a:prstGeom>
          <a:noFill/>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8577" name="Google Shape;8577;g30531508078_0_21905"/>
          <p:cNvSpPr txBox="1">
            <a:spLocks noGrp="1"/>
          </p:cNvSpPr>
          <p:nvPr>
            <p:ph type="subTitle" idx="2"/>
          </p:nvPr>
        </p:nvSpPr>
        <p:spPr>
          <a:xfrm>
            <a:off x="720000" y="2209175"/>
            <a:ext cx="4591200" cy="411600"/>
          </a:xfrm>
          <a:prstGeom prst="rect">
            <a:avLst/>
          </a:prstGeom>
          <a:solidFill>
            <a:schemeClr val="dk1"/>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000"/>
              <a:buFont typeface="Raleway Medium"/>
              <a:buChar char="●"/>
              <a:defRPr sz="2000">
                <a:solidFill>
                  <a:schemeClr val="lt1"/>
                </a:solidFill>
                <a:latin typeface="Raleway Medium"/>
                <a:ea typeface="Raleway Medium"/>
                <a:cs typeface="Raleway Medium"/>
                <a:sym typeface="Raleway Medium"/>
              </a:defRPr>
            </a:lvl1pPr>
            <a:lvl2pPr lvl="1" algn="ctr">
              <a:lnSpc>
                <a:spcPct val="100000"/>
              </a:lnSpc>
              <a:spcBef>
                <a:spcPts val="0"/>
              </a:spcBef>
              <a:spcAft>
                <a:spcPts val="0"/>
              </a:spcAft>
              <a:buClr>
                <a:schemeClr val="lt1"/>
              </a:buClr>
              <a:buSzPts val="2000"/>
              <a:buChar char="○"/>
              <a:defRPr sz="2000">
                <a:solidFill>
                  <a:schemeClr val="lt1"/>
                </a:solidFill>
              </a:defRPr>
            </a:lvl2pPr>
            <a:lvl3pPr lvl="2" algn="ctr">
              <a:lnSpc>
                <a:spcPct val="100000"/>
              </a:lnSpc>
              <a:spcBef>
                <a:spcPts val="0"/>
              </a:spcBef>
              <a:spcAft>
                <a:spcPts val="0"/>
              </a:spcAft>
              <a:buClr>
                <a:schemeClr val="lt1"/>
              </a:buClr>
              <a:buSzPts val="2000"/>
              <a:buChar char="■"/>
              <a:defRPr sz="2000">
                <a:solidFill>
                  <a:schemeClr val="lt1"/>
                </a:solidFill>
              </a:defRPr>
            </a:lvl3pPr>
            <a:lvl4pPr lvl="3" algn="ctr">
              <a:lnSpc>
                <a:spcPct val="100000"/>
              </a:lnSpc>
              <a:spcBef>
                <a:spcPts val="0"/>
              </a:spcBef>
              <a:spcAft>
                <a:spcPts val="0"/>
              </a:spcAft>
              <a:buClr>
                <a:schemeClr val="lt1"/>
              </a:buClr>
              <a:buSzPts val="2000"/>
              <a:buChar char="●"/>
              <a:defRPr sz="2000">
                <a:solidFill>
                  <a:schemeClr val="lt1"/>
                </a:solidFill>
              </a:defRPr>
            </a:lvl4pPr>
            <a:lvl5pPr lvl="4" algn="ctr">
              <a:lnSpc>
                <a:spcPct val="100000"/>
              </a:lnSpc>
              <a:spcBef>
                <a:spcPts val="0"/>
              </a:spcBef>
              <a:spcAft>
                <a:spcPts val="0"/>
              </a:spcAft>
              <a:buClr>
                <a:schemeClr val="lt1"/>
              </a:buClr>
              <a:buSzPts val="2000"/>
              <a:buChar char="○"/>
              <a:defRPr sz="2000">
                <a:solidFill>
                  <a:schemeClr val="lt1"/>
                </a:solidFill>
              </a:defRPr>
            </a:lvl5pPr>
            <a:lvl6pPr lvl="5" algn="ctr">
              <a:lnSpc>
                <a:spcPct val="100000"/>
              </a:lnSpc>
              <a:spcBef>
                <a:spcPts val="0"/>
              </a:spcBef>
              <a:spcAft>
                <a:spcPts val="0"/>
              </a:spcAft>
              <a:buClr>
                <a:schemeClr val="lt1"/>
              </a:buClr>
              <a:buSzPts val="2000"/>
              <a:buChar char="■"/>
              <a:defRPr sz="2000">
                <a:solidFill>
                  <a:schemeClr val="lt1"/>
                </a:solidFill>
              </a:defRPr>
            </a:lvl6pPr>
            <a:lvl7pPr lvl="6" algn="ctr">
              <a:lnSpc>
                <a:spcPct val="100000"/>
              </a:lnSpc>
              <a:spcBef>
                <a:spcPts val="0"/>
              </a:spcBef>
              <a:spcAft>
                <a:spcPts val="0"/>
              </a:spcAft>
              <a:buClr>
                <a:schemeClr val="lt1"/>
              </a:buClr>
              <a:buSzPts val="2000"/>
              <a:buChar char="●"/>
              <a:defRPr sz="2000">
                <a:solidFill>
                  <a:schemeClr val="lt1"/>
                </a:solidFill>
              </a:defRPr>
            </a:lvl7pPr>
            <a:lvl8pPr lvl="7" algn="ctr">
              <a:lnSpc>
                <a:spcPct val="100000"/>
              </a:lnSpc>
              <a:spcBef>
                <a:spcPts val="0"/>
              </a:spcBef>
              <a:spcAft>
                <a:spcPts val="0"/>
              </a:spcAft>
              <a:buClr>
                <a:schemeClr val="lt1"/>
              </a:buClr>
              <a:buSzPts val="2000"/>
              <a:buChar char="○"/>
              <a:defRPr sz="2000">
                <a:solidFill>
                  <a:schemeClr val="lt1"/>
                </a:solidFill>
              </a:defRPr>
            </a:lvl8pPr>
            <a:lvl9pPr lvl="8" algn="ctr">
              <a:lnSpc>
                <a:spcPct val="100000"/>
              </a:lnSpc>
              <a:spcBef>
                <a:spcPts val="0"/>
              </a:spcBef>
              <a:spcAft>
                <a:spcPts val="0"/>
              </a:spcAft>
              <a:buClr>
                <a:schemeClr val="lt1"/>
              </a:buClr>
              <a:buSzPts val="2000"/>
              <a:buChar char="■"/>
              <a:defRPr sz="2000">
                <a:solidFill>
                  <a:schemeClr val="lt1"/>
                </a:solidFill>
              </a:defRPr>
            </a:lvl9pPr>
          </a:lstStyle>
          <a:p>
            <a:endParaRPr/>
          </a:p>
        </p:txBody>
      </p:sp>
      <p:sp>
        <p:nvSpPr>
          <p:cNvPr id="8578" name="Google Shape;8578;g30531508078_0_21905"/>
          <p:cNvSpPr txBox="1">
            <a:spLocks noGrp="1"/>
          </p:cNvSpPr>
          <p:nvPr>
            <p:ph type="title"/>
          </p:nvPr>
        </p:nvSpPr>
        <p:spPr>
          <a:xfrm>
            <a:off x="720000" y="539496"/>
            <a:ext cx="4591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579" name="Google Shape;8579;g30531508078_0_21905"/>
          <p:cNvSpPr txBox="1">
            <a:spLocks noGrp="1"/>
          </p:cNvSpPr>
          <p:nvPr>
            <p:ph type="subTitle" idx="3"/>
          </p:nvPr>
        </p:nvSpPr>
        <p:spPr>
          <a:xfrm>
            <a:off x="720000" y="1715800"/>
            <a:ext cx="45912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8580" name="Google Shape;8580;g30531508078_0_21905"/>
          <p:cNvGrpSpPr/>
          <p:nvPr/>
        </p:nvGrpSpPr>
        <p:grpSpPr>
          <a:xfrm flipH="1">
            <a:off x="-10" y="4625291"/>
            <a:ext cx="4520612" cy="518202"/>
            <a:chOff x="515762" y="4625291"/>
            <a:chExt cx="4520612" cy="518202"/>
          </a:xfrm>
        </p:grpSpPr>
        <p:sp>
          <p:nvSpPr>
            <p:cNvPr id="8581" name="Google Shape;8581;g30531508078_0_21905"/>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2" name="Google Shape;8582;g30531508078_0_21905"/>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3" name="Google Shape;8583;g30531508078_0_21905"/>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4" name="Google Shape;8584;g30531508078_0_21905"/>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5" name="Google Shape;8585;g30531508078_0_21905"/>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6" name="Google Shape;8586;g30531508078_0_21905"/>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7" name="Google Shape;8587;g30531508078_0_21905"/>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8" name="Google Shape;8588;g30531508078_0_21905"/>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9" name="Google Shape;8589;g30531508078_0_21905"/>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0" name="Google Shape;8590;g30531508078_0_21905"/>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1" name="Google Shape;8591;g30531508078_0_21905"/>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2" name="Google Shape;8592;g30531508078_0_21905"/>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3" name="Google Shape;8593;g30531508078_0_21905"/>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4" name="Google Shape;8594;g30531508078_0_21905"/>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5" name="Google Shape;8595;g30531508078_0_21905"/>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6" name="Google Shape;8596;g30531508078_0_21905"/>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7" name="Google Shape;8597;g30531508078_0_21905"/>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8" name="Google Shape;8598;g30531508078_0_21905"/>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9" name="Google Shape;8599;g30531508078_0_21905"/>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0" name="Google Shape;8600;g30531508078_0_21905"/>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1" name="Google Shape;8601;g30531508078_0_21905"/>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2" name="Google Shape;8602;g30531508078_0_21905"/>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3" name="Google Shape;8603;g30531508078_0_21905"/>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4" name="Google Shape;8604;g30531508078_0_21905"/>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5" name="Google Shape;8605;g30531508078_0_21905"/>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6" name="Google Shape;8606;g30531508078_0_21905"/>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7" name="Google Shape;8607;g30531508078_0_21905"/>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8" name="Google Shape;8608;g30531508078_0_21905"/>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9" name="Google Shape;8609;g30531508078_0_21905"/>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0" name="Google Shape;8610;g30531508078_0_21905"/>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1" name="Google Shape;8611;g30531508078_0_21905"/>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2" name="Google Shape;8612;g30531508078_0_21905"/>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3" name="Google Shape;8613;g30531508078_0_21905"/>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4" name="Google Shape;8614;g30531508078_0_21905"/>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5" name="Google Shape;8615;g30531508078_0_21905"/>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6" name="Google Shape;8616;g30531508078_0_21905"/>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7" name="Google Shape;8617;g30531508078_0_21905"/>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8" name="Google Shape;8618;g30531508078_0_21905"/>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9" name="Google Shape;8619;g30531508078_0_21905"/>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0" name="Google Shape;8620;g30531508078_0_21905"/>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1" name="Google Shape;8621;g30531508078_0_21905"/>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2" name="Google Shape;8622;g30531508078_0_21905"/>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3" name="Google Shape;8623;g30531508078_0_21905"/>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4" name="Google Shape;8624;g30531508078_0_21905"/>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g30531508078_0_21905"/>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g30531508078_0_21905"/>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g30531508078_0_21905"/>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g30531508078_0_21905"/>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g30531508078_0_21905"/>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g30531508078_0_21905"/>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g30531508078_0_21905"/>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g30531508078_0_21905"/>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g30531508078_0_21905"/>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g30531508078_0_21905"/>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g30531508078_0_21905"/>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g30531508078_0_21905"/>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7" name="Google Shape;8637;g30531508078_0_21905"/>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g30531508078_0_21905"/>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g30531508078_0_21905"/>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g30531508078_0_21905"/>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g30531508078_0_21905"/>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g30531508078_0_21905"/>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g30531508078_0_21905"/>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g30531508078_0_21905"/>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g30531508078_0_21905"/>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g30531508078_0_21905"/>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g30531508078_0_21905"/>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g30531508078_0_21905"/>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g30531508078_0_21905"/>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g30531508078_0_21905"/>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651" name="Google Shape;8651;g30531508078_0_21905"/>
          <p:cNvSpPr/>
          <p:nvPr/>
        </p:nvSpPr>
        <p:spPr>
          <a:xfrm flipH="1">
            <a:off x="1" y="-2033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8652"/>
        <p:cNvGrpSpPr/>
        <p:nvPr/>
      </p:nvGrpSpPr>
      <p:grpSpPr>
        <a:xfrm>
          <a:off x="0" y="0"/>
          <a:ext cx="0" cy="0"/>
          <a:chOff x="0" y="0"/>
          <a:chExt cx="0" cy="0"/>
        </a:xfrm>
      </p:grpSpPr>
      <p:sp>
        <p:nvSpPr>
          <p:cNvPr id="8653" name="Google Shape;8653;g30531508078_0_21982"/>
          <p:cNvSpPr txBox="1">
            <a:spLocks noGrp="1"/>
          </p:cNvSpPr>
          <p:nvPr>
            <p:ph type="title"/>
          </p:nvPr>
        </p:nvSpPr>
        <p:spPr>
          <a:xfrm>
            <a:off x="4823525" y="1408525"/>
            <a:ext cx="3009300" cy="4614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654" name="Google Shape;8654;g30531508078_0_21982"/>
          <p:cNvSpPr txBox="1">
            <a:spLocks noGrp="1"/>
          </p:cNvSpPr>
          <p:nvPr>
            <p:ph type="subTitle" idx="1"/>
          </p:nvPr>
        </p:nvSpPr>
        <p:spPr>
          <a:xfrm>
            <a:off x="4823525" y="1869875"/>
            <a:ext cx="3009300" cy="1053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grpSp>
        <p:nvGrpSpPr>
          <p:cNvPr id="8655" name="Google Shape;8655;g30531508078_0_21982"/>
          <p:cNvGrpSpPr/>
          <p:nvPr/>
        </p:nvGrpSpPr>
        <p:grpSpPr>
          <a:xfrm flipH="1">
            <a:off x="4623390" y="-9"/>
            <a:ext cx="4520612" cy="518202"/>
            <a:chOff x="515762" y="4625291"/>
            <a:chExt cx="4520612" cy="518202"/>
          </a:xfrm>
        </p:grpSpPr>
        <p:sp>
          <p:nvSpPr>
            <p:cNvPr id="8656" name="Google Shape;8656;g30531508078_0_21982"/>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g30531508078_0_21982"/>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g30531508078_0_21982"/>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g30531508078_0_21982"/>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g30531508078_0_21982"/>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g30531508078_0_21982"/>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g30531508078_0_21982"/>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g30531508078_0_21982"/>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g30531508078_0_21982"/>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g30531508078_0_21982"/>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g30531508078_0_21982"/>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g30531508078_0_21982"/>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g30531508078_0_21982"/>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g30531508078_0_21982"/>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g30531508078_0_21982"/>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g30531508078_0_21982"/>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g30531508078_0_21982"/>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g30531508078_0_21982"/>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g30531508078_0_21982"/>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g30531508078_0_21982"/>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g30531508078_0_21982"/>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g30531508078_0_21982"/>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g30531508078_0_21982"/>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g30531508078_0_21982"/>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g30531508078_0_21982"/>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g30531508078_0_21982"/>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g30531508078_0_21982"/>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3" name="Google Shape;8683;g30531508078_0_21982"/>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g30531508078_0_21982"/>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g30531508078_0_21982"/>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g30531508078_0_21982"/>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g30531508078_0_21982"/>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g30531508078_0_21982"/>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g30531508078_0_21982"/>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g30531508078_0_21982"/>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g30531508078_0_21982"/>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2" name="Google Shape;8692;g30531508078_0_21982"/>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g30531508078_0_21982"/>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g30531508078_0_21982"/>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g30531508078_0_21982"/>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g30531508078_0_21982"/>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g30531508078_0_21982"/>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g30531508078_0_21982"/>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g30531508078_0_21982"/>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g30531508078_0_21982"/>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g30531508078_0_21982"/>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g30531508078_0_21982"/>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g30531508078_0_21982"/>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g30531508078_0_21982"/>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g30531508078_0_21982"/>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g30531508078_0_21982"/>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g30531508078_0_21982"/>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g30531508078_0_21982"/>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g30531508078_0_21982"/>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g30531508078_0_21982"/>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g30531508078_0_21982"/>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g30531508078_0_21982"/>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g30531508078_0_21982"/>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g30531508078_0_21982"/>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g30531508078_0_21982"/>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g30531508078_0_21982"/>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g30531508078_0_21982"/>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g30531508078_0_21982"/>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g30531508078_0_21982"/>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g30531508078_0_21982"/>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g30531508078_0_21982"/>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g30531508078_0_21982"/>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g30531508078_0_21982"/>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g30531508078_0_21982"/>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5" name="Google Shape;8725;g30531508078_0_21982"/>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26" name="Google Shape;8726;g30531508078_0_21982"/>
          <p:cNvSpPr/>
          <p:nvPr/>
        </p:nvSpPr>
        <p:spPr>
          <a:xfrm>
            <a:off x="8428501" y="1820036"/>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g30531508078_0_21982"/>
          <p:cNvSpPr/>
          <p:nvPr/>
        </p:nvSpPr>
        <p:spPr>
          <a:xfrm rot="5400000" flipH="1">
            <a:off x="3171514" y="-393976"/>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28" name="Google Shape;8728;g30531508078_0_21982"/>
          <p:cNvGrpSpPr/>
          <p:nvPr/>
        </p:nvGrpSpPr>
        <p:grpSpPr>
          <a:xfrm>
            <a:off x="3791850" y="4461125"/>
            <a:ext cx="1560300" cy="1560300"/>
            <a:chOff x="2635175" y="-705975"/>
            <a:chExt cx="1560300" cy="1560300"/>
          </a:xfrm>
        </p:grpSpPr>
        <p:sp>
          <p:nvSpPr>
            <p:cNvPr id="8729" name="Google Shape;8729;g30531508078_0_21982"/>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0" name="Google Shape;8730;g30531508078_0_21982"/>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itle and text 3">
  <p:cSld name="CUSTOM_1_1_1">
    <p:spTree>
      <p:nvGrpSpPr>
        <p:cNvPr id="1" name="Shape 8731"/>
        <p:cNvGrpSpPr/>
        <p:nvPr/>
      </p:nvGrpSpPr>
      <p:grpSpPr>
        <a:xfrm>
          <a:off x="0" y="0"/>
          <a:ext cx="0" cy="0"/>
          <a:chOff x="0" y="0"/>
          <a:chExt cx="0" cy="0"/>
        </a:xfrm>
      </p:grpSpPr>
      <p:sp>
        <p:nvSpPr>
          <p:cNvPr id="8732" name="Google Shape;8732;g30531508078_0_22061"/>
          <p:cNvSpPr txBox="1">
            <a:spLocks noGrp="1"/>
          </p:cNvSpPr>
          <p:nvPr>
            <p:ph type="title"/>
          </p:nvPr>
        </p:nvSpPr>
        <p:spPr>
          <a:xfrm>
            <a:off x="715100" y="1340264"/>
            <a:ext cx="3009300" cy="8892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733" name="Google Shape;8733;g30531508078_0_22061"/>
          <p:cNvSpPr txBox="1">
            <a:spLocks noGrp="1"/>
          </p:cNvSpPr>
          <p:nvPr>
            <p:ph type="subTitle" idx="1"/>
          </p:nvPr>
        </p:nvSpPr>
        <p:spPr>
          <a:xfrm>
            <a:off x="715100" y="2229538"/>
            <a:ext cx="3009300" cy="1042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grpSp>
        <p:nvGrpSpPr>
          <p:cNvPr id="8734" name="Google Shape;8734;g30531508078_0_22061"/>
          <p:cNvGrpSpPr/>
          <p:nvPr/>
        </p:nvGrpSpPr>
        <p:grpSpPr>
          <a:xfrm flipH="1">
            <a:off x="-10" y="-9"/>
            <a:ext cx="4520612" cy="518202"/>
            <a:chOff x="515762" y="4625291"/>
            <a:chExt cx="4520612" cy="518202"/>
          </a:xfrm>
        </p:grpSpPr>
        <p:sp>
          <p:nvSpPr>
            <p:cNvPr id="8735" name="Google Shape;8735;g30531508078_0_22061"/>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6" name="Google Shape;8736;g30531508078_0_22061"/>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7" name="Google Shape;8737;g30531508078_0_22061"/>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8" name="Google Shape;8738;g30531508078_0_22061"/>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g30531508078_0_22061"/>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g30531508078_0_22061"/>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g30531508078_0_22061"/>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g30531508078_0_22061"/>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g30531508078_0_22061"/>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g30531508078_0_22061"/>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g30531508078_0_22061"/>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g30531508078_0_22061"/>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g30531508078_0_22061"/>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8" name="Google Shape;8748;g30531508078_0_22061"/>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9" name="Google Shape;8749;g30531508078_0_22061"/>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g30531508078_0_22061"/>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g30531508078_0_22061"/>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g30531508078_0_22061"/>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g30531508078_0_22061"/>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g30531508078_0_22061"/>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g30531508078_0_22061"/>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g30531508078_0_22061"/>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g30531508078_0_22061"/>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g30531508078_0_22061"/>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g30531508078_0_22061"/>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g30531508078_0_22061"/>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g30531508078_0_22061"/>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g30531508078_0_22061"/>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g30531508078_0_22061"/>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g30531508078_0_22061"/>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g30531508078_0_22061"/>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g30531508078_0_22061"/>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g30531508078_0_22061"/>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g30531508078_0_22061"/>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g30531508078_0_22061"/>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g30531508078_0_22061"/>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g30531508078_0_22061"/>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g30531508078_0_22061"/>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g30531508078_0_22061"/>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g30531508078_0_22061"/>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g30531508078_0_22061"/>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g30531508078_0_22061"/>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g30531508078_0_22061"/>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g30531508078_0_22061"/>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g30531508078_0_22061"/>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g30531508078_0_22061"/>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g30531508078_0_22061"/>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g30531508078_0_22061"/>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g30531508078_0_22061"/>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g30531508078_0_22061"/>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g30531508078_0_22061"/>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g30531508078_0_22061"/>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g30531508078_0_22061"/>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g30531508078_0_22061"/>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g30531508078_0_22061"/>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g30531508078_0_22061"/>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g30531508078_0_22061"/>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g30531508078_0_22061"/>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g30531508078_0_22061"/>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g30531508078_0_22061"/>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g30531508078_0_22061"/>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g30531508078_0_22061"/>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g30531508078_0_22061"/>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g30531508078_0_22061"/>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g30531508078_0_22061"/>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g30531508078_0_22061"/>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1" name="Google Shape;8801;g30531508078_0_22061"/>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2" name="Google Shape;8802;g30531508078_0_22061"/>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g30531508078_0_22061"/>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g30531508078_0_22061"/>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05" name="Google Shape;8805;g30531508078_0_22061"/>
          <p:cNvSpPr/>
          <p:nvPr/>
        </p:nvSpPr>
        <p:spPr>
          <a:xfrm>
            <a:off x="8428501" y="359186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6" name="Google Shape;8806;g30531508078_0_22061"/>
          <p:cNvSpPr/>
          <p:nvPr/>
        </p:nvSpPr>
        <p:spPr>
          <a:xfrm>
            <a:off x="8667944" y="885023"/>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07" name="Google Shape;8807;g30531508078_0_22061"/>
          <p:cNvGrpSpPr/>
          <p:nvPr/>
        </p:nvGrpSpPr>
        <p:grpSpPr>
          <a:xfrm>
            <a:off x="3870345" y="4363700"/>
            <a:ext cx="1560300" cy="1560300"/>
            <a:chOff x="2635175" y="-705975"/>
            <a:chExt cx="1560300" cy="1560300"/>
          </a:xfrm>
        </p:grpSpPr>
        <p:sp>
          <p:nvSpPr>
            <p:cNvPr id="8808" name="Google Shape;8808;g30531508078_0_22061"/>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9" name="Google Shape;8809;g30531508078_0_22061"/>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Title and two columns 1">
  <p:cSld name="CUSTOM_2">
    <p:spTree>
      <p:nvGrpSpPr>
        <p:cNvPr id="1" name="Shape 8810"/>
        <p:cNvGrpSpPr/>
        <p:nvPr/>
      </p:nvGrpSpPr>
      <p:grpSpPr>
        <a:xfrm>
          <a:off x="0" y="0"/>
          <a:ext cx="0" cy="0"/>
          <a:chOff x="0" y="0"/>
          <a:chExt cx="0" cy="0"/>
        </a:xfrm>
      </p:grpSpPr>
      <p:sp>
        <p:nvSpPr>
          <p:cNvPr id="8811" name="Google Shape;8811;g30531508078_0_22140"/>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812" name="Google Shape;8812;g30531508078_0_22140"/>
          <p:cNvSpPr txBox="1">
            <a:spLocks noGrp="1"/>
          </p:cNvSpPr>
          <p:nvPr>
            <p:ph type="body" idx="1"/>
          </p:nvPr>
        </p:nvSpPr>
        <p:spPr>
          <a:xfrm>
            <a:off x="715100" y="1152475"/>
            <a:ext cx="4311900" cy="3456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8813" name="Google Shape;8813;g30531508078_0_22140"/>
          <p:cNvSpPr txBox="1">
            <a:spLocks noGrp="1"/>
          </p:cNvSpPr>
          <p:nvPr>
            <p:ph type="body" idx="2"/>
          </p:nvPr>
        </p:nvSpPr>
        <p:spPr>
          <a:xfrm>
            <a:off x="5027000" y="1706175"/>
            <a:ext cx="3402000" cy="2902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8814" name="Google Shape;8814;g30531508078_0_22140"/>
          <p:cNvSpPr/>
          <p:nvPr/>
        </p:nvSpPr>
        <p:spPr>
          <a:xfrm rot="1175372">
            <a:off x="-375828" y="4252749"/>
            <a:ext cx="1600754" cy="1772890"/>
          </a:xfrm>
          <a:prstGeom prst="star10">
            <a:avLst>
              <a:gd name="adj" fmla="val 28501"/>
              <a:gd name="hf" fmla="val 105146"/>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5" name="Google Shape;8815;g30531508078_0_22140"/>
          <p:cNvSpPr/>
          <p:nvPr/>
        </p:nvSpPr>
        <p:spPr>
          <a:xfrm>
            <a:off x="408586" y="18500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16" name="Google Shape;8816;g30531508078_0_22140"/>
          <p:cNvGrpSpPr/>
          <p:nvPr/>
        </p:nvGrpSpPr>
        <p:grpSpPr>
          <a:xfrm>
            <a:off x="-717375" y="-798388"/>
            <a:ext cx="1560300" cy="1560300"/>
            <a:chOff x="2635175" y="-705975"/>
            <a:chExt cx="1560300" cy="1560300"/>
          </a:xfrm>
        </p:grpSpPr>
        <p:sp>
          <p:nvSpPr>
            <p:cNvPr id="8817" name="Google Shape;8817;g30531508078_0_22140"/>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g30531508078_0_22140"/>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19" name="Google Shape;8819;g30531508078_0_22140"/>
          <p:cNvGrpSpPr/>
          <p:nvPr/>
        </p:nvGrpSpPr>
        <p:grpSpPr>
          <a:xfrm flipH="1">
            <a:off x="4623390" y="4625291"/>
            <a:ext cx="4520612" cy="518202"/>
            <a:chOff x="515762" y="4625291"/>
            <a:chExt cx="4520612" cy="518202"/>
          </a:xfrm>
        </p:grpSpPr>
        <p:sp>
          <p:nvSpPr>
            <p:cNvPr id="8820" name="Google Shape;8820;g30531508078_0_22140"/>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g30531508078_0_22140"/>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2" name="Google Shape;8822;g30531508078_0_22140"/>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3" name="Google Shape;8823;g30531508078_0_22140"/>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4" name="Google Shape;8824;g30531508078_0_22140"/>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5" name="Google Shape;8825;g30531508078_0_22140"/>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g30531508078_0_22140"/>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g30531508078_0_22140"/>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g30531508078_0_22140"/>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g30531508078_0_22140"/>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g30531508078_0_22140"/>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g30531508078_0_22140"/>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g30531508078_0_22140"/>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g30531508078_0_22140"/>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g30531508078_0_22140"/>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g30531508078_0_22140"/>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g30531508078_0_22140"/>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g30531508078_0_22140"/>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g30531508078_0_22140"/>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g30531508078_0_22140"/>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g30531508078_0_22140"/>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1" name="Google Shape;8841;g30531508078_0_22140"/>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2" name="Google Shape;8842;g30531508078_0_22140"/>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g30531508078_0_22140"/>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g30531508078_0_22140"/>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g30531508078_0_22140"/>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6" name="Google Shape;8846;g30531508078_0_22140"/>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g30531508078_0_22140"/>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g30531508078_0_22140"/>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g30531508078_0_22140"/>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g30531508078_0_22140"/>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g30531508078_0_22140"/>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g30531508078_0_22140"/>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g30531508078_0_22140"/>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g30531508078_0_22140"/>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g30531508078_0_22140"/>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g30531508078_0_22140"/>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g30531508078_0_22140"/>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g30531508078_0_22140"/>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g30531508078_0_22140"/>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g30531508078_0_22140"/>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g30531508078_0_22140"/>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g30531508078_0_22140"/>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g30531508078_0_22140"/>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g30531508078_0_22140"/>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g30531508078_0_22140"/>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g30531508078_0_22140"/>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g30531508078_0_22140"/>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g30531508078_0_22140"/>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g30531508078_0_22140"/>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g30531508078_0_22140"/>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g30531508078_0_22140"/>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g30531508078_0_22140"/>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g30531508078_0_22140"/>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g30531508078_0_22140"/>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g30531508078_0_22140"/>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g30531508078_0_22140"/>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g30531508078_0_22140"/>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g30531508078_0_22140"/>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g30531508078_0_22140"/>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g30531508078_0_22140"/>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g30531508078_0_22140"/>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g30531508078_0_22140"/>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g30531508078_0_22140"/>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g30531508078_0_22140"/>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g30531508078_0_22140"/>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g30531508078_0_22140"/>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g30531508078_0_22140"/>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g30531508078_0_22140"/>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g30531508078_0_22140"/>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90" name="Google Shape;8890;g30531508078_0_22140"/>
          <p:cNvSpPr/>
          <p:nvPr/>
        </p:nvSpPr>
        <p:spPr>
          <a:xfrm>
            <a:off x="8655541" y="3400975"/>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8891"/>
        <p:cNvGrpSpPr/>
        <p:nvPr/>
      </p:nvGrpSpPr>
      <p:grpSpPr>
        <a:xfrm>
          <a:off x="0" y="0"/>
          <a:ext cx="0" cy="0"/>
          <a:chOff x="0" y="0"/>
          <a:chExt cx="0" cy="0"/>
        </a:xfrm>
      </p:grpSpPr>
      <p:sp>
        <p:nvSpPr>
          <p:cNvPr id="8892" name="Google Shape;8892;g30531508078_0_22221"/>
          <p:cNvSpPr txBox="1">
            <a:spLocks noGrp="1"/>
          </p:cNvSpPr>
          <p:nvPr>
            <p:ph type="subTitle" idx="1"/>
          </p:nvPr>
        </p:nvSpPr>
        <p:spPr>
          <a:xfrm>
            <a:off x="720000" y="2845075"/>
            <a:ext cx="2336400" cy="4320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893" name="Google Shape;8893;g30531508078_0_22221"/>
          <p:cNvSpPr txBox="1">
            <a:spLocks noGrp="1"/>
          </p:cNvSpPr>
          <p:nvPr>
            <p:ph type="subTitle" idx="2"/>
          </p:nvPr>
        </p:nvSpPr>
        <p:spPr>
          <a:xfrm>
            <a:off x="720000" y="3175907"/>
            <a:ext cx="23364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894" name="Google Shape;8894;g30531508078_0_22221"/>
          <p:cNvSpPr txBox="1">
            <a:spLocks noGrp="1"/>
          </p:cNvSpPr>
          <p:nvPr>
            <p:ph type="subTitle" idx="3"/>
          </p:nvPr>
        </p:nvSpPr>
        <p:spPr>
          <a:xfrm>
            <a:off x="3403800" y="3175907"/>
            <a:ext cx="23364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895" name="Google Shape;8895;g30531508078_0_22221"/>
          <p:cNvSpPr txBox="1">
            <a:spLocks noGrp="1"/>
          </p:cNvSpPr>
          <p:nvPr>
            <p:ph type="subTitle" idx="4"/>
          </p:nvPr>
        </p:nvSpPr>
        <p:spPr>
          <a:xfrm>
            <a:off x="6087600" y="3175907"/>
            <a:ext cx="23364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896" name="Google Shape;8896;g30531508078_0_22221"/>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897" name="Google Shape;8897;g30531508078_0_22221"/>
          <p:cNvSpPr txBox="1">
            <a:spLocks noGrp="1"/>
          </p:cNvSpPr>
          <p:nvPr>
            <p:ph type="subTitle" idx="5"/>
          </p:nvPr>
        </p:nvSpPr>
        <p:spPr>
          <a:xfrm>
            <a:off x="3403800" y="2845075"/>
            <a:ext cx="2336400" cy="4320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898" name="Google Shape;8898;g30531508078_0_22221"/>
          <p:cNvSpPr txBox="1">
            <a:spLocks noGrp="1"/>
          </p:cNvSpPr>
          <p:nvPr>
            <p:ph type="subTitle" idx="6"/>
          </p:nvPr>
        </p:nvSpPr>
        <p:spPr>
          <a:xfrm>
            <a:off x="6087600" y="2845075"/>
            <a:ext cx="2336400" cy="4320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8899" name="Google Shape;8899;g30531508078_0_22221"/>
          <p:cNvGrpSpPr/>
          <p:nvPr/>
        </p:nvGrpSpPr>
        <p:grpSpPr>
          <a:xfrm flipH="1">
            <a:off x="4623390" y="4625291"/>
            <a:ext cx="4520612" cy="518202"/>
            <a:chOff x="515762" y="4625291"/>
            <a:chExt cx="4520612" cy="518202"/>
          </a:xfrm>
        </p:grpSpPr>
        <p:sp>
          <p:nvSpPr>
            <p:cNvPr id="8900" name="Google Shape;8900;g30531508078_0_22221"/>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g30531508078_0_22221"/>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g30531508078_0_22221"/>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g30531508078_0_22221"/>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g30531508078_0_22221"/>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g30531508078_0_22221"/>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g30531508078_0_22221"/>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g30531508078_0_22221"/>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8908;g30531508078_0_22221"/>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8909;g30531508078_0_22221"/>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8910;g30531508078_0_22221"/>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g30531508078_0_22221"/>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2" name="Google Shape;8912;g30531508078_0_22221"/>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3" name="Google Shape;8913;g30531508078_0_22221"/>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4" name="Google Shape;8914;g30531508078_0_22221"/>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g30531508078_0_22221"/>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g30531508078_0_22221"/>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7" name="Google Shape;8917;g30531508078_0_22221"/>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g30531508078_0_22221"/>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g30531508078_0_22221"/>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g30531508078_0_22221"/>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1" name="Google Shape;8921;g30531508078_0_22221"/>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2" name="Google Shape;8922;g30531508078_0_22221"/>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g30531508078_0_22221"/>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g30531508078_0_22221"/>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g30531508078_0_22221"/>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6" name="Google Shape;8926;g30531508078_0_22221"/>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7" name="Google Shape;8927;g30531508078_0_22221"/>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8" name="Google Shape;8928;g30531508078_0_22221"/>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g30531508078_0_22221"/>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g30531508078_0_22221"/>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g30531508078_0_22221"/>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g30531508078_0_22221"/>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3" name="Google Shape;8933;g30531508078_0_22221"/>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4" name="Google Shape;8934;g30531508078_0_22221"/>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5" name="Google Shape;8935;g30531508078_0_22221"/>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6" name="Google Shape;8936;g30531508078_0_22221"/>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g30531508078_0_22221"/>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g30531508078_0_22221"/>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g30531508078_0_22221"/>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g30531508078_0_22221"/>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g30531508078_0_22221"/>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g30531508078_0_22221"/>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g30531508078_0_22221"/>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g30531508078_0_22221"/>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g30531508078_0_22221"/>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g30531508078_0_22221"/>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g30531508078_0_22221"/>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g30531508078_0_22221"/>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g30531508078_0_22221"/>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0" name="Google Shape;8950;g30531508078_0_22221"/>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g30531508078_0_22221"/>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g30531508078_0_22221"/>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g30531508078_0_22221"/>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g30531508078_0_22221"/>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g30531508078_0_22221"/>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g30531508078_0_22221"/>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g30531508078_0_22221"/>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g30531508078_0_22221"/>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g30531508078_0_22221"/>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0" name="Google Shape;8960;g30531508078_0_22221"/>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g30531508078_0_22221"/>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2" name="Google Shape;8962;g30531508078_0_22221"/>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3" name="Google Shape;8963;g30531508078_0_22221"/>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4" name="Google Shape;8964;g30531508078_0_22221"/>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5" name="Google Shape;8965;g30531508078_0_22221"/>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6" name="Google Shape;8966;g30531508078_0_22221"/>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g30531508078_0_22221"/>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g30531508078_0_22221"/>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g30531508078_0_22221"/>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0" name="Google Shape;8970;g30531508078_0_22221"/>
          <p:cNvGrpSpPr/>
          <p:nvPr/>
        </p:nvGrpSpPr>
        <p:grpSpPr>
          <a:xfrm>
            <a:off x="-717375" y="-798388"/>
            <a:ext cx="1560300" cy="1560300"/>
            <a:chOff x="2635175" y="-705975"/>
            <a:chExt cx="1560300" cy="1560300"/>
          </a:xfrm>
        </p:grpSpPr>
        <p:sp>
          <p:nvSpPr>
            <p:cNvPr id="8971" name="Google Shape;8971;g30531508078_0_22221"/>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g30531508078_0_22221"/>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73" name="Google Shape;8973;g30531508078_0_22221"/>
          <p:cNvSpPr/>
          <p:nvPr/>
        </p:nvSpPr>
        <p:spPr>
          <a:xfrm>
            <a:off x="2959288" y="46085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8974;g30531508078_0_22221"/>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8975"/>
        <p:cNvGrpSpPr/>
        <p:nvPr/>
      </p:nvGrpSpPr>
      <p:grpSpPr>
        <a:xfrm>
          <a:off x="0" y="0"/>
          <a:ext cx="0" cy="0"/>
          <a:chOff x="0" y="0"/>
          <a:chExt cx="0" cy="0"/>
        </a:xfrm>
      </p:grpSpPr>
      <p:sp>
        <p:nvSpPr>
          <p:cNvPr id="8976" name="Google Shape;8976;g30531508078_0_22305"/>
          <p:cNvSpPr txBox="1">
            <a:spLocks noGrp="1"/>
          </p:cNvSpPr>
          <p:nvPr>
            <p:ph type="subTitle" idx="1"/>
          </p:nvPr>
        </p:nvSpPr>
        <p:spPr>
          <a:xfrm>
            <a:off x="720010" y="1739205"/>
            <a:ext cx="2337300" cy="429900"/>
          </a:xfrm>
          <a:prstGeom prst="rect">
            <a:avLst/>
          </a:prstGeom>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977" name="Google Shape;8977;g30531508078_0_22305"/>
          <p:cNvSpPr txBox="1">
            <a:spLocks noGrp="1"/>
          </p:cNvSpPr>
          <p:nvPr>
            <p:ph type="subTitle" idx="2"/>
          </p:nvPr>
        </p:nvSpPr>
        <p:spPr>
          <a:xfrm>
            <a:off x="720000" y="2073441"/>
            <a:ext cx="2337300" cy="713100"/>
          </a:xfrm>
          <a:prstGeom prst="rect">
            <a:avLst/>
          </a:prstGeom>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978" name="Google Shape;8978;g30531508078_0_22305"/>
          <p:cNvSpPr txBox="1">
            <a:spLocks noGrp="1"/>
          </p:cNvSpPr>
          <p:nvPr>
            <p:ph type="subTitle" idx="3"/>
          </p:nvPr>
        </p:nvSpPr>
        <p:spPr>
          <a:xfrm>
            <a:off x="6091599" y="2073441"/>
            <a:ext cx="2337300" cy="7131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979" name="Google Shape;8979;g30531508078_0_22305"/>
          <p:cNvSpPr txBox="1">
            <a:spLocks noGrp="1"/>
          </p:cNvSpPr>
          <p:nvPr>
            <p:ph type="subTitle" idx="4"/>
          </p:nvPr>
        </p:nvSpPr>
        <p:spPr>
          <a:xfrm>
            <a:off x="720000" y="3289108"/>
            <a:ext cx="2337300" cy="713100"/>
          </a:xfrm>
          <a:prstGeom prst="rect">
            <a:avLst/>
          </a:prstGeom>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980" name="Google Shape;8980;g30531508078_0_22305"/>
          <p:cNvSpPr txBox="1">
            <a:spLocks noGrp="1"/>
          </p:cNvSpPr>
          <p:nvPr>
            <p:ph type="subTitle" idx="5"/>
          </p:nvPr>
        </p:nvSpPr>
        <p:spPr>
          <a:xfrm>
            <a:off x="6091599" y="3289109"/>
            <a:ext cx="2337300" cy="7131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8981" name="Google Shape;8981;g30531508078_0_22305"/>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82" name="Google Shape;8982;g30531508078_0_22305"/>
          <p:cNvSpPr txBox="1">
            <a:spLocks noGrp="1"/>
          </p:cNvSpPr>
          <p:nvPr>
            <p:ph type="subTitle" idx="6"/>
          </p:nvPr>
        </p:nvSpPr>
        <p:spPr>
          <a:xfrm>
            <a:off x="720010" y="2953232"/>
            <a:ext cx="2337300" cy="429900"/>
          </a:xfrm>
          <a:prstGeom prst="rect">
            <a:avLst/>
          </a:prstGeom>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983" name="Google Shape;8983;g30531508078_0_22305"/>
          <p:cNvSpPr txBox="1">
            <a:spLocks noGrp="1"/>
          </p:cNvSpPr>
          <p:nvPr>
            <p:ph type="subTitle" idx="7"/>
          </p:nvPr>
        </p:nvSpPr>
        <p:spPr>
          <a:xfrm>
            <a:off x="6091605" y="1739205"/>
            <a:ext cx="2337300" cy="4299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8984" name="Google Shape;8984;g30531508078_0_22305"/>
          <p:cNvSpPr txBox="1">
            <a:spLocks noGrp="1"/>
          </p:cNvSpPr>
          <p:nvPr>
            <p:ph type="subTitle" idx="8"/>
          </p:nvPr>
        </p:nvSpPr>
        <p:spPr>
          <a:xfrm>
            <a:off x="6091605" y="2953232"/>
            <a:ext cx="2337300" cy="4299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8985" name="Google Shape;8985;g30531508078_0_22305"/>
          <p:cNvGrpSpPr/>
          <p:nvPr/>
        </p:nvGrpSpPr>
        <p:grpSpPr>
          <a:xfrm flipH="1">
            <a:off x="-10" y="4625291"/>
            <a:ext cx="4520612" cy="518202"/>
            <a:chOff x="515762" y="4625291"/>
            <a:chExt cx="4520612" cy="518202"/>
          </a:xfrm>
        </p:grpSpPr>
        <p:sp>
          <p:nvSpPr>
            <p:cNvPr id="8986" name="Google Shape;8986;g30531508078_0_22305"/>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g30531508078_0_22305"/>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g30531508078_0_22305"/>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g30531508078_0_22305"/>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g30531508078_0_22305"/>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g30531508078_0_22305"/>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g30531508078_0_22305"/>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g30531508078_0_22305"/>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g30531508078_0_22305"/>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g30531508078_0_22305"/>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g30531508078_0_22305"/>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g30531508078_0_22305"/>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g30531508078_0_22305"/>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g30531508078_0_22305"/>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g30531508078_0_22305"/>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g30531508078_0_22305"/>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g30531508078_0_22305"/>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g30531508078_0_22305"/>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4" name="Google Shape;9004;g30531508078_0_22305"/>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5" name="Google Shape;9005;g30531508078_0_22305"/>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6" name="Google Shape;9006;g30531508078_0_22305"/>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9007;g30531508078_0_22305"/>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g30531508078_0_22305"/>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9" name="Google Shape;9009;g30531508078_0_22305"/>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0" name="Google Shape;9010;g30531508078_0_22305"/>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g30531508078_0_22305"/>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g30531508078_0_22305"/>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3" name="Google Shape;9013;g30531508078_0_22305"/>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g30531508078_0_22305"/>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5" name="Google Shape;9015;g30531508078_0_22305"/>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6" name="Google Shape;9016;g30531508078_0_22305"/>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g30531508078_0_22305"/>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g30531508078_0_22305"/>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9" name="Google Shape;9019;g30531508078_0_22305"/>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g30531508078_0_22305"/>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1" name="Google Shape;9021;g30531508078_0_22305"/>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2" name="Google Shape;9022;g30531508078_0_22305"/>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3" name="Google Shape;9023;g30531508078_0_22305"/>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g30531508078_0_22305"/>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g30531508078_0_22305"/>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g30531508078_0_22305"/>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g30531508078_0_22305"/>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8" name="Google Shape;9028;g30531508078_0_22305"/>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9" name="Google Shape;9029;g30531508078_0_22305"/>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0" name="Google Shape;9030;g30531508078_0_22305"/>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1" name="Google Shape;9031;g30531508078_0_22305"/>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2" name="Google Shape;9032;g30531508078_0_22305"/>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3" name="Google Shape;9033;g30531508078_0_22305"/>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4" name="Google Shape;9034;g30531508078_0_22305"/>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5" name="Google Shape;9035;g30531508078_0_22305"/>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6" name="Google Shape;9036;g30531508078_0_22305"/>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7" name="Google Shape;9037;g30531508078_0_22305"/>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8" name="Google Shape;9038;g30531508078_0_22305"/>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9" name="Google Shape;9039;g30531508078_0_22305"/>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0" name="Google Shape;9040;g30531508078_0_22305"/>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1" name="Google Shape;9041;g30531508078_0_22305"/>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2" name="Google Shape;9042;g30531508078_0_22305"/>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3" name="Google Shape;9043;g30531508078_0_22305"/>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4" name="Google Shape;9044;g30531508078_0_22305"/>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5" name="Google Shape;9045;g30531508078_0_22305"/>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6" name="Google Shape;9046;g30531508078_0_22305"/>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g30531508078_0_22305"/>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g30531508078_0_22305"/>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g30531508078_0_22305"/>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g30531508078_0_22305"/>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g30531508078_0_22305"/>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g30531508078_0_22305"/>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g30531508078_0_22305"/>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g30531508078_0_22305"/>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g30531508078_0_22305"/>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56" name="Google Shape;9056;g30531508078_0_22305"/>
          <p:cNvSpPr/>
          <p:nvPr/>
        </p:nvSpPr>
        <p:spPr>
          <a:xfrm rot="10800000">
            <a:off x="1" y="161491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57" name="Google Shape;9057;g30531508078_0_22305"/>
          <p:cNvGrpSpPr/>
          <p:nvPr/>
        </p:nvGrpSpPr>
        <p:grpSpPr>
          <a:xfrm>
            <a:off x="8233075" y="4314305"/>
            <a:ext cx="391661" cy="588385"/>
            <a:chOff x="3163475" y="4240162"/>
            <a:chExt cx="391661" cy="588385"/>
          </a:xfrm>
        </p:grpSpPr>
        <p:sp>
          <p:nvSpPr>
            <p:cNvPr id="9058" name="Google Shape;9058;g30531508078_0_22305"/>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g30531508078_0_22305"/>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0" name="Google Shape;9060;g30531508078_0_22305"/>
          <p:cNvGrpSpPr/>
          <p:nvPr/>
        </p:nvGrpSpPr>
        <p:grpSpPr>
          <a:xfrm>
            <a:off x="8294689" y="-798388"/>
            <a:ext cx="1560300" cy="1560300"/>
            <a:chOff x="2635175" y="-705975"/>
            <a:chExt cx="1560300" cy="1560300"/>
          </a:xfrm>
        </p:grpSpPr>
        <p:sp>
          <p:nvSpPr>
            <p:cNvPr id="9061" name="Google Shape;9061;g30531508078_0_22305"/>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g30531508078_0_22305"/>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952"/>
        <p:cNvGrpSpPr/>
        <p:nvPr/>
      </p:nvGrpSpPr>
      <p:grpSpPr>
        <a:xfrm>
          <a:off x="0" y="0"/>
          <a:ext cx="0" cy="0"/>
          <a:chOff x="0" y="0"/>
          <a:chExt cx="0" cy="0"/>
        </a:xfrm>
      </p:grpSpPr>
      <p:sp>
        <p:nvSpPr>
          <p:cNvPr id="953" name="Google Shape;953;g30531508078_0_2766"/>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954" name="Google Shape;954;g30531508078_0_2766"/>
          <p:cNvGrpSpPr/>
          <p:nvPr/>
        </p:nvGrpSpPr>
        <p:grpSpPr>
          <a:xfrm>
            <a:off x="-717375" y="-798388"/>
            <a:ext cx="1560300" cy="1560300"/>
            <a:chOff x="2635175" y="-705975"/>
            <a:chExt cx="1560300" cy="1560300"/>
          </a:xfrm>
        </p:grpSpPr>
        <p:sp>
          <p:nvSpPr>
            <p:cNvPr id="955" name="Google Shape;955;g30531508078_0_2766"/>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g30531508078_0_2766"/>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7" name="Google Shape;957;g30531508078_0_2766"/>
          <p:cNvSpPr/>
          <p:nvPr/>
        </p:nvSpPr>
        <p:spPr>
          <a:xfrm rot="10800000" flipH="1">
            <a:off x="8428901" y="31050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g30531508078_0_2766"/>
          <p:cNvSpPr/>
          <p:nvPr/>
        </p:nvSpPr>
        <p:spPr>
          <a:xfrm>
            <a:off x="8604394" y="1470873"/>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9063"/>
        <p:cNvGrpSpPr/>
        <p:nvPr/>
      </p:nvGrpSpPr>
      <p:grpSpPr>
        <a:xfrm>
          <a:off x="0" y="0"/>
          <a:ext cx="0" cy="0"/>
          <a:chOff x="0" y="0"/>
          <a:chExt cx="0" cy="0"/>
        </a:xfrm>
      </p:grpSpPr>
      <p:sp>
        <p:nvSpPr>
          <p:cNvPr id="9064" name="Google Shape;9064;g30531508078_0_22393"/>
          <p:cNvSpPr txBox="1">
            <a:spLocks noGrp="1"/>
          </p:cNvSpPr>
          <p:nvPr>
            <p:ph type="subTitle" idx="1"/>
          </p:nvPr>
        </p:nvSpPr>
        <p:spPr>
          <a:xfrm>
            <a:off x="720000" y="2779625"/>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065" name="Google Shape;9065;g30531508078_0_22393"/>
          <p:cNvSpPr txBox="1">
            <a:spLocks noGrp="1"/>
          </p:cNvSpPr>
          <p:nvPr>
            <p:ph type="subTitle" idx="2"/>
          </p:nvPr>
        </p:nvSpPr>
        <p:spPr>
          <a:xfrm>
            <a:off x="720000" y="3113850"/>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066" name="Google Shape;9066;g30531508078_0_22393"/>
          <p:cNvSpPr txBox="1">
            <a:spLocks noGrp="1"/>
          </p:cNvSpPr>
          <p:nvPr>
            <p:ph type="subTitle" idx="3"/>
          </p:nvPr>
        </p:nvSpPr>
        <p:spPr>
          <a:xfrm flipH="1">
            <a:off x="4633600" y="3113853"/>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067" name="Google Shape;9067;g30531508078_0_22393"/>
          <p:cNvSpPr txBox="1">
            <a:spLocks noGrp="1"/>
          </p:cNvSpPr>
          <p:nvPr>
            <p:ph type="subTitle" idx="4"/>
          </p:nvPr>
        </p:nvSpPr>
        <p:spPr>
          <a:xfrm>
            <a:off x="2676800" y="3115172"/>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068" name="Google Shape;9068;g30531508078_0_22393"/>
          <p:cNvSpPr txBox="1">
            <a:spLocks noGrp="1"/>
          </p:cNvSpPr>
          <p:nvPr>
            <p:ph type="subTitle" idx="5"/>
          </p:nvPr>
        </p:nvSpPr>
        <p:spPr>
          <a:xfrm flipH="1">
            <a:off x="6590400" y="3115171"/>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069" name="Google Shape;9069;g30531508078_0_22393"/>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70" name="Google Shape;9070;g30531508078_0_22393"/>
          <p:cNvSpPr txBox="1">
            <a:spLocks noGrp="1"/>
          </p:cNvSpPr>
          <p:nvPr>
            <p:ph type="subTitle" idx="6"/>
          </p:nvPr>
        </p:nvSpPr>
        <p:spPr>
          <a:xfrm>
            <a:off x="2676800" y="2779625"/>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071" name="Google Shape;9071;g30531508078_0_22393"/>
          <p:cNvSpPr txBox="1">
            <a:spLocks noGrp="1"/>
          </p:cNvSpPr>
          <p:nvPr>
            <p:ph type="subTitle" idx="7"/>
          </p:nvPr>
        </p:nvSpPr>
        <p:spPr>
          <a:xfrm flipH="1">
            <a:off x="4633600" y="2779618"/>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072" name="Google Shape;9072;g30531508078_0_22393"/>
          <p:cNvSpPr txBox="1">
            <a:spLocks noGrp="1"/>
          </p:cNvSpPr>
          <p:nvPr>
            <p:ph type="subTitle" idx="8"/>
          </p:nvPr>
        </p:nvSpPr>
        <p:spPr>
          <a:xfrm flipH="1">
            <a:off x="6590400" y="2779623"/>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9073" name="Google Shape;9073;g30531508078_0_22393"/>
          <p:cNvGrpSpPr/>
          <p:nvPr/>
        </p:nvGrpSpPr>
        <p:grpSpPr>
          <a:xfrm flipH="1">
            <a:off x="4623390" y="4625291"/>
            <a:ext cx="4520612" cy="518202"/>
            <a:chOff x="515762" y="4625291"/>
            <a:chExt cx="4520612" cy="518202"/>
          </a:xfrm>
        </p:grpSpPr>
        <p:sp>
          <p:nvSpPr>
            <p:cNvPr id="9074" name="Google Shape;9074;g30531508078_0_22393"/>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g30531508078_0_22393"/>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g30531508078_0_22393"/>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g30531508078_0_22393"/>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g30531508078_0_22393"/>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g30531508078_0_22393"/>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0" name="Google Shape;9080;g30531508078_0_22393"/>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1" name="Google Shape;9081;g30531508078_0_22393"/>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g30531508078_0_22393"/>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g30531508078_0_22393"/>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g30531508078_0_22393"/>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g30531508078_0_22393"/>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g30531508078_0_22393"/>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g30531508078_0_22393"/>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g30531508078_0_22393"/>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g30531508078_0_22393"/>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g30531508078_0_22393"/>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g30531508078_0_22393"/>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g30531508078_0_22393"/>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g30531508078_0_22393"/>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g30531508078_0_22393"/>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g30531508078_0_22393"/>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g30531508078_0_22393"/>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g30531508078_0_22393"/>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g30531508078_0_22393"/>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g30531508078_0_22393"/>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g30531508078_0_22393"/>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g30531508078_0_22393"/>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g30531508078_0_22393"/>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g30531508078_0_22393"/>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4" name="Google Shape;9104;g30531508078_0_22393"/>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5" name="Google Shape;9105;g30531508078_0_22393"/>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6" name="Google Shape;9106;g30531508078_0_22393"/>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7" name="Google Shape;9107;g30531508078_0_22393"/>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g30531508078_0_22393"/>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g30531508078_0_22393"/>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g30531508078_0_22393"/>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g30531508078_0_22393"/>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g30531508078_0_22393"/>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g30531508078_0_22393"/>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g30531508078_0_22393"/>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g30531508078_0_22393"/>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g30531508078_0_22393"/>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g30531508078_0_22393"/>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g30531508078_0_22393"/>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g30531508078_0_22393"/>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g30531508078_0_22393"/>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g30531508078_0_22393"/>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g30531508078_0_22393"/>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g30531508078_0_22393"/>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4" name="Google Shape;9124;g30531508078_0_22393"/>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5" name="Google Shape;9125;g30531508078_0_22393"/>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g30531508078_0_22393"/>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g30531508078_0_22393"/>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8" name="Google Shape;9128;g30531508078_0_22393"/>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9" name="Google Shape;9129;g30531508078_0_22393"/>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0" name="Google Shape;9130;g30531508078_0_22393"/>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g30531508078_0_22393"/>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g30531508078_0_22393"/>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g30531508078_0_22393"/>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g30531508078_0_22393"/>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g30531508078_0_22393"/>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g30531508078_0_22393"/>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g30531508078_0_22393"/>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g30531508078_0_22393"/>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9" name="Google Shape;9139;g30531508078_0_22393"/>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g30531508078_0_22393"/>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g30531508078_0_22393"/>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g30531508078_0_22393"/>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g30531508078_0_22393"/>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44" name="Google Shape;9144;g30531508078_0_22393"/>
          <p:cNvGrpSpPr/>
          <p:nvPr/>
        </p:nvGrpSpPr>
        <p:grpSpPr>
          <a:xfrm>
            <a:off x="129775" y="2586880"/>
            <a:ext cx="391661" cy="588385"/>
            <a:chOff x="3163475" y="4240162"/>
            <a:chExt cx="391661" cy="588385"/>
          </a:xfrm>
        </p:grpSpPr>
        <p:sp>
          <p:nvSpPr>
            <p:cNvPr id="9145" name="Google Shape;9145;g30531508078_0_22393"/>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g30531508078_0_22393"/>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47" name="Google Shape;9147;g30531508078_0_22393"/>
          <p:cNvSpPr/>
          <p:nvPr/>
        </p:nvSpPr>
        <p:spPr>
          <a:xfrm flipH="1">
            <a:off x="-8061" y="-2033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9148"/>
        <p:cNvGrpSpPr/>
        <p:nvPr/>
      </p:nvGrpSpPr>
      <p:grpSpPr>
        <a:xfrm>
          <a:off x="0" y="0"/>
          <a:ext cx="0" cy="0"/>
          <a:chOff x="0" y="0"/>
          <a:chExt cx="0" cy="0"/>
        </a:xfrm>
      </p:grpSpPr>
      <p:sp>
        <p:nvSpPr>
          <p:cNvPr id="9149" name="Google Shape;9149;g30531508078_0_22478"/>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150" name="Google Shape;9150;g30531508078_0_22478"/>
          <p:cNvSpPr txBox="1">
            <a:spLocks noGrp="1"/>
          </p:cNvSpPr>
          <p:nvPr>
            <p:ph type="subTitle" idx="1"/>
          </p:nvPr>
        </p:nvSpPr>
        <p:spPr>
          <a:xfrm>
            <a:off x="715449" y="2162063"/>
            <a:ext cx="25029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151" name="Google Shape;9151;g30531508078_0_22478"/>
          <p:cNvSpPr txBox="1">
            <a:spLocks noGrp="1"/>
          </p:cNvSpPr>
          <p:nvPr>
            <p:ph type="subTitle" idx="2"/>
          </p:nvPr>
        </p:nvSpPr>
        <p:spPr>
          <a:xfrm>
            <a:off x="3313100" y="2162063"/>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152" name="Google Shape;9152;g30531508078_0_22478"/>
          <p:cNvSpPr txBox="1">
            <a:spLocks noGrp="1"/>
          </p:cNvSpPr>
          <p:nvPr>
            <p:ph type="subTitle" idx="3"/>
          </p:nvPr>
        </p:nvSpPr>
        <p:spPr>
          <a:xfrm>
            <a:off x="5910675" y="2162063"/>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153" name="Google Shape;9153;g30531508078_0_22478"/>
          <p:cNvSpPr txBox="1">
            <a:spLocks noGrp="1"/>
          </p:cNvSpPr>
          <p:nvPr>
            <p:ph type="subTitle" idx="4"/>
          </p:nvPr>
        </p:nvSpPr>
        <p:spPr>
          <a:xfrm>
            <a:off x="715449" y="3466775"/>
            <a:ext cx="25029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154" name="Google Shape;9154;g30531508078_0_22478"/>
          <p:cNvSpPr txBox="1">
            <a:spLocks noGrp="1"/>
          </p:cNvSpPr>
          <p:nvPr>
            <p:ph type="subTitle" idx="5"/>
          </p:nvPr>
        </p:nvSpPr>
        <p:spPr>
          <a:xfrm>
            <a:off x="3313100" y="3466776"/>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155" name="Google Shape;9155;g30531508078_0_22478"/>
          <p:cNvSpPr txBox="1">
            <a:spLocks noGrp="1"/>
          </p:cNvSpPr>
          <p:nvPr>
            <p:ph type="subTitle" idx="6"/>
          </p:nvPr>
        </p:nvSpPr>
        <p:spPr>
          <a:xfrm>
            <a:off x="5910675" y="3466776"/>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156" name="Google Shape;9156;g30531508078_0_22478"/>
          <p:cNvSpPr txBox="1">
            <a:spLocks noGrp="1"/>
          </p:cNvSpPr>
          <p:nvPr>
            <p:ph type="subTitle" idx="7"/>
          </p:nvPr>
        </p:nvSpPr>
        <p:spPr>
          <a:xfrm>
            <a:off x="710200" y="1828800"/>
            <a:ext cx="25029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157" name="Google Shape;9157;g30531508078_0_22478"/>
          <p:cNvSpPr txBox="1">
            <a:spLocks noGrp="1"/>
          </p:cNvSpPr>
          <p:nvPr>
            <p:ph type="subTitle" idx="8"/>
          </p:nvPr>
        </p:nvSpPr>
        <p:spPr>
          <a:xfrm>
            <a:off x="3313100" y="1828800"/>
            <a:ext cx="25080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158" name="Google Shape;9158;g30531508078_0_22478"/>
          <p:cNvSpPr txBox="1">
            <a:spLocks noGrp="1"/>
          </p:cNvSpPr>
          <p:nvPr>
            <p:ph type="subTitle" idx="9"/>
          </p:nvPr>
        </p:nvSpPr>
        <p:spPr>
          <a:xfrm>
            <a:off x="5915935" y="1828800"/>
            <a:ext cx="25080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159" name="Google Shape;9159;g30531508078_0_22478"/>
          <p:cNvSpPr txBox="1">
            <a:spLocks noGrp="1"/>
          </p:cNvSpPr>
          <p:nvPr>
            <p:ph type="subTitle" idx="13"/>
          </p:nvPr>
        </p:nvSpPr>
        <p:spPr>
          <a:xfrm>
            <a:off x="710200" y="3138441"/>
            <a:ext cx="25029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160" name="Google Shape;9160;g30531508078_0_22478"/>
          <p:cNvSpPr txBox="1">
            <a:spLocks noGrp="1"/>
          </p:cNvSpPr>
          <p:nvPr>
            <p:ph type="subTitle" idx="14"/>
          </p:nvPr>
        </p:nvSpPr>
        <p:spPr>
          <a:xfrm>
            <a:off x="3313100" y="3138442"/>
            <a:ext cx="25080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161" name="Google Shape;9161;g30531508078_0_22478"/>
          <p:cNvSpPr txBox="1">
            <a:spLocks noGrp="1"/>
          </p:cNvSpPr>
          <p:nvPr>
            <p:ph type="subTitle" idx="15"/>
          </p:nvPr>
        </p:nvSpPr>
        <p:spPr>
          <a:xfrm>
            <a:off x="5915935" y="3138442"/>
            <a:ext cx="2508000" cy="429900"/>
          </a:xfrm>
          <a:prstGeom prst="rect">
            <a:avLst/>
          </a:prstGeom>
          <a:ln>
            <a:noFill/>
          </a:ln>
        </p:spPr>
        <p:txBody>
          <a:bodyPr spcFirstLastPara="1" wrap="square" lIns="91425" tIns="91425" rIns="91425" bIns="91425" anchor="b" anchorCtr="0">
            <a:noAutofit/>
          </a:bodyPr>
          <a:lstStyle>
            <a:lvl1pPr lvl="0">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9162" name="Google Shape;9162;g30531508078_0_22478"/>
          <p:cNvGrpSpPr/>
          <p:nvPr/>
        </p:nvGrpSpPr>
        <p:grpSpPr>
          <a:xfrm flipH="1">
            <a:off x="-10" y="4625291"/>
            <a:ext cx="4520612" cy="518202"/>
            <a:chOff x="515762" y="4625291"/>
            <a:chExt cx="4520612" cy="518202"/>
          </a:xfrm>
        </p:grpSpPr>
        <p:sp>
          <p:nvSpPr>
            <p:cNvPr id="9163" name="Google Shape;9163;g30531508078_0_22478"/>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g30531508078_0_22478"/>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g30531508078_0_22478"/>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g30531508078_0_22478"/>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g30531508078_0_22478"/>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g30531508078_0_22478"/>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g30531508078_0_22478"/>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g30531508078_0_22478"/>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g30531508078_0_22478"/>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g30531508078_0_22478"/>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g30531508078_0_22478"/>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g30531508078_0_22478"/>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g30531508078_0_22478"/>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g30531508078_0_22478"/>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g30531508078_0_22478"/>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g30531508078_0_22478"/>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g30531508078_0_22478"/>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g30531508078_0_22478"/>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g30531508078_0_22478"/>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g30531508078_0_22478"/>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g30531508078_0_22478"/>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g30531508078_0_22478"/>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g30531508078_0_22478"/>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g30531508078_0_22478"/>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g30531508078_0_22478"/>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g30531508078_0_22478"/>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g30531508078_0_22478"/>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g30531508078_0_22478"/>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g30531508078_0_22478"/>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g30531508078_0_22478"/>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g30531508078_0_22478"/>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g30531508078_0_22478"/>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g30531508078_0_22478"/>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g30531508078_0_22478"/>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g30531508078_0_22478"/>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g30531508078_0_22478"/>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g30531508078_0_22478"/>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g30531508078_0_22478"/>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g30531508078_0_22478"/>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g30531508078_0_22478"/>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g30531508078_0_22478"/>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g30531508078_0_22478"/>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g30531508078_0_22478"/>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g30531508078_0_22478"/>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g30531508078_0_22478"/>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g30531508078_0_22478"/>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g30531508078_0_22478"/>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g30531508078_0_22478"/>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g30531508078_0_22478"/>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g30531508078_0_22478"/>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g30531508078_0_22478"/>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g30531508078_0_22478"/>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g30531508078_0_22478"/>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9216;g30531508078_0_22478"/>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g30531508078_0_22478"/>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g30531508078_0_22478"/>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9219;g30531508078_0_22478"/>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9220;g30531508078_0_22478"/>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g30531508078_0_22478"/>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g30531508078_0_22478"/>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g30531508078_0_22478"/>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g30531508078_0_22478"/>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g30531508078_0_22478"/>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g30531508078_0_22478"/>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g30531508078_0_22478"/>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g30531508078_0_22478"/>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g30531508078_0_22478"/>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g30531508078_0_22478"/>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1" name="Google Shape;9231;g30531508078_0_22478"/>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2" name="Google Shape;9232;g30531508078_0_22478"/>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33" name="Google Shape;9233;g30531508078_0_22478"/>
          <p:cNvGrpSpPr/>
          <p:nvPr/>
        </p:nvGrpSpPr>
        <p:grpSpPr>
          <a:xfrm>
            <a:off x="-840300" y="2798975"/>
            <a:ext cx="1560300" cy="1560300"/>
            <a:chOff x="2635175" y="-705975"/>
            <a:chExt cx="1560300" cy="1560300"/>
          </a:xfrm>
        </p:grpSpPr>
        <p:sp>
          <p:nvSpPr>
            <p:cNvPr id="9234" name="Google Shape;9234;g30531508078_0_22478"/>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g30531508078_0_22478"/>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36" name="Google Shape;9236;g30531508078_0_22478"/>
          <p:cNvSpPr/>
          <p:nvPr/>
        </p:nvSpPr>
        <p:spPr>
          <a:xfrm>
            <a:off x="8428901" y="-2033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9237"/>
        <p:cNvGrpSpPr/>
        <p:nvPr/>
      </p:nvGrpSpPr>
      <p:grpSpPr>
        <a:xfrm>
          <a:off x="0" y="0"/>
          <a:ext cx="0" cy="0"/>
          <a:chOff x="0" y="0"/>
          <a:chExt cx="0" cy="0"/>
        </a:xfrm>
      </p:grpSpPr>
      <p:sp>
        <p:nvSpPr>
          <p:cNvPr id="9238" name="Google Shape;9238;g30531508078_0_22567"/>
          <p:cNvSpPr txBox="1">
            <a:spLocks noGrp="1"/>
          </p:cNvSpPr>
          <p:nvPr>
            <p:ph type="title" hasCustomPrompt="1"/>
          </p:nvPr>
        </p:nvSpPr>
        <p:spPr>
          <a:xfrm>
            <a:off x="985725" y="540000"/>
            <a:ext cx="4070100" cy="82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solidFill>
                  <a:schemeClr val="dk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9239" name="Google Shape;9239;g30531508078_0_22567"/>
          <p:cNvSpPr txBox="1">
            <a:spLocks noGrp="1"/>
          </p:cNvSpPr>
          <p:nvPr>
            <p:ph type="subTitle" idx="1"/>
          </p:nvPr>
        </p:nvSpPr>
        <p:spPr>
          <a:xfrm>
            <a:off x="985725" y="1368278"/>
            <a:ext cx="40701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240" name="Google Shape;9240;g30531508078_0_22567"/>
          <p:cNvSpPr txBox="1">
            <a:spLocks noGrp="1"/>
          </p:cNvSpPr>
          <p:nvPr>
            <p:ph type="title" idx="2" hasCustomPrompt="1"/>
          </p:nvPr>
        </p:nvSpPr>
        <p:spPr>
          <a:xfrm>
            <a:off x="985725" y="1954280"/>
            <a:ext cx="4070100" cy="82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solidFill>
                  <a:schemeClr val="dk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9241" name="Google Shape;9241;g30531508078_0_22567"/>
          <p:cNvSpPr txBox="1">
            <a:spLocks noGrp="1"/>
          </p:cNvSpPr>
          <p:nvPr>
            <p:ph type="subTitle" idx="3"/>
          </p:nvPr>
        </p:nvSpPr>
        <p:spPr>
          <a:xfrm>
            <a:off x="985725" y="2782583"/>
            <a:ext cx="40701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242" name="Google Shape;9242;g30531508078_0_22567"/>
          <p:cNvSpPr txBox="1">
            <a:spLocks noGrp="1"/>
          </p:cNvSpPr>
          <p:nvPr>
            <p:ph type="title" idx="4" hasCustomPrompt="1"/>
          </p:nvPr>
        </p:nvSpPr>
        <p:spPr>
          <a:xfrm>
            <a:off x="985725" y="3368597"/>
            <a:ext cx="4070100" cy="82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solidFill>
                  <a:schemeClr val="dk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9243" name="Google Shape;9243;g30531508078_0_22567"/>
          <p:cNvSpPr txBox="1">
            <a:spLocks noGrp="1"/>
          </p:cNvSpPr>
          <p:nvPr>
            <p:ph type="subTitle" idx="5"/>
          </p:nvPr>
        </p:nvSpPr>
        <p:spPr>
          <a:xfrm>
            <a:off x="985725" y="4196900"/>
            <a:ext cx="40701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244" name="Google Shape;9244;g30531508078_0_22567"/>
          <p:cNvSpPr/>
          <p:nvPr/>
        </p:nvSpPr>
        <p:spPr>
          <a:xfrm rot="1175372">
            <a:off x="8680022" y="12333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45" name="Google Shape;9245;g30531508078_0_22567"/>
          <p:cNvGrpSpPr/>
          <p:nvPr/>
        </p:nvGrpSpPr>
        <p:grpSpPr>
          <a:xfrm>
            <a:off x="519275" y="240805"/>
            <a:ext cx="391661" cy="588385"/>
            <a:chOff x="3163475" y="4240162"/>
            <a:chExt cx="391661" cy="588385"/>
          </a:xfrm>
        </p:grpSpPr>
        <p:sp>
          <p:nvSpPr>
            <p:cNvPr id="9246" name="Google Shape;9246;g30531508078_0_22567"/>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g30531508078_0_22567"/>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8" name="Google Shape;9248;g30531508078_0_22567"/>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hanks">
  <p:cSld name="CUSTOM_4">
    <p:spTree>
      <p:nvGrpSpPr>
        <p:cNvPr id="1" name="Shape 9249"/>
        <p:cNvGrpSpPr/>
        <p:nvPr/>
      </p:nvGrpSpPr>
      <p:grpSpPr>
        <a:xfrm>
          <a:off x="0" y="0"/>
          <a:ext cx="0" cy="0"/>
          <a:chOff x="0" y="0"/>
          <a:chExt cx="0" cy="0"/>
        </a:xfrm>
      </p:grpSpPr>
      <p:sp>
        <p:nvSpPr>
          <p:cNvPr id="9250" name="Google Shape;9250;g30531508078_0_22579"/>
          <p:cNvSpPr txBox="1">
            <a:spLocks noGrp="1"/>
          </p:cNvSpPr>
          <p:nvPr>
            <p:ph type="title"/>
          </p:nvPr>
        </p:nvSpPr>
        <p:spPr>
          <a:xfrm>
            <a:off x="786050" y="535000"/>
            <a:ext cx="4671600" cy="889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8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251" name="Google Shape;9251;g30531508078_0_22579"/>
          <p:cNvSpPr txBox="1">
            <a:spLocks noGrp="1"/>
          </p:cNvSpPr>
          <p:nvPr>
            <p:ph type="subTitle" idx="1"/>
          </p:nvPr>
        </p:nvSpPr>
        <p:spPr>
          <a:xfrm>
            <a:off x="1433725" y="2174000"/>
            <a:ext cx="3376200" cy="1595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9252" name="Google Shape;9252;g30531508078_0_22579"/>
          <p:cNvSpPr txBox="1"/>
          <p:nvPr/>
        </p:nvSpPr>
        <p:spPr>
          <a:xfrm>
            <a:off x="1216125" y="3769400"/>
            <a:ext cx="38115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200">
                <a:solidFill>
                  <a:schemeClr val="dk1"/>
                </a:solidFill>
                <a:latin typeface="Raleway"/>
                <a:ea typeface="Raleway"/>
                <a:cs typeface="Raleway"/>
                <a:sym typeface="Raleway"/>
              </a:rPr>
              <a:t>CREDITS: This presentation template was created by </a:t>
            </a:r>
            <a:r>
              <a:rPr lang="en" sz="1200" b="1">
                <a:solidFill>
                  <a:schemeClr val="dk1"/>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200">
                <a:solidFill>
                  <a:schemeClr val="dk1"/>
                </a:solidFill>
                <a:latin typeface="Raleway"/>
                <a:ea typeface="Raleway"/>
                <a:cs typeface="Raleway"/>
                <a:sym typeface="Raleway"/>
              </a:rPr>
              <a:t>, and includes icons by </a:t>
            </a:r>
            <a:r>
              <a:rPr lang="en" sz="1200" b="1">
                <a:solidFill>
                  <a:schemeClr val="dk1"/>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200" b="1">
                <a:solidFill>
                  <a:schemeClr val="dk1"/>
                </a:solidFill>
                <a:latin typeface="Raleway"/>
                <a:ea typeface="Raleway"/>
                <a:cs typeface="Raleway"/>
                <a:sym typeface="Raleway"/>
              </a:rPr>
              <a:t> </a:t>
            </a:r>
            <a:r>
              <a:rPr lang="en" sz="1200">
                <a:solidFill>
                  <a:schemeClr val="dk1"/>
                </a:solidFill>
                <a:latin typeface="Raleway"/>
                <a:ea typeface="Raleway"/>
                <a:cs typeface="Raleway"/>
                <a:sym typeface="Raleway"/>
              </a:rPr>
              <a:t>and infographics &amp; images by </a:t>
            </a:r>
            <a:r>
              <a:rPr lang="en" sz="1200" b="1">
                <a:solidFill>
                  <a:schemeClr val="dk1"/>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endParaRPr sz="1200" b="1">
              <a:solidFill>
                <a:schemeClr val="dk1"/>
              </a:solidFill>
              <a:latin typeface="Raleway"/>
              <a:ea typeface="Raleway"/>
              <a:cs typeface="Raleway"/>
              <a:sym typeface="Raleway"/>
            </a:endParaRPr>
          </a:p>
        </p:txBody>
      </p:sp>
      <p:grpSp>
        <p:nvGrpSpPr>
          <p:cNvPr id="9253" name="Google Shape;9253;g30531508078_0_22579"/>
          <p:cNvGrpSpPr/>
          <p:nvPr/>
        </p:nvGrpSpPr>
        <p:grpSpPr>
          <a:xfrm>
            <a:off x="-711011" y="4365550"/>
            <a:ext cx="1560300" cy="1560300"/>
            <a:chOff x="2635175" y="-705975"/>
            <a:chExt cx="1560300" cy="1560300"/>
          </a:xfrm>
        </p:grpSpPr>
        <p:sp>
          <p:nvSpPr>
            <p:cNvPr id="9254" name="Google Shape;9254;g30531508078_0_22579"/>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5" name="Google Shape;9255;g30531508078_0_22579"/>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56" name="Google Shape;9256;g30531508078_0_22579"/>
          <p:cNvSpPr/>
          <p:nvPr/>
        </p:nvSpPr>
        <p:spPr>
          <a:xfrm flipH="1">
            <a:off x="-8061" y="19255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57" name="Google Shape;9257;g30531508078_0_22579"/>
          <p:cNvGrpSpPr/>
          <p:nvPr/>
        </p:nvGrpSpPr>
        <p:grpSpPr>
          <a:xfrm>
            <a:off x="7101871" y="-1068378"/>
            <a:ext cx="2446007" cy="2446200"/>
            <a:chOff x="9600300" y="4608413"/>
            <a:chExt cx="2446007" cy="2446200"/>
          </a:xfrm>
        </p:grpSpPr>
        <p:sp>
          <p:nvSpPr>
            <p:cNvPr id="9258" name="Google Shape;9258;g30531508078_0_22579"/>
            <p:cNvSpPr/>
            <p:nvPr/>
          </p:nvSpPr>
          <p:spPr>
            <a:xfrm>
              <a:off x="9600350" y="4608413"/>
              <a:ext cx="2445900" cy="24462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59" name="Google Shape;9259;g30531508078_0_22579"/>
            <p:cNvGrpSpPr/>
            <p:nvPr/>
          </p:nvGrpSpPr>
          <p:grpSpPr>
            <a:xfrm flipH="1">
              <a:off x="9600300" y="4608477"/>
              <a:ext cx="2446007" cy="2446071"/>
              <a:chOff x="0" y="2697527"/>
              <a:chExt cx="2446007" cy="2446071"/>
            </a:xfrm>
          </p:grpSpPr>
          <p:sp>
            <p:nvSpPr>
              <p:cNvPr id="9260" name="Google Shape;9260;g30531508078_0_22579"/>
              <p:cNvSpPr/>
              <p:nvPr/>
            </p:nvSpPr>
            <p:spPr>
              <a:xfrm>
                <a:off x="355251" y="2697550"/>
                <a:ext cx="67" cy="2446048"/>
              </a:xfrm>
              <a:custGeom>
                <a:avLst/>
                <a:gdLst/>
                <a:ahLst/>
                <a:cxnLst/>
                <a:rect l="l" t="t" r="r" b="b"/>
                <a:pathLst>
                  <a:path w="1" h="36773" fill="none" extrusionOk="0">
                    <a:moveTo>
                      <a:pt x="0" y="1"/>
                    </a:moveTo>
                    <a:lnTo>
                      <a:pt x="0" y="36772"/>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1" name="Google Shape;9261;g30531508078_0_22579"/>
              <p:cNvSpPr/>
              <p:nvPr/>
            </p:nvSpPr>
            <p:spPr>
              <a:xfrm>
                <a:off x="702920" y="2697550"/>
                <a:ext cx="67" cy="2446048"/>
              </a:xfrm>
              <a:custGeom>
                <a:avLst/>
                <a:gdLst/>
                <a:ahLst/>
                <a:cxnLst/>
                <a:rect l="l" t="t" r="r" b="b"/>
                <a:pathLst>
                  <a:path w="1" h="36773" fill="none" extrusionOk="0">
                    <a:moveTo>
                      <a:pt x="0" y="1"/>
                    </a:moveTo>
                    <a:lnTo>
                      <a:pt x="0" y="36772"/>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2" name="Google Shape;9262;g30531508078_0_22579"/>
              <p:cNvSpPr/>
              <p:nvPr/>
            </p:nvSpPr>
            <p:spPr>
              <a:xfrm>
                <a:off x="1049057"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3" name="Google Shape;9263;g30531508078_0_22579"/>
              <p:cNvSpPr/>
              <p:nvPr/>
            </p:nvSpPr>
            <p:spPr>
              <a:xfrm>
                <a:off x="1395199"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4" name="Google Shape;9264;g30531508078_0_22579"/>
              <p:cNvSpPr/>
              <p:nvPr/>
            </p:nvSpPr>
            <p:spPr>
              <a:xfrm>
                <a:off x="1742872"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5" name="Google Shape;9265;g30531508078_0_22579"/>
              <p:cNvSpPr/>
              <p:nvPr/>
            </p:nvSpPr>
            <p:spPr>
              <a:xfrm>
                <a:off x="2089015"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6" name="Google Shape;9266;g30531508078_0_22579"/>
              <p:cNvSpPr/>
              <p:nvPr/>
            </p:nvSpPr>
            <p:spPr>
              <a:xfrm>
                <a:off x="23" y="3052800"/>
                <a:ext cx="2435338" cy="67"/>
              </a:xfrm>
              <a:custGeom>
                <a:avLst/>
                <a:gdLst/>
                <a:ahLst/>
                <a:cxnLst/>
                <a:rect l="l" t="t" r="r" b="b"/>
                <a:pathLst>
                  <a:path w="10523" h="1" fill="none" extrusionOk="0">
                    <a:moveTo>
                      <a:pt x="10523" y="1"/>
                    </a:moveTo>
                    <a:lnTo>
                      <a:pt x="0" y="1"/>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7" name="Google Shape;9267;g30531508078_0_22579"/>
              <p:cNvSpPr/>
              <p:nvPr/>
            </p:nvSpPr>
            <p:spPr>
              <a:xfrm>
                <a:off x="23" y="3400476"/>
                <a:ext cx="2435338" cy="67"/>
              </a:xfrm>
              <a:custGeom>
                <a:avLst/>
                <a:gdLst/>
                <a:ahLst/>
                <a:cxnLst/>
                <a:rect l="l" t="t" r="r" b="b"/>
                <a:pathLst>
                  <a:path w="10523" h="1" fill="none" extrusionOk="0">
                    <a:moveTo>
                      <a:pt x="10523" y="1"/>
                    </a:moveTo>
                    <a:lnTo>
                      <a:pt x="0" y="1"/>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8" name="Google Shape;9268;g30531508078_0_22579"/>
              <p:cNvSpPr/>
              <p:nvPr/>
            </p:nvSpPr>
            <p:spPr>
              <a:xfrm>
                <a:off x="23" y="3746621"/>
                <a:ext cx="2435338" cy="67"/>
              </a:xfrm>
              <a:custGeom>
                <a:avLst/>
                <a:gdLst/>
                <a:ahLst/>
                <a:cxnLst/>
                <a:rect l="l" t="t" r="r" b="b"/>
                <a:pathLst>
                  <a:path w="10523" h="1" fill="none" extrusionOk="0">
                    <a:moveTo>
                      <a:pt x="10523" y="1"/>
                    </a:moveTo>
                    <a:lnTo>
                      <a:pt x="0" y="1"/>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g30531508078_0_22579"/>
              <p:cNvSpPr/>
              <p:nvPr/>
            </p:nvSpPr>
            <p:spPr>
              <a:xfrm>
                <a:off x="23" y="4092833"/>
                <a:ext cx="2445984" cy="67"/>
              </a:xfrm>
              <a:custGeom>
                <a:avLst/>
                <a:gdLst/>
                <a:ahLst/>
                <a:cxnLst/>
                <a:rect l="l" t="t" r="r" b="b"/>
                <a:pathLst>
                  <a:path w="10569" h="1" fill="none" extrusionOk="0">
                    <a:moveTo>
                      <a:pt x="10568" y="0"/>
                    </a:moveTo>
                    <a:lnTo>
                      <a:pt x="0" y="0"/>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g30531508078_0_22579"/>
              <p:cNvSpPr/>
              <p:nvPr/>
            </p:nvSpPr>
            <p:spPr>
              <a:xfrm>
                <a:off x="0" y="4786661"/>
                <a:ext cx="2445982" cy="67"/>
              </a:xfrm>
              <a:custGeom>
                <a:avLst/>
                <a:gdLst/>
                <a:ahLst/>
                <a:cxnLst/>
                <a:rect l="l" t="t" r="r" b="b"/>
                <a:pathLst>
                  <a:path w="36772" h="1" fill="none" extrusionOk="0">
                    <a:moveTo>
                      <a:pt x="36772" y="0"/>
                    </a:moveTo>
                    <a:lnTo>
                      <a:pt x="0" y="0"/>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g30531508078_0_22579"/>
              <p:cNvSpPr/>
              <p:nvPr/>
            </p:nvSpPr>
            <p:spPr>
              <a:xfrm>
                <a:off x="0" y="4440516"/>
                <a:ext cx="2445982" cy="67"/>
              </a:xfrm>
              <a:custGeom>
                <a:avLst/>
                <a:gdLst/>
                <a:ahLst/>
                <a:cxnLst/>
                <a:rect l="l" t="t" r="r" b="b"/>
                <a:pathLst>
                  <a:path w="36772" h="1" fill="none" extrusionOk="0">
                    <a:moveTo>
                      <a:pt x="36772" y="0"/>
                    </a:moveTo>
                    <a:lnTo>
                      <a:pt x="0" y="0"/>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9272"/>
        <p:cNvGrpSpPr/>
        <p:nvPr/>
      </p:nvGrpSpPr>
      <p:grpSpPr>
        <a:xfrm>
          <a:off x="0" y="0"/>
          <a:ext cx="0" cy="0"/>
          <a:chOff x="0" y="0"/>
          <a:chExt cx="0" cy="0"/>
        </a:xfrm>
      </p:grpSpPr>
      <p:sp>
        <p:nvSpPr>
          <p:cNvPr id="9273" name="Google Shape;9273;g30531508078_0_22602"/>
          <p:cNvSpPr/>
          <p:nvPr/>
        </p:nvSpPr>
        <p:spPr>
          <a:xfrm rot="1175372">
            <a:off x="8680022" y="12333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g30531508078_0_22602"/>
          <p:cNvSpPr txBox="1"/>
          <p:nvPr/>
        </p:nvSpPr>
        <p:spPr>
          <a:xfrm rot="996460">
            <a:off x="4862135" y="17507"/>
            <a:ext cx="7586684"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Dela Gothic One"/>
                <a:ea typeface="Dela Gothic One"/>
                <a:cs typeface="Dela Gothic One"/>
                <a:sym typeface="Dela Gothic One"/>
              </a:rPr>
              <a:t>RESUME </a:t>
            </a:r>
            <a:endParaRPr>
              <a:solidFill>
                <a:schemeClr val="dk2"/>
              </a:solidFill>
              <a:latin typeface="Dela Gothic One"/>
              <a:ea typeface="Dela Gothic One"/>
              <a:cs typeface="Dela Gothic One"/>
              <a:sym typeface="Dela Gothic One"/>
            </a:endParaRPr>
          </a:p>
        </p:txBody>
      </p:sp>
      <p:sp>
        <p:nvSpPr>
          <p:cNvPr id="9275" name="Google Shape;9275;g30531508078_0_22602"/>
          <p:cNvSpPr txBox="1"/>
          <p:nvPr/>
        </p:nvSpPr>
        <p:spPr>
          <a:xfrm rot="996484">
            <a:off x="-1376655" y="4849507"/>
            <a:ext cx="5615359" cy="298986"/>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CHEER COACH CHEER COACH CHEER COACH</a:t>
            </a:r>
            <a:endParaRPr>
              <a:solidFill>
                <a:schemeClr val="dk1"/>
              </a:solidFill>
              <a:latin typeface="Dela Gothic One"/>
              <a:ea typeface="Dela Gothic One"/>
              <a:cs typeface="Dela Gothic One"/>
              <a:sym typeface="Dela Gothic One"/>
            </a:endParaRPr>
          </a:p>
        </p:txBody>
      </p:sp>
      <p:grpSp>
        <p:nvGrpSpPr>
          <p:cNvPr id="9276" name="Google Shape;9276;g30531508078_0_22602"/>
          <p:cNvGrpSpPr/>
          <p:nvPr/>
        </p:nvGrpSpPr>
        <p:grpSpPr>
          <a:xfrm>
            <a:off x="323450" y="1825605"/>
            <a:ext cx="391661" cy="588385"/>
            <a:chOff x="3163475" y="4240162"/>
            <a:chExt cx="391661" cy="588385"/>
          </a:xfrm>
        </p:grpSpPr>
        <p:sp>
          <p:nvSpPr>
            <p:cNvPr id="9277" name="Google Shape;9277;g30531508078_0_22602"/>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g30531508078_0_22602"/>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9" name="Google Shape;9279;g30531508078_0_22602"/>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80" name="Google Shape;9280;g30531508078_0_22602"/>
          <p:cNvGrpSpPr/>
          <p:nvPr/>
        </p:nvGrpSpPr>
        <p:grpSpPr>
          <a:xfrm>
            <a:off x="-717375" y="-798388"/>
            <a:ext cx="1560300" cy="1560300"/>
            <a:chOff x="2635175" y="-705975"/>
            <a:chExt cx="1560300" cy="1560300"/>
          </a:xfrm>
        </p:grpSpPr>
        <p:sp>
          <p:nvSpPr>
            <p:cNvPr id="9281" name="Google Shape;9281;g30531508078_0_22602"/>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g30531508078_0_22602"/>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83" name="Google Shape;9283;g30531508078_0_22602"/>
          <p:cNvGrpSpPr/>
          <p:nvPr/>
        </p:nvGrpSpPr>
        <p:grpSpPr>
          <a:xfrm flipH="1">
            <a:off x="4623390" y="4625291"/>
            <a:ext cx="4520612" cy="518202"/>
            <a:chOff x="515762" y="4625291"/>
            <a:chExt cx="4520612" cy="518202"/>
          </a:xfrm>
        </p:grpSpPr>
        <p:sp>
          <p:nvSpPr>
            <p:cNvPr id="9284" name="Google Shape;9284;g30531508078_0_22602"/>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g30531508078_0_22602"/>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g30531508078_0_22602"/>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g30531508078_0_22602"/>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g30531508078_0_22602"/>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g30531508078_0_22602"/>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g30531508078_0_22602"/>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1" name="Google Shape;9291;g30531508078_0_22602"/>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2" name="Google Shape;9292;g30531508078_0_22602"/>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g30531508078_0_22602"/>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g30531508078_0_22602"/>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g30531508078_0_22602"/>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g30531508078_0_22602"/>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g30531508078_0_22602"/>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g30531508078_0_22602"/>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g30531508078_0_22602"/>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g30531508078_0_22602"/>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g30531508078_0_22602"/>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g30531508078_0_22602"/>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g30531508078_0_22602"/>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g30531508078_0_22602"/>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g30531508078_0_22602"/>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g30531508078_0_22602"/>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7" name="Google Shape;9307;g30531508078_0_22602"/>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g30531508078_0_22602"/>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g30531508078_0_22602"/>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g30531508078_0_22602"/>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g30531508078_0_22602"/>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g30531508078_0_22602"/>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g30531508078_0_22602"/>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g30531508078_0_22602"/>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g30531508078_0_22602"/>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g30531508078_0_22602"/>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g30531508078_0_22602"/>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g30531508078_0_22602"/>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g30531508078_0_22602"/>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g30531508078_0_22602"/>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g30531508078_0_22602"/>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g30531508078_0_22602"/>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3" name="Google Shape;9323;g30531508078_0_22602"/>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4" name="Google Shape;9324;g30531508078_0_22602"/>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5" name="Google Shape;9325;g30531508078_0_22602"/>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g30531508078_0_22602"/>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g30531508078_0_22602"/>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g30531508078_0_22602"/>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9" name="Google Shape;9329;g30531508078_0_22602"/>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g30531508078_0_22602"/>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g30531508078_0_22602"/>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2" name="Google Shape;9332;g30531508078_0_22602"/>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3" name="Google Shape;9333;g30531508078_0_22602"/>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g30531508078_0_22602"/>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g30531508078_0_22602"/>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6" name="Google Shape;9336;g30531508078_0_22602"/>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7" name="Google Shape;9337;g30531508078_0_22602"/>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8" name="Google Shape;9338;g30531508078_0_22602"/>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9" name="Google Shape;9339;g30531508078_0_22602"/>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0" name="Google Shape;9340;g30531508078_0_22602"/>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1" name="Google Shape;9341;g30531508078_0_22602"/>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2" name="Google Shape;9342;g30531508078_0_22602"/>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3" name="Google Shape;9343;g30531508078_0_22602"/>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g30531508078_0_22602"/>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5" name="Google Shape;9345;g30531508078_0_22602"/>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6" name="Google Shape;9346;g30531508078_0_22602"/>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g30531508078_0_22602"/>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8" name="Google Shape;9348;g30531508078_0_22602"/>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9" name="Google Shape;9349;g30531508078_0_22602"/>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g30531508078_0_22602"/>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g30531508078_0_22602"/>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g30531508078_0_22602"/>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3" name="Google Shape;9353;g30531508078_0_22602"/>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9354"/>
        <p:cNvGrpSpPr/>
        <p:nvPr/>
      </p:nvGrpSpPr>
      <p:grpSpPr>
        <a:xfrm>
          <a:off x="0" y="0"/>
          <a:ext cx="0" cy="0"/>
          <a:chOff x="0" y="0"/>
          <a:chExt cx="0" cy="0"/>
        </a:xfrm>
      </p:grpSpPr>
      <p:grpSp>
        <p:nvGrpSpPr>
          <p:cNvPr id="9355" name="Google Shape;9355;g30531508078_0_22684"/>
          <p:cNvGrpSpPr/>
          <p:nvPr/>
        </p:nvGrpSpPr>
        <p:grpSpPr>
          <a:xfrm flipH="1">
            <a:off x="801765" y="-9"/>
            <a:ext cx="4520612" cy="518202"/>
            <a:chOff x="515762" y="4625291"/>
            <a:chExt cx="4520612" cy="518202"/>
          </a:xfrm>
        </p:grpSpPr>
        <p:sp>
          <p:nvSpPr>
            <p:cNvPr id="9356" name="Google Shape;9356;g30531508078_0_22684"/>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7" name="Google Shape;9357;g30531508078_0_22684"/>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g30531508078_0_22684"/>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g30531508078_0_22684"/>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0" name="Google Shape;9360;g30531508078_0_22684"/>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1" name="Google Shape;9361;g30531508078_0_22684"/>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2" name="Google Shape;9362;g30531508078_0_22684"/>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3" name="Google Shape;9363;g30531508078_0_22684"/>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4" name="Google Shape;9364;g30531508078_0_22684"/>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5" name="Google Shape;9365;g30531508078_0_22684"/>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6" name="Google Shape;9366;g30531508078_0_22684"/>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7" name="Google Shape;9367;g30531508078_0_22684"/>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8" name="Google Shape;9368;g30531508078_0_22684"/>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9" name="Google Shape;9369;g30531508078_0_22684"/>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0" name="Google Shape;9370;g30531508078_0_22684"/>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1" name="Google Shape;9371;g30531508078_0_22684"/>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2" name="Google Shape;9372;g30531508078_0_22684"/>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3" name="Google Shape;9373;g30531508078_0_22684"/>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4" name="Google Shape;9374;g30531508078_0_22684"/>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5" name="Google Shape;9375;g30531508078_0_22684"/>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6" name="Google Shape;9376;g30531508078_0_22684"/>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7" name="Google Shape;9377;g30531508078_0_22684"/>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8" name="Google Shape;9378;g30531508078_0_22684"/>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9" name="Google Shape;9379;g30531508078_0_22684"/>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0" name="Google Shape;9380;g30531508078_0_22684"/>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1" name="Google Shape;9381;g30531508078_0_22684"/>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2" name="Google Shape;9382;g30531508078_0_22684"/>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3" name="Google Shape;9383;g30531508078_0_22684"/>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4" name="Google Shape;9384;g30531508078_0_22684"/>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5" name="Google Shape;9385;g30531508078_0_22684"/>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6" name="Google Shape;9386;g30531508078_0_22684"/>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7" name="Google Shape;9387;g30531508078_0_22684"/>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8" name="Google Shape;9388;g30531508078_0_22684"/>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9" name="Google Shape;9389;g30531508078_0_22684"/>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0" name="Google Shape;9390;g30531508078_0_22684"/>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1" name="Google Shape;9391;g30531508078_0_22684"/>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2" name="Google Shape;9392;g30531508078_0_22684"/>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3" name="Google Shape;9393;g30531508078_0_22684"/>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4" name="Google Shape;9394;g30531508078_0_22684"/>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5" name="Google Shape;9395;g30531508078_0_22684"/>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6" name="Google Shape;9396;g30531508078_0_22684"/>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7" name="Google Shape;9397;g30531508078_0_22684"/>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8" name="Google Shape;9398;g30531508078_0_22684"/>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9" name="Google Shape;9399;g30531508078_0_22684"/>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0" name="Google Shape;9400;g30531508078_0_22684"/>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1" name="Google Shape;9401;g30531508078_0_22684"/>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2" name="Google Shape;9402;g30531508078_0_22684"/>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3" name="Google Shape;9403;g30531508078_0_22684"/>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4" name="Google Shape;9404;g30531508078_0_22684"/>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5" name="Google Shape;9405;g30531508078_0_22684"/>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6" name="Google Shape;9406;g30531508078_0_22684"/>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7" name="Google Shape;9407;g30531508078_0_22684"/>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408;g30531508078_0_22684"/>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409;g30531508078_0_22684"/>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410;g30531508078_0_22684"/>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1" name="Google Shape;9411;g30531508078_0_22684"/>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2" name="Google Shape;9412;g30531508078_0_22684"/>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3" name="Google Shape;9413;g30531508078_0_22684"/>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4" name="Google Shape;9414;g30531508078_0_22684"/>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5" name="Google Shape;9415;g30531508078_0_22684"/>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6" name="Google Shape;9416;g30531508078_0_22684"/>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417;g30531508078_0_22684"/>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418;g30531508078_0_22684"/>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419;g30531508078_0_22684"/>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0" name="Google Shape;9420;g30531508078_0_22684"/>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1" name="Google Shape;9421;g30531508078_0_22684"/>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422;g30531508078_0_22684"/>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423;g30531508078_0_22684"/>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424;g30531508078_0_22684"/>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425;g30531508078_0_22684"/>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26" name="Google Shape;9426;g30531508078_0_22684"/>
          <p:cNvSpPr/>
          <p:nvPr/>
        </p:nvSpPr>
        <p:spPr>
          <a:xfrm rot="1175372">
            <a:off x="8680022" y="7351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427;g30531508078_0_22684"/>
          <p:cNvSpPr txBox="1"/>
          <p:nvPr/>
        </p:nvSpPr>
        <p:spPr>
          <a:xfrm rot="996484">
            <a:off x="-1376655" y="4849507"/>
            <a:ext cx="5615359" cy="298986"/>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CHEER COACH CHEER COACH CHEER COACH</a:t>
            </a:r>
            <a:endParaRPr>
              <a:solidFill>
                <a:schemeClr val="dk1"/>
              </a:solidFill>
              <a:latin typeface="Dela Gothic One"/>
              <a:ea typeface="Dela Gothic One"/>
              <a:cs typeface="Dela Gothic One"/>
              <a:sym typeface="Dela Gothic One"/>
            </a:endParaRPr>
          </a:p>
        </p:txBody>
      </p:sp>
      <p:sp>
        <p:nvSpPr>
          <p:cNvPr id="9428" name="Google Shape;9428;g30531508078_0_22684"/>
          <p:cNvSpPr txBox="1"/>
          <p:nvPr/>
        </p:nvSpPr>
        <p:spPr>
          <a:xfrm rot="996460">
            <a:off x="4862135" y="17507"/>
            <a:ext cx="7586684"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Dela Gothic One"/>
                <a:ea typeface="Dela Gothic One"/>
                <a:cs typeface="Dela Gothic One"/>
                <a:sym typeface="Dela Gothic One"/>
              </a:rPr>
              <a:t>RESUME </a:t>
            </a:r>
            <a:endParaRPr>
              <a:solidFill>
                <a:schemeClr val="dk2"/>
              </a:solidFill>
              <a:latin typeface="Dela Gothic One"/>
              <a:ea typeface="Dela Gothic One"/>
              <a:cs typeface="Dela Gothic One"/>
              <a:sym typeface="Dela Gothic One"/>
            </a:endParaRPr>
          </a:p>
        </p:txBody>
      </p:sp>
      <p:sp>
        <p:nvSpPr>
          <p:cNvPr id="9429" name="Google Shape;9429;g30531508078_0_22684"/>
          <p:cNvSpPr/>
          <p:nvPr/>
        </p:nvSpPr>
        <p:spPr>
          <a:xfrm rot="10800000">
            <a:off x="-8061" y="2606186"/>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0" name="Google Shape;9430;g30531508078_0_22684"/>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31" name="Google Shape;9431;g30531508078_0_22684"/>
          <p:cNvGrpSpPr/>
          <p:nvPr/>
        </p:nvGrpSpPr>
        <p:grpSpPr>
          <a:xfrm>
            <a:off x="5548025" y="4461125"/>
            <a:ext cx="1560300" cy="1560300"/>
            <a:chOff x="2635175" y="-705975"/>
            <a:chExt cx="1560300" cy="1560300"/>
          </a:xfrm>
        </p:grpSpPr>
        <p:sp>
          <p:nvSpPr>
            <p:cNvPr id="9432" name="Google Shape;9432;g30531508078_0_22684"/>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3" name="Google Shape;9433;g30531508078_0_22684"/>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37"/>
        <p:cNvGrpSpPr/>
        <p:nvPr/>
      </p:nvGrpSpPr>
      <p:grpSpPr>
        <a:xfrm>
          <a:off x="0" y="0"/>
          <a:ext cx="0" cy="0"/>
          <a:chOff x="0" y="0"/>
          <a:chExt cx="0" cy="0"/>
        </a:xfrm>
      </p:grpSpPr>
      <p:sp>
        <p:nvSpPr>
          <p:cNvPr id="9438" name="Google Shape;9438;g30531508078_0_24671"/>
          <p:cNvSpPr txBox="1">
            <a:spLocks noGrp="1"/>
          </p:cNvSpPr>
          <p:nvPr>
            <p:ph type="ctrTitle"/>
          </p:nvPr>
        </p:nvSpPr>
        <p:spPr>
          <a:xfrm>
            <a:off x="571450" y="1130600"/>
            <a:ext cx="4978800" cy="2180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chemeClr val="dk2"/>
              </a:buClr>
              <a:buSzPts val="5200"/>
              <a:buNone/>
              <a:defRPr sz="8500">
                <a:solidFill>
                  <a:schemeClr val="dk2"/>
                </a:solidFill>
                <a:latin typeface="Dela Gothic One"/>
                <a:ea typeface="Dela Gothic One"/>
                <a:cs typeface="Dela Gothic One"/>
                <a:sym typeface="Dela Gothic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9439" name="Google Shape;9439;g30531508078_0_24671"/>
          <p:cNvSpPr txBox="1">
            <a:spLocks noGrp="1"/>
          </p:cNvSpPr>
          <p:nvPr>
            <p:ph type="subTitle" idx="1"/>
          </p:nvPr>
        </p:nvSpPr>
        <p:spPr>
          <a:xfrm>
            <a:off x="825575" y="3331425"/>
            <a:ext cx="4463100" cy="4095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lt1"/>
                </a:solidFill>
                <a:latin typeface="Raleway Medium"/>
                <a:ea typeface="Raleway Medium"/>
                <a:cs typeface="Raleway Medium"/>
                <a:sym typeface="Raleway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9440" name="Google Shape;9440;g30531508078_0_24671"/>
          <p:cNvGrpSpPr/>
          <p:nvPr/>
        </p:nvGrpSpPr>
        <p:grpSpPr>
          <a:xfrm flipH="1">
            <a:off x="801765" y="-9"/>
            <a:ext cx="4520612" cy="518202"/>
            <a:chOff x="515762" y="4625291"/>
            <a:chExt cx="4520612" cy="518202"/>
          </a:xfrm>
        </p:grpSpPr>
        <p:sp>
          <p:nvSpPr>
            <p:cNvPr id="9441" name="Google Shape;9441;g30531508078_0_24671"/>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2" name="Google Shape;9442;g30531508078_0_24671"/>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443;g30531508078_0_24671"/>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4" name="Google Shape;9444;g30531508078_0_24671"/>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445;g30531508078_0_24671"/>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446;g30531508078_0_24671"/>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7" name="Google Shape;9447;g30531508078_0_24671"/>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8" name="Google Shape;9448;g30531508078_0_24671"/>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g30531508078_0_24671"/>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g30531508078_0_24671"/>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1" name="Google Shape;9451;g30531508078_0_24671"/>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2" name="Google Shape;9452;g30531508078_0_24671"/>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3" name="Google Shape;9453;g30531508078_0_24671"/>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4" name="Google Shape;9454;g30531508078_0_24671"/>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5" name="Google Shape;9455;g30531508078_0_24671"/>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6" name="Google Shape;9456;g30531508078_0_24671"/>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7" name="Google Shape;9457;g30531508078_0_24671"/>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8" name="Google Shape;9458;g30531508078_0_24671"/>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9" name="Google Shape;9459;g30531508078_0_24671"/>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0" name="Google Shape;9460;g30531508078_0_24671"/>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1" name="Google Shape;9461;g30531508078_0_24671"/>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2" name="Google Shape;9462;g30531508078_0_24671"/>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3" name="Google Shape;9463;g30531508078_0_24671"/>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4" name="Google Shape;9464;g30531508078_0_24671"/>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5" name="Google Shape;9465;g30531508078_0_24671"/>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6" name="Google Shape;9466;g30531508078_0_24671"/>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7" name="Google Shape;9467;g30531508078_0_24671"/>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8" name="Google Shape;9468;g30531508078_0_24671"/>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9" name="Google Shape;9469;g30531508078_0_24671"/>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0" name="Google Shape;9470;g30531508078_0_24671"/>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1" name="Google Shape;9471;g30531508078_0_24671"/>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2" name="Google Shape;9472;g30531508078_0_24671"/>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3" name="Google Shape;9473;g30531508078_0_24671"/>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4" name="Google Shape;9474;g30531508078_0_24671"/>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5" name="Google Shape;9475;g30531508078_0_24671"/>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6" name="Google Shape;9476;g30531508078_0_24671"/>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7" name="Google Shape;9477;g30531508078_0_24671"/>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8" name="Google Shape;9478;g30531508078_0_24671"/>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9" name="Google Shape;9479;g30531508078_0_24671"/>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0" name="Google Shape;9480;g30531508078_0_24671"/>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1" name="Google Shape;9481;g30531508078_0_24671"/>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2" name="Google Shape;9482;g30531508078_0_24671"/>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3" name="Google Shape;9483;g30531508078_0_24671"/>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4" name="Google Shape;9484;g30531508078_0_24671"/>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5" name="Google Shape;9485;g30531508078_0_24671"/>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6" name="Google Shape;9486;g30531508078_0_24671"/>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7" name="Google Shape;9487;g30531508078_0_24671"/>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8" name="Google Shape;9488;g30531508078_0_24671"/>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9" name="Google Shape;9489;g30531508078_0_24671"/>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0" name="Google Shape;9490;g30531508078_0_24671"/>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1" name="Google Shape;9491;g30531508078_0_24671"/>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2" name="Google Shape;9492;g30531508078_0_24671"/>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3" name="Google Shape;9493;g30531508078_0_24671"/>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4" name="Google Shape;9494;g30531508078_0_24671"/>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5" name="Google Shape;9495;g30531508078_0_24671"/>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6" name="Google Shape;9496;g30531508078_0_24671"/>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7" name="Google Shape;9497;g30531508078_0_24671"/>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8" name="Google Shape;9498;g30531508078_0_24671"/>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9" name="Google Shape;9499;g30531508078_0_24671"/>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0" name="Google Shape;9500;g30531508078_0_24671"/>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1" name="Google Shape;9501;g30531508078_0_24671"/>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2" name="Google Shape;9502;g30531508078_0_24671"/>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3" name="Google Shape;9503;g30531508078_0_24671"/>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4" name="Google Shape;9504;g30531508078_0_24671"/>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5" name="Google Shape;9505;g30531508078_0_24671"/>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6" name="Google Shape;9506;g30531508078_0_24671"/>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7" name="Google Shape;9507;g30531508078_0_24671"/>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8" name="Google Shape;9508;g30531508078_0_24671"/>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9" name="Google Shape;9509;g30531508078_0_24671"/>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0" name="Google Shape;9510;g30531508078_0_24671"/>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11" name="Google Shape;9511;g30531508078_0_24671"/>
          <p:cNvSpPr/>
          <p:nvPr/>
        </p:nvSpPr>
        <p:spPr>
          <a:xfrm rot="1175372">
            <a:off x="8680022" y="12333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12" name="Google Shape;9512;g30531508078_0_24671"/>
          <p:cNvGrpSpPr/>
          <p:nvPr/>
        </p:nvGrpSpPr>
        <p:grpSpPr>
          <a:xfrm>
            <a:off x="2280700" y="4461125"/>
            <a:ext cx="1560300" cy="1560300"/>
            <a:chOff x="2635175" y="-705975"/>
            <a:chExt cx="1560300" cy="1560300"/>
          </a:xfrm>
        </p:grpSpPr>
        <p:sp>
          <p:nvSpPr>
            <p:cNvPr id="9513" name="Google Shape;9513;g30531508078_0_24671"/>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4" name="Google Shape;9514;g30531508078_0_24671"/>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15" name="Google Shape;9515;g30531508078_0_24671"/>
          <p:cNvSpPr/>
          <p:nvPr/>
        </p:nvSpPr>
        <p:spPr>
          <a:xfrm rot="10800000">
            <a:off x="-806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6" name="Google Shape;9516;g30531508078_0_24671"/>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517"/>
        <p:cNvGrpSpPr/>
        <p:nvPr/>
      </p:nvGrpSpPr>
      <p:grpSpPr>
        <a:xfrm>
          <a:off x="0" y="0"/>
          <a:ext cx="0" cy="0"/>
          <a:chOff x="0" y="0"/>
          <a:chExt cx="0" cy="0"/>
        </a:xfrm>
      </p:grpSpPr>
      <p:sp>
        <p:nvSpPr>
          <p:cNvPr id="9518" name="Google Shape;9518;g30531508078_0_24751"/>
          <p:cNvSpPr txBox="1">
            <a:spLocks noGrp="1"/>
          </p:cNvSpPr>
          <p:nvPr>
            <p:ph type="title"/>
          </p:nvPr>
        </p:nvSpPr>
        <p:spPr>
          <a:xfrm>
            <a:off x="3488470" y="2763104"/>
            <a:ext cx="48933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3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519" name="Google Shape;9519;g30531508078_0_24751"/>
          <p:cNvSpPr txBox="1">
            <a:spLocks noGrp="1"/>
          </p:cNvSpPr>
          <p:nvPr>
            <p:ph type="title" idx="2" hasCustomPrompt="1"/>
          </p:nvPr>
        </p:nvSpPr>
        <p:spPr>
          <a:xfrm>
            <a:off x="5435946" y="1331550"/>
            <a:ext cx="9984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9520" name="Google Shape;9520;g30531508078_0_24751"/>
          <p:cNvSpPr txBox="1">
            <a:spLocks noGrp="1"/>
          </p:cNvSpPr>
          <p:nvPr>
            <p:ph type="subTitle" idx="1"/>
          </p:nvPr>
        </p:nvSpPr>
        <p:spPr>
          <a:xfrm>
            <a:off x="3590625" y="3740700"/>
            <a:ext cx="4689000" cy="359400"/>
          </a:xfrm>
          <a:prstGeom prst="rect">
            <a:avLst/>
          </a:prstGeom>
          <a:solidFill>
            <a:schemeClr val="dk1"/>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521" name="Google Shape;9521;g30531508078_0_24751"/>
          <p:cNvSpPr/>
          <p:nvPr/>
        </p:nvSpPr>
        <p:spPr>
          <a:xfrm rot="10800000" flipH="1">
            <a:off x="8463326" y="1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2" name="Google Shape;9522;g30531508078_0_24751"/>
          <p:cNvSpPr/>
          <p:nvPr/>
        </p:nvSpPr>
        <p:spPr>
          <a:xfrm>
            <a:off x="7904325" y="1002617"/>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23" name="Google Shape;9523;g30531508078_0_24751"/>
          <p:cNvGrpSpPr/>
          <p:nvPr/>
        </p:nvGrpSpPr>
        <p:grpSpPr>
          <a:xfrm>
            <a:off x="4376175" y="762062"/>
            <a:ext cx="391661" cy="588385"/>
            <a:chOff x="3163475" y="4240162"/>
            <a:chExt cx="391661" cy="588385"/>
          </a:xfrm>
        </p:grpSpPr>
        <p:sp>
          <p:nvSpPr>
            <p:cNvPr id="9524" name="Google Shape;9524;g30531508078_0_24751"/>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5" name="Google Shape;9525;g30531508078_0_24751"/>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26" name="Google Shape;9526;g30531508078_0_24751"/>
          <p:cNvSpPr/>
          <p:nvPr/>
        </p:nvSpPr>
        <p:spPr>
          <a:xfrm>
            <a:off x="4097088" y="150714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527"/>
        <p:cNvGrpSpPr/>
        <p:nvPr/>
      </p:nvGrpSpPr>
      <p:grpSpPr>
        <a:xfrm>
          <a:off x="0" y="0"/>
          <a:ext cx="0" cy="0"/>
          <a:chOff x="0" y="0"/>
          <a:chExt cx="0" cy="0"/>
        </a:xfrm>
      </p:grpSpPr>
      <p:sp>
        <p:nvSpPr>
          <p:cNvPr id="9528" name="Google Shape;9528;g30531508078_0_24761"/>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529" name="Google Shape;9529;g30531508078_0_24761"/>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9530" name="Google Shape;9530;g30531508078_0_24761"/>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1" name="Google Shape;9531;g30531508078_0_24761"/>
          <p:cNvSpPr/>
          <p:nvPr/>
        </p:nvSpPr>
        <p:spPr>
          <a:xfrm>
            <a:off x="8518525" y="172289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2" name="Google Shape;9532;g30531508078_0_24761"/>
          <p:cNvSpPr txBox="1"/>
          <p:nvPr/>
        </p:nvSpPr>
        <p:spPr>
          <a:xfrm rot="-996484" flipH="1">
            <a:off x="5001645" y="4849517"/>
            <a:ext cx="5615359" cy="298986"/>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CHEER COACH CHEER COACH CHEER COACH</a:t>
            </a:r>
            <a:endParaRPr>
              <a:solidFill>
                <a:schemeClr val="dk1"/>
              </a:solidFill>
              <a:latin typeface="Dela Gothic One"/>
              <a:ea typeface="Dela Gothic One"/>
              <a:cs typeface="Dela Gothic One"/>
              <a:sym typeface="Dela Gothic One"/>
            </a:endParaRPr>
          </a:p>
        </p:txBody>
      </p:sp>
      <p:sp>
        <p:nvSpPr>
          <p:cNvPr id="9533" name="Google Shape;9533;g30531508078_0_24761"/>
          <p:cNvSpPr txBox="1"/>
          <p:nvPr/>
        </p:nvSpPr>
        <p:spPr>
          <a:xfrm rot="-996480" flipH="1">
            <a:off x="-1697693" y="105234"/>
            <a:ext cx="5106322"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Dela Gothic One"/>
                <a:ea typeface="Dela Gothic One"/>
                <a:cs typeface="Dela Gothic One"/>
                <a:sym typeface="Dela Gothic One"/>
              </a:rPr>
              <a:t>RESUME </a:t>
            </a:r>
            <a:endParaRPr>
              <a:solidFill>
                <a:schemeClr val="dk2"/>
              </a:solidFill>
              <a:latin typeface="Dela Gothic One"/>
              <a:ea typeface="Dela Gothic One"/>
              <a:cs typeface="Dela Gothic One"/>
              <a:sym typeface="Dela Gothic One"/>
            </a:endParaRPr>
          </a:p>
        </p:txBody>
      </p:sp>
      <p:grpSp>
        <p:nvGrpSpPr>
          <p:cNvPr id="9534" name="Google Shape;9534;g30531508078_0_24761"/>
          <p:cNvGrpSpPr/>
          <p:nvPr/>
        </p:nvGrpSpPr>
        <p:grpSpPr>
          <a:xfrm flipH="1">
            <a:off x="-10" y="4625291"/>
            <a:ext cx="4520612" cy="518202"/>
            <a:chOff x="515762" y="4625291"/>
            <a:chExt cx="4520612" cy="518202"/>
          </a:xfrm>
        </p:grpSpPr>
        <p:sp>
          <p:nvSpPr>
            <p:cNvPr id="9535" name="Google Shape;9535;g30531508078_0_24761"/>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6" name="Google Shape;9536;g30531508078_0_24761"/>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7" name="Google Shape;9537;g30531508078_0_24761"/>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8" name="Google Shape;9538;g30531508078_0_24761"/>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9" name="Google Shape;9539;g30531508078_0_24761"/>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0" name="Google Shape;9540;g30531508078_0_24761"/>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1" name="Google Shape;9541;g30531508078_0_24761"/>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2" name="Google Shape;9542;g30531508078_0_24761"/>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3" name="Google Shape;9543;g30531508078_0_24761"/>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4" name="Google Shape;9544;g30531508078_0_24761"/>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5" name="Google Shape;9545;g30531508078_0_24761"/>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6" name="Google Shape;9546;g30531508078_0_24761"/>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7" name="Google Shape;9547;g30531508078_0_24761"/>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8" name="Google Shape;9548;g30531508078_0_24761"/>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9" name="Google Shape;9549;g30531508078_0_24761"/>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0" name="Google Shape;9550;g30531508078_0_24761"/>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1" name="Google Shape;9551;g30531508078_0_24761"/>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2" name="Google Shape;9552;g30531508078_0_24761"/>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3" name="Google Shape;9553;g30531508078_0_24761"/>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4" name="Google Shape;9554;g30531508078_0_24761"/>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5" name="Google Shape;9555;g30531508078_0_24761"/>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6" name="Google Shape;9556;g30531508078_0_24761"/>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7" name="Google Shape;9557;g30531508078_0_24761"/>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8" name="Google Shape;9558;g30531508078_0_24761"/>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9" name="Google Shape;9559;g30531508078_0_24761"/>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0" name="Google Shape;9560;g30531508078_0_24761"/>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1" name="Google Shape;9561;g30531508078_0_24761"/>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2" name="Google Shape;9562;g30531508078_0_24761"/>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3" name="Google Shape;9563;g30531508078_0_24761"/>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4" name="Google Shape;9564;g30531508078_0_24761"/>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5" name="Google Shape;9565;g30531508078_0_24761"/>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6" name="Google Shape;9566;g30531508078_0_24761"/>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7" name="Google Shape;9567;g30531508078_0_24761"/>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8" name="Google Shape;9568;g30531508078_0_24761"/>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9" name="Google Shape;9569;g30531508078_0_24761"/>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0" name="Google Shape;9570;g30531508078_0_24761"/>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1" name="Google Shape;9571;g30531508078_0_24761"/>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2" name="Google Shape;9572;g30531508078_0_24761"/>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3" name="Google Shape;9573;g30531508078_0_24761"/>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4" name="Google Shape;9574;g30531508078_0_24761"/>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5" name="Google Shape;9575;g30531508078_0_24761"/>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6" name="Google Shape;9576;g30531508078_0_24761"/>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7" name="Google Shape;9577;g30531508078_0_24761"/>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8" name="Google Shape;9578;g30531508078_0_24761"/>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9" name="Google Shape;9579;g30531508078_0_24761"/>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0" name="Google Shape;9580;g30531508078_0_24761"/>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1" name="Google Shape;9581;g30531508078_0_24761"/>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2" name="Google Shape;9582;g30531508078_0_24761"/>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3" name="Google Shape;9583;g30531508078_0_24761"/>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4" name="Google Shape;9584;g30531508078_0_24761"/>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g30531508078_0_24761"/>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g30531508078_0_24761"/>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587;g30531508078_0_24761"/>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588;g30531508078_0_24761"/>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589;g30531508078_0_24761"/>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590;g30531508078_0_24761"/>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g30531508078_0_24761"/>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592;g30531508078_0_24761"/>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593;g30531508078_0_24761"/>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594;g30531508078_0_24761"/>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g30531508078_0_24761"/>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596;g30531508078_0_24761"/>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7" name="Google Shape;9597;g30531508078_0_24761"/>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8" name="Google Shape;9598;g30531508078_0_24761"/>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9" name="Google Shape;9599;g30531508078_0_24761"/>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0" name="Google Shape;9600;g30531508078_0_24761"/>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1" name="Google Shape;9601;g30531508078_0_24761"/>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602;g30531508078_0_24761"/>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603;g30531508078_0_24761"/>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604;g30531508078_0_24761"/>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605"/>
        <p:cNvGrpSpPr/>
        <p:nvPr/>
      </p:nvGrpSpPr>
      <p:grpSpPr>
        <a:xfrm>
          <a:off x="0" y="0"/>
          <a:ext cx="0" cy="0"/>
          <a:chOff x="0" y="0"/>
          <a:chExt cx="0" cy="0"/>
        </a:xfrm>
      </p:grpSpPr>
      <p:sp>
        <p:nvSpPr>
          <p:cNvPr id="9606" name="Google Shape;9606;g30531508078_0_24839"/>
          <p:cNvSpPr txBox="1">
            <a:spLocks noGrp="1"/>
          </p:cNvSpPr>
          <p:nvPr>
            <p:ph type="subTitle" idx="1"/>
          </p:nvPr>
        </p:nvSpPr>
        <p:spPr>
          <a:xfrm>
            <a:off x="830427" y="2845076"/>
            <a:ext cx="3383100" cy="4320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607" name="Google Shape;9607;g30531508078_0_24839"/>
          <p:cNvSpPr txBox="1">
            <a:spLocks noGrp="1"/>
          </p:cNvSpPr>
          <p:nvPr>
            <p:ph type="subTitle" idx="2"/>
          </p:nvPr>
        </p:nvSpPr>
        <p:spPr>
          <a:xfrm>
            <a:off x="4930473" y="2845076"/>
            <a:ext cx="3383100" cy="4320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9608" name="Google Shape;9608;g30531508078_0_24839"/>
          <p:cNvSpPr txBox="1">
            <a:spLocks noGrp="1"/>
          </p:cNvSpPr>
          <p:nvPr>
            <p:ph type="subTitle" idx="3"/>
          </p:nvPr>
        </p:nvSpPr>
        <p:spPr>
          <a:xfrm>
            <a:off x="830427" y="3175901"/>
            <a:ext cx="33831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609" name="Google Shape;9609;g30531508078_0_24839"/>
          <p:cNvSpPr txBox="1">
            <a:spLocks noGrp="1"/>
          </p:cNvSpPr>
          <p:nvPr>
            <p:ph type="subTitle" idx="4"/>
          </p:nvPr>
        </p:nvSpPr>
        <p:spPr>
          <a:xfrm>
            <a:off x="4930470" y="3175901"/>
            <a:ext cx="33831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9610" name="Google Shape;9610;g30531508078_0_24839"/>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11" name="Google Shape;9611;g30531508078_0_24839"/>
          <p:cNvSpPr/>
          <p:nvPr/>
        </p:nvSpPr>
        <p:spPr>
          <a:xfrm flipH="1">
            <a:off x="1" y="148346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2" name="Google Shape;9612;g30531508078_0_24839"/>
          <p:cNvSpPr/>
          <p:nvPr/>
        </p:nvSpPr>
        <p:spPr>
          <a:xfrm>
            <a:off x="8518525" y="157049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13" name="Google Shape;9613;g30531508078_0_24839"/>
          <p:cNvGrpSpPr/>
          <p:nvPr/>
        </p:nvGrpSpPr>
        <p:grpSpPr>
          <a:xfrm flipH="1">
            <a:off x="-10" y="4625291"/>
            <a:ext cx="4520612" cy="518202"/>
            <a:chOff x="515762" y="4625291"/>
            <a:chExt cx="4520612" cy="518202"/>
          </a:xfrm>
        </p:grpSpPr>
        <p:sp>
          <p:nvSpPr>
            <p:cNvPr id="9614" name="Google Shape;9614;g30531508078_0_24839"/>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5" name="Google Shape;9615;g30531508078_0_24839"/>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6" name="Google Shape;9616;g30531508078_0_24839"/>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7" name="Google Shape;9617;g30531508078_0_24839"/>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618;g30531508078_0_24839"/>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9" name="Google Shape;9619;g30531508078_0_24839"/>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9620;g30531508078_0_24839"/>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1" name="Google Shape;9621;g30531508078_0_24839"/>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2" name="Google Shape;9622;g30531508078_0_24839"/>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9623;g30531508078_0_24839"/>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9624;g30531508078_0_24839"/>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9625;g30531508078_0_24839"/>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6" name="Google Shape;9626;g30531508078_0_24839"/>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7" name="Google Shape;9627;g30531508078_0_24839"/>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8" name="Google Shape;9628;g30531508078_0_24839"/>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9" name="Google Shape;9629;g30531508078_0_24839"/>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0" name="Google Shape;9630;g30531508078_0_24839"/>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1" name="Google Shape;9631;g30531508078_0_24839"/>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2" name="Google Shape;9632;g30531508078_0_24839"/>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3" name="Google Shape;9633;g30531508078_0_24839"/>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4" name="Google Shape;9634;g30531508078_0_24839"/>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5" name="Google Shape;9635;g30531508078_0_24839"/>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6" name="Google Shape;9636;g30531508078_0_24839"/>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7" name="Google Shape;9637;g30531508078_0_24839"/>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8" name="Google Shape;9638;g30531508078_0_24839"/>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9" name="Google Shape;9639;g30531508078_0_24839"/>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0" name="Google Shape;9640;g30531508078_0_24839"/>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1" name="Google Shape;9641;g30531508078_0_24839"/>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2" name="Google Shape;9642;g30531508078_0_24839"/>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3" name="Google Shape;9643;g30531508078_0_24839"/>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4" name="Google Shape;9644;g30531508078_0_24839"/>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5" name="Google Shape;9645;g30531508078_0_24839"/>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6" name="Google Shape;9646;g30531508078_0_24839"/>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7" name="Google Shape;9647;g30531508078_0_24839"/>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8" name="Google Shape;9648;g30531508078_0_24839"/>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9" name="Google Shape;9649;g30531508078_0_24839"/>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0" name="Google Shape;9650;g30531508078_0_24839"/>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1" name="Google Shape;9651;g30531508078_0_24839"/>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2" name="Google Shape;9652;g30531508078_0_24839"/>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3" name="Google Shape;9653;g30531508078_0_24839"/>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4" name="Google Shape;9654;g30531508078_0_24839"/>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5" name="Google Shape;9655;g30531508078_0_24839"/>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6" name="Google Shape;9656;g30531508078_0_24839"/>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7" name="Google Shape;9657;g30531508078_0_24839"/>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8" name="Google Shape;9658;g30531508078_0_24839"/>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9" name="Google Shape;9659;g30531508078_0_24839"/>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0" name="Google Shape;9660;g30531508078_0_24839"/>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1" name="Google Shape;9661;g30531508078_0_24839"/>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2" name="Google Shape;9662;g30531508078_0_24839"/>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3" name="Google Shape;9663;g30531508078_0_24839"/>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4" name="Google Shape;9664;g30531508078_0_24839"/>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5" name="Google Shape;9665;g30531508078_0_24839"/>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6" name="Google Shape;9666;g30531508078_0_24839"/>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7" name="Google Shape;9667;g30531508078_0_24839"/>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8" name="Google Shape;9668;g30531508078_0_24839"/>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9" name="Google Shape;9669;g30531508078_0_24839"/>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0" name="Google Shape;9670;g30531508078_0_24839"/>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1" name="Google Shape;9671;g30531508078_0_24839"/>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2" name="Google Shape;9672;g30531508078_0_24839"/>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3" name="Google Shape;9673;g30531508078_0_24839"/>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4" name="Google Shape;9674;g30531508078_0_24839"/>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5" name="Google Shape;9675;g30531508078_0_24839"/>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6" name="Google Shape;9676;g30531508078_0_24839"/>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7" name="Google Shape;9677;g30531508078_0_24839"/>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8" name="Google Shape;9678;g30531508078_0_24839"/>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9" name="Google Shape;9679;g30531508078_0_24839"/>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0" name="Google Shape;9680;g30531508078_0_24839"/>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1" name="Google Shape;9681;g30531508078_0_24839"/>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2" name="Google Shape;9682;g30531508078_0_24839"/>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3" name="Google Shape;9683;g30531508078_0_24839"/>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84" name="Google Shape;9684;g30531508078_0_24839"/>
          <p:cNvGrpSpPr/>
          <p:nvPr/>
        </p:nvGrpSpPr>
        <p:grpSpPr>
          <a:xfrm>
            <a:off x="8233075" y="4314305"/>
            <a:ext cx="391661" cy="588385"/>
            <a:chOff x="3163475" y="4240162"/>
            <a:chExt cx="391661" cy="588385"/>
          </a:xfrm>
        </p:grpSpPr>
        <p:sp>
          <p:nvSpPr>
            <p:cNvPr id="9685" name="Google Shape;9685;g30531508078_0_24839"/>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6" name="Google Shape;9686;g30531508078_0_24839"/>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87" name="Google Shape;9687;g30531508078_0_24839"/>
          <p:cNvGrpSpPr/>
          <p:nvPr/>
        </p:nvGrpSpPr>
        <p:grpSpPr>
          <a:xfrm>
            <a:off x="8294689" y="-798388"/>
            <a:ext cx="1560300" cy="1560300"/>
            <a:chOff x="2635175" y="-705975"/>
            <a:chExt cx="1560300" cy="1560300"/>
          </a:xfrm>
        </p:grpSpPr>
        <p:sp>
          <p:nvSpPr>
            <p:cNvPr id="9688" name="Google Shape;9688;g30531508078_0_24839"/>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9" name="Google Shape;9689;g30531508078_0_24839"/>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959"/>
        <p:cNvGrpSpPr/>
        <p:nvPr/>
      </p:nvGrpSpPr>
      <p:grpSpPr>
        <a:xfrm>
          <a:off x="0" y="0"/>
          <a:ext cx="0" cy="0"/>
          <a:chOff x="0" y="0"/>
          <a:chExt cx="0" cy="0"/>
        </a:xfrm>
      </p:grpSpPr>
      <p:sp>
        <p:nvSpPr>
          <p:cNvPr id="960" name="Google Shape;960;g30531508078_0_2773"/>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961" name="Google Shape;961;g30531508078_0_2773"/>
          <p:cNvGrpSpPr/>
          <p:nvPr/>
        </p:nvGrpSpPr>
        <p:grpSpPr>
          <a:xfrm>
            <a:off x="-711011" y="4365550"/>
            <a:ext cx="1560300" cy="1560300"/>
            <a:chOff x="2635175" y="-705975"/>
            <a:chExt cx="1560300" cy="1560300"/>
          </a:xfrm>
        </p:grpSpPr>
        <p:sp>
          <p:nvSpPr>
            <p:cNvPr id="962" name="Google Shape;962;g30531508078_0_2773"/>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g30531508078_0_2773"/>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4" name="Google Shape;964;g30531508078_0_2773"/>
          <p:cNvSpPr/>
          <p:nvPr/>
        </p:nvSpPr>
        <p:spPr>
          <a:xfrm>
            <a:off x="2959288" y="46085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g30531508078_0_2773"/>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g30531508078_0_2773"/>
          <p:cNvSpPr/>
          <p:nvPr/>
        </p:nvSpPr>
        <p:spPr>
          <a:xfrm>
            <a:off x="8428889" y="1452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90"/>
        <p:cNvGrpSpPr/>
        <p:nvPr/>
      </p:nvGrpSpPr>
      <p:grpSpPr>
        <a:xfrm>
          <a:off x="0" y="0"/>
          <a:ext cx="0" cy="0"/>
          <a:chOff x="0" y="0"/>
          <a:chExt cx="0" cy="0"/>
        </a:xfrm>
      </p:grpSpPr>
      <p:sp>
        <p:nvSpPr>
          <p:cNvPr id="9691" name="Google Shape;9691;g30531508078_0_24924"/>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9692" name="Google Shape;9692;g30531508078_0_24924"/>
          <p:cNvGrpSpPr/>
          <p:nvPr/>
        </p:nvGrpSpPr>
        <p:grpSpPr>
          <a:xfrm>
            <a:off x="328350" y="527155"/>
            <a:ext cx="391661" cy="588385"/>
            <a:chOff x="3163475" y="4240162"/>
            <a:chExt cx="391661" cy="588385"/>
          </a:xfrm>
        </p:grpSpPr>
        <p:sp>
          <p:nvSpPr>
            <p:cNvPr id="9693" name="Google Shape;9693;g30531508078_0_24924"/>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4" name="Google Shape;9694;g30531508078_0_24924"/>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95" name="Google Shape;9695;g30531508078_0_24924"/>
          <p:cNvSpPr/>
          <p:nvPr/>
        </p:nvSpPr>
        <p:spPr>
          <a:xfrm>
            <a:off x="8428889" y="1452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96" name="Google Shape;9696;g30531508078_0_24924"/>
          <p:cNvGrpSpPr/>
          <p:nvPr/>
        </p:nvGrpSpPr>
        <p:grpSpPr>
          <a:xfrm>
            <a:off x="8428900" y="4020105"/>
            <a:ext cx="391661" cy="588385"/>
            <a:chOff x="3163475" y="4240162"/>
            <a:chExt cx="391661" cy="588385"/>
          </a:xfrm>
        </p:grpSpPr>
        <p:sp>
          <p:nvSpPr>
            <p:cNvPr id="9697" name="Google Shape;9697;g30531508078_0_24924"/>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8" name="Google Shape;9698;g30531508078_0_24924"/>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699"/>
        <p:cNvGrpSpPr/>
        <p:nvPr/>
      </p:nvGrpSpPr>
      <p:grpSpPr>
        <a:xfrm>
          <a:off x="0" y="0"/>
          <a:ext cx="0" cy="0"/>
          <a:chOff x="0" y="0"/>
          <a:chExt cx="0" cy="0"/>
        </a:xfrm>
      </p:grpSpPr>
      <p:sp>
        <p:nvSpPr>
          <p:cNvPr id="9700" name="Google Shape;9700;g30531508078_0_24933"/>
          <p:cNvSpPr txBox="1">
            <a:spLocks noGrp="1"/>
          </p:cNvSpPr>
          <p:nvPr>
            <p:ph type="title"/>
          </p:nvPr>
        </p:nvSpPr>
        <p:spPr>
          <a:xfrm>
            <a:off x="720000" y="535000"/>
            <a:ext cx="4502400" cy="1005300"/>
          </a:xfrm>
          <a:prstGeom prst="rect">
            <a:avLst/>
          </a:prstGeom>
        </p:spPr>
        <p:txBody>
          <a:bodyPr spcFirstLastPara="1" wrap="square" lIns="91425" tIns="91425" rIns="91425" bIns="91425" anchor="t" anchorCtr="0">
            <a:noAutofit/>
          </a:bodyPr>
          <a:lstStyle>
            <a:lvl1pPr lvl="0" algn="l">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701" name="Google Shape;9701;g30531508078_0_24933"/>
          <p:cNvSpPr txBox="1">
            <a:spLocks noGrp="1"/>
          </p:cNvSpPr>
          <p:nvPr>
            <p:ph type="body" idx="1"/>
          </p:nvPr>
        </p:nvSpPr>
        <p:spPr>
          <a:xfrm>
            <a:off x="720000" y="1762650"/>
            <a:ext cx="4502400" cy="209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9702" name="Google Shape;9702;g30531508078_0_24933"/>
          <p:cNvSpPr/>
          <p:nvPr/>
        </p:nvSpPr>
        <p:spPr>
          <a:xfrm rot="1175372">
            <a:off x="-85278" y="4252749"/>
            <a:ext cx="1600754" cy="1772890"/>
          </a:xfrm>
          <a:prstGeom prst="star10">
            <a:avLst>
              <a:gd name="adj" fmla="val 28501"/>
              <a:gd name="hf" fmla="val 105146"/>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3" name="Google Shape;9703;g30531508078_0_24933"/>
          <p:cNvSpPr/>
          <p:nvPr/>
        </p:nvSpPr>
        <p:spPr>
          <a:xfrm>
            <a:off x="408586" y="18500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04" name="Google Shape;9704;g30531508078_0_24933"/>
          <p:cNvGrpSpPr/>
          <p:nvPr/>
        </p:nvGrpSpPr>
        <p:grpSpPr>
          <a:xfrm>
            <a:off x="4623400" y="-798388"/>
            <a:ext cx="1560300" cy="1560300"/>
            <a:chOff x="2635175" y="-705975"/>
            <a:chExt cx="1560300" cy="1560300"/>
          </a:xfrm>
        </p:grpSpPr>
        <p:sp>
          <p:nvSpPr>
            <p:cNvPr id="9705" name="Google Shape;9705;g30531508078_0_24933"/>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6" name="Google Shape;9706;g30531508078_0_24933"/>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07" name="Google Shape;9707;g30531508078_0_24933"/>
          <p:cNvGrpSpPr/>
          <p:nvPr/>
        </p:nvGrpSpPr>
        <p:grpSpPr>
          <a:xfrm flipH="1">
            <a:off x="4623390" y="4625291"/>
            <a:ext cx="4520612" cy="518202"/>
            <a:chOff x="515762" y="4625291"/>
            <a:chExt cx="4520612" cy="518202"/>
          </a:xfrm>
        </p:grpSpPr>
        <p:sp>
          <p:nvSpPr>
            <p:cNvPr id="9708" name="Google Shape;9708;g30531508078_0_24933"/>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9" name="Google Shape;9709;g30531508078_0_24933"/>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0" name="Google Shape;9710;g30531508078_0_24933"/>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1" name="Google Shape;9711;g30531508078_0_24933"/>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2" name="Google Shape;9712;g30531508078_0_24933"/>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3" name="Google Shape;9713;g30531508078_0_24933"/>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4" name="Google Shape;9714;g30531508078_0_24933"/>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5" name="Google Shape;9715;g30531508078_0_24933"/>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6" name="Google Shape;9716;g30531508078_0_24933"/>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7" name="Google Shape;9717;g30531508078_0_24933"/>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8" name="Google Shape;9718;g30531508078_0_24933"/>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9" name="Google Shape;9719;g30531508078_0_24933"/>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0" name="Google Shape;9720;g30531508078_0_24933"/>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1" name="Google Shape;9721;g30531508078_0_24933"/>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2" name="Google Shape;9722;g30531508078_0_24933"/>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3" name="Google Shape;9723;g30531508078_0_24933"/>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4" name="Google Shape;9724;g30531508078_0_24933"/>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5" name="Google Shape;9725;g30531508078_0_24933"/>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6" name="Google Shape;9726;g30531508078_0_24933"/>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7" name="Google Shape;9727;g30531508078_0_24933"/>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8" name="Google Shape;9728;g30531508078_0_24933"/>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9" name="Google Shape;9729;g30531508078_0_24933"/>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0" name="Google Shape;9730;g30531508078_0_24933"/>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1" name="Google Shape;9731;g30531508078_0_24933"/>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2" name="Google Shape;9732;g30531508078_0_24933"/>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3" name="Google Shape;9733;g30531508078_0_24933"/>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4" name="Google Shape;9734;g30531508078_0_24933"/>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5" name="Google Shape;9735;g30531508078_0_24933"/>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6" name="Google Shape;9736;g30531508078_0_24933"/>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7" name="Google Shape;9737;g30531508078_0_24933"/>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8" name="Google Shape;9738;g30531508078_0_24933"/>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9" name="Google Shape;9739;g30531508078_0_24933"/>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0" name="Google Shape;9740;g30531508078_0_24933"/>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1" name="Google Shape;9741;g30531508078_0_24933"/>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2" name="Google Shape;9742;g30531508078_0_24933"/>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3" name="Google Shape;9743;g30531508078_0_24933"/>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4" name="Google Shape;9744;g30531508078_0_24933"/>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5" name="Google Shape;9745;g30531508078_0_24933"/>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6" name="Google Shape;9746;g30531508078_0_24933"/>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7" name="Google Shape;9747;g30531508078_0_24933"/>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8" name="Google Shape;9748;g30531508078_0_24933"/>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9" name="Google Shape;9749;g30531508078_0_24933"/>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0" name="Google Shape;9750;g30531508078_0_24933"/>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1" name="Google Shape;9751;g30531508078_0_24933"/>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2" name="Google Shape;9752;g30531508078_0_24933"/>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3" name="Google Shape;9753;g30531508078_0_24933"/>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4" name="Google Shape;9754;g30531508078_0_24933"/>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5" name="Google Shape;9755;g30531508078_0_24933"/>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6" name="Google Shape;9756;g30531508078_0_24933"/>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7" name="Google Shape;9757;g30531508078_0_24933"/>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8" name="Google Shape;9758;g30531508078_0_24933"/>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9" name="Google Shape;9759;g30531508078_0_24933"/>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0" name="Google Shape;9760;g30531508078_0_24933"/>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1" name="Google Shape;9761;g30531508078_0_24933"/>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2" name="Google Shape;9762;g30531508078_0_24933"/>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3" name="Google Shape;9763;g30531508078_0_24933"/>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4" name="Google Shape;9764;g30531508078_0_24933"/>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5" name="Google Shape;9765;g30531508078_0_24933"/>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6" name="Google Shape;9766;g30531508078_0_24933"/>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7" name="Google Shape;9767;g30531508078_0_24933"/>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8" name="Google Shape;9768;g30531508078_0_24933"/>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9" name="Google Shape;9769;g30531508078_0_24933"/>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0" name="Google Shape;9770;g30531508078_0_24933"/>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1" name="Google Shape;9771;g30531508078_0_24933"/>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2" name="Google Shape;9772;g30531508078_0_24933"/>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3" name="Google Shape;9773;g30531508078_0_24933"/>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4" name="Google Shape;9774;g30531508078_0_24933"/>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5" name="Google Shape;9775;g30531508078_0_24933"/>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6" name="Google Shape;9776;g30531508078_0_24933"/>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7" name="Google Shape;9777;g30531508078_0_24933"/>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78" name="Google Shape;9778;g30531508078_0_24933"/>
          <p:cNvSpPr/>
          <p:nvPr/>
        </p:nvSpPr>
        <p:spPr>
          <a:xfrm>
            <a:off x="8655541" y="3400975"/>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779"/>
        <p:cNvGrpSpPr/>
        <p:nvPr/>
      </p:nvGrpSpPr>
      <p:grpSpPr>
        <a:xfrm>
          <a:off x="0" y="0"/>
          <a:ext cx="0" cy="0"/>
          <a:chOff x="0" y="0"/>
          <a:chExt cx="0" cy="0"/>
        </a:xfrm>
      </p:grpSpPr>
      <p:sp>
        <p:nvSpPr>
          <p:cNvPr id="9780" name="Google Shape;9780;g30531508078_0_25013"/>
          <p:cNvSpPr txBox="1">
            <a:spLocks noGrp="1"/>
          </p:cNvSpPr>
          <p:nvPr>
            <p:ph type="title"/>
          </p:nvPr>
        </p:nvSpPr>
        <p:spPr>
          <a:xfrm>
            <a:off x="720000" y="1459500"/>
            <a:ext cx="7704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solidFill>
                  <a:schemeClr val="dk2"/>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9781" name="Google Shape;9781;g30531508078_0_25013"/>
          <p:cNvGrpSpPr/>
          <p:nvPr/>
        </p:nvGrpSpPr>
        <p:grpSpPr>
          <a:xfrm flipH="1">
            <a:off x="2311690" y="-9"/>
            <a:ext cx="4520612" cy="518202"/>
            <a:chOff x="515762" y="4625291"/>
            <a:chExt cx="4520612" cy="518202"/>
          </a:xfrm>
        </p:grpSpPr>
        <p:sp>
          <p:nvSpPr>
            <p:cNvPr id="9782" name="Google Shape;9782;g30531508078_0_25013"/>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3" name="Google Shape;9783;g30531508078_0_25013"/>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4" name="Google Shape;9784;g30531508078_0_25013"/>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5" name="Google Shape;9785;g30531508078_0_25013"/>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6" name="Google Shape;9786;g30531508078_0_25013"/>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7" name="Google Shape;9787;g30531508078_0_25013"/>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8" name="Google Shape;9788;g30531508078_0_25013"/>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9" name="Google Shape;9789;g30531508078_0_25013"/>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0" name="Google Shape;9790;g30531508078_0_25013"/>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1" name="Google Shape;9791;g30531508078_0_25013"/>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2" name="Google Shape;9792;g30531508078_0_25013"/>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3" name="Google Shape;9793;g30531508078_0_25013"/>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4" name="Google Shape;9794;g30531508078_0_25013"/>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5" name="Google Shape;9795;g30531508078_0_25013"/>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6" name="Google Shape;9796;g30531508078_0_25013"/>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7" name="Google Shape;9797;g30531508078_0_25013"/>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8" name="Google Shape;9798;g30531508078_0_25013"/>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9" name="Google Shape;9799;g30531508078_0_25013"/>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0" name="Google Shape;9800;g30531508078_0_25013"/>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1" name="Google Shape;9801;g30531508078_0_25013"/>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2" name="Google Shape;9802;g30531508078_0_25013"/>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3" name="Google Shape;9803;g30531508078_0_25013"/>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4" name="Google Shape;9804;g30531508078_0_25013"/>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5" name="Google Shape;9805;g30531508078_0_25013"/>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6" name="Google Shape;9806;g30531508078_0_25013"/>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7" name="Google Shape;9807;g30531508078_0_25013"/>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8" name="Google Shape;9808;g30531508078_0_25013"/>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9" name="Google Shape;9809;g30531508078_0_25013"/>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0" name="Google Shape;9810;g30531508078_0_25013"/>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1" name="Google Shape;9811;g30531508078_0_25013"/>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2" name="Google Shape;9812;g30531508078_0_25013"/>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3" name="Google Shape;9813;g30531508078_0_25013"/>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4" name="Google Shape;9814;g30531508078_0_25013"/>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5" name="Google Shape;9815;g30531508078_0_25013"/>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6" name="Google Shape;9816;g30531508078_0_25013"/>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7" name="Google Shape;9817;g30531508078_0_25013"/>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8" name="Google Shape;9818;g30531508078_0_25013"/>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9" name="Google Shape;9819;g30531508078_0_25013"/>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0" name="Google Shape;9820;g30531508078_0_25013"/>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1" name="Google Shape;9821;g30531508078_0_25013"/>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2" name="Google Shape;9822;g30531508078_0_25013"/>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3" name="Google Shape;9823;g30531508078_0_25013"/>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4" name="Google Shape;9824;g30531508078_0_25013"/>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5" name="Google Shape;9825;g30531508078_0_25013"/>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6" name="Google Shape;9826;g30531508078_0_25013"/>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7" name="Google Shape;9827;g30531508078_0_25013"/>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8" name="Google Shape;9828;g30531508078_0_25013"/>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9" name="Google Shape;9829;g30531508078_0_25013"/>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0" name="Google Shape;9830;g30531508078_0_25013"/>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1" name="Google Shape;9831;g30531508078_0_25013"/>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2" name="Google Shape;9832;g30531508078_0_25013"/>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3" name="Google Shape;9833;g30531508078_0_25013"/>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4" name="Google Shape;9834;g30531508078_0_25013"/>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5" name="Google Shape;9835;g30531508078_0_25013"/>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6" name="Google Shape;9836;g30531508078_0_25013"/>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7" name="Google Shape;9837;g30531508078_0_25013"/>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8" name="Google Shape;9838;g30531508078_0_25013"/>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9" name="Google Shape;9839;g30531508078_0_25013"/>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0" name="Google Shape;9840;g30531508078_0_25013"/>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1" name="Google Shape;9841;g30531508078_0_25013"/>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2" name="Google Shape;9842;g30531508078_0_25013"/>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3" name="Google Shape;9843;g30531508078_0_25013"/>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4" name="Google Shape;9844;g30531508078_0_25013"/>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5" name="Google Shape;9845;g30531508078_0_25013"/>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6" name="Google Shape;9846;g30531508078_0_25013"/>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7" name="Google Shape;9847;g30531508078_0_25013"/>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8" name="Google Shape;9848;g30531508078_0_25013"/>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9" name="Google Shape;9849;g30531508078_0_25013"/>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0" name="Google Shape;9850;g30531508078_0_25013"/>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1" name="Google Shape;9851;g30531508078_0_25013"/>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52" name="Google Shape;9852;g30531508078_0_25013"/>
          <p:cNvGrpSpPr/>
          <p:nvPr/>
        </p:nvGrpSpPr>
        <p:grpSpPr>
          <a:xfrm>
            <a:off x="-711011" y="4365550"/>
            <a:ext cx="1560300" cy="1560300"/>
            <a:chOff x="2635175" y="-705975"/>
            <a:chExt cx="1560300" cy="1560300"/>
          </a:xfrm>
        </p:grpSpPr>
        <p:sp>
          <p:nvSpPr>
            <p:cNvPr id="9853" name="Google Shape;9853;g30531508078_0_25013"/>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4" name="Google Shape;9854;g30531508078_0_25013"/>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55" name="Google Shape;9855;g30531508078_0_25013"/>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9856;g30531508078_0_25013"/>
          <p:cNvSpPr/>
          <p:nvPr/>
        </p:nvSpPr>
        <p:spPr>
          <a:xfrm>
            <a:off x="8444889" y="-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9857;g30531508078_0_25013"/>
          <p:cNvSpPr/>
          <p:nvPr/>
        </p:nvSpPr>
        <p:spPr>
          <a:xfrm>
            <a:off x="2959288" y="46085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858"/>
        <p:cNvGrpSpPr/>
        <p:nvPr/>
      </p:nvGrpSpPr>
      <p:grpSpPr>
        <a:xfrm>
          <a:off x="0" y="0"/>
          <a:ext cx="0" cy="0"/>
          <a:chOff x="0" y="0"/>
          <a:chExt cx="0" cy="0"/>
        </a:xfrm>
      </p:grpSpPr>
      <p:sp>
        <p:nvSpPr>
          <p:cNvPr id="9859" name="Google Shape;9859;g30531508078_0_25092"/>
          <p:cNvSpPr txBox="1">
            <a:spLocks noGrp="1"/>
          </p:cNvSpPr>
          <p:nvPr>
            <p:ph type="title"/>
          </p:nvPr>
        </p:nvSpPr>
        <p:spPr>
          <a:xfrm>
            <a:off x="2188175" y="1616700"/>
            <a:ext cx="4767900" cy="6741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5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860" name="Google Shape;9860;g30531508078_0_25092"/>
          <p:cNvSpPr txBox="1">
            <a:spLocks noGrp="1"/>
          </p:cNvSpPr>
          <p:nvPr>
            <p:ph type="subTitle" idx="1"/>
          </p:nvPr>
        </p:nvSpPr>
        <p:spPr>
          <a:xfrm>
            <a:off x="2188075" y="2290800"/>
            <a:ext cx="4767900" cy="133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grpSp>
        <p:nvGrpSpPr>
          <p:cNvPr id="9861" name="Google Shape;9861;g30531508078_0_25092"/>
          <p:cNvGrpSpPr/>
          <p:nvPr/>
        </p:nvGrpSpPr>
        <p:grpSpPr>
          <a:xfrm flipH="1">
            <a:off x="2311765" y="-9"/>
            <a:ext cx="4520612" cy="518202"/>
            <a:chOff x="515762" y="4625291"/>
            <a:chExt cx="4520612" cy="518202"/>
          </a:xfrm>
        </p:grpSpPr>
        <p:sp>
          <p:nvSpPr>
            <p:cNvPr id="9862" name="Google Shape;9862;g30531508078_0_25092"/>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3" name="Google Shape;9863;g30531508078_0_25092"/>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g30531508078_0_25092"/>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g30531508078_0_25092"/>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g30531508078_0_25092"/>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g30531508078_0_25092"/>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8" name="Google Shape;9868;g30531508078_0_25092"/>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9" name="Google Shape;9869;g30531508078_0_25092"/>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0" name="Google Shape;9870;g30531508078_0_25092"/>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9871;g30531508078_0_25092"/>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2" name="Google Shape;9872;g30531508078_0_25092"/>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3" name="Google Shape;9873;g30531508078_0_25092"/>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4" name="Google Shape;9874;g30531508078_0_25092"/>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5" name="Google Shape;9875;g30531508078_0_25092"/>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9876;g30531508078_0_25092"/>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9877;g30531508078_0_25092"/>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9878;g30531508078_0_25092"/>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9879;g30531508078_0_25092"/>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0" name="Google Shape;9880;g30531508078_0_25092"/>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1" name="Google Shape;9881;g30531508078_0_25092"/>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9882;g30531508078_0_25092"/>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9883;g30531508078_0_25092"/>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4" name="Google Shape;9884;g30531508078_0_25092"/>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5" name="Google Shape;9885;g30531508078_0_25092"/>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9886;g30531508078_0_25092"/>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7" name="Google Shape;9887;g30531508078_0_25092"/>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8" name="Google Shape;9888;g30531508078_0_25092"/>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9889;g30531508078_0_25092"/>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9890;g30531508078_0_25092"/>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9891;g30531508078_0_25092"/>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9892;g30531508078_0_25092"/>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9893;g30531508078_0_25092"/>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9894;g30531508078_0_25092"/>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9895;g30531508078_0_25092"/>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9896;g30531508078_0_25092"/>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9897;g30531508078_0_25092"/>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9898;g30531508078_0_25092"/>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9899;g30531508078_0_25092"/>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9900;g30531508078_0_25092"/>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1" name="Google Shape;9901;g30531508078_0_25092"/>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2" name="Google Shape;9902;g30531508078_0_25092"/>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3" name="Google Shape;9903;g30531508078_0_25092"/>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4" name="Google Shape;9904;g30531508078_0_25092"/>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5" name="Google Shape;9905;g30531508078_0_25092"/>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6" name="Google Shape;9906;g30531508078_0_25092"/>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7" name="Google Shape;9907;g30531508078_0_25092"/>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8" name="Google Shape;9908;g30531508078_0_25092"/>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9" name="Google Shape;9909;g30531508078_0_25092"/>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0" name="Google Shape;9910;g30531508078_0_25092"/>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1" name="Google Shape;9911;g30531508078_0_25092"/>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2" name="Google Shape;9912;g30531508078_0_25092"/>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3" name="Google Shape;9913;g30531508078_0_25092"/>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4" name="Google Shape;9914;g30531508078_0_25092"/>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5" name="Google Shape;9915;g30531508078_0_25092"/>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6" name="Google Shape;9916;g30531508078_0_25092"/>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7" name="Google Shape;9917;g30531508078_0_25092"/>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8" name="Google Shape;9918;g30531508078_0_25092"/>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9" name="Google Shape;9919;g30531508078_0_25092"/>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0" name="Google Shape;9920;g30531508078_0_25092"/>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1" name="Google Shape;9921;g30531508078_0_25092"/>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2" name="Google Shape;9922;g30531508078_0_25092"/>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3" name="Google Shape;9923;g30531508078_0_25092"/>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4" name="Google Shape;9924;g30531508078_0_25092"/>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5" name="Google Shape;9925;g30531508078_0_25092"/>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6" name="Google Shape;9926;g30531508078_0_25092"/>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7" name="Google Shape;9927;g30531508078_0_25092"/>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8" name="Google Shape;9928;g30531508078_0_25092"/>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9" name="Google Shape;9929;g30531508078_0_25092"/>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0" name="Google Shape;9930;g30531508078_0_25092"/>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g30531508078_0_25092"/>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32" name="Google Shape;9932;g30531508078_0_25092"/>
          <p:cNvSpPr/>
          <p:nvPr/>
        </p:nvSpPr>
        <p:spPr>
          <a:xfrm rot="10800000">
            <a:off x="-8061" y="95672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3" name="Google Shape;9933;g30531508078_0_25092"/>
          <p:cNvSpPr/>
          <p:nvPr/>
        </p:nvSpPr>
        <p:spPr>
          <a:xfrm>
            <a:off x="8612969" y="246015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g30531508078_0_25092"/>
          <p:cNvSpPr/>
          <p:nvPr/>
        </p:nvSpPr>
        <p:spPr>
          <a:xfrm>
            <a:off x="1537311" y="1178625"/>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g30531508078_0_25092"/>
          <p:cNvSpPr/>
          <p:nvPr/>
        </p:nvSpPr>
        <p:spPr>
          <a:xfrm rot="-1080660">
            <a:off x="7310196" y="782844"/>
            <a:ext cx="538487" cy="596548"/>
          </a:xfrm>
          <a:prstGeom prst="star10">
            <a:avLst>
              <a:gd name="adj" fmla="val 28501"/>
              <a:gd name="hf" fmla="val 105146"/>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36"/>
        <p:cNvGrpSpPr/>
        <p:nvPr/>
      </p:nvGrpSpPr>
      <p:grpSpPr>
        <a:xfrm>
          <a:off x="0" y="0"/>
          <a:ext cx="0" cy="0"/>
          <a:chOff x="0" y="0"/>
          <a:chExt cx="0" cy="0"/>
        </a:xfrm>
      </p:grpSpPr>
      <p:sp>
        <p:nvSpPr>
          <p:cNvPr id="9937" name="Google Shape;9937;g30531508078_0_25170"/>
          <p:cNvSpPr txBox="1">
            <a:spLocks noGrp="1"/>
          </p:cNvSpPr>
          <p:nvPr>
            <p:ph type="title"/>
          </p:nvPr>
        </p:nvSpPr>
        <p:spPr>
          <a:xfrm>
            <a:off x="720000" y="702900"/>
            <a:ext cx="4563600" cy="1134300"/>
          </a:xfrm>
          <a:prstGeom prst="rect">
            <a:avLst/>
          </a:prstGeom>
          <a:noFill/>
        </p:spPr>
        <p:txBody>
          <a:bodyPr spcFirstLastPara="1" wrap="square" lIns="91425" tIns="91425" rIns="91425" bIns="91425" anchor="ctr" anchorCtr="0">
            <a:noAutofit/>
          </a:bodyPr>
          <a:lstStyle>
            <a:lvl1pPr lvl="0" algn="l">
              <a:spcBef>
                <a:spcPts val="0"/>
              </a:spcBef>
              <a:spcAft>
                <a:spcPts val="0"/>
              </a:spcAft>
              <a:buSzPts val="2800"/>
              <a:buNone/>
              <a:defRPr>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9938" name="Google Shape;9938;g30531508078_0_25170"/>
          <p:cNvSpPr/>
          <p:nvPr/>
        </p:nvSpPr>
        <p:spPr>
          <a:xfrm flipH="1">
            <a:off x="-11" y="19255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39" name="Google Shape;9939;g30531508078_0_25170"/>
          <p:cNvGrpSpPr/>
          <p:nvPr/>
        </p:nvGrpSpPr>
        <p:grpSpPr>
          <a:xfrm flipH="1">
            <a:off x="4623390" y="4625291"/>
            <a:ext cx="4520612" cy="518202"/>
            <a:chOff x="515762" y="4625291"/>
            <a:chExt cx="4520612" cy="518202"/>
          </a:xfrm>
        </p:grpSpPr>
        <p:sp>
          <p:nvSpPr>
            <p:cNvPr id="9940" name="Google Shape;9940;g30531508078_0_25170"/>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1" name="Google Shape;9941;g30531508078_0_25170"/>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2" name="Google Shape;9942;g30531508078_0_25170"/>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3" name="Google Shape;9943;g30531508078_0_25170"/>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4" name="Google Shape;9944;g30531508078_0_25170"/>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5" name="Google Shape;9945;g30531508078_0_25170"/>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6" name="Google Shape;9946;g30531508078_0_25170"/>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7" name="Google Shape;9947;g30531508078_0_25170"/>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8" name="Google Shape;9948;g30531508078_0_25170"/>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9" name="Google Shape;9949;g30531508078_0_25170"/>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0" name="Google Shape;9950;g30531508078_0_25170"/>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1" name="Google Shape;9951;g30531508078_0_25170"/>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2" name="Google Shape;9952;g30531508078_0_25170"/>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3" name="Google Shape;9953;g30531508078_0_25170"/>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4" name="Google Shape;9954;g30531508078_0_25170"/>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5" name="Google Shape;9955;g30531508078_0_25170"/>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6" name="Google Shape;9956;g30531508078_0_25170"/>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7" name="Google Shape;9957;g30531508078_0_25170"/>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8" name="Google Shape;9958;g30531508078_0_25170"/>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9" name="Google Shape;9959;g30531508078_0_25170"/>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0" name="Google Shape;9960;g30531508078_0_25170"/>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1" name="Google Shape;9961;g30531508078_0_25170"/>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2" name="Google Shape;9962;g30531508078_0_25170"/>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3" name="Google Shape;9963;g30531508078_0_25170"/>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4" name="Google Shape;9964;g30531508078_0_25170"/>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5" name="Google Shape;9965;g30531508078_0_25170"/>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6" name="Google Shape;9966;g30531508078_0_25170"/>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7" name="Google Shape;9967;g30531508078_0_25170"/>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8" name="Google Shape;9968;g30531508078_0_25170"/>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9" name="Google Shape;9969;g30531508078_0_25170"/>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0" name="Google Shape;9970;g30531508078_0_25170"/>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1" name="Google Shape;9971;g30531508078_0_25170"/>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2" name="Google Shape;9972;g30531508078_0_25170"/>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3" name="Google Shape;9973;g30531508078_0_25170"/>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4" name="Google Shape;9974;g30531508078_0_25170"/>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g30531508078_0_25170"/>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g30531508078_0_25170"/>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7" name="Google Shape;9977;g30531508078_0_25170"/>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g30531508078_0_25170"/>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9" name="Google Shape;9979;g30531508078_0_25170"/>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0" name="Google Shape;9980;g30531508078_0_25170"/>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g30531508078_0_25170"/>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g30531508078_0_25170"/>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3" name="Google Shape;9983;g30531508078_0_25170"/>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g30531508078_0_25170"/>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5" name="Google Shape;9985;g30531508078_0_25170"/>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6" name="Google Shape;9986;g30531508078_0_25170"/>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7" name="Google Shape;9987;g30531508078_0_25170"/>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8" name="Google Shape;9988;g30531508078_0_25170"/>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9" name="Google Shape;9989;g30531508078_0_25170"/>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0" name="Google Shape;9990;g30531508078_0_25170"/>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1" name="Google Shape;9991;g30531508078_0_25170"/>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2" name="Google Shape;9992;g30531508078_0_25170"/>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g30531508078_0_25170"/>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4" name="Google Shape;9994;g30531508078_0_25170"/>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5" name="Google Shape;9995;g30531508078_0_25170"/>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6" name="Google Shape;9996;g30531508078_0_25170"/>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7" name="Google Shape;9997;g30531508078_0_25170"/>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8" name="Google Shape;9998;g30531508078_0_25170"/>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9" name="Google Shape;9999;g30531508078_0_25170"/>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0" name="Google Shape;10000;g30531508078_0_25170"/>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1" name="Google Shape;10001;g30531508078_0_25170"/>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2" name="Google Shape;10002;g30531508078_0_25170"/>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3" name="Google Shape;10003;g30531508078_0_25170"/>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4" name="Google Shape;10004;g30531508078_0_25170"/>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5" name="Google Shape;10005;g30531508078_0_25170"/>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6" name="Google Shape;10006;g30531508078_0_25170"/>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7" name="Google Shape;10007;g30531508078_0_25170"/>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8" name="Google Shape;10008;g30531508078_0_25170"/>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9" name="Google Shape;10009;g30531508078_0_25170"/>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010"/>
        <p:cNvGrpSpPr/>
        <p:nvPr/>
      </p:nvGrpSpPr>
      <p:grpSpPr>
        <a:xfrm>
          <a:off x="0" y="0"/>
          <a:ext cx="0" cy="0"/>
          <a:chOff x="0" y="0"/>
          <a:chExt cx="0" cy="0"/>
        </a:xfrm>
      </p:grpSpPr>
      <p:sp>
        <p:nvSpPr>
          <p:cNvPr id="10011" name="Google Shape;10011;g30531508078_0_25244"/>
          <p:cNvSpPr txBox="1">
            <a:spLocks noGrp="1"/>
          </p:cNvSpPr>
          <p:nvPr>
            <p:ph type="title" hasCustomPrompt="1"/>
          </p:nvPr>
        </p:nvSpPr>
        <p:spPr>
          <a:xfrm>
            <a:off x="1735000" y="1409525"/>
            <a:ext cx="5674200" cy="191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0012" name="Google Shape;10012;g30531508078_0_25244"/>
          <p:cNvSpPr txBox="1">
            <a:spLocks noGrp="1"/>
          </p:cNvSpPr>
          <p:nvPr>
            <p:ph type="subTitle" idx="1"/>
          </p:nvPr>
        </p:nvSpPr>
        <p:spPr>
          <a:xfrm>
            <a:off x="1734950" y="3322350"/>
            <a:ext cx="56742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grpSp>
        <p:nvGrpSpPr>
          <p:cNvPr id="10013" name="Google Shape;10013;g30531508078_0_25244"/>
          <p:cNvGrpSpPr/>
          <p:nvPr/>
        </p:nvGrpSpPr>
        <p:grpSpPr>
          <a:xfrm>
            <a:off x="-711011" y="4365550"/>
            <a:ext cx="1560300" cy="1560300"/>
            <a:chOff x="2635175" y="-705975"/>
            <a:chExt cx="1560300" cy="1560300"/>
          </a:xfrm>
        </p:grpSpPr>
        <p:sp>
          <p:nvSpPr>
            <p:cNvPr id="10014" name="Google Shape;10014;g30531508078_0_25244"/>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5" name="Google Shape;10015;g30531508078_0_25244"/>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016" name="Google Shape;10016;g30531508078_0_25244"/>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7" name="Google Shape;10017;g30531508078_0_25244"/>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8" name="Google Shape;10018;g30531508078_0_25244"/>
          <p:cNvSpPr/>
          <p:nvPr/>
        </p:nvSpPr>
        <p:spPr>
          <a:xfrm flipH="1">
            <a:off x="-8061" y="19255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19" name="Google Shape;10019;g30531508078_0_25244"/>
          <p:cNvGrpSpPr/>
          <p:nvPr/>
        </p:nvGrpSpPr>
        <p:grpSpPr>
          <a:xfrm flipH="1">
            <a:off x="2311690" y="-9"/>
            <a:ext cx="4520612" cy="518202"/>
            <a:chOff x="515762" y="4625291"/>
            <a:chExt cx="4520612" cy="518202"/>
          </a:xfrm>
        </p:grpSpPr>
        <p:sp>
          <p:nvSpPr>
            <p:cNvPr id="10020" name="Google Shape;10020;g30531508078_0_25244"/>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1" name="Google Shape;10021;g30531508078_0_25244"/>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2" name="Google Shape;10022;g30531508078_0_25244"/>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g30531508078_0_25244"/>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g30531508078_0_25244"/>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g30531508078_0_25244"/>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g30531508078_0_25244"/>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g30531508078_0_25244"/>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8" name="Google Shape;10028;g30531508078_0_25244"/>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9" name="Google Shape;10029;g30531508078_0_25244"/>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0" name="Google Shape;10030;g30531508078_0_25244"/>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1" name="Google Shape;10031;g30531508078_0_25244"/>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2" name="Google Shape;10032;g30531508078_0_25244"/>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3" name="Google Shape;10033;g30531508078_0_25244"/>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4" name="Google Shape;10034;g30531508078_0_25244"/>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5" name="Google Shape;10035;g30531508078_0_25244"/>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6" name="Google Shape;10036;g30531508078_0_25244"/>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7" name="Google Shape;10037;g30531508078_0_25244"/>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8" name="Google Shape;10038;g30531508078_0_25244"/>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9" name="Google Shape;10039;g30531508078_0_25244"/>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0" name="Google Shape;10040;g30531508078_0_25244"/>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1" name="Google Shape;10041;g30531508078_0_25244"/>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2" name="Google Shape;10042;g30531508078_0_25244"/>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3" name="Google Shape;10043;g30531508078_0_25244"/>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g30531508078_0_25244"/>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g30531508078_0_25244"/>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6" name="Google Shape;10046;g30531508078_0_25244"/>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7" name="Google Shape;10047;g30531508078_0_25244"/>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8" name="Google Shape;10048;g30531508078_0_25244"/>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9" name="Google Shape;10049;g30531508078_0_25244"/>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0" name="Google Shape;10050;g30531508078_0_25244"/>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1" name="Google Shape;10051;g30531508078_0_25244"/>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2" name="Google Shape;10052;g30531508078_0_25244"/>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3" name="Google Shape;10053;g30531508078_0_25244"/>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4" name="Google Shape;10054;g30531508078_0_25244"/>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5" name="Google Shape;10055;g30531508078_0_25244"/>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6" name="Google Shape;10056;g30531508078_0_25244"/>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7" name="Google Shape;10057;g30531508078_0_25244"/>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8" name="Google Shape;10058;g30531508078_0_25244"/>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9" name="Google Shape;10059;g30531508078_0_25244"/>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0" name="Google Shape;10060;g30531508078_0_25244"/>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1" name="Google Shape;10061;g30531508078_0_25244"/>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2" name="Google Shape;10062;g30531508078_0_25244"/>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3" name="Google Shape;10063;g30531508078_0_25244"/>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4" name="Google Shape;10064;g30531508078_0_25244"/>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5" name="Google Shape;10065;g30531508078_0_25244"/>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6" name="Google Shape;10066;g30531508078_0_25244"/>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7" name="Google Shape;10067;g30531508078_0_25244"/>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8" name="Google Shape;10068;g30531508078_0_25244"/>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9" name="Google Shape;10069;g30531508078_0_25244"/>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0" name="Google Shape;10070;g30531508078_0_25244"/>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1" name="Google Shape;10071;g30531508078_0_25244"/>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2" name="Google Shape;10072;g30531508078_0_25244"/>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3" name="Google Shape;10073;g30531508078_0_25244"/>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4" name="Google Shape;10074;g30531508078_0_25244"/>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5" name="Google Shape;10075;g30531508078_0_25244"/>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6" name="Google Shape;10076;g30531508078_0_25244"/>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7" name="Google Shape;10077;g30531508078_0_25244"/>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8" name="Google Shape;10078;g30531508078_0_25244"/>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9" name="Google Shape;10079;g30531508078_0_25244"/>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0" name="Google Shape;10080;g30531508078_0_25244"/>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1" name="Google Shape;10081;g30531508078_0_25244"/>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2" name="Google Shape;10082;g30531508078_0_25244"/>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3" name="Google Shape;10083;g30531508078_0_25244"/>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4" name="Google Shape;10084;g30531508078_0_25244"/>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5" name="Google Shape;10085;g30531508078_0_25244"/>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6" name="Google Shape;10086;g30531508078_0_25244"/>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7" name="Google Shape;10087;g30531508078_0_25244"/>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8" name="Google Shape;10088;g30531508078_0_25244"/>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9" name="Google Shape;10089;g30531508078_0_25244"/>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090"/>
        <p:cNvGrpSpPr/>
        <p:nvPr/>
      </p:nvGrpSpPr>
      <p:grpSpPr>
        <a:xfrm>
          <a:off x="0" y="0"/>
          <a:ext cx="0" cy="0"/>
          <a:chOff x="0" y="0"/>
          <a:chExt cx="0" cy="0"/>
        </a:xfrm>
      </p:grpSpPr>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0091"/>
        <p:cNvGrpSpPr/>
        <p:nvPr/>
      </p:nvGrpSpPr>
      <p:grpSpPr>
        <a:xfrm>
          <a:off x="0" y="0"/>
          <a:ext cx="0" cy="0"/>
          <a:chOff x="0" y="0"/>
          <a:chExt cx="0" cy="0"/>
        </a:xfrm>
      </p:grpSpPr>
      <p:sp>
        <p:nvSpPr>
          <p:cNvPr id="10092" name="Google Shape;10092;g30531508078_0_25325"/>
          <p:cNvSpPr txBox="1">
            <a:spLocks noGrp="1"/>
          </p:cNvSpPr>
          <p:nvPr>
            <p:ph type="title" hasCustomPrompt="1"/>
          </p:nvPr>
        </p:nvSpPr>
        <p:spPr>
          <a:xfrm>
            <a:off x="855188" y="1790000"/>
            <a:ext cx="911700" cy="621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10093" name="Google Shape;10093;g30531508078_0_25325"/>
          <p:cNvSpPr txBox="1">
            <a:spLocks noGrp="1"/>
          </p:cNvSpPr>
          <p:nvPr>
            <p:ph type="subTitle" idx="1"/>
          </p:nvPr>
        </p:nvSpPr>
        <p:spPr>
          <a:xfrm>
            <a:off x="1915580" y="1999886"/>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0094" name="Google Shape;10094;g30531508078_0_25325"/>
          <p:cNvSpPr txBox="1">
            <a:spLocks noGrp="1"/>
          </p:cNvSpPr>
          <p:nvPr>
            <p:ph type="title" idx="2" hasCustomPrompt="1"/>
          </p:nvPr>
        </p:nvSpPr>
        <p:spPr>
          <a:xfrm>
            <a:off x="4839122" y="1790000"/>
            <a:ext cx="911700" cy="621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10095" name="Google Shape;10095;g30531508078_0_25325"/>
          <p:cNvSpPr txBox="1">
            <a:spLocks noGrp="1"/>
          </p:cNvSpPr>
          <p:nvPr>
            <p:ph type="subTitle" idx="3"/>
          </p:nvPr>
        </p:nvSpPr>
        <p:spPr>
          <a:xfrm>
            <a:off x="5894700" y="1999886"/>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0096" name="Google Shape;10096;g30531508078_0_25325"/>
          <p:cNvSpPr txBox="1">
            <a:spLocks noGrp="1"/>
          </p:cNvSpPr>
          <p:nvPr>
            <p:ph type="title" idx="4" hasCustomPrompt="1"/>
          </p:nvPr>
        </p:nvSpPr>
        <p:spPr>
          <a:xfrm>
            <a:off x="855188" y="3159650"/>
            <a:ext cx="911700" cy="6249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10097" name="Google Shape;10097;g30531508078_0_25325"/>
          <p:cNvSpPr txBox="1">
            <a:spLocks noGrp="1"/>
          </p:cNvSpPr>
          <p:nvPr>
            <p:ph type="subTitle" idx="5"/>
          </p:nvPr>
        </p:nvSpPr>
        <p:spPr>
          <a:xfrm>
            <a:off x="1915580" y="3372611"/>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0098" name="Google Shape;10098;g30531508078_0_25325"/>
          <p:cNvSpPr txBox="1">
            <a:spLocks noGrp="1"/>
          </p:cNvSpPr>
          <p:nvPr>
            <p:ph type="title" idx="6" hasCustomPrompt="1"/>
          </p:nvPr>
        </p:nvSpPr>
        <p:spPr>
          <a:xfrm>
            <a:off x="4839122" y="3159650"/>
            <a:ext cx="911700" cy="621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10099" name="Google Shape;10099;g30531508078_0_25325"/>
          <p:cNvSpPr txBox="1">
            <a:spLocks noGrp="1"/>
          </p:cNvSpPr>
          <p:nvPr>
            <p:ph type="subTitle" idx="7"/>
          </p:nvPr>
        </p:nvSpPr>
        <p:spPr>
          <a:xfrm>
            <a:off x="5894700" y="3372611"/>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10100" name="Google Shape;10100;g30531508078_0_25325"/>
          <p:cNvSpPr txBox="1">
            <a:spLocks noGrp="1"/>
          </p:cNvSpPr>
          <p:nvPr>
            <p:ph type="title" idx="8"/>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101" name="Google Shape;10101;g30531508078_0_25325"/>
          <p:cNvSpPr txBox="1">
            <a:spLocks noGrp="1"/>
          </p:cNvSpPr>
          <p:nvPr>
            <p:ph type="subTitle" idx="9"/>
          </p:nvPr>
        </p:nvSpPr>
        <p:spPr>
          <a:xfrm>
            <a:off x="1915580" y="1715800"/>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102" name="Google Shape;10102;g30531508078_0_25325"/>
          <p:cNvSpPr txBox="1">
            <a:spLocks noGrp="1"/>
          </p:cNvSpPr>
          <p:nvPr>
            <p:ph type="subTitle" idx="13"/>
          </p:nvPr>
        </p:nvSpPr>
        <p:spPr>
          <a:xfrm>
            <a:off x="5894700" y="1715800"/>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103" name="Google Shape;10103;g30531508078_0_25325"/>
          <p:cNvSpPr txBox="1">
            <a:spLocks noGrp="1"/>
          </p:cNvSpPr>
          <p:nvPr>
            <p:ph type="subTitle" idx="14"/>
          </p:nvPr>
        </p:nvSpPr>
        <p:spPr>
          <a:xfrm>
            <a:off x="1915580" y="3090225"/>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104" name="Google Shape;10104;g30531508078_0_25325"/>
          <p:cNvSpPr txBox="1">
            <a:spLocks noGrp="1"/>
          </p:cNvSpPr>
          <p:nvPr>
            <p:ph type="subTitle" idx="15"/>
          </p:nvPr>
        </p:nvSpPr>
        <p:spPr>
          <a:xfrm>
            <a:off x="5894700" y="3090221"/>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105" name="Google Shape;10105;g30531508078_0_25325"/>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06" name="Google Shape;10106;g30531508078_0_25325"/>
          <p:cNvGrpSpPr/>
          <p:nvPr/>
        </p:nvGrpSpPr>
        <p:grpSpPr>
          <a:xfrm flipH="1">
            <a:off x="-10" y="4625291"/>
            <a:ext cx="4520612" cy="518202"/>
            <a:chOff x="515762" y="4625291"/>
            <a:chExt cx="4520612" cy="518202"/>
          </a:xfrm>
        </p:grpSpPr>
        <p:sp>
          <p:nvSpPr>
            <p:cNvPr id="10107" name="Google Shape;10107;g30531508078_0_25325"/>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8" name="Google Shape;10108;g30531508078_0_25325"/>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9" name="Google Shape;10109;g30531508078_0_25325"/>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0" name="Google Shape;10110;g30531508078_0_25325"/>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1" name="Google Shape;10111;g30531508078_0_25325"/>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2" name="Google Shape;10112;g30531508078_0_25325"/>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3" name="Google Shape;10113;g30531508078_0_25325"/>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4" name="Google Shape;10114;g30531508078_0_25325"/>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5" name="Google Shape;10115;g30531508078_0_25325"/>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6" name="Google Shape;10116;g30531508078_0_25325"/>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7" name="Google Shape;10117;g30531508078_0_25325"/>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8" name="Google Shape;10118;g30531508078_0_25325"/>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9" name="Google Shape;10119;g30531508078_0_25325"/>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0" name="Google Shape;10120;g30531508078_0_25325"/>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1" name="Google Shape;10121;g30531508078_0_25325"/>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2" name="Google Shape;10122;g30531508078_0_25325"/>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3" name="Google Shape;10123;g30531508078_0_25325"/>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4" name="Google Shape;10124;g30531508078_0_25325"/>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5" name="Google Shape;10125;g30531508078_0_25325"/>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6" name="Google Shape;10126;g30531508078_0_25325"/>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7" name="Google Shape;10127;g30531508078_0_25325"/>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8" name="Google Shape;10128;g30531508078_0_25325"/>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9" name="Google Shape;10129;g30531508078_0_25325"/>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0" name="Google Shape;10130;g30531508078_0_25325"/>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1" name="Google Shape;10131;g30531508078_0_25325"/>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2" name="Google Shape;10132;g30531508078_0_25325"/>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3" name="Google Shape;10133;g30531508078_0_25325"/>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4" name="Google Shape;10134;g30531508078_0_25325"/>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5" name="Google Shape;10135;g30531508078_0_25325"/>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6" name="Google Shape;10136;g30531508078_0_25325"/>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7" name="Google Shape;10137;g30531508078_0_25325"/>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8" name="Google Shape;10138;g30531508078_0_25325"/>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9" name="Google Shape;10139;g30531508078_0_25325"/>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0" name="Google Shape;10140;g30531508078_0_25325"/>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1" name="Google Shape;10141;g30531508078_0_25325"/>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2" name="Google Shape;10142;g30531508078_0_25325"/>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3" name="Google Shape;10143;g30531508078_0_25325"/>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4" name="Google Shape;10144;g30531508078_0_25325"/>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5" name="Google Shape;10145;g30531508078_0_25325"/>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6" name="Google Shape;10146;g30531508078_0_25325"/>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7" name="Google Shape;10147;g30531508078_0_25325"/>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8" name="Google Shape;10148;g30531508078_0_25325"/>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9" name="Google Shape;10149;g30531508078_0_25325"/>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0" name="Google Shape;10150;g30531508078_0_25325"/>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1" name="Google Shape;10151;g30531508078_0_25325"/>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2" name="Google Shape;10152;g30531508078_0_25325"/>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3" name="Google Shape;10153;g30531508078_0_25325"/>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4" name="Google Shape;10154;g30531508078_0_25325"/>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5" name="Google Shape;10155;g30531508078_0_25325"/>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6" name="Google Shape;10156;g30531508078_0_25325"/>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7" name="Google Shape;10157;g30531508078_0_25325"/>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8" name="Google Shape;10158;g30531508078_0_25325"/>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9" name="Google Shape;10159;g30531508078_0_25325"/>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0" name="Google Shape;10160;g30531508078_0_25325"/>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1" name="Google Shape;10161;g30531508078_0_25325"/>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2" name="Google Shape;10162;g30531508078_0_25325"/>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3" name="Google Shape;10163;g30531508078_0_25325"/>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4" name="Google Shape;10164;g30531508078_0_25325"/>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5" name="Google Shape;10165;g30531508078_0_25325"/>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6" name="Google Shape;10166;g30531508078_0_25325"/>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7" name="Google Shape;10167;g30531508078_0_25325"/>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8" name="Google Shape;10168;g30531508078_0_25325"/>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9" name="Google Shape;10169;g30531508078_0_25325"/>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0" name="Google Shape;10170;g30531508078_0_25325"/>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1" name="Google Shape;10171;g30531508078_0_25325"/>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2" name="Google Shape;10172;g30531508078_0_25325"/>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3" name="Google Shape;10173;g30531508078_0_25325"/>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4" name="Google Shape;10174;g30531508078_0_25325"/>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5" name="Google Shape;10175;g30531508078_0_25325"/>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6" name="Google Shape;10176;g30531508078_0_25325"/>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77" name="Google Shape;10177;g30531508078_0_25325"/>
          <p:cNvSpPr/>
          <p:nvPr/>
        </p:nvSpPr>
        <p:spPr>
          <a:xfrm>
            <a:off x="8518525" y="172289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0178"/>
        <p:cNvGrpSpPr/>
        <p:nvPr/>
      </p:nvGrpSpPr>
      <p:grpSpPr>
        <a:xfrm>
          <a:off x="0" y="0"/>
          <a:ext cx="0" cy="0"/>
          <a:chOff x="0" y="0"/>
          <a:chExt cx="0" cy="0"/>
        </a:xfrm>
      </p:grpSpPr>
      <p:sp>
        <p:nvSpPr>
          <p:cNvPr id="10179" name="Google Shape;10179;g30531508078_0_25412"/>
          <p:cNvSpPr txBox="1">
            <a:spLocks noGrp="1"/>
          </p:cNvSpPr>
          <p:nvPr>
            <p:ph type="title"/>
          </p:nvPr>
        </p:nvSpPr>
        <p:spPr>
          <a:xfrm>
            <a:off x="715100" y="3140075"/>
            <a:ext cx="5055000" cy="531900"/>
          </a:xfrm>
          <a:prstGeom prst="rect">
            <a:avLst/>
          </a:prstGeom>
        </p:spPr>
        <p:txBody>
          <a:bodyPr spcFirstLastPara="1" wrap="square" lIns="91425" tIns="91425" rIns="91425" bIns="91425" anchor="t" anchorCtr="0">
            <a:noAutofit/>
          </a:bodyPr>
          <a:lstStyle>
            <a:lvl1pPr lvl="0" algn="l">
              <a:spcBef>
                <a:spcPts val="0"/>
              </a:spcBef>
              <a:spcAft>
                <a:spcPts val="0"/>
              </a:spcAft>
              <a:buSzPts val="3000"/>
              <a:buNone/>
              <a:defRPr sz="2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endParaRPr/>
          </a:p>
        </p:txBody>
      </p:sp>
      <p:sp>
        <p:nvSpPr>
          <p:cNvPr id="10180" name="Google Shape;10180;g30531508078_0_25412"/>
          <p:cNvSpPr txBox="1">
            <a:spLocks noGrp="1"/>
          </p:cNvSpPr>
          <p:nvPr>
            <p:ph type="subTitle" idx="1"/>
          </p:nvPr>
        </p:nvSpPr>
        <p:spPr>
          <a:xfrm>
            <a:off x="715100" y="1471525"/>
            <a:ext cx="5055000" cy="16686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2500"/>
              <a:buNone/>
              <a:defRPr sz="2800">
                <a:solidFill>
                  <a:schemeClr val="dk1"/>
                </a:solidFill>
              </a:defRPr>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grpSp>
        <p:nvGrpSpPr>
          <p:cNvPr id="10181" name="Google Shape;10181;g30531508078_0_25412"/>
          <p:cNvGrpSpPr/>
          <p:nvPr/>
        </p:nvGrpSpPr>
        <p:grpSpPr>
          <a:xfrm>
            <a:off x="-717375" y="-798388"/>
            <a:ext cx="1560300" cy="1560300"/>
            <a:chOff x="2635175" y="-705975"/>
            <a:chExt cx="1560300" cy="1560300"/>
          </a:xfrm>
        </p:grpSpPr>
        <p:sp>
          <p:nvSpPr>
            <p:cNvPr id="10182" name="Google Shape;10182;g30531508078_0_25412"/>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3" name="Google Shape;10183;g30531508078_0_25412"/>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10184"/>
        <p:cNvGrpSpPr/>
        <p:nvPr/>
      </p:nvGrpSpPr>
      <p:grpSpPr>
        <a:xfrm>
          <a:off x="0" y="0"/>
          <a:ext cx="0" cy="0"/>
          <a:chOff x="0" y="0"/>
          <a:chExt cx="0" cy="0"/>
        </a:xfrm>
      </p:grpSpPr>
      <p:sp>
        <p:nvSpPr>
          <p:cNvPr id="10185" name="Google Shape;10185;g30531508078_0_25418"/>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186" name="Google Shape;10186;g30531508078_0_25418"/>
          <p:cNvGrpSpPr/>
          <p:nvPr/>
        </p:nvGrpSpPr>
        <p:grpSpPr>
          <a:xfrm flipH="1">
            <a:off x="4623390" y="4625291"/>
            <a:ext cx="4520612" cy="518202"/>
            <a:chOff x="515762" y="4625291"/>
            <a:chExt cx="4520612" cy="518202"/>
          </a:xfrm>
        </p:grpSpPr>
        <p:sp>
          <p:nvSpPr>
            <p:cNvPr id="10187" name="Google Shape;10187;g30531508078_0_25418"/>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8" name="Google Shape;10188;g30531508078_0_25418"/>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9" name="Google Shape;10189;g30531508078_0_25418"/>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0" name="Google Shape;10190;g30531508078_0_25418"/>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1" name="Google Shape;10191;g30531508078_0_25418"/>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2" name="Google Shape;10192;g30531508078_0_25418"/>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3" name="Google Shape;10193;g30531508078_0_25418"/>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4" name="Google Shape;10194;g30531508078_0_25418"/>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5" name="Google Shape;10195;g30531508078_0_25418"/>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6" name="Google Shape;10196;g30531508078_0_25418"/>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7" name="Google Shape;10197;g30531508078_0_25418"/>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8" name="Google Shape;10198;g30531508078_0_25418"/>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9" name="Google Shape;10199;g30531508078_0_25418"/>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0" name="Google Shape;10200;g30531508078_0_25418"/>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1" name="Google Shape;10201;g30531508078_0_25418"/>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2" name="Google Shape;10202;g30531508078_0_25418"/>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3" name="Google Shape;10203;g30531508078_0_25418"/>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4" name="Google Shape;10204;g30531508078_0_25418"/>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5" name="Google Shape;10205;g30531508078_0_25418"/>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6" name="Google Shape;10206;g30531508078_0_25418"/>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7" name="Google Shape;10207;g30531508078_0_25418"/>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8" name="Google Shape;10208;g30531508078_0_25418"/>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9" name="Google Shape;10209;g30531508078_0_25418"/>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0" name="Google Shape;10210;g30531508078_0_25418"/>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1" name="Google Shape;10211;g30531508078_0_25418"/>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2" name="Google Shape;10212;g30531508078_0_25418"/>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3" name="Google Shape;10213;g30531508078_0_25418"/>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4" name="Google Shape;10214;g30531508078_0_25418"/>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5" name="Google Shape;10215;g30531508078_0_25418"/>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6" name="Google Shape;10216;g30531508078_0_25418"/>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7" name="Google Shape;10217;g30531508078_0_25418"/>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8" name="Google Shape;10218;g30531508078_0_25418"/>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9" name="Google Shape;10219;g30531508078_0_25418"/>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0" name="Google Shape;10220;g30531508078_0_25418"/>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1" name="Google Shape;10221;g30531508078_0_25418"/>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2" name="Google Shape;10222;g30531508078_0_25418"/>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3" name="Google Shape;10223;g30531508078_0_25418"/>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4" name="Google Shape;10224;g30531508078_0_25418"/>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5" name="Google Shape;10225;g30531508078_0_25418"/>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6" name="Google Shape;10226;g30531508078_0_25418"/>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7" name="Google Shape;10227;g30531508078_0_25418"/>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8" name="Google Shape;10228;g30531508078_0_25418"/>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9" name="Google Shape;10229;g30531508078_0_25418"/>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0" name="Google Shape;10230;g30531508078_0_25418"/>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1" name="Google Shape;10231;g30531508078_0_25418"/>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2" name="Google Shape;10232;g30531508078_0_25418"/>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3" name="Google Shape;10233;g30531508078_0_25418"/>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4" name="Google Shape;10234;g30531508078_0_25418"/>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5" name="Google Shape;10235;g30531508078_0_25418"/>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6" name="Google Shape;10236;g30531508078_0_25418"/>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7" name="Google Shape;10237;g30531508078_0_25418"/>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8" name="Google Shape;10238;g30531508078_0_25418"/>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9" name="Google Shape;10239;g30531508078_0_25418"/>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0" name="Google Shape;10240;g30531508078_0_25418"/>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1" name="Google Shape;10241;g30531508078_0_25418"/>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2" name="Google Shape;10242;g30531508078_0_25418"/>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3" name="Google Shape;10243;g30531508078_0_25418"/>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4" name="Google Shape;10244;g30531508078_0_25418"/>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5" name="Google Shape;10245;g30531508078_0_25418"/>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6" name="Google Shape;10246;g30531508078_0_25418"/>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7" name="Google Shape;10247;g30531508078_0_25418"/>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8" name="Google Shape;10248;g30531508078_0_25418"/>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9" name="Google Shape;10249;g30531508078_0_25418"/>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0" name="Google Shape;10250;g30531508078_0_25418"/>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1" name="Google Shape;10251;g30531508078_0_25418"/>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2" name="Google Shape;10252;g30531508078_0_25418"/>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3" name="Google Shape;10253;g30531508078_0_25418"/>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4" name="Google Shape;10254;g30531508078_0_25418"/>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5" name="Google Shape;10255;g30531508078_0_25418"/>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6" name="Google Shape;10256;g30531508078_0_25418"/>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7" name="Google Shape;10257;g30531508078_0_25418"/>
          <p:cNvGrpSpPr/>
          <p:nvPr/>
        </p:nvGrpSpPr>
        <p:grpSpPr>
          <a:xfrm>
            <a:off x="-717375" y="-798388"/>
            <a:ext cx="1560300" cy="1560300"/>
            <a:chOff x="2635175" y="-705975"/>
            <a:chExt cx="1560300" cy="1560300"/>
          </a:xfrm>
        </p:grpSpPr>
        <p:sp>
          <p:nvSpPr>
            <p:cNvPr id="10258" name="Google Shape;10258;g30531508078_0_25418"/>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9" name="Google Shape;10259;g30531508078_0_25418"/>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60" name="Google Shape;10260;g30531508078_0_25418"/>
          <p:cNvSpPr/>
          <p:nvPr/>
        </p:nvSpPr>
        <p:spPr>
          <a:xfrm flipH="1">
            <a:off x="-8061" y="362022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1" name="Google Shape;10261;g30531508078_0_25418"/>
          <p:cNvSpPr/>
          <p:nvPr/>
        </p:nvSpPr>
        <p:spPr>
          <a:xfrm rot="10800000" flipH="1">
            <a:off x="8428901" y="5349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4">
  <p:cSld name="CUSTOM_3_1_1_1">
    <p:spTree>
      <p:nvGrpSpPr>
        <p:cNvPr id="1" name="Shape 967"/>
        <p:cNvGrpSpPr/>
        <p:nvPr/>
      </p:nvGrpSpPr>
      <p:grpSpPr>
        <a:xfrm>
          <a:off x="0" y="0"/>
          <a:ext cx="0" cy="0"/>
          <a:chOff x="0" y="0"/>
          <a:chExt cx="0" cy="0"/>
        </a:xfrm>
      </p:grpSpPr>
      <p:sp>
        <p:nvSpPr>
          <p:cNvPr id="968" name="Google Shape;968;g30531508078_0_2781"/>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969" name="Google Shape;969;g30531508078_0_2781"/>
          <p:cNvGrpSpPr/>
          <p:nvPr/>
        </p:nvGrpSpPr>
        <p:grpSpPr>
          <a:xfrm>
            <a:off x="-717375" y="-798388"/>
            <a:ext cx="1560300" cy="1560300"/>
            <a:chOff x="2635175" y="-705975"/>
            <a:chExt cx="1560300" cy="1560300"/>
          </a:xfrm>
        </p:grpSpPr>
        <p:sp>
          <p:nvSpPr>
            <p:cNvPr id="970" name="Google Shape;970;g30531508078_0_2781"/>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g30531508078_0_2781"/>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2" name="Google Shape;972;g30531508078_0_2781"/>
          <p:cNvSpPr/>
          <p:nvPr/>
        </p:nvSpPr>
        <p:spPr>
          <a:xfrm>
            <a:off x="198138" y="15079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g30531508078_0_2781"/>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10262"/>
        <p:cNvGrpSpPr/>
        <p:nvPr/>
      </p:nvGrpSpPr>
      <p:grpSpPr>
        <a:xfrm>
          <a:off x="0" y="0"/>
          <a:ext cx="0" cy="0"/>
          <a:chOff x="0" y="0"/>
          <a:chExt cx="0" cy="0"/>
        </a:xfrm>
      </p:grpSpPr>
      <p:sp>
        <p:nvSpPr>
          <p:cNvPr id="10263" name="Google Shape;10263;g30531508078_0_25496"/>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264" name="Google Shape;10264;g30531508078_0_25496"/>
          <p:cNvGrpSpPr/>
          <p:nvPr/>
        </p:nvGrpSpPr>
        <p:grpSpPr>
          <a:xfrm>
            <a:off x="-717375" y="-798388"/>
            <a:ext cx="1560300" cy="1560300"/>
            <a:chOff x="2635175" y="-705975"/>
            <a:chExt cx="1560300" cy="1560300"/>
          </a:xfrm>
        </p:grpSpPr>
        <p:sp>
          <p:nvSpPr>
            <p:cNvPr id="10265" name="Google Shape;10265;g30531508078_0_25496"/>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6" name="Google Shape;10266;g30531508078_0_25496"/>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67" name="Google Shape;10267;g30531508078_0_25496"/>
          <p:cNvSpPr/>
          <p:nvPr/>
        </p:nvSpPr>
        <p:spPr>
          <a:xfrm rot="10800000" flipH="1">
            <a:off x="8428901" y="31050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8" name="Google Shape;10268;g30531508078_0_25496"/>
          <p:cNvSpPr/>
          <p:nvPr/>
        </p:nvSpPr>
        <p:spPr>
          <a:xfrm>
            <a:off x="8604394" y="1470873"/>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10269"/>
        <p:cNvGrpSpPr/>
        <p:nvPr/>
      </p:nvGrpSpPr>
      <p:grpSpPr>
        <a:xfrm>
          <a:off x="0" y="0"/>
          <a:ext cx="0" cy="0"/>
          <a:chOff x="0" y="0"/>
          <a:chExt cx="0" cy="0"/>
        </a:xfrm>
      </p:grpSpPr>
      <p:sp>
        <p:nvSpPr>
          <p:cNvPr id="10270" name="Google Shape;10270;g30531508078_0_25503"/>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271" name="Google Shape;10271;g30531508078_0_25503"/>
          <p:cNvGrpSpPr/>
          <p:nvPr/>
        </p:nvGrpSpPr>
        <p:grpSpPr>
          <a:xfrm>
            <a:off x="-711011" y="4365550"/>
            <a:ext cx="1560300" cy="1560300"/>
            <a:chOff x="2635175" y="-705975"/>
            <a:chExt cx="1560300" cy="1560300"/>
          </a:xfrm>
        </p:grpSpPr>
        <p:sp>
          <p:nvSpPr>
            <p:cNvPr id="10272" name="Google Shape;10272;g30531508078_0_25503"/>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3" name="Google Shape;10273;g30531508078_0_25503"/>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74" name="Google Shape;10274;g30531508078_0_25503"/>
          <p:cNvSpPr/>
          <p:nvPr/>
        </p:nvSpPr>
        <p:spPr>
          <a:xfrm>
            <a:off x="2959288" y="46085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5" name="Google Shape;10275;g30531508078_0_25503"/>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6" name="Google Shape;10276;g30531508078_0_25503"/>
          <p:cNvSpPr/>
          <p:nvPr/>
        </p:nvSpPr>
        <p:spPr>
          <a:xfrm>
            <a:off x="8428889" y="1452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Title only 4">
  <p:cSld name="CUSTOM_3_1_1_1">
    <p:spTree>
      <p:nvGrpSpPr>
        <p:cNvPr id="1" name="Shape 10277"/>
        <p:cNvGrpSpPr/>
        <p:nvPr/>
      </p:nvGrpSpPr>
      <p:grpSpPr>
        <a:xfrm>
          <a:off x="0" y="0"/>
          <a:ext cx="0" cy="0"/>
          <a:chOff x="0" y="0"/>
          <a:chExt cx="0" cy="0"/>
        </a:xfrm>
      </p:grpSpPr>
      <p:sp>
        <p:nvSpPr>
          <p:cNvPr id="10278" name="Google Shape;10278;g30531508078_0_25511"/>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279" name="Google Shape;10279;g30531508078_0_25511"/>
          <p:cNvGrpSpPr/>
          <p:nvPr/>
        </p:nvGrpSpPr>
        <p:grpSpPr>
          <a:xfrm>
            <a:off x="-717375" y="-798388"/>
            <a:ext cx="1560300" cy="1560300"/>
            <a:chOff x="2635175" y="-705975"/>
            <a:chExt cx="1560300" cy="1560300"/>
          </a:xfrm>
        </p:grpSpPr>
        <p:sp>
          <p:nvSpPr>
            <p:cNvPr id="10280" name="Google Shape;10280;g30531508078_0_25511"/>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1" name="Google Shape;10281;g30531508078_0_25511"/>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82" name="Google Shape;10282;g30531508078_0_25511"/>
          <p:cNvSpPr/>
          <p:nvPr/>
        </p:nvSpPr>
        <p:spPr>
          <a:xfrm>
            <a:off x="198138" y="15079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3" name="Google Shape;10283;g30531508078_0_25511"/>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only 5">
  <p:cSld name="CUSTOM_3_1_1_1_1">
    <p:spTree>
      <p:nvGrpSpPr>
        <p:cNvPr id="1" name="Shape 10284"/>
        <p:cNvGrpSpPr/>
        <p:nvPr/>
      </p:nvGrpSpPr>
      <p:grpSpPr>
        <a:xfrm>
          <a:off x="0" y="0"/>
          <a:ext cx="0" cy="0"/>
          <a:chOff x="0" y="0"/>
          <a:chExt cx="0" cy="0"/>
        </a:xfrm>
      </p:grpSpPr>
      <p:sp>
        <p:nvSpPr>
          <p:cNvPr id="10285" name="Google Shape;10285;g30531508078_0_25518"/>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10286" name="Google Shape;10286;g30531508078_0_25518"/>
          <p:cNvGrpSpPr/>
          <p:nvPr/>
        </p:nvGrpSpPr>
        <p:grpSpPr>
          <a:xfrm flipH="1">
            <a:off x="4623390" y="4625291"/>
            <a:ext cx="4520612" cy="518202"/>
            <a:chOff x="515762" y="4625291"/>
            <a:chExt cx="4520612" cy="518202"/>
          </a:xfrm>
        </p:grpSpPr>
        <p:sp>
          <p:nvSpPr>
            <p:cNvPr id="10287" name="Google Shape;10287;g30531508078_0_25518"/>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8" name="Google Shape;10288;g30531508078_0_25518"/>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9" name="Google Shape;10289;g30531508078_0_25518"/>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0" name="Google Shape;10290;g30531508078_0_25518"/>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1" name="Google Shape;10291;g30531508078_0_25518"/>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2" name="Google Shape;10292;g30531508078_0_25518"/>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3" name="Google Shape;10293;g30531508078_0_25518"/>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4" name="Google Shape;10294;g30531508078_0_25518"/>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5" name="Google Shape;10295;g30531508078_0_25518"/>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6" name="Google Shape;10296;g30531508078_0_25518"/>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7" name="Google Shape;10297;g30531508078_0_25518"/>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8" name="Google Shape;10298;g30531508078_0_25518"/>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9" name="Google Shape;10299;g30531508078_0_25518"/>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0" name="Google Shape;10300;g30531508078_0_25518"/>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1" name="Google Shape;10301;g30531508078_0_25518"/>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2" name="Google Shape;10302;g30531508078_0_25518"/>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3" name="Google Shape;10303;g30531508078_0_25518"/>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4" name="Google Shape;10304;g30531508078_0_25518"/>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5" name="Google Shape;10305;g30531508078_0_25518"/>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6" name="Google Shape;10306;g30531508078_0_25518"/>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7" name="Google Shape;10307;g30531508078_0_25518"/>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8" name="Google Shape;10308;g30531508078_0_25518"/>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9" name="Google Shape;10309;g30531508078_0_25518"/>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0" name="Google Shape;10310;g30531508078_0_25518"/>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1" name="Google Shape;10311;g30531508078_0_25518"/>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2" name="Google Shape;10312;g30531508078_0_25518"/>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3" name="Google Shape;10313;g30531508078_0_25518"/>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4" name="Google Shape;10314;g30531508078_0_25518"/>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5" name="Google Shape;10315;g30531508078_0_25518"/>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6" name="Google Shape;10316;g30531508078_0_25518"/>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7" name="Google Shape;10317;g30531508078_0_25518"/>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8" name="Google Shape;10318;g30531508078_0_25518"/>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9" name="Google Shape;10319;g30531508078_0_25518"/>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0" name="Google Shape;10320;g30531508078_0_25518"/>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1" name="Google Shape;10321;g30531508078_0_25518"/>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2" name="Google Shape;10322;g30531508078_0_25518"/>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3" name="Google Shape;10323;g30531508078_0_25518"/>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4" name="Google Shape;10324;g30531508078_0_25518"/>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5" name="Google Shape;10325;g30531508078_0_25518"/>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6" name="Google Shape;10326;g30531508078_0_25518"/>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7" name="Google Shape;10327;g30531508078_0_25518"/>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8" name="Google Shape;10328;g30531508078_0_25518"/>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9" name="Google Shape;10329;g30531508078_0_25518"/>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0" name="Google Shape;10330;g30531508078_0_25518"/>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1" name="Google Shape;10331;g30531508078_0_25518"/>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2" name="Google Shape;10332;g30531508078_0_25518"/>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3" name="Google Shape;10333;g30531508078_0_25518"/>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4" name="Google Shape;10334;g30531508078_0_25518"/>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5" name="Google Shape;10335;g30531508078_0_25518"/>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6" name="Google Shape;10336;g30531508078_0_25518"/>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7" name="Google Shape;10337;g30531508078_0_25518"/>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8" name="Google Shape;10338;g30531508078_0_25518"/>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9" name="Google Shape;10339;g30531508078_0_25518"/>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0" name="Google Shape;10340;g30531508078_0_25518"/>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1" name="Google Shape;10341;g30531508078_0_25518"/>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2" name="Google Shape;10342;g30531508078_0_25518"/>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3" name="Google Shape;10343;g30531508078_0_25518"/>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4" name="Google Shape;10344;g30531508078_0_25518"/>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5" name="Google Shape;10345;g30531508078_0_25518"/>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6" name="Google Shape;10346;g30531508078_0_25518"/>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7" name="Google Shape;10347;g30531508078_0_25518"/>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8" name="Google Shape;10348;g30531508078_0_25518"/>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9" name="Google Shape;10349;g30531508078_0_25518"/>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0" name="Google Shape;10350;g30531508078_0_25518"/>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1" name="Google Shape;10351;g30531508078_0_25518"/>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2" name="Google Shape;10352;g30531508078_0_25518"/>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3" name="Google Shape;10353;g30531508078_0_25518"/>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4" name="Google Shape;10354;g30531508078_0_25518"/>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5" name="Google Shape;10355;g30531508078_0_25518"/>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6" name="Google Shape;10356;g30531508078_0_25518"/>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57" name="Google Shape;10357;g30531508078_0_25518"/>
          <p:cNvSpPr/>
          <p:nvPr/>
        </p:nvSpPr>
        <p:spPr>
          <a:xfrm flipH="1">
            <a:off x="1" y="157131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8" name="Google Shape;10358;g30531508078_0_25518"/>
          <p:cNvSpPr/>
          <p:nvPr/>
        </p:nvSpPr>
        <p:spPr>
          <a:xfrm>
            <a:off x="223038" y="68665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9" name="Google Shape;10359;g30531508078_0_25518"/>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0360"/>
        <p:cNvGrpSpPr/>
        <p:nvPr/>
      </p:nvGrpSpPr>
      <p:grpSpPr>
        <a:xfrm>
          <a:off x="0" y="0"/>
          <a:ext cx="0" cy="0"/>
          <a:chOff x="0" y="0"/>
          <a:chExt cx="0" cy="0"/>
        </a:xfrm>
      </p:grpSpPr>
      <p:sp>
        <p:nvSpPr>
          <p:cNvPr id="10361" name="Google Shape;10361;g30531508078_0_25594"/>
          <p:cNvSpPr txBox="1">
            <a:spLocks noGrp="1"/>
          </p:cNvSpPr>
          <p:nvPr>
            <p:ph type="body" idx="1"/>
          </p:nvPr>
        </p:nvSpPr>
        <p:spPr>
          <a:xfrm>
            <a:off x="4426225" y="2699550"/>
            <a:ext cx="3929100" cy="1354200"/>
          </a:xfrm>
          <a:prstGeom prst="rect">
            <a:avLst/>
          </a:prstGeom>
          <a:noFill/>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0362" name="Google Shape;10362;g30531508078_0_25594"/>
          <p:cNvSpPr txBox="1">
            <a:spLocks noGrp="1"/>
          </p:cNvSpPr>
          <p:nvPr>
            <p:ph type="subTitle" idx="2"/>
          </p:nvPr>
        </p:nvSpPr>
        <p:spPr>
          <a:xfrm>
            <a:off x="4426225" y="2209175"/>
            <a:ext cx="3929100" cy="411600"/>
          </a:xfrm>
          <a:prstGeom prst="rect">
            <a:avLst/>
          </a:prstGeom>
          <a:solidFill>
            <a:schemeClr val="dk1"/>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000"/>
              <a:buFont typeface="Raleway Medium"/>
              <a:buChar char="●"/>
              <a:defRPr sz="2000">
                <a:solidFill>
                  <a:schemeClr val="lt1"/>
                </a:solidFill>
                <a:latin typeface="Raleway Medium"/>
                <a:ea typeface="Raleway Medium"/>
                <a:cs typeface="Raleway Medium"/>
                <a:sym typeface="Raleway Medium"/>
              </a:defRPr>
            </a:lvl1pPr>
            <a:lvl2pPr lvl="1" algn="ctr">
              <a:lnSpc>
                <a:spcPct val="100000"/>
              </a:lnSpc>
              <a:spcBef>
                <a:spcPts val="0"/>
              </a:spcBef>
              <a:spcAft>
                <a:spcPts val="0"/>
              </a:spcAft>
              <a:buClr>
                <a:schemeClr val="lt1"/>
              </a:buClr>
              <a:buSzPts val="2000"/>
              <a:buChar char="○"/>
              <a:defRPr sz="2000">
                <a:solidFill>
                  <a:schemeClr val="lt1"/>
                </a:solidFill>
              </a:defRPr>
            </a:lvl2pPr>
            <a:lvl3pPr lvl="2" algn="ctr">
              <a:lnSpc>
                <a:spcPct val="100000"/>
              </a:lnSpc>
              <a:spcBef>
                <a:spcPts val="0"/>
              </a:spcBef>
              <a:spcAft>
                <a:spcPts val="0"/>
              </a:spcAft>
              <a:buClr>
                <a:schemeClr val="lt1"/>
              </a:buClr>
              <a:buSzPts val="2000"/>
              <a:buChar char="■"/>
              <a:defRPr sz="2000">
                <a:solidFill>
                  <a:schemeClr val="lt1"/>
                </a:solidFill>
              </a:defRPr>
            </a:lvl3pPr>
            <a:lvl4pPr lvl="3" algn="ctr">
              <a:lnSpc>
                <a:spcPct val="100000"/>
              </a:lnSpc>
              <a:spcBef>
                <a:spcPts val="0"/>
              </a:spcBef>
              <a:spcAft>
                <a:spcPts val="0"/>
              </a:spcAft>
              <a:buClr>
                <a:schemeClr val="lt1"/>
              </a:buClr>
              <a:buSzPts val="2000"/>
              <a:buChar char="●"/>
              <a:defRPr sz="2000">
                <a:solidFill>
                  <a:schemeClr val="lt1"/>
                </a:solidFill>
              </a:defRPr>
            </a:lvl4pPr>
            <a:lvl5pPr lvl="4" algn="ctr">
              <a:lnSpc>
                <a:spcPct val="100000"/>
              </a:lnSpc>
              <a:spcBef>
                <a:spcPts val="0"/>
              </a:spcBef>
              <a:spcAft>
                <a:spcPts val="0"/>
              </a:spcAft>
              <a:buClr>
                <a:schemeClr val="lt1"/>
              </a:buClr>
              <a:buSzPts val="2000"/>
              <a:buChar char="○"/>
              <a:defRPr sz="2000">
                <a:solidFill>
                  <a:schemeClr val="lt1"/>
                </a:solidFill>
              </a:defRPr>
            </a:lvl5pPr>
            <a:lvl6pPr lvl="5" algn="ctr">
              <a:lnSpc>
                <a:spcPct val="100000"/>
              </a:lnSpc>
              <a:spcBef>
                <a:spcPts val="0"/>
              </a:spcBef>
              <a:spcAft>
                <a:spcPts val="0"/>
              </a:spcAft>
              <a:buClr>
                <a:schemeClr val="lt1"/>
              </a:buClr>
              <a:buSzPts val="2000"/>
              <a:buChar char="■"/>
              <a:defRPr sz="2000">
                <a:solidFill>
                  <a:schemeClr val="lt1"/>
                </a:solidFill>
              </a:defRPr>
            </a:lvl6pPr>
            <a:lvl7pPr lvl="6" algn="ctr">
              <a:lnSpc>
                <a:spcPct val="100000"/>
              </a:lnSpc>
              <a:spcBef>
                <a:spcPts val="0"/>
              </a:spcBef>
              <a:spcAft>
                <a:spcPts val="0"/>
              </a:spcAft>
              <a:buClr>
                <a:schemeClr val="lt1"/>
              </a:buClr>
              <a:buSzPts val="2000"/>
              <a:buChar char="●"/>
              <a:defRPr sz="2000">
                <a:solidFill>
                  <a:schemeClr val="lt1"/>
                </a:solidFill>
              </a:defRPr>
            </a:lvl7pPr>
            <a:lvl8pPr lvl="7" algn="ctr">
              <a:lnSpc>
                <a:spcPct val="100000"/>
              </a:lnSpc>
              <a:spcBef>
                <a:spcPts val="0"/>
              </a:spcBef>
              <a:spcAft>
                <a:spcPts val="0"/>
              </a:spcAft>
              <a:buClr>
                <a:schemeClr val="lt1"/>
              </a:buClr>
              <a:buSzPts val="2000"/>
              <a:buChar char="○"/>
              <a:defRPr sz="2000">
                <a:solidFill>
                  <a:schemeClr val="lt1"/>
                </a:solidFill>
              </a:defRPr>
            </a:lvl8pPr>
            <a:lvl9pPr lvl="8" algn="ctr">
              <a:lnSpc>
                <a:spcPct val="100000"/>
              </a:lnSpc>
              <a:spcBef>
                <a:spcPts val="0"/>
              </a:spcBef>
              <a:spcAft>
                <a:spcPts val="0"/>
              </a:spcAft>
              <a:buClr>
                <a:schemeClr val="lt1"/>
              </a:buClr>
              <a:buSzPts val="2000"/>
              <a:buChar char="■"/>
              <a:defRPr sz="2000">
                <a:solidFill>
                  <a:schemeClr val="lt1"/>
                </a:solidFill>
              </a:defRPr>
            </a:lvl9pPr>
          </a:lstStyle>
          <a:p>
            <a:endParaRPr/>
          </a:p>
        </p:txBody>
      </p:sp>
      <p:sp>
        <p:nvSpPr>
          <p:cNvPr id="10363" name="Google Shape;10363;g30531508078_0_25594"/>
          <p:cNvSpPr txBox="1">
            <a:spLocks noGrp="1"/>
          </p:cNvSpPr>
          <p:nvPr>
            <p:ph type="title"/>
          </p:nvPr>
        </p:nvSpPr>
        <p:spPr>
          <a:xfrm>
            <a:off x="4357675" y="539496"/>
            <a:ext cx="4066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364" name="Google Shape;10364;g30531508078_0_25594"/>
          <p:cNvSpPr txBox="1">
            <a:spLocks noGrp="1"/>
          </p:cNvSpPr>
          <p:nvPr>
            <p:ph type="subTitle" idx="3"/>
          </p:nvPr>
        </p:nvSpPr>
        <p:spPr>
          <a:xfrm>
            <a:off x="4426225" y="1715800"/>
            <a:ext cx="39291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365" name="Google Shape;10365;g30531508078_0_25594"/>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66" name="Google Shape;10366;g30531508078_0_25594"/>
          <p:cNvGrpSpPr/>
          <p:nvPr/>
        </p:nvGrpSpPr>
        <p:grpSpPr>
          <a:xfrm flipH="1">
            <a:off x="4623390" y="4625291"/>
            <a:ext cx="4520612" cy="518202"/>
            <a:chOff x="515762" y="4625291"/>
            <a:chExt cx="4520612" cy="518202"/>
          </a:xfrm>
        </p:grpSpPr>
        <p:sp>
          <p:nvSpPr>
            <p:cNvPr id="10367" name="Google Shape;10367;g30531508078_0_25594"/>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8" name="Google Shape;10368;g30531508078_0_25594"/>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9" name="Google Shape;10369;g30531508078_0_25594"/>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0" name="Google Shape;10370;g30531508078_0_25594"/>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1" name="Google Shape;10371;g30531508078_0_25594"/>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2" name="Google Shape;10372;g30531508078_0_25594"/>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3" name="Google Shape;10373;g30531508078_0_25594"/>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4" name="Google Shape;10374;g30531508078_0_25594"/>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5" name="Google Shape;10375;g30531508078_0_25594"/>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6" name="Google Shape;10376;g30531508078_0_25594"/>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7" name="Google Shape;10377;g30531508078_0_25594"/>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8" name="Google Shape;10378;g30531508078_0_25594"/>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9" name="Google Shape;10379;g30531508078_0_25594"/>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0" name="Google Shape;10380;g30531508078_0_25594"/>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1" name="Google Shape;10381;g30531508078_0_25594"/>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2" name="Google Shape;10382;g30531508078_0_25594"/>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3" name="Google Shape;10383;g30531508078_0_25594"/>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4" name="Google Shape;10384;g30531508078_0_25594"/>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5" name="Google Shape;10385;g30531508078_0_25594"/>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6" name="Google Shape;10386;g30531508078_0_25594"/>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7" name="Google Shape;10387;g30531508078_0_25594"/>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8" name="Google Shape;10388;g30531508078_0_25594"/>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9" name="Google Shape;10389;g30531508078_0_25594"/>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0" name="Google Shape;10390;g30531508078_0_25594"/>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1" name="Google Shape;10391;g30531508078_0_25594"/>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2" name="Google Shape;10392;g30531508078_0_25594"/>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3" name="Google Shape;10393;g30531508078_0_25594"/>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4" name="Google Shape;10394;g30531508078_0_25594"/>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5" name="Google Shape;10395;g30531508078_0_25594"/>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6" name="Google Shape;10396;g30531508078_0_25594"/>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7" name="Google Shape;10397;g30531508078_0_25594"/>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8" name="Google Shape;10398;g30531508078_0_25594"/>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9" name="Google Shape;10399;g30531508078_0_25594"/>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0" name="Google Shape;10400;g30531508078_0_25594"/>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1" name="Google Shape;10401;g30531508078_0_25594"/>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2" name="Google Shape;10402;g30531508078_0_25594"/>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3" name="Google Shape;10403;g30531508078_0_25594"/>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4" name="Google Shape;10404;g30531508078_0_25594"/>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5" name="Google Shape;10405;g30531508078_0_25594"/>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6" name="Google Shape;10406;g30531508078_0_25594"/>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7" name="Google Shape;10407;g30531508078_0_25594"/>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8" name="Google Shape;10408;g30531508078_0_25594"/>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9" name="Google Shape;10409;g30531508078_0_25594"/>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0" name="Google Shape;10410;g30531508078_0_25594"/>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1" name="Google Shape;10411;g30531508078_0_25594"/>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2" name="Google Shape;10412;g30531508078_0_25594"/>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3" name="Google Shape;10413;g30531508078_0_25594"/>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4" name="Google Shape;10414;g30531508078_0_25594"/>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5" name="Google Shape;10415;g30531508078_0_25594"/>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6" name="Google Shape;10416;g30531508078_0_25594"/>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7" name="Google Shape;10417;g30531508078_0_25594"/>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8" name="Google Shape;10418;g30531508078_0_25594"/>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9" name="Google Shape;10419;g30531508078_0_25594"/>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0" name="Google Shape;10420;g30531508078_0_25594"/>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1" name="Google Shape;10421;g30531508078_0_25594"/>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2" name="Google Shape;10422;g30531508078_0_25594"/>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3" name="Google Shape;10423;g30531508078_0_25594"/>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4" name="Google Shape;10424;g30531508078_0_25594"/>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5" name="Google Shape;10425;g30531508078_0_25594"/>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6" name="Google Shape;10426;g30531508078_0_25594"/>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7" name="Google Shape;10427;g30531508078_0_25594"/>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8" name="Google Shape;10428;g30531508078_0_25594"/>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9" name="Google Shape;10429;g30531508078_0_25594"/>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0" name="Google Shape;10430;g30531508078_0_25594"/>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1" name="Google Shape;10431;g30531508078_0_25594"/>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2" name="Google Shape;10432;g30531508078_0_25594"/>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3" name="Google Shape;10433;g30531508078_0_25594"/>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4" name="Google Shape;10434;g30531508078_0_25594"/>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5" name="Google Shape;10435;g30531508078_0_25594"/>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6" name="Google Shape;10436;g30531508078_0_25594"/>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10437"/>
        <p:cNvGrpSpPr/>
        <p:nvPr/>
      </p:nvGrpSpPr>
      <p:grpSpPr>
        <a:xfrm>
          <a:off x="0" y="0"/>
          <a:ext cx="0" cy="0"/>
          <a:chOff x="0" y="0"/>
          <a:chExt cx="0" cy="0"/>
        </a:xfrm>
      </p:grpSpPr>
      <p:sp>
        <p:nvSpPr>
          <p:cNvPr id="10438" name="Google Shape;10438;g30531508078_0_25671"/>
          <p:cNvSpPr txBox="1">
            <a:spLocks noGrp="1"/>
          </p:cNvSpPr>
          <p:nvPr>
            <p:ph type="body" idx="1"/>
          </p:nvPr>
        </p:nvSpPr>
        <p:spPr>
          <a:xfrm>
            <a:off x="720000" y="2699550"/>
            <a:ext cx="4591200" cy="1354200"/>
          </a:xfrm>
          <a:prstGeom prst="rect">
            <a:avLst/>
          </a:prstGeom>
          <a:noFill/>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0439" name="Google Shape;10439;g30531508078_0_25671"/>
          <p:cNvSpPr txBox="1">
            <a:spLocks noGrp="1"/>
          </p:cNvSpPr>
          <p:nvPr>
            <p:ph type="subTitle" idx="2"/>
          </p:nvPr>
        </p:nvSpPr>
        <p:spPr>
          <a:xfrm>
            <a:off x="720000" y="2209175"/>
            <a:ext cx="4591200" cy="411600"/>
          </a:xfrm>
          <a:prstGeom prst="rect">
            <a:avLst/>
          </a:prstGeom>
          <a:solidFill>
            <a:schemeClr val="dk1"/>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000"/>
              <a:buFont typeface="Raleway Medium"/>
              <a:buChar char="●"/>
              <a:defRPr sz="2000">
                <a:solidFill>
                  <a:schemeClr val="lt1"/>
                </a:solidFill>
                <a:latin typeface="Raleway Medium"/>
                <a:ea typeface="Raleway Medium"/>
                <a:cs typeface="Raleway Medium"/>
                <a:sym typeface="Raleway Medium"/>
              </a:defRPr>
            </a:lvl1pPr>
            <a:lvl2pPr lvl="1" algn="ctr">
              <a:lnSpc>
                <a:spcPct val="100000"/>
              </a:lnSpc>
              <a:spcBef>
                <a:spcPts val="0"/>
              </a:spcBef>
              <a:spcAft>
                <a:spcPts val="0"/>
              </a:spcAft>
              <a:buClr>
                <a:schemeClr val="lt1"/>
              </a:buClr>
              <a:buSzPts val="2000"/>
              <a:buChar char="○"/>
              <a:defRPr sz="2000">
                <a:solidFill>
                  <a:schemeClr val="lt1"/>
                </a:solidFill>
              </a:defRPr>
            </a:lvl2pPr>
            <a:lvl3pPr lvl="2" algn="ctr">
              <a:lnSpc>
                <a:spcPct val="100000"/>
              </a:lnSpc>
              <a:spcBef>
                <a:spcPts val="0"/>
              </a:spcBef>
              <a:spcAft>
                <a:spcPts val="0"/>
              </a:spcAft>
              <a:buClr>
                <a:schemeClr val="lt1"/>
              </a:buClr>
              <a:buSzPts val="2000"/>
              <a:buChar char="■"/>
              <a:defRPr sz="2000">
                <a:solidFill>
                  <a:schemeClr val="lt1"/>
                </a:solidFill>
              </a:defRPr>
            </a:lvl3pPr>
            <a:lvl4pPr lvl="3" algn="ctr">
              <a:lnSpc>
                <a:spcPct val="100000"/>
              </a:lnSpc>
              <a:spcBef>
                <a:spcPts val="0"/>
              </a:spcBef>
              <a:spcAft>
                <a:spcPts val="0"/>
              </a:spcAft>
              <a:buClr>
                <a:schemeClr val="lt1"/>
              </a:buClr>
              <a:buSzPts val="2000"/>
              <a:buChar char="●"/>
              <a:defRPr sz="2000">
                <a:solidFill>
                  <a:schemeClr val="lt1"/>
                </a:solidFill>
              </a:defRPr>
            </a:lvl4pPr>
            <a:lvl5pPr lvl="4" algn="ctr">
              <a:lnSpc>
                <a:spcPct val="100000"/>
              </a:lnSpc>
              <a:spcBef>
                <a:spcPts val="0"/>
              </a:spcBef>
              <a:spcAft>
                <a:spcPts val="0"/>
              </a:spcAft>
              <a:buClr>
                <a:schemeClr val="lt1"/>
              </a:buClr>
              <a:buSzPts val="2000"/>
              <a:buChar char="○"/>
              <a:defRPr sz="2000">
                <a:solidFill>
                  <a:schemeClr val="lt1"/>
                </a:solidFill>
              </a:defRPr>
            </a:lvl5pPr>
            <a:lvl6pPr lvl="5" algn="ctr">
              <a:lnSpc>
                <a:spcPct val="100000"/>
              </a:lnSpc>
              <a:spcBef>
                <a:spcPts val="0"/>
              </a:spcBef>
              <a:spcAft>
                <a:spcPts val="0"/>
              </a:spcAft>
              <a:buClr>
                <a:schemeClr val="lt1"/>
              </a:buClr>
              <a:buSzPts val="2000"/>
              <a:buChar char="■"/>
              <a:defRPr sz="2000">
                <a:solidFill>
                  <a:schemeClr val="lt1"/>
                </a:solidFill>
              </a:defRPr>
            </a:lvl6pPr>
            <a:lvl7pPr lvl="6" algn="ctr">
              <a:lnSpc>
                <a:spcPct val="100000"/>
              </a:lnSpc>
              <a:spcBef>
                <a:spcPts val="0"/>
              </a:spcBef>
              <a:spcAft>
                <a:spcPts val="0"/>
              </a:spcAft>
              <a:buClr>
                <a:schemeClr val="lt1"/>
              </a:buClr>
              <a:buSzPts val="2000"/>
              <a:buChar char="●"/>
              <a:defRPr sz="2000">
                <a:solidFill>
                  <a:schemeClr val="lt1"/>
                </a:solidFill>
              </a:defRPr>
            </a:lvl7pPr>
            <a:lvl8pPr lvl="7" algn="ctr">
              <a:lnSpc>
                <a:spcPct val="100000"/>
              </a:lnSpc>
              <a:spcBef>
                <a:spcPts val="0"/>
              </a:spcBef>
              <a:spcAft>
                <a:spcPts val="0"/>
              </a:spcAft>
              <a:buClr>
                <a:schemeClr val="lt1"/>
              </a:buClr>
              <a:buSzPts val="2000"/>
              <a:buChar char="○"/>
              <a:defRPr sz="2000">
                <a:solidFill>
                  <a:schemeClr val="lt1"/>
                </a:solidFill>
              </a:defRPr>
            </a:lvl8pPr>
            <a:lvl9pPr lvl="8" algn="ctr">
              <a:lnSpc>
                <a:spcPct val="100000"/>
              </a:lnSpc>
              <a:spcBef>
                <a:spcPts val="0"/>
              </a:spcBef>
              <a:spcAft>
                <a:spcPts val="0"/>
              </a:spcAft>
              <a:buClr>
                <a:schemeClr val="lt1"/>
              </a:buClr>
              <a:buSzPts val="2000"/>
              <a:buChar char="■"/>
              <a:defRPr sz="2000">
                <a:solidFill>
                  <a:schemeClr val="lt1"/>
                </a:solidFill>
              </a:defRPr>
            </a:lvl9pPr>
          </a:lstStyle>
          <a:p>
            <a:endParaRPr/>
          </a:p>
        </p:txBody>
      </p:sp>
      <p:sp>
        <p:nvSpPr>
          <p:cNvPr id="10440" name="Google Shape;10440;g30531508078_0_25671"/>
          <p:cNvSpPr txBox="1">
            <a:spLocks noGrp="1"/>
          </p:cNvSpPr>
          <p:nvPr>
            <p:ph type="title"/>
          </p:nvPr>
        </p:nvSpPr>
        <p:spPr>
          <a:xfrm>
            <a:off x="720000" y="539496"/>
            <a:ext cx="4591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441" name="Google Shape;10441;g30531508078_0_25671"/>
          <p:cNvSpPr txBox="1">
            <a:spLocks noGrp="1"/>
          </p:cNvSpPr>
          <p:nvPr>
            <p:ph type="subTitle" idx="3"/>
          </p:nvPr>
        </p:nvSpPr>
        <p:spPr>
          <a:xfrm>
            <a:off x="720000" y="1715800"/>
            <a:ext cx="45912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10442" name="Google Shape;10442;g30531508078_0_25671"/>
          <p:cNvGrpSpPr/>
          <p:nvPr/>
        </p:nvGrpSpPr>
        <p:grpSpPr>
          <a:xfrm flipH="1">
            <a:off x="-10" y="4625291"/>
            <a:ext cx="4520612" cy="518202"/>
            <a:chOff x="515762" y="4625291"/>
            <a:chExt cx="4520612" cy="518202"/>
          </a:xfrm>
        </p:grpSpPr>
        <p:sp>
          <p:nvSpPr>
            <p:cNvPr id="10443" name="Google Shape;10443;g30531508078_0_25671"/>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4" name="Google Shape;10444;g30531508078_0_25671"/>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5" name="Google Shape;10445;g30531508078_0_25671"/>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6" name="Google Shape;10446;g30531508078_0_25671"/>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7" name="Google Shape;10447;g30531508078_0_25671"/>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8" name="Google Shape;10448;g30531508078_0_25671"/>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9" name="Google Shape;10449;g30531508078_0_25671"/>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0" name="Google Shape;10450;g30531508078_0_25671"/>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1" name="Google Shape;10451;g30531508078_0_25671"/>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2" name="Google Shape;10452;g30531508078_0_25671"/>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3" name="Google Shape;10453;g30531508078_0_25671"/>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4" name="Google Shape;10454;g30531508078_0_25671"/>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5" name="Google Shape;10455;g30531508078_0_25671"/>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6" name="Google Shape;10456;g30531508078_0_25671"/>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7" name="Google Shape;10457;g30531508078_0_25671"/>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8" name="Google Shape;10458;g30531508078_0_25671"/>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9" name="Google Shape;10459;g30531508078_0_25671"/>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0" name="Google Shape;10460;g30531508078_0_25671"/>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1" name="Google Shape;10461;g30531508078_0_25671"/>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2" name="Google Shape;10462;g30531508078_0_25671"/>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3" name="Google Shape;10463;g30531508078_0_25671"/>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4" name="Google Shape;10464;g30531508078_0_25671"/>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5" name="Google Shape;10465;g30531508078_0_25671"/>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6" name="Google Shape;10466;g30531508078_0_25671"/>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7" name="Google Shape;10467;g30531508078_0_25671"/>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8" name="Google Shape;10468;g30531508078_0_25671"/>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9" name="Google Shape;10469;g30531508078_0_25671"/>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0" name="Google Shape;10470;g30531508078_0_25671"/>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1" name="Google Shape;10471;g30531508078_0_25671"/>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2" name="Google Shape;10472;g30531508078_0_25671"/>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3" name="Google Shape;10473;g30531508078_0_25671"/>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4" name="Google Shape;10474;g30531508078_0_25671"/>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5" name="Google Shape;10475;g30531508078_0_25671"/>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6" name="Google Shape;10476;g30531508078_0_25671"/>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7" name="Google Shape;10477;g30531508078_0_25671"/>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8" name="Google Shape;10478;g30531508078_0_25671"/>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9" name="Google Shape;10479;g30531508078_0_25671"/>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0" name="Google Shape;10480;g30531508078_0_25671"/>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1" name="Google Shape;10481;g30531508078_0_25671"/>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2" name="Google Shape;10482;g30531508078_0_25671"/>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3" name="Google Shape;10483;g30531508078_0_25671"/>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4" name="Google Shape;10484;g30531508078_0_25671"/>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5" name="Google Shape;10485;g30531508078_0_25671"/>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6" name="Google Shape;10486;g30531508078_0_25671"/>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7" name="Google Shape;10487;g30531508078_0_25671"/>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8" name="Google Shape;10488;g30531508078_0_25671"/>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9" name="Google Shape;10489;g30531508078_0_25671"/>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0" name="Google Shape;10490;g30531508078_0_25671"/>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1" name="Google Shape;10491;g30531508078_0_25671"/>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2" name="Google Shape;10492;g30531508078_0_25671"/>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3" name="Google Shape;10493;g30531508078_0_25671"/>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4" name="Google Shape;10494;g30531508078_0_25671"/>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5" name="Google Shape;10495;g30531508078_0_25671"/>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6" name="Google Shape;10496;g30531508078_0_25671"/>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7" name="Google Shape;10497;g30531508078_0_25671"/>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8" name="Google Shape;10498;g30531508078_0_25671"/>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9" name="Google Shape;10499;g30531508078_0_25671"/>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0" name="Google Shape;10500;g30531508078_0_25671"/>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1" name="Google Shape;10501;g30531508078_0_25671"/>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2" name="Google Shape;10502;g30531508078_0_25671"/>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3" name="Google Shape;10503;g30531508078_0_25671"/>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4" name="Google Shape;10504;g30531508078_0_25671"/>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5" name="Google Shape;10505;g30531508078_0_25671"/>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6" name="Google Shape;10506;g30531508078_0_25671"/>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7" name="Google Shape;10507;g30531508078_0_25671"/>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8" name="Google Shape;10508;g30531508078_0_25671"/>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9" name="Google Shape;10509;g30531508078_0_25671"/>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0" name="Google Shape;10510;g30531508078_0_25671"/>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1" name="Google Shape;10511;g30531508078_0_25671"/>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2" name="Google Shape;10512;g30531508078_0_25671"/>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13" name="Google Shape;10513;g30531508078_0_25671"/>
          <p:cNvSpPr/>
          <p:nvPr/>
        </p:nvSpPr>
        <p:spPr>
          <a:xfrm flipH="1">
            <a:off x="1" y="-2033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10514"/>
        <p:cNvGrpSpPr/>
        <p:nvPr/>
      </p:nvGrpSpPr>
      <p:grpSpPr>
        <a:xfrm>
          <a:off x="0" y="0"/>
          <a:ext cx="0" cy="0"/>
          <a:chOff x="0" y="0"/>
          <a:chExt cx="0" cy="0"/>
        </a:xfrm>
      </p:grpSpPr>
      <p:sp>
        <p:nvSpPr>
          <p:cNvPr id="10515" name="Google Shape;10515;g30531508078_0_25748"/>
          <p:cNvSpPr txBox="1">
            <a:spLocks noGrp="1"/>
          </p:cNvSpPr>
          <p:nvPr>
            <p:ph type="title"/>
          </p:nvPr>
        </p:nvSpPr>
        <p:spPr>
          <a:xfrm>
            <a:off x="4823525" y="1408525"/>
            <a:ext cx="3009300" cy="4614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516" name="Google Shape;10516;g30531508078_0_25748"/>
          <p:cNvSpPr txBox="1">
            <a:spLocks noGrp="1"/>
          </p:cNvSpPr>
          <p:nvPr>
            <p:ph type="subTitle" idx="1"/>
          </p:nvPr>
        </p:nvSpPr>
        <p:spPr>
          <a:xfrm>
            <a:off x="4823525" y="1869875"/>
            <a:ext cx="3009300" cy="1053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grpSp>
        <p:nvGrpSpPr>
          <p:cNvPr id="10517" name="Google Shape;10517;g30531508078_0_25748"/>
          <p:cNvGrpSpPr/>
          <p:nvPr/>
        </p:nvGrpSpPr>
        <p:grpSpPr>
          <a:xfrm flipH="1">
            <a:off x="4623390" y="-9"/>
            <a:ext cx="4520612" cy="518202"/>
            <a:chOff x="515762" y="4625291"/>
            <a:chExt cx="4520612" cy="518202"/>
          </a:xfrm>
        </p:grpSpPr>
        <p:sp>
          <p:nvSpPr>
            <p:cNvPr id="10518" name="Google Shape;10518;g30531508078_0_25748"/>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9" name="Google Shape;10519;g30531508078_0_25748"/>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0" name="Google Shape;10520;g30531508078_0_25748"/>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1" name="Google Shape;10521;g30531508078_0_25748"/>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2" name="Google Shape;10522;g30531508078_0_25748"/>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3" name="Google Shape;10523;g30531508078_0_25748"/>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4" name="Google Shape;10524;g30531508078_0_25748"/>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5" name="Google Shape;10525;g30531508078_0_25748"/>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6" name="Google Shape;10526;g30531508078_0_25748"/>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7" name="Google Shape;10527;g30531508078_0_25748"/>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8" name="Google Shape;10528;g30531508078_0_25748"/>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9" name="Google Shape;10529;g30531508078_0_25748"/>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0" name="Google Shape;10530;g30531508078_0_25748"/>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1" name="Google Shape;10531;g30531508078_0_25748"/>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2" name="Google Shape;10532;g30531508078_0_25748"/>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3" name="Google Shape;10533;g30531508078_0_25748"/>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4" name="Google Shape;10534;g30531508078_0_25748"/>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5" name="Google Shape;10535;g30531508078_0_25748"/>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6" name="Google Shape;10536;g30531508078_0_25748"/>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7" name="Google Shape;10537;g30531508078_0_25748"/>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8" name="Google Shape;10538;g30531508078_0_25748"/>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9" name="Google Shape;10539;g30531508078_0_25748"/>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0" name="Google Shape;10540;g30531508078_0_25748"/>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1" name="Google Shape;10541;g30531508078_0_25748"/>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2" name="Google Shape;10542;g30531508078_0_25748"/>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3" name="Google Shape;10543;g30531508078_0_25748"/>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4" name="Google Shape;10544;g30531508078_0_25748"/>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5" name="Google Shape;10545;g30531508078_0_25748"/>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6" name="Google Shape;10546;g30531508078_0_25748"/>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7" name="Google Shape;10547;g30531508078_0_25748"/>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8" name="Google Shape;10548;g30531508078_0_25748"/>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9" name="Google Shape;10549;g30531508078_0_25748"/>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0" name="Google Shape;10550;g30531508078_0_25748"/>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1" name="Google Shape;10551;g30531508078_0_25748"/>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2" name="Google Shape;10552;g30531508078_0_25748"/>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3" name="Google Shape;10553;g30531508078_0_25748"/>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4" name="Google Shape;10554;g30531508078_0_25748"/>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5" name="Google Shape;10555;g30531508078_0_25748"/>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6" name="Google Shape;10556;g30531508078_0_25748"/>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7" name="Google Shape;10557;g30531508078_0_25748"/>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8" name="Google Shape;10558;g30531508078_0_25748"/>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9" name="Google Shape;10559;g30531508078_0_25748"/>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0" name="Google Shape;10560;g30531508078_0_25748"/>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1" name="Google Shape;10561;g30531508078_0_25748"/>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2" name="Google Shape;10562;g30531508078_0_25748"/>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3" name="Google Shape;10563;g30531508078_0_25748"/>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4" name="Google Shape;10564;g30531508078_0_25748"/>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5" name="Google Shape;10565;g30531508078_0_25748"/>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6" name="Google Shape;10566;g30531508078_0_25748"/>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7" name="Google Shape;10567;g30531508078_0_25748"/>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8" name="Google Shape;10568;g30531508078_0_25748"/>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9" name="Google Shape;10569;g30531508078_0_25748"/>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0" name="Google Shape;10570;g30531508078_0_25748"/>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1" name="Google Shape;10571;g30531508078_0_25748"/>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2" name="Google Shape;10572;g30531508078_0_25748"/>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3" name="Google Shape;10573;g30531508078_0_25748"/>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4" name="Google Shape;10574;g30531508078_0_25748"/>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5" name="Google Shape;10575;g30531508078_0_25748"/>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6" name="Google Shape;10576;g30531508078_0_25748"/>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7" name="Google Shape;10577;g30531508078_0_25748"/>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8" name="Google Shape;10578;g30531508078_0_25748"/>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9" name="Google Shape;10579;g30531508078_0_25748"/>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0" name="Google Shape;10580;g30531508078_0_25748"/>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1" name="Google Shape;10581;g30531508078_0_25748"/>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2" name="Google Shape;10582;g30531508078_0_25748"/>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3" name="Google Shape;10583;g30531508078_0_25748"/>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4" name="Google Shape;10584;g30531508078_0_25748"/>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5" name="Google Shape;10585;g30531508078_0_25748"/>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6" name="Google Shape;10586;g30531508078_0_25748"/>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7" name="Google Shape;10587;g30531508078_0_25748"/>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88" name="Google Shape;10588;g30531508078_0_25748"/>
          <p:cNvSpPr/>
          <p:nvPr/>
        </p:nvSpPr>
        <p:spPr>
          <a:xfrm>
            <a:off x="8428501" y="1820036"/>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9" name="Google Shape;10589;g30531508078_0_25748"/>
          <p:cNvSpPr/>
          <p:nvPr/>
        </p:nvSpPr>
        <p:spPr>
          <a:xfrm rot="5400000" flipH="1">
            <a:off x="3171514" y="-393976"/>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90" name="Google Shape;10590;g30531508078_0_25748"/>
          <p:cNvGrpSpPr/>
          <p:nvPr/>
        </p:nvGrpSpPr>
        <p:grpSpPr>
          <a:xfrm>
            <a:off x="3791850" y="4461125"/>
            <a:ext cx="1560300" cy="1560300"/>
            <a:chOff x="2635175" y="-705975"/>
            <a:chExt cx="1560300" cy="1560300"/>
          </a:xfrm>
        </p:grpSpPr>
        <p:sp>
          <p:nvSpPr>
            <p:cNvPr id="10591" name="Google Shape;10591;g30531508078_0_25748"/>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2" name="Google Shape;10592;g30531508078_0_25748"/>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text 3">
  <p:cSld name="CUSTOM_1_1_1">
    <p:spTree>
      <p:nvGrpSpPr>
        <p:cNvPr id="1" name="Shape 10593"/>
        <p:cNvGrpSpPr/>
        <p:nvPr/>
      </p:nvGrpSpPr>
      <p:grpSpPr>
        <a:xfrm>
          <a:off x="0" y="0"/>
          <a:ext cx="0" cy="0"/>
          <a:chOff x="0" y="0"/>
          <a:chExt cx="0" cy="0"/>
        </a:xfrm>
      </p:grpSpPr>
      <p:sp>
        <p:nvSpPr>
          <p:cNvPr id="10594" name="Google Shape;10594;g30531508078_0_25827"/>
          <p:cNvSpPr txBox="1">
            <a:spLocks noGrp="1"/>
          </p:cNvSpPr>
          <p:nvPr>
            <p:ph type="title"/>
          </p:nvPr>
        </p:nvSpPr>
        <p:spPr>
          <a:xfrm>
            <a:off x="715100" y="1340264"/>
            <a:ext cx="3009300" cy="8892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0595" name="Google Shape;10595;g30531508078_0_25827"/>
          <p:cNvSpPr txBox="1">
            <a:spLocks noGrp="1"/>
          </p:cNvSpPr>
          <p:nvPr>
            <p:ph type="subTitle" idx="1"/>
          </p:nvPr>
        </p:nvSpPr>
        <p:spPr>
          <a:xfrm>
            <a:off x="715100" y="2229538"/>
            <a:ext cx="3009300" cy="1042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grpSp>
        <p:nvGrpSpPr>
          <p:cNvPr id="10596" name="Google Shape;10596;g30531508078_0_25827"/>
          <p:cNvGrpSpPr/>
          <p:nvPr/>
        </p:nvGrpSpPr>
        <p:grpSpPr>
          <a:xfrm flipH="1">
            <a:off x="-10" y="-9"/>
            <a:ext cx="4520612" cy="518202"/>
            <a:chOff x="515762" y="4625291"/>
            <a:chExt cx="4520612" cy="518202"/>
          </a:xfrm>
        </p:grpSpPr>
        <p:sp>
          <p:nvSpPr>
            <p:cNvPr id="10597" name="Google Shape;10597;g30531508078_0_25827"/>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8" name="Google Shape;10598;g30531508078_0_25827"/>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9" name="Google Shape;10599;g30531508078_0_25827"/>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0" name="Google Shape;10600;g30531508078_0_25827"/>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1" name="Google Shape;10601;g30531508078_0_25827"/>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2" name="Google Shape;10602;g30531508078_0_25827"/>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3" name="Google Shape;10603;g30531508078_0_25827"/>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4" name="Google Shape;10604;g30531508078_0_25827"/>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5" name="Google Shape;10605;g30531508078_0_25827"/>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6" name="Google Shape;10606;g30531508078_0_25827"/>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7" name="Google Shape;10607;g30531508078_0_25827"/>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8" name="Google Shape;10608;g30531508078_0_25827"/>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9" name="Google Shape;10609;g30531508078_0_25827"/>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0" name="Google Shape;10610;g30531508078_0_25827"/>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1" name="Google Shape;10611;g30531508078_0_25827"/>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2" name="Google Shape;10612;g30531508078_0_25827"/>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3" name="Google Shape;10613;g30531508078_0_25827"/>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4" name="Google Shape;10614;g30531508078_0_25827"/>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5" name="Google Shape;10615;g30531508078_0_25827"/>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6" name="Google Shape;10616;g30531508078_0_25827"/>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7" name="Google Shape;10617;g30531508078_0_25827"/>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8" name="Google Shape;10618;g30531508078_0_25827"/>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9" name="Google Shape;10619;g30531508078_0_25827"/>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0" name="Google Shape;10620;g30531508078_0_25827"/>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1" name="Google Shape;10621;g30531508078_0_25827"/>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2" name="Google Shape;10622;g30531508078_0_25827"/>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3" name="Google Shape;10623;g30531508078_0_25827"/>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4" name="Google Shape;10624;g30531508078_0_25827"/>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5" name="Google Shape;10625;g30531508078_0_25827"/>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6" name="Google Shape;10626;g30531508078_0_25827"/>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7" name="Google Shape;10627;g30531508078_0_25827"/>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8" name="Google Shape;10628;g30531508078_0_25827"/>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9" name="Google Shape;10629;g30531508078_0_25827"/>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0" name="Google Shape;10630;g30531508078_0_25827"/>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1" name="Google Shape;10631;g30531508078_0_25827"/>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2" name="Google Shape;10632;g30531508078_0_25827"/>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3" name="Google Shape;10633;g30531508078_0_25827"/>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4" name="Google Shape;10634;g30531508078_0_25827"/>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5" name="Google Shape;10635;g30531508078_0_25827"/>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6" name="Google Shape;10636;g30531508078_0_25827"/>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7" name="Google Shape;10637;g30531508078_0_25827"/>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8" name="Google Shape;10638;g30531508078_0_25827"/>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9" name="Google Shape;10639;g30531508078_0_25827"/>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0" name="Google Shape;10640;g30531508078_0_25827"/>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1" name="Google Shape;10641;g30531508078_0_25827"/>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2" name="Google Shape;10642;g30531508078_0_25827"/>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3" name="Google Shape;10643;g30531508078_0_25827"/>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4" name="Google Shape;10644;g30531508078_0_25827"/>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5" name="Google Shape;10645;g30531508078_0_25827"/>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6" name="Google Shape;10646;g30531508078_0_25827"/>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7" name="Google Shape;10647;g30531508078_0_25827"/>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8" name="Google Shape;10648;g30531508078_0_25827"/>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9" name="Google Shape;10649;g30531508078_0_25827"/>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0" name="Google Shape;10650;g30531508078_0_25827"/>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1" name="Google Shape;10651;g30531508078_0_25827"/>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2" name="Google Shape;10652;g30531508078_0_25827"/>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3" name="Google Shape;10653;g30531508078_0_25827"/>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4" name="Google Shape;10654;g30531508078_0_25827"/>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5" name="Google Shape;10655;g30531508078_0_25827"/>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6" name="Google Shape;10656;g30531508078_0_25827"/>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7" name="Google Shape;10657;g30531508078_0_25827"/>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8" name="Google Shape;10658;g30531508078_0_25827"/>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9" name="Google Shape;10659;g30531508078_0_25827"/>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0" name="Google Shape;10660;g30531508078_0_25827"/>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1" name="Google Shape;10661;g30531508078_0_25827"/>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2" name="Google Shape;10662;g30531508078_0_25827"/>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3" name="Google Shape;10663;g30531508078_0_25827"/>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4" name="Google Shape;10664;g30531508078_0_25827"/>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5" name="Google Shape;10665;g30531508078_0_25827"/>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6" name="Google Shape;10666;g30531508078_0_25827"/>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67" name="Google Shape;10667;g30531508078_0_25827"/>
          <p:cNvSpPr/>
          <p:nvPr/>
        </p:nvSpPr>
        <p:spPr>
          <a:xfrm>
            <a:off x="8428501" y="359186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8" name="Google Shape;10668;g30531508078_0_25827"/>
          <p:cNvSpPr/>
          <p:nvPr/>
        </p:nvSpPr>
        <p:spPr>
          <a:xfrm>
            <a:off x="8667944" y="885023"/>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69" name="Google Shape;10669;g30531508078_0_25827"/>
          <p:cNvGrpSpPr/>
          <p:nvPr/>
        </p:nvGrpSpPr>
        <p:grpSpPr>
          <a:xfrm>
            <a:off x="3870345" y="4363700"/>
            <a:ext cx="1560300" cy="1560300"/>
            <a:chOff x="2635175" y="-705975"/>
            <a:chExt cx="1560300" cy="1560300"/>
          </a:xfrm>
        </p:grpSpPr>
        <p:sp>
          <p:nvSpPr>
            <p:cNvPr id="10670" name="Google Shape;10670;g30531508078_0_25827"/>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1" name="Google Shape;10671;g30531508078_0_25827"/>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Title and two columns 1">
  <p:cSld name="CUSTOM_2">
    <p:spTree>
      <p:nvGrpSpPr>
        <p:cNvPr id="1" name="Shape 10672"/>
        <p:cNvGrpSpPr/>
        <p:nvPr/>
      </p:nvGrpSpPr>
      <p:grpSpPr>
        <a:xfrm>
          <a:off x="0" y="0"/>
          <a:ext cx="0" cy="0"/>
          <a:chOff x="0" y="0"/>
          <a:chExt cx="0" cy="0"/>
        </a:xfrm>
      </p:grpSpPr>
      <p:sp>
        <p:nvSpPr>
          <p:cNvPr id="10673" name="Google Shape;10673;g30531508078_0_25906"/>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74" name="Google Shape;10674;g30531508078_0_25906"/>
          <p:cNvSpPr txBox="1">
            <a:spLocks noGrp="1"/>
          </p:cNvSpPr>
          <p:nvPr>
            <p:ph type="body" idx="1"/>
          </p:nvPr>
        </p:nvSpPr>
        <p:spPr>
          <a:xfrm>
            <a:off x="715100" y="1152475"/>
            <a:ext cx="4311900" cy="3456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0675" name="Google Shape;10675;g30531508078_0_25906"/>
          <p:cNvSpPr txBox="1">
            <a:spLocks noGrp="1"/>
          </p:cNvSpPr>
          <p:nvPr>
            <p:ph type="body" idx="2"/>
          </p:nvPr>
        </p:nvSpPr>
        <p:spPr>
          <a:xfrm>
            <a:off x="5027000" y="1706175"/>
            <a:ext cx="3402000" cy="2902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0676" name="Google Shape;10676;g30531508078_0_25906"/>
          <p:cNvSpPr/>
          <p:nvPr/>
        </p:nvSpPr>
        <p:spPr>
          <a:xfrm rot="1175372">
            <a:off x="-375828" y="4252749"/>
            <a:ext cx="1600754" cy="1772890"/>
          </a:xfrm>
          <a:prstGeom prst="star10">
            <a:avLst>
              <a:gd name="adj" fmla="val 28501"/>
              <a:gd name="hf" fmla="val 105146"/>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7" name="Google Shape;10677;g30531508078_0_25906"/>
          <p:cNvSpPr/>
          <p:nvPr/>
        </p:nvSpPr>
        <p:spPr>
          <a:xfrm>
            <a:off x="408586" y="18500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78" name="Google Shape;10678;g30531508078_0_25906"/>
          <p:cNvGrpSpPr/>
          <p:nvPr/>
        </p:nvGrpSpPr>
        <p:grpSpPr>
          <a:xfrm>
            <a:off x="-717375" y="-798388"/>
            <a:ext cx="1560300" cy="1560300"/>
            <a:chOff x="2635175" y="-705975"/>
            <a:chExt cx="1560300" cy="1560300"/>
          </a:xfrm>
        </p:grpSpPr>
        <p:sp>
          <p:nvSpPr>
            <p:cNvPr id="10679" name="Google Shape;10679;g30531508078_0_25906"/>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0" name="Google Shape;10680;g30531508078_0_25906"/>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81" name="Google Shape;10681;g30531508078_0_25906"/>
          <p:cNvGrpSpPr/>
          <p:nvPr/>
        </p:nvGrpSpPr>
        <p:grpSpPr>
          <a:xfrm flipH="1">
            <a:off x="4623390" y="4625291"/>
            <a:ext cx="4520612" cy="518202"/>
            <a:chOff x="515762" y="4625291"/>
            <a:chExt cx="4520612" cy="518202"/>
          </a:xfrm>
        </p:grpSpPr>
        <p:sp>
          <p:nvSpPr>
            <p:cNvPr id="10682" name="Google Shape;10682;g30531508078_0_25906"/>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3" name="Google Shape;10683;g30531508078_0_25906"/>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4" name="Google Shape;10684;g30531508078_0_25906"/>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5" name="Google Shape;10685;g30531508078_0_25906"/>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6" name="Google Shape;10686;g30531508078_0_25906"/>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7" name="Google Shape;10687;g30531508078_0_25906"/>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8" name="Google Shape;10688;g30531508078_0_25906"/>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9" name="Google Shape;10689;g30531508078_0_25906"/>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0" name="Google Shape;10690;g30531508078_0_25906"/>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1" name="Google Shape;10691;g30531508078_0_25906"/>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2" name="Google Shape;10692;g30531508078_0_25906"/>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3" name="Google Shape;10693;g30531508078_0_25906"/>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4" name="Google Shape;10694;g30531508078_0_25906"/>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5" name="Google Shape;10695;g30531508078_0_25906"/>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6" name="Google Shape;10696;g30531508078_0_25906"/>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7" name="Google Shape;10697;g30531508078_0_25906"/>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8" name="Google Shape;10698;g30531508078_0_25906"/>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9" name="Google Shape;10699;g30531508078_0_25906"/>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0" name="Google Shape;10700;g30531508078_0_25906"/>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1" name="Google Shape;10701;g30531508078_0_25906"/>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2" name="Google Shape;10702;g30531508078_0_25906"/>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3" name="Google Shape;10703;g30531508078_0_25906"/>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4" name="Google Shape;10704;g30531508078_0_25906"/>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5" name="Google Shape;10705;g30531508078_0_25906"/>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6" name="Google Shape;10706;g30531508078_0_25906"/>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7" name="Google Shape;10707;g30531508078_0_25906"/>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8" name="Google Shape;10708;g30531508078_0_25906"/>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9" name="Google Shape;10709;g30531508078_0_25906"/>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0" name="Google Shape;10710;g30531508078_0_25906"/>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1" name="Google Shape;10711;g30531508078_0_25906"/>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2" name="Google Shape;10712;g30531508078_0_25906"/>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3" name="Google Shape;10713;g30531508078_0_25906"/>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4" name="Google Shape;10714;g30531508078_0_25906"/>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5" name="Google Shape;10715;g30531508078_0_25906"/>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6" name="Google Shape;10716;g30531508078_0_25906"/>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7" name="Google Shape;10717;g30531508078_0_25906"/>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8" name="Google Shape;10718;g30531508078_0_25906"/>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9" name="Google Shape;10719;g30531508078_0_25906"/>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0" name="Google Shape;10720;g30531508078_0_25906"/>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1" name="Google Shape;10721;g30531508078_0_25906"/>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2" name="Google Shape;10722;g30531508078_0_25906"/>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3" name="Google Shape;10723;g30531508078_0_25906"/>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4" name="Google Shape;10724;g30531508078_0_25906"/>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5" name="Google Shape;10725;g30531508078_0_25906"/>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6" name="Google Shape;10726;g30531508078_0_25906"/>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7" name="Google Shape;10727;g30531508078_0_25906"/>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8" name="Google Shape;10728;g30531508078_0_25906"/>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9" name="Google Shape;10729;g30531508078_0_25906"/>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0" name="Google Shape;10730;g30531508078_0_25906"/>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1" name="Google Shape;10731;g30531508078_0_25906"/>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2" name="Google Shape;10732;g30531508078_0_25906"/>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3" name="Google Shape;10733;g30531508078_0_25906"/>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4" name="Google Shape;10734;g30531508078_0_25906"/>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5" name="Google Shape;10735;g30531508078_0_25906"/>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6" name="Google Shape;10736;g30531508078_0_25906"/>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7" name="Google Shape;10737;g30531508078_0_25906"/>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8" name="Google Shape;10738;g30531508078_0_25906"/>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9" name="Google Shape;10739;g30531508078_0_25906"/>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0" name="Google Shape;10740;g30531508078_0_25906"/>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1" name="Google Shape;10741;g30531508078_0_25906"/>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2" name="Google Shape;10742;g30531508078_0_25906"/>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3" name="Google Shape;10743;g30531508078_0_25906"/>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4" name="Google Shape;10744;g30531508078_0_25906"/>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5" name="Google Shape;10745;g30531508078_0_25906"/>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6" name="Google Shape;10746;g30531508078_0_25906"/>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7" name="Google Shape;10747;g30531508078_0_25906"/>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8" name="Google Shape;10748;g30531508078_0_25906"/>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9" name="Google Shape;10749;g30531508078_0_25906"/>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0" name="Google Shape;10750;g30531508078_0_25906"/>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1" name="Google Shape;10751;g30531508078_0_25906"/>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52" name="Google Shape;10752;g30531508078_0_25906"/>
          <p:cNvSpPr/>
          <p:nvPr/>
        </p:nvSpPr>
        <p:spPr>
          <a:xfrm>
            <a:off x="8655541" y="3400975"/>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0753"/>
        <p:cNvGrpSpPr/>
        <p:nvPr/>
      </p:nvGrpSpPr>
      <p:grpSpPr>
        <a:xfrm>
          <a:off x="0" y="0"/>
          <a:ext cx="0" cy="0"/>
          <a:chOff x="0" y="0"/>
          <a:chExt cx="0" cy="0"/>
        </a:xfrm>
      </p:grpSpPr>
      <p:sp>
        <p:nvSpPr>
          <p:cNvPr id="10754" name="Google Shape;10754;g30531508078_0_25987"/>
          <p:cNvSpPr txBox="1">
            <a:spLocks noGrp="1"/>
          </p:cNvSpPr>
          <p:nvPr>
            <p:ph type="subTitle" idx="1"/>
          </p:nvPr>
        </p:nvSpPr>
        <p:spPr>
          <a:xfrm>
            <a:off x="720000" y="2845075"/>
            <a:ext cx="2336400" cy="4320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755" name="Google Shape;10755;g30531508078_0_25987"/>
          <p:cNvSpPr txBox="1">
            <a:spLocks noGrp="1"/>
          </p:cNvSpPr>
          <p:nvPr>
            <p:ph type="subTitle" idx="2"/>
          </p:nvPr>
        </p:nvSpPr>
        <p:spPr>
          <a:xfrm>
            <a:off x="720000" y="3175907"/>
            <a:ext cx="23364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756" name="Google Shape;10756;g30531508078_0_25987"/>
          <p:cNvSpPr txBox="1">
            <a:spLocks noGrp="1"/>
          </p:cNvSpPr>
          <p:nvPr>
            <p:ph type="subTitle" idx="3"/>
          </p:nvPr>
        </p:nvSpPr>
        <p:spPr>
          <a:xfrm>
            <a:off x="3403800" y="3175907"/>
            <a:ext cx="23364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757" name="Google Shape;10757;g30531508078_0_25987"/>
          <p:cNvSpPr txBox="1">
            <a:spLocks noGrp="1"/>
          </p:cNvSpPr>
          <p:nvPr>
            <p:ph type="subTitle" idx="4"/>
          </p:nvPr>
        </p:nvSpPr>
        <p:spPr>
          <a:xfrm>
            <a:off x="6087600" y="3175907"/>
            <a:ext cx="23364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758" name="Google Shape;10758;g30531508078_0_25987"/>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759" name="Google Shape;10759;g30531508078_0_25987"/>
          <p:cNvSpPr txBox="1">
            <a:spLocks noGrp="1"/>
          </p:cNvSpPr>
          <p:nvPr>
            <p:ph type="subTitle" idx="5"/>
          </p:nvPr>
        </p:nvSpPr>
        <p:spPr>
          <a:xfrm>
            <a:off x="3403800" y="2845075"/>
            <a:ext cx="2336400" cy="4320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760" name="Google Shape;10760;g30531508078_0_25987"/>
          <p:cNvSpPr txBox="1">
            <a:spLocks noGrp="1"/>
          </p:cNvSpPr>
          <p:nvPr>
            <p:ph type="subTitle" idx="6"/>
          </p:nvPr>
        </p:nvSpPr>
        <p:spPr>
          <a:xfrm>
            <a:off x="6087600" y="2845075"/>
            <a:ext cx="2336400" cy="4320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10761" name="Google Shape;10761;g30531508078_0_25987"/>
          <p:cNvGrpSpPr/>
          <p:nvPr/>
        </p:nvGrpSpPr>
        <p:grpSpPr>
          <a:xfrm flipH="1">
            <a:off x="4623390" y="4625291"/>
            <a:ext cx="4520612" cy="518202"/>
            <a:chOff x="515762" y="4625291"/>
            <a:chExt cx="4520612" cy="518202"/>
          </a:xfrm>
        </p:grpSpPr>
        <p:sp>
          <p:nvSpPr>
            <p:cNvPr id="10762" name="Google Shape;10762;g30531508078_0_25987"/>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3" name="Google Shape;10763;g30531508078_0_25987"/>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4" name="Google Shape;10764;g30531508078_0_25987"/>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5" name="Google Shape;10765;g30531508078_0_25987"/>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6" name="Google Shape;10766;g30531508078_0_25987"/>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7" name="Google Shape;10767;g30531508078_0_25987"/>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8" name="Google Shape;10768;g30531508078_0_25987"/>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9" name="Google Shape;10769;g30531508078_0_25987"/>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0" name="Google Shape;10770;g30531508078_0_25987"/>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1" name="Google Shape;10771;g30531508078_0_25987"/>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2" name="Google Shape;10772;g30531508078_0_25987"/>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3" name="Google Shape;10773;g30531508078_0_25987"/>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4" name="Google Shape;10774;g30531508078_0_25987"/>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5" name="Google Shape;10775;g30531508078_0_25987"/>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6" name="Google Shape;10776;g30531508078_0_25987"/>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7" name="Google Shape;10777;g30531508078_0_25987"/>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8" name="Google Shape;10778;g30531508078_0_25987"/>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9" name="Google Shape;10779;g30531508078_0_25987"/>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0" name="Google Shape;10780;g30531508078_0_25987"/>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1" name="Google Shape;10781;g30531508078_0_25987"/>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2" name="Google Shape;10782;g30531508078_0_25987"/>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3" name="Google Shape;10783;g30531508078_0_25987"/>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4" name="Google Shape;10784;g30531508078_0_25987"/>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5" name="Google Shape;10785;g30531508078_0_25987"/>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6" name="Google Shape;10786;g30531508078_0_25987"/>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7" name="Google Shape;10787;g30531508078_0_25987"/>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8" name="Google Shape;10788;g30531508078_0_25987"/>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9" name="Google Shape;10789;g30531508078_0_25987"/>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0" name="Google Shape;10790;g30531508078_0_25987"/>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1" name="Google Shape;10791;g30531508078_0_25987"/>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2" name="Google Shape;10792;g30531508078_0_25987"/>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3" name="Google Shape;10793;g30531508078_0_25987"/>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4" name="Google Shape;10794;g30531508078_0_25987"/>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5" name="Google Shape;10795;g30531508078_0_25987"/>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6" name="Google Shape;10796;g30531508078_0_25987"/>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7" name="Google Shape;10797;g30531508078_0_25987"/>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8" name="Google Shape;10798;g30531508078_0_25987"/>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9" name="Google Shape;10799;g30531508078_0_25987"/>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0" name="Google Shape;10800;g30531508078_0_25987"/>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1" name="Google Shape;10801;g30531508078_0_25987"/>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2" name="Google Shape;10802;g30531508078_0_25987"/>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3" name="Google Shape;10803;g30531508078_0_25987"/>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4" name="Google Shape;10804;g30531508078_0_25987"/>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5" name="Google Shape;10805;g30531508078_0_25987"/>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6" name="Google Shape;10806;g30531508078_0_25987"/>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7" name="Google Shape;10807;g30531508078_0_25987"/>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8" name="Google Shape;10808;g30531508078_0_25987"/>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9" name="Google Shape;10809;g30531508078_0_25987"/>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0" name="Google Shape;10810;g30531508078_0_25987"/>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1" name="Google Shape;10811;g30531508078_0_25987"/>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2" name="Google Shape;10812;g30531508078_0_25987"/>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3" name="Google Shape;10813;g30531508078_0_25987"/>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4" name="Google Shape;10814;g30531508078_0_25987"/>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5" name="Google Shape;10815;g30531508078_0_25987"/>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6" name="Google Shape;10816;g30531508078_0_25987"/>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7" name="Google Shape;10817;g30531508078_0_25987"/>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8" name="Google Shape;10818;g30531508078_0_25987"/>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9" name="Google Shape;10819;g30531508078_0_25987"/>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0" name="Google Shape;10820;g30531508078_0_25987"/>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1" name="Google Shape;10821;g30531508078_0_25987"/>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2" name="Google Shape;10822;g30531508078_0_25987"/>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3" name="Google Shape;10823;g30531508078_0_25987"/>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4" name="Google Shape;10824;g30531508078_0_25987"/>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5" name="Google Shape;10825;g30531508078_0_25987"/>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6" name="Google Shape;10826;g30531508078_0_25987"/>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7" name="Google Shape;10827;g30531508078_0_25987"/>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8" name="Google Shape;10828;g30531508078_0_25987"/>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9" name="Google Shape;10829;g30531508078_0_25987"/>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0" name="Google Shape;10830;g30531508078_0_25987"/>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1" name="Google Shape;10831;g30531508078_0_25987"/>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32" name="Google Shape;10832;g30531508078_0_25987"/>
          <p:cNvGrpSpPr/>
          <p:nvPr/>
        </p:nvGrpSpPr>
        <p:grpSpPr>
          <a:xfrm>
            <a:off x="-717375" y="-798388"/>
            <a:ext cx="1560300" cy="1560300"/>
            <a:chOff x="2635175" y="-705975"/>
            <a:chExt cx="1560300" cy="1560300"/>
          </a:xfrm>
        </p:grpSpPr>
        <p:sp>
          <p:nvSpPr>
            <p:cNvPr id="10833" name="Google Shape;10833;g30531508078_0_25987"/>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4" name="Google Shape;10834;g30531508078_0_25987"/>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835" name="Google Shape;10835;g30531508078_0_25987"/>
          <p:cNvSpPr/>
          <p:nvPr/>
        </p:nvSpPr>
        <p:spPr>
          <a:xfrm>
            <a:off x="2959288" y="46085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6" name="Google Shape;10836;g30531508078_0_25987"/>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5">
  <p:cSld name="CUSTOM_3_1_1_1_1">
    <p:spTree>
      <p:nvGrpSpPr>
        <p:cNvPr id="1" name="Shape 974"/>
        <p:cNvGrpSpPr/>
        <p:nvPr/>
      </p:nvGrpSpPr>
      <p:grpSpPr>
        <a:xfrm>
          <a:off x="0" y="0"/>
          <a:ext cx="0" cy="0"/>
          <a:chOff x="0" y="0"/>
          <a:chExt cx="0" cy="0"/>
        </a:xfrm>
      </p:grpSpPr>
      <p:sp>
        <p:nvSpPr>
          <p:cNvPr id="975" name="Google Shape;975;g30531508078_0_2788"/>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976" name="Google Shape;976;g30531508078_0_2788"/>
          <p:cNvGrpSpPr/>
          <p:nvPr/>
        </p:nvGrpSpPr>
        <p:grpSpPr>
          <a:xfrm flipH="1">
            <a:off x="4623390" y="4625291"/>
            <a:ext cx="4520612" cy="518202"/>
            <a:chOff x="515762" y="4625291"/>
            <a:chExt cx="4520612" cy="518202"/>
          </a:xfrm>
        </p:grpSpPr>
        <p:sp>
          <p:nvSpPr>
            <p:cNvPr id="977" name="Google Shape;977;g30531508078_0_2788"/>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g30531508078_0_2788"/>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g30531508078_0_2788"/>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g30531508078_0_2788"/>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g30531508078_0_2788"/>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g30531508078_0_2788"/>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g30531508078_0_2788"/>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g30531508078_0_2788"/>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g30531508078_0_2788"/>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g30531508078_0_2788"/>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g30531508078_0_2788"/>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g30531508078_0_2788"/>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g30531508078_0_2788"/>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g30531508078_0_2788"/>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g30531508078_0_2788"/>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g30531508078_0_2788"/>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g30531508078_0_2788"/>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g30531508078_0_2788"/>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g30531508078_0_2788"/>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g30531508078_0_2788"/>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g30531508078_0_2788"/>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g30531508078_0_2788"/>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g30531508078_0_2788"/>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g30531508078_0_2788"/>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g30531508078_0_2788"/>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g30531508078_0_2788"/>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g30531508078_0_2788"/>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g30531508078_0_2788"/>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g30531508078_0_2788"/>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g30531508078_0_2788"/>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g30531508078_0_2788"/>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g30531508078_0_2788"/>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g30531508078_0_2788"/>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g30531508078_0_2788"/>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g30531508078_0_2788"/>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g30531508078_0_2788"/>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g30531508078_0_2788"/>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g30531508078_0_2788"/>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g30531508078_0_2788"/>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g30531508078_0_2788"/>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g30531508078_0_2788"/>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g30531508078_0_2788"/>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g30531508078_0_2788"/>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g30531508078_0_2788"/>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g30531508078_0_2788"/>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g30531508078_0_2788"/>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g30531508078_0_2788"/>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g30531508078_0_2788"/>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g30531508078_0_2788"/>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g30531508078_0_2788"/>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g30531508078_0_2788"/>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g30531508078_0_2788"/>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g30531508078_0_2788"/>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g30531508078_0_2788"/>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g30531508078_0_2788"/>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g30531508078_0_2788"/>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g30531508078_0_2788"/>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g30531508078_0_2788"/>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g30531508078_0_2788"/>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g30531508078_0_2788"/>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g30531508078_0_2788"/>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g30531508078_0_2788"/>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g30531508078_0_2788"/>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g30531508078_0_2788"/>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g30531508078_0_2788"/>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g30531508078_0_2788"/>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g30531508078_0_2788"/>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g30531508078_0_2788"/>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g30531508078_0_2788"/>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g30531508078_0_2788"/>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7" name="Google Shape;1047;g30531508078_0_2788"/>
          <p:cNvSpPr/>
          <p:nvPr/>
        </p:nvSpPr>
        <p:spPr>
          <a:xfrm flipH="1">
            <a:off x="1" y="157131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g30531508078_0_2788"/>
          <p:cNvSpPr/>
          <p:nvPr/>
        </p:nvSpPr>
        <p:spPr>
          <a:xfrm>
            <a:off x="223038" y="68665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g30531508078_0_2788"/>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0837"/>
        <p:cNvGrpSpPr/>
        <p:nvPr/>
      </p:nvGrpSpPr>
      <p:grpSpPr>
        <a:xfrm>
          <a:off x="0" y="0"/>
          <a:ext cx="0" cy="0"/>
          <a:chOff x="0" y="0"/>
          <a:chExt cx="0" cy="0"/>
        </a:xfrm>
      </p:grpSpPr>
      <p:sp>
        <p:nvSpPr>
          <p:cNvPr id="10838" name="Google Shape;10838;g30531508078_0_26071"/>
          <p:cNvSpPr txBox="1">
            <a:spLocks noGrp="1"/>
          </p:cNvSpPr>
          <p:nvPr>
            <p:ph type="subTitle" idx="1"/>
          </p:nvPr>
        </p:nvSpPr>
        <p:spPr>
          <a:xfrm>
            <a:off x="720010" y="1739205"/>
            <a:ext cx="2337300" cy="429900"/>
          </a:xfrm>
          <a:prstGeom prst="rect">
            <a:avLst/>
          </a:prstGeom>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839" name="Google Shape;10839;g30531508078_0_26071"/>
          <p:cNvSpPr txBox="1">
            <a:spLocks noGrp="1"/>
          </p:cNvSpPr>
          <p:nvPr>
            <p:ph type="subTitle" idx="2"/>
          </p:nvPr>
        </p:nvSpPr>
        <p:spPr>
          <a:xfrm>
            <a:off x="720000" y="2073441"/>
            <a:ext cx="2337300" cy="713100"/>
          </a:xfrm>
          <a:prstGeom prst="rect">
            <a:avLst/>
          </a:prstGeom>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840" name="Google Shape;10840;g30531508078_0_26071"/>
          <p:cNvSpPr txBox="1">
            <a:spLocks noGrp="1"/>
          </p:cNvSpPr>
          <p:nvPr>
            <p:ph type="subTitle" idx="3"/>
          </p:nvPr>
        </p:nvSpPr>
        <p:spPr>
          <a:xfrm>
            <a:off x="6091599" y="2073441"/>
            <a:ext cx="2337300" cy="7131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841" name="Google Shape;10841;g30531508078_0_26071"/>
          <p:cNvSpPr txBox="1">
            <a:spLocks noGrp="1"/>
          </p:cNvSpPr>
          <p:nvPr>
            <p:ph type="subTitle" idx="4"/>
          </p:nvPr>
        </p:nvSpPr>
        <p:spPr>
          <a:xfrm>
            <a:off x="720000" y="3289108"/>
            <a:ext cx="2337300" cy="713100"/>
          </a:xfrm>
          <a:prstGeom prst="rect">
            <a:avLst/>
          </a:prstGeom>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842" name="Google Shape;10842;g30531508078_0_26071"/>
          <p:cNvSpPr txBox="1">
            <a:spLocks noGrp="1"/>
          </p:cNvSpPr>
          <p:nvPr>
            <p:ph type="subTitle" idx="5"/>
          </p:nvPr>
        </p:nvSpPr>
        <p:spPr>
          <a:xfrm>
            <a:off x="6091599" y="3289109"/>
            <a:ext cx="2337300" cy="7131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843" name="Google Shape;10843;g30531508078_0_26071"/>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844" name="Google Shape;10844;g30531508078_0_26071"/>
          <p:cNvSpPr txBox="1">
            <a:spLocks noGrp="1"/>
          </p:cNvSpPr>
          <p:nvPr>
            <p:ph type="subTitle" idx="6"/>
          </p:nvPr>
        </p:nvSpPr>
        <p:spPr>
          <a:xfrm>
            <a:off x="720010" y="2953232"/>
            <a:ext cx="2337300" cy="429900"/>
          </a:xfrm>
          <a:prstGeom prst="rect">
            <a:avLst/>
          </a:prstGeom>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845" name="Google Shape;10845;g30531508078_0_26071"/>
          <p:cNvSpPr txBox="1">
            <a:spLocks noGrp="1"/>
          </p:cNvSpPr>
          <p:nvPr>
            <p:ph type="subTitle" idx="7"/>
          </p:nvPr>
        </p:nvSpPr>
        <p:spPr>
          <a:xfrm>
            <a:off x="6091605" y="1739205"/>
            <a:ext cx="2337300" cy="4299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846" name="Google Shape;10846;g30531508078_0_26071"/>
          <p:cNvSpPr txBox="1">
            <a:spLocks noGrp="1"/>
          </p:cNvSpPr>
          <p:nvPr>
            <p:ph type="subTitle" idx="8"/>
          </p:nvPr>
        </p:nvSpPr>
        <p:spPr>
          <a:xfrm>
            <a:off x="6091605" y="2953232"/>
            <a:ext cx="2337300" cy="4299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10847" name="Google Shape;10847;g30531508078_0_26071"/>
          <p:cNvGrpSpPr/>
          <p:nvPr/>
        </p:nvGrpSpPr>
        <p:grpSpPr>
          <a:xfrm flipH="1">
            <a:off x="-10" y="4625291"/>
            <a:ext cx="4520612" cy="518202"/>
            <a:chOff x="515762" y="4625291"/>
            <a:chExt cx="4520612" cy="518202"/>
          </a:xfrm>
        </p:grpSpPr>
        <p:sp>
          <p:nvSpPr>
            <p:cNvPr id="10848" name="Google Shape;10848;g30531508078_0_26071"/>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9" name="Google Shape;10849;g30531508078_0_26071"/>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0" name="Google Shape;10850;g30531508078_0_26071"/>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1" name="Google Shape;10851;g30531508078_0_26071"/>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2" name="Google Shape;10852;g30531508078_0_26071"/>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3" name="Google Shape;10853;g30531508078_0_26071"/>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4" name="Google Shape;10854;g30531508078_0_26071"/>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5" name="Google Shape;10855;g30531508078_0_26071"/>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6" name="Google Shape;10856;g30531508078_0_26071"/>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7" name="Google Shape;10857;g30531508078_0_26071"/>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8" name="Google Shape;10858;g30531508078_0_26071"/>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9" name="Google Shape;10859;g30531508078_0_26071"/>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0" name="Google Shape;10860;g30531508078_0_26071"/>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1" name="Google Shape;10861;g30531508078_0_26071"/>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2" name="Google Shape;10862;g30531508078_0_26071"/>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3" name="Google Shape;10863;g30531508078_0_26071"/>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4" name="Google Shape;10864;g30531508078_0_26071"/>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5" name="Google Shape;10865;g30531508078_0_26071"/>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6" name="Google Shape;10866;g30531508078_0_26071"/>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7" name="Google Shape;10867;g30531508078_0_26071"/>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8" name="Google Shape;10868;g30531508078_0_26071"/>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9" name="Google Shape;10869;g30531508078_0_26071"/>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0" name="Google Shape;10870;g30531508078_0_26071"/>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1" name="Google Shape;10871;g30531508078_0_26071"/>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2" name="Google Shape;10872;g30531508078_0_26071"/>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3" name="Google Shape;10873;g30531508078_0_26071"/>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4" name="Google Shape;10874;g30531508078_0_26071"/>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5" name="Google Shape;10875;g30531508078_0_26071"/>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6" name="Google Shape;10876;g30531508078_0_26071"/>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7" name="Google Shape;10877;g30531508078_0_26071"/>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8" name="Google Shape;10878;g30531508078_0_26071"/>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9" name="Google Shape;10879;g30531508078_0_26071"/>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0" name="Google Shape;10880;g30531508078_0_26071"/>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1" name="Google Shape;10881;g30531508078_0_26071"/>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2" name="Google Shape;10882;g30531508078_0_26071"/>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3" name="Google Shape;10883;g30531508078_0_26071"/>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4" name="Google Shape;10884;g30531508078_0_26071"/>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5" name="Google Shape;10885;g30531508078_0_26071"/>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6" name="Google Shape;10886;g30531508078_0_26071"/>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7" name="Google Shape;10887;g30531508078_0_26071"/>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8" name="Google Shape;10888;g30531508078_0_26071"/>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9" name="Google Shape;10889;g30531508078_0_26071"/>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0" name="Google Shape;10890;g30531508078_0_26071"/>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1" name="Google Shape;10891;g30531508078_0_26071"/>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2" name="Google Shape;10892;g30531508078_0_26071"/>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3" name="Google Shape;10893;g30531508078_0_26071"/>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4" name="Google Shape;10894;g30531508078_0_26071"/>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5" name="Google Shape;10895;g30531508078_0_26071"/>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6" name="Google Shape;10896;g30531508078_0_26071"/>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7" name="Google Shape;10897;g30531508078_0_26071"/>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8" name="Google Shape;10898;g30531508078_0_26071"/>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9" name="Google Shape;10899;g30531508078_0_26071"/>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0" name="Google Shape;10900;g30531508078_0_26071"/>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1" name="Google Shape;10901;g30531508078_0_26071"/>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2" name="Google Shape;10902;g30531508078_0_26071"/>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3" name="Google Shape;10903;g30531508078_0_26071"/>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4" name="Google Shape;10904;g30531508078_0_26071"/>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5" name="Google Shape;10905;g30531508078_0_26071"/>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6" name="Google Shape;10906;g30531508078_0_26071"/>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7" name="Google Shape;10907;g30531508078_0_26071"/>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8" name="Google Shape;10908;g30531508078_0_26071"/>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9" name="Google Shape;10909;g30531508078_0_26071"/>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0" name="Google Shape;10910;g30531508078_0_26071"/>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1" name="Google Shape;10911;g30531508078_0_26071"/>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2" name="Google Shape;10912;g30531508078_0_26071"/>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3" name="Google Shape;10913;g30531508078_0_26071"/>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4" name="Google Shape;10914;g30531508078_0_26071"/>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5" name="Google Shape;10915;g30531508078_0_26071"/>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6" name="Google Shape;10916;g30531508078_0_26071"/>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7" name="Google Shape;10917;g30531508078_0_26071"/>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18" name="Google Shape;10918;g30531508078_0_26071"/>
          <p:cNvSpPr/>
          <p:nvPr/>
        </p:nvSpPr>
        <p:spPr>
          <a:xfrm rot="10800000">
            <a:off x="1" y="161491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19" name="Google Shape;10919;g30531508078_0_26071"/>
          <p:cNvGrpSpPr/>
          <p:nvPr/>
        </p:nvGrpSpPr>
        <p:grpSpPr>
          <a:xfrm>
            <a:off x="8233075" y="4314305"/>
            <a:ext cx="391661" cy="588385"/>
            <a:chOff x="3163475" y="4240162"/>
            <a:chExt cx="391661" cy="588385"/>
          </a:xfrm>
        </p:grpSpPr>
        <p:sp>
          <p:nvSpPr>
            <p:cNvPr id="10920" name="Google Shape;10920;g30531508078_0_26071"/>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1" name="Google Shape;10921;g30531508078_0_26071"/>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22" name="Google Shape;10922;g30531508078_0_26071"/>
          <p:cNvGrpSpPr/>
          <p:nvPr/>
        </p:nvGrpSpPr>
        <p:grpSpPr>
          <a:xfrm>
            <a:off x="8294689" y="-798388"/>
            <a:ext cx="1560300" cy="1560300"/>
            <a:chOff x="2635175" y="-705975"/>
            <a:chExt cx="1560300" cy="1560300"/>
          </a:xfrm>
        </p:grpSpPr>
        <p:sp>
          <p:nvSpPr>
            <p:cNvPr id="10923" name="Google Shape;10923;g30531508078_0_26071"/>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4" name="Google Shape;10924;g30531508078_0_26071"/>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10925"/>
        <p:cNvGrpSpPr/>
        <p:nvPr/>
      </p:nvGrpSpPr>
      <p:grpSpPr>
        <a:xfrm>
          <a:off x="0" y="0"/>
          <a:ext cx="0" cy="0"/>
          <a:chOff x="0" y="0"/>
          <a:chExt cx="0" cy="0"/>
        </a:xfrm>
      </p:grpSpPr>
      <p:sp>
        <p:nvSpPr>
          <p:cNvPr id="10926" name="Google Shape;10926;g30531508078_0_26159"/>
          <p:cNvSpPr txBox="1">
            <a:spLocks noGrp="1"/>
          </p:cNvSpPr>
          <p:nvPr>
            <p:ph type="subTitle" idx="1"/>
          </p:nvPr>
        </p:nvSpPr>
        <p:spPr>
          <a:xfrm>
            <a:off x="720000" y="2779625"/>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927" name="Google Shape;10927;g30531508078_0_26159"/>
          <p:cNvSpPr txBox="1">
            <a:spLocks noGrp="1"/>
          </p:cNvSpPr>
          <p:nvPr>
            <p:ph type="subTitle" idx="2"/>
          </p:nvPr>
        </p:nvSpPr>
        <p:spPr>
          <a:xfrm>
            <a:off x="720000" y="3113850"/>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928" name="Google Shape;10928;g30531508078_0_26159"/>
          <p:cNvSpPr txBox="1">
            <a:spLocks noGrp="1"/>
          </p:cNvSpPr>
          <p:nvPr>
            <p:ph type="subTitle" idx="3"/>
          </p:nvPr>
        </p:nvSpPr>
        <p:spPr>
          <a:xfrm flipH="1">
            <a:off x="4633600" y="3113853"/>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929" name="Google Shape;10929;g30531508078_0_26159"/>
          <p:cNvSpPr txBox="1">
            <a:spLocks noGrp="1"/>
          </p:cNvSpPr>
          <p:nvPr>
            <p:ph type="subTitle" idx="4"/>
          </p:nvPr>
        </p:nvSpPr>
        <p:spPr>
          <a:xfrm>
            <a:off x="2676800" y="3115172"/>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930" name="Google Shape;10930;g30531508078_0_26159"/>
          <p:cNvSpPr txBox="1">
            <a:spLocks noGrp="1"/>
          </p:cNvSpPr>
          <p:nvPr>
            <p:ph type="subTitle" idx="5"/>
          </p:nvPr>
        </p:nvSpPr>
        <p:spPr>
          <a:xfrm flipH="1">
            <a:off x="6590400" y="3115171"/>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0931" name="Google Shape;10931;g30531508078_0_26159"/>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932" name="Google Shape;10932;g30531508078_0_26159"/>
          <p:cNvSpPr txBox="1">
            <a:spLocks noGrp="1"/>
          </p:cNvSpPr>
          <p:nvPr>
            <p:ph type="subTitle" idx="6"/>
          </p:nvPr>
        </p:nvSpPr>
        <p:spPr>
          <a:xfrm>
            <a:off x="2676800" y="2779625"/>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933" name="Google Shape;10933;g30531508078_0_26159"/>
          <p:cNvSpPr txBox="1">
            <a:spLocks noGrp="1"/>
          </p:cNvSpPr>
          <p:nvPr>
            <p:ph type="subTitle" idx="7"/>
          </p:nvPr>
        </p:nvSpPr>
        <p:spPr>
          <a:xfrm flipH="1">
            <a:off x="4633600" y="2779618"/>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934" name="Google Shape;10934;g30531508078_0_26159"/>
          <p:cNvSpPr txBox="1">
            <a:spLocks noGrp="1"/>
          </p:cNvSpPr>
          <p:nvPr>
            <p:ph type="subTitle" idx="8"/>
          </p:nvPr>
        </p:nvSpPr>
        <p:spPr>
          <a:xfrm flipH="1">
            <a:off x="6590400" y="2779623"/>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10935" name="Google Shape;10935;g30531508078_0_26159"/>
          <p:cNvGrpSpPr/>
          <p:nvPr/>
        </p:nvGrpSpPr>
        <p:grpSpPr>
          <a:xfrm flipH="1">
            <a:off x="4623390" y="4625291"/>
            <a:ext cx="4520612" cy="518202"/>
            <a:chOff x="515762" y="4625291"/>
            <a:chExt cx="4520612" cy="518202"/>
          </a:xfrm>
        </p:grpSpPr>
        <p:sp>
          <p:nvSpPr>
            <p:cNvPr id="10936" name="Google Shape;10936;g30531508078_0_26159"/>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7" name="Google Shape;10937;g30531508078_0_26159"/>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8" name="Google Shape;10938;g30531508078_0_26159"/>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9" name="Google Shape;10939;g30531508078_0_26159"/>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0" name="Google Shape;10940;g30531508078_0_26159"/>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1" name="Google Shape;10941;g30531508078_0_26159"/>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2" name="Google Shape;10942;g30531508078_0_26159"/>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3" name="Google Shape;10943;g30531508078_0_26159"/>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4" name="Google Shape;10944;g30531508078_0_26159"/>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5" name="Google Shape;10945;g30531508078_0_26159"/>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6" name="Google Shape;10946;g30531508078_0_26159"/>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7" name="Google Shape;10947;g30531508078_0_26159"/>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8" name="Google Shape;10948;g30531508078_0_26159"/>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9" name="Google Shape;10949;g30531508078_0_26159"/>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0" name="Google Shape;10950;g30531508078_0_26159"/>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1" name="Google Shape;10951;g30531508078_0_26159"/>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2" name="Google Shape;10952;g30531508078_0_26159"/>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3" name="Google Shape;10953;g30531508078_0_26159"/>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4" name="Google Shape;10954;g30531508078_0_26159"/>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5" name="Google Shape;10955;g30531508078_0_26159"/>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6" name="Google Shape;10956;g30531508078_0_26159"/>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7" name="Google Shape;10957;g30531508078_0_26159"/>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8" name="Google Shape;10958;g30531508078_0_26159"/>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9" name="Google Shape;10959;g30531508078_0_26159"/>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0" name="Google Shape;10960;g30531508078_0_26159"/>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1" name="Google Shape;10961;g30531508078_0_26159"/>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2" name="Google Shape;10962;g30531508078_0_26159"/>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3" name="Google Shape;10963;g30531508078_0_26159"/>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4" name="Google Shape;10964;g30531508078_0_26159"/>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5" name="Google Shape;10965;g30531508078_0_26159"/>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6" name="Google Shape;10966;g30531508078_0_26159"/>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7" name="Google Shape;10967;g30531508078_0_26159"/>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8" name="Google Shape;10968;g30531508078_0_26159"/>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9" name="Google Shape;10969;g30531508078_0_26159"/>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0" name="Google Shape;10970;g30531508078_0_26159"/>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1" name="Google Shape;10971;g30531508078_0_26159"/>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2" name="Google Shape;10972;g30531508078_0_26159"/>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3" name="Google Shape;10973;g30531508078_0_26159"/>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4" name="Google Shape;10974;g30531508078_0_26159"/>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5" name="Google Shape;10975;g30531508078_0_26159"/>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6" name="Google Shape;10976;g30531508078_0_26159"/>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7" name="Google Shape;10977;g30531508078_0_26159"/>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8" name="Google Shape;10978;g30531508078_0_26159"/>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9" name="Google Shape;10979;g30531508078_0_26159"/>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0" name="Google Shape;10980;g30531508078_0_26159"/>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1" name="Google Shape;10981;g30531508078_0_26159"/>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2" name="Google Shape;10982;g30531508078_0_26159"/>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3" name="Google Shape;10983;g30531508078_0_26159"/>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4" name="Google Shape;10984;g30531508078_0_26159"/>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5" name="Google Shape;10985;g30531508078_0_26159"/>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6" name="Google Shape;10986;g30531508078_0_26159"/>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7" name="Google Shape;10987;g30531508078_0_26159"/>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8" name="Google Shape;10988;g30531508078_0_26159"/>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9" name="Google Shape;10989;g30531508078_0_26159"/>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0" name="Google Shape;10990;g30531508078_0_26159"/>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1" name="Google Shape;10991;g30531508078_0_26159"/>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2" name="Google Shape;10992;g30531508078_0_26159"/>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3" name="Google Shape;10993;g30531508078_0_26159"/>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4" name="Google Shape;10994;g30531508078_0_26159"/>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5" name="Google Shape;10995;g30531508078_0_26159"/>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6" name="Google Shape;10996;g30531508078_0_26159"/>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7" name="Google Shape;10997;g30531508078_0_26159"/>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8" name="Google Shape;10998;g30531508078_0_26159"/>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9" name="Google Shape;10999;g30531508078_0_26159"/>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0" name="Google Shape;11000;g30531508078_0_26159"/>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1" name="Google Shape;11001;g30531508078_0_26159"/>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2" name="Google Shape;11002;g30531508078_0_26159"/>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3" name="Google Shape;11003;g30531508078_0_26159"/>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4" name="Google Shape;11004;g30531508078_0_26159"/>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5" name="Google Shape;11005;g30531508078_0_26159"/>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06" name="Google Shape;11006;g30531508078_0_26159"/>
          <p:cNvGrpSpPr/>
          <p:nvPr/>
        </p:nvGrpSpPr>
        <p:grpSpPr>
          <a:xfrm>
            <a:off x="129775" y="2586880"/>
            <a:ext cx="391661" cy="588385"/>
            <a:chOff x="3163475" y="4240162"/>
            <a:chExt cx="391661" cy="588385"/>
          </a:xfrm>
        </p:grpSpPr>
        <p:sp>
          <p:nvSpPr>
            <p:cNvPr id="11007" name="Google Shape;11007;g30531508078_0_26159"/>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8" name="Google Shape;11008;g30531508078_0_26159"/>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09" name="Google Shape;11009;g30531508078_0_26159"/>
          <p:cNvSpPr/>
          <p:nvPr/>
        </p:nvSpPr>
        <p:spPr>
          <a:xfrm flipH="1">
            <a:off x="-8061" y="-2033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1010"/>
        <p:cNvGrpSpPr/>
        <p:nvPr/>
      </p:nvGrpSpPr>
      <p:grpSpPr>
        <a:xfrm>
          <a:off x="0" y="0"/>
          <a:ext cx="0" cy="0"/>
          <a:chOff x="0" y="0"/>
          <a:chExt cx="0" cy="0"/>
        </a:xfrm>
      </p:grpSpPr>
      <p:sp>
        <p:nvSpPr>
          <p:cNvPr id="11011" name="Google Shape;11011;g30531508078_0_26244"/>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012" name="Google Shape;11012;g30531508078_0_26244"/>
          <p:cNvSpPr txBox="1">
            <a:spLocks noGrp="1"/>
          </p:cNvSpPr>
          <p:nvPr>
            <p:ph type="subTitle" idx="1"/>
          </p:nvPr>
        </p:nvSpPr>
        <p:spPr>
          <a:xfrm>
            <a:off x="715449" y="2162063"/>
            <a:ext cx="25029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013" name="Google Shape;11013;g30531508078_0_26244"/>
          <p:cNvSpPr txBox="1">
            <a:spLocks noGrp="1"/>
          </p:cNvSpPr>
          <p:nvPr>
            <p:ph type="subTitle" idx="2"/>
          </p:nvPr>
        </p:nvSpPr>
        <p:spPr>
          <a:xfrm>
            <a:off x="3313100" y="2162063"/>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014" name="Google Shape;11014;g30531508078_0_26244"/>
          <p:cNvSpPr txBox="1">
            <a:spLocks noGrp="1"/>
          </p:cNvSpPr>
          <p:nvPr>
            <p:ph type="subTitle" idx="3"/>
          </p:nvPr>
        </p:nvSpPr>
        <p:spPr>
          <a:xfrm>
            <a:off x="5910675" y="2162063"/>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015" name="Google Shape;11015;g30531508078_0_26244"/>
          <p:cNvSpPr txBox="1">
            <a:spLocks noGrp="1"/>
          </p:cNvSpPr>
          <p:nvPr>
            <p:ph type="subTitle" idx="4"/>
          </p:nvPr>
        </p:nvSpPr>
        <p:spPr>
          <a:xfrm>
            <a:off x="715449" y="3466775"/>
            <a:ext cx="25029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016" name="Google Shape;11016;g30531508078_0_26244"/>
          <p:cNvSpPr txBox="1">
            <a:spLocks noGrp="1"/>
          </p:cNvSpPr>
          <p:nvPr>
            <p:ph type="subTitle" idx="5"/>
          </p:nvPr>
        </p:nvSpPr>
        <p:spPr>
          <a:xfrm>
            <a:off x="3313100" y="3466776"/>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017" name="Google Shape;11017;g30531508078_0_26244"/>
          <p:cNvSpPr txBox="1">
            <a:spLocks noGrp="1"/>
          </p:cNvSpPr>
          <p:nvPr>
            <p:ph type="subTitle" idx="6"/>
          </p:nvPr>
        </p:nvSpPr>
        <p:spPr>
          <a:xfrm>
            <a:off x="5910675" y="3466776"/>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018" name="Google Shape;11018;g30531508078_0_26244"/>
          <p:cNvSpPr txBox="1">
            <a:spLocks noGrp="1"/>
          </p:cNvSpPr>
          <p:nvPr>
            <p:ph type="subTitle" idx="7"/>
          </p:nvPr>
        </p:nvSpPr>
        <p:spPr>
          <a:xfrm>
            <a:off x="710200" y="1828800"/>
            <a:ext cx="25029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019" name="Google Shape;11019;g30531508078_0_26244"/>
          <p:cNvSpPr txBox="1">
            <a:spLocks noGrp="1"/>
          </p:cNvSpPr>
          <p:nvPr>
            <p:ph type="subTitle" idx="8"/>
          </p:nvPr>
        </p:nvSpPr>
        <p:spPr>
          <a:xfrm>
            <a:off x="3313100" y="1828800"/>
            <a:ext cx="25080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020" name="Google Shape;11020;g30531508078_0_26244"/>
          <p:cNvSpPr txBox="1">
            <a:spLocks noGrp="1"/>
          </p:cNvSpPr>
          <p:nvPr>
            <p:ph type="subTitle" idx="9"/>
          </p:nvPr>
        </p:nvSpPr>
        <p:spPr>
          <a:xfrm>
            <a:off x="5915935" y="1828800"/>
            <a:ext cx="25080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021" name="Google Shape;11021;g30531508078_0_26244"/>
          <p:cNvSpPr txBox="1">
            <a:spLocks noGrp="1"/>
          </p:cNvSpPr>
          <p:nvPr>
            <p:ph type="subTitle" idx="13"/>
          </p:nvPr>
        </p:nvSpPr>
        <p:spPr>
          <a:xfrm>
            <a:off x="710200" y="3138441"/>
            <a:ext cx="25029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022" name="Google Shape;11022;g30531508078_0_26244"/>
          <p:cNvSpPr txBox="1">
            <a:spLocks noGrp="1"/>
          </p:cNvSpPr>
          <p:nvPr>
            <p:ph type="subTitle" idx="14"/>
          </p:nvPr>
        </p:nvSpPr>
        <p:spPr>
          <a:xfrm>
            <a:off x="3313100" y="3138442"/>
            <a:ext cx="25080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023" name="Google Shape;11023;g30531508078_0_26244"/>
          <p:cNvSpPr txBox="1">
            <a:spLocks noGrp="1"/>
          </p:cNvSpPr>
          <p:nvPr>
            <p:ph type="subTitle" idx="15"/>
          </p:nvPr>
        </p:nvSpPr>
        <p:spPr>
          <a:xfrm>
            <a:off x="5915935" y="3138442"/>
            <a:ext cx="2508000" cy="429900"/>
          </a:xfrm>
          <a:prstGeom prst="rect">
            <a:avLst/>
          </a:prstGeom>
          <a:ln>
            <a:noFill/>
          </a:ln>
        </p:spPr>
        <p:txBody>
          <a:bodyPr spcFirstLastPara="1" wrap="square" lIns="91425" tIns="91425" rIns="91425" bIns="91425" anchor="b" anchorCtr="0">
            <a:noAutofit/>
          </a:bodyPr>
          <a:lstStyle>
            <a:lvl1pPr lvl="0">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11024" name="Google Shape;11024;g30531508078_0_26244"/>
          <p:cNvGrpSpPr/>
          <p:nvPr/>
        </p:nvGrpSpPr>
        <p:grpSpPr>
          <a:xfrm flipH="1">
            <a:off x="-10" y="4625291"/>
            <a:ext cx="4520612" cy="518202"/>
            <a:chOff x="515762" y="4625291"/>
            <a:chExt cx="4520612" cy="518202"/>
          </a:xfrm>
        </p:grpSpPr>
        <p:sp>
          <p:nvSpPr>
            <p:cNvPr id="11025" name="Google Shape;11025;g30531508078_0_26244"/>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6" name="Google Shape;11026;g30531508078_0_26244"/>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7" name="Google Shape;11027;g30531508078_0_26244"/>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8" name="Google Shape;11028;g30531508078_0_26244"/>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9" name="Google Shape;11029;g30531508078_0_26244"/>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0" name="Google Shape;11030;g30531508078_0_26244"/>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1" name="Google Shape;11031;g30531508078_0_26244"/>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2" name="Google Shape;11032;g30531508078_0_26244"/>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3" name="Google Shape;11033;g30531508078_0_26244"/>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4" name="Google Shape;11034;g30531508078_0_26244"/>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5" name="Google Shape;11035;g30531508078_0_26244"/>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6" name="Google Shape;11036;g30531508078_0_26244"/>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7" name="Google Shape;11037;g30531508078_0_26244"/>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8" name="Google Shape;11038;g30531508078_0_26244"/>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9" name="Google Shape;11039;g30531508078_0_26244"/>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0" name="Google Shape;11040;g30531508078_0_26244"/>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1" name="Google Shape;11041;g30531508078_0_26244"/>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2" name="Google Shape;11042;g30531508078_0_26244"/>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3" name="Google Shape;11043;g30531508078_0_26244"/>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4" name="Google Shape;11044;g30531508078_0_26244"/>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5" name="Google Shape;11045;g30531508078_0_26244"/>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6" name="Google Shape;11046;g30531508078_0_26244"/>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7" name="Google Shape;11047;g30531508078_0_26244"/>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8" name="Google Shape;11048;g30531508078_0_26244"/>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9" name="Google Shape;11049;g30531508078_0_26244"/>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0" name="Google Shape;11050;g30531508078_0_26244"/>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1" name="Google Shape;11051;g30531508078_0_26244"/>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2" name="Google Shape;11052;g30531508078_0_26244"/>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3" name="Google Shape;11053;g30531508078_0_26244"/>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4" name="Google Shape;11054;g30531508078_0_26244"/>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5" name="Google Shape;11055;g30531508078_0_26244"/>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6" name="Google Shape;11056;g30531508078_0_26244"/>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7" name="Google Shape;11057;g30531508078_0_26244"/>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8" name="Google Shape;11058;g30531508078_0_26244"/>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9" name="Google Shape;11059;g30531508078_0_26244"/>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0" name="Google Shape;11060;g30531508078_0_26244"/>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1" name="Google Shape;11061;g30531508078_0_26244"/>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2" name="Google Shape;11062;g30531508078_0_26244"/>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3" name="Google Shape;11063;g30531508078_0_26244"/>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4" name="Google Shape;11064;g30531508078_0_26244"/>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5" name="Google Shape;11065;g30531508078_0_26244"/>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6" name="Google Shape;11066;g30531508078_0_26244"/>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7" name="Google Shape;11067;g30531508078_0_26244"/>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8" name="Google Shape;11068;g30531508078_0_26244"/>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9" name="Google Shape;11069;g30531508078_0_26244"/>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0" name="Google Shape;11070;g30531508078_0_26244"/>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1" name="Google Shape;11071;g30531508078_0_26244"/>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2" name="Google Shape;11072;g30531508078_0_26244"/>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3" name="Google Shape;11073;g30531508078_0_26244"/>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4" name="Google Shape;11074;g30531508078_0_26244"/>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5" name="Google Shape;11075;g30531508078_0_26244"/>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6" name="Google Shape;11076;g30531508078_0_26244"/>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7" name="Google Shape;11077;g30531508078_0_26244"/>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8" name="Google Shape;11078;g30531508078_0_26244"/>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9" name="Google Shape;11079;g30531508078_0_26244"/>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0" name="Google Shape;11080;g30531508078_0_26244"/>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1" name="Google Shape;11081;g30531508078_0_26244"/>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2" name="Google Shape;11082;g30531508078_0_26244"/>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3" name="Google Shape;11083;g30531508078_0_26244"/>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4" name="Google Shape;11084;g30531508078_0_26244"/>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5" name="Google Shape;11085;g30531508078_0_26244"/>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6" name="Google Shape;11086;g30531508078_0_26244"/>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7" name="Google Shape;11087;g30531508078_0_26244"/>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8" name="Google Shape;11088;g30531508078_0_26244"/>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9" name="Google Shape;11089;g30531508078_0_26244"/>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0" name="Google Shape;11090;g30531508078_0_26244"/>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1" name="Google Shape;11091;g30531508078_0_26244"/>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2" name="Google Shape;11092;g30531508078_0_26244"/>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3" name="Google Shape;11093;g30531508078_0_26244"/>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4" name="Google Shape;11094;g30531508078_0_26244"/>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95" name="Google Shape;11095;g30531508078_0_26244"/>
          <p:cNvGrpSpPr/>
          <p:nvPr/>
        </p:nvGrpSpPr>
        <p:grpSpPr>
          <a:xfrm>
            <a:off x="-840300" y="2798975"/>
            <a:ext cx="1560300" cy="1560300"/>
            <a:chOff x="2635175" y="-705975"/>
            <a:chExt cx="1560300" cy="1560300"/>
          </a:xfrm>
        </p:grpSpPr>
        <p:sp>
          <p:nvSpPr>
            <p:cNvPr id="11096" name="Google Shape;11096;g30531508078_0_26244"/>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7" name="Google Shape;11097;g30531508078_0_26244"/>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98" name="Google Shape;11098;g30531508078_0_26244"/>
          <p:cNvSpPr/>
          <p:nvPr/>
        </p:nvSpPr>
        <p:spPr>
          <a:xfrm>
            <a:off x="8428901" y="-2033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1099"/>
        <p:cNvGrpSpPr/>
        <p:nvPr/>
      </p:nvGrpSpPr>
      <p:grpSpPr>
        <a:xfrm>
          <a:off x="0" y="0"/>
          <a:ext cx="0" cy="0"/>
          <a:chOff x="0" y="0"/>
          <a:chExt cx="0" cy="0"/>
        </a:xfrm>
      </p:grpSpPr>
      <p:sp>
        <p:nvSpPr>
          <p:cNvPr id="11100" name="Google Shape;11100;g30531508078_0_26333"/>
          <p:cNvSpPr txBox="1">
            <a:spLocks noGrp="1"/>
          </p:cNvSpPr>
          <p:nvPr>
            <p:ph type="title" hasCustomPrompt="1"/>
          </p:nvPr>
        </p:nvSpPr>
        <p:spPr>
          <a:xfrm>
            <a:off x="985725" y="540000"/>
            <a:ext cx="4070100" cy="82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solidFill>
                  <a:schemeClr val="dk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11101" name="Google Shape;11101;g30531508078_0_26333"/>
          <p:cNvSpPr txBox="1">
            <a:spLocks noGrp="1"/>
          </p:cNvSpPr>
          <p:nvPr>
            <p:ph type="subTitle" idx="1"/>
          </p:nvPr>
        </p:nvSpPr>
        <p:spPr>
          <a:xfrm>
            <a:off x="985725" y="1368278"/>
            <a:ext cx="40701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102" name="Google Shape;11102;g30531508078_0_26333"/>
          <p:cNvSpPr txBox="1">
            <a:spLocks noGrp="1"/>
          </p:cNvSpPr>
          <p:nvPr>
            <p:ph type="title" idx="2" hasCustomPrompt="1"/>
          </p:nvPr>
        </p:nvSpPr>
        <p:spPr>
          <a:xfrm>
            <a:off x="985725" y="1954280"/>
            <a:ext cx="4070100" cy="82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solidFill>
                  <a:schemeClr val="dk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11103" name="Google Shape;11103;g30531508078_0_26333"/>
          <p:cNvSpPr txBox="1">
            <a:spLocks noGrp="1"/>
          </p:cNvSpPr>
          <p:nvPr>
            <p:ph type="subTitle" idx="3"/>
          </p:nvPr>
        </p:nvSpPr>
        <p:spPr>
          <a:xfrm>
            <a:off x="985725" y="2782583"/>
            <a:ext cx="40701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104" name="Google Shape;11104;g30531508078_0_26333"/>
          <p:cNvSpPr txBox="1">
            <a:spLocks noGrp="1"/>
          </p:cNvSpPr>
          <p:nvPr>
            <p:ph type="title" idx="4" hasCustomPrompt="1"/>
          </p:nvPr>
        </p:nvSpPr>
        <p:spPr>
          <a:xfrm>
            <a:off x="985725" y="3368597"/>
            <a:ext cx="4070100" cy="82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solidFill>
                  <a:schemeClr val="dk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11105" name="Google Shape;11105;g30531508078_0_26333"/>
          <p:cNvSpPr txBox="1">
            <a:spLocks noGrp="1"/>
          </p:cNvSpPr>
          <p:nvPr>
            <p:ph type="subTitle" idx="5"/>
          </p:nvPr>
        </p:nvSpPr>
        <p:spPr>
          <a:xfrm>
            <a:off x="985725" y="4196900"/>
            <a:ext cx="40701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1106" name="Google Shape;11106;g30531508078_0_26333"/>
          <p:cNvSpPr/>
          <p:nvPr/>
        </p:nvSpPr>
        <p:spPr>
          <a:xfrm rot="1175372">
            <a:off x="8680022" y="12333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07" name="Google Shape;11107;g30531508078_0_26333"/>
          <p:cNvGrpSpPr/>
          <p:nvPr/>
        </p:nvGrpSpPr>
        <p:grpSpPr>
          <a:xfrm>
            <a:off x="519275" y="240805"/>
            <a:ext cx="391661" cy="588385"/>
            <a:chOff x="3163475" y="4240162"/>
            <a:chExt cx="391661" cy="588385"/>
          </a:xfrm>
        </p:grpSpPr>
        <p:sp>
          <p:nvSpPr>
            <p:cNvPr id="11108" name="Google Shape;11108;g30531508078_0_26333"/>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9" name="Google Shape;11109;g30531508078_0_26333"/>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10" name="Google Shape;11110;g30531508078_0_26333"/>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hanks">
  <p:cSld name="CUSTOM_4">
    <p:spTree>
      <p:nvGrpSpPr>
        <p:cNvPr id="1" name="Shape 11111"/>
        <p:cNvGrpSpPr/>
        <p:nvPr/>
      </p:nvGrpSpPr>
      <p:grpSpPr>
        <a:xfrm>
          <a:off x="0" y="0"/>
          <a:ext cx="0" cy="0"/>
          <a:chOff x="0" y="0"/>
          <a:chExt cx="0" cy="0"/>
        </a:xfrm>
      </p:grpSpPr>
      <p:sp>
        <p:nvSpPr>
          <p:cNvPr id="11112" name="Google Shape;11112;g30531508078_0_26345"/>
          <p:cNvSpPr txBox="1">
            <a:spLocks noGrp="1"/>
          </p:cNvSpPr>
          <p:nvPr>
            <p:ph type="title"/>
          </p:nvPr>
        </p:nvSpPr>
        <p:spPr>
          <a:xfrm>
            <a:off x="786050" y="535000"/>
            <a:ext cx="4671600" cy="889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8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1113" name="Google Shape;11113;g30531508078_0_26345"/>
          <p:cNvSpPr txBox="1">
            <a:spLocks noGrp="1"/>
          </p:cNvSpPr>
          <p:nvPr>
            <p:ph type="subTitle" idx="1"/>
          </p:nvPr>
        </p:nvSpPr>
        <p:spPr>
          <a:xfrm>
            <a:off x="1433725" y="2174000"/>
            <a:ext cx="3376200" cy="1595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11114" name="Google Shape;11114;g30531508078_0_26345"/>
          <p:cNvSpPr txBox="1"/>
          <p:nvPr/>
        </p:nvSpPr>
        <p:spPr>
          <a:xfrm>
            <a:off x="1216125" y="3769400"/>
            <a:ext cx="38115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200">
                <a:solidFill>
                  <a:schemeClr val="dk1"/>
                </a:solidFill>
                <a:latin typeface="Raleway"/>
                <a:ea typeface="Raleway"/>
                <a:cs typeface="Raleway"/>
                <a:sym typeface="Raleway"/>
              </a:rPr>
              <a:t>CREDITS: This presentation template was created by </a:t>
            </a:r>
            <a:r>
              <a:rPr lang="en" sz="1200" b="1">
                <a:solidFill>
                  <a:schemeClr val="dk1"/>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200">
                <a:solidFill>
                  <a:schemeClr val="dk1"/>
                </a:solidFill>
                <a:latin typeface="Raleway"/>
                <a:ea typeface="Raleway"/>
                <a:cs typeface="Raleway"/>
                <a:sym typeface="Raleway"/>
              </a:rPr>
              <a:t>, and includes icons by </a:t>
            </a:r>
            <a:r>
              <a:rPr lang="en" sz="1200" b="1">
                <a:solidFill>
                  <a:schemeClr val="dk1"/>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200" b="1">
                <a:solidFill>
                  <a:schemeClr val="dk1"/>
                </a:solidFill>
                <a:latin typeface="Raleway"/>
                <a:ea typeface="Raleway"/>
                <a:cs typeface="Raleway"/>
                <a:sym typeface="Raleway"/>
              </a:rPr>
              <a:t> </a:t>
            </a:r>
            <a:r>
              <a:rPr lang="en" sz="1200">
                <a:solidFill>
                  <a:schemeClr val="dk1"/>
                </a:solidFill>
                <a:latin typeface="Raleway"/>
                <a:ea typeface="Raleway"/>
                <a:cs typeface="Raleway"/>
                <a:sym typeface="Raleway"/>
              </a:rPr>
              <a:t>and infographics &amp; images by </a:t>
            </a:r>
            <a:r>
              <a:rPr lang="en" sz="1200" b="1">
                <a:solidFill>
                  <a:schemeClr val="dk1"/>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endParaRPr sz="1200" b="1">
              <a:solidFill>
                <a:schemeClr val="dk1"/>
              </a:solidFill>
              <a:latin typeface="Raleway"/>
              <a:ea typeface="Raleway"/>
              <a:cs typeface="Raleway"/>
              <a:sym typeface="Raleway"/>
            </a:endParaRPr>
          </a:p>
        </p:txBody>
      </p:sp>
      <p:grpSp>
        <p:nvGrpSpPr>
          <p:cNvPr id="11115" name="Google Shape;11115;g30531508078_0_26345"/>
          <p:cNvGrpSpPr/>
          <p:nvPr/>
        </p:nvGrpSpPr>
        <p:grpSpPr>
          <a:xfrm>
            <a:off x="-711011" y="4365550"/>
            <a:ext cx="1560300" cy="1560300"/>
            <a:chOff x="2635175" y="-705975"/>
            <a:chExt cx="1560300" cy="1560300"/>
          </a:xfrm>
        </p:grpSpPr>
        <p:sp>
          <p:nvSpPr>
            <p:cNvPr id="11116" name="Google Shape;11116;g30531508078_0_26345"/>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7" name="Google Shape;11117;g30531508078_0_26345"/>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18" name="Google Shape;11118;g30531508078_0_26345"/>
          <p:cNvSpPr/>
          <p:nvPr/>
        </p:nvSpPr>
        <p:spPr>
          <a:xfrm flipH="1">
            <a:off x="-8061" y="19255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19" name="Google Shape;11119;g30531508078_0_26345"/>
          <p:cNvGrpSpPr/>
          <p:nvPr/>
        </p:nvGrpSpPr>
        <p:grpSpPr>
          <a:xfrm>
            <a:off x="7101871" y="-1068378"/>
            <a:ext cx="2446007" cy="2446200"/>
            <a:chOff x="9600300" y="4608413"/>
            <a:chExt cx="2446007" cy="2446200"/>
          </a:xfrm>
        </p:grpSpPr>
        <p:sp>
          <p:nvSpPr>
            <p:cNvPr id="11120" name="Google Shape;11120;g30531508078_0_26345"/>
            <p:cNvSpPr/>
            <p:nvPr/>
          </p:nvSpPr>
          <p:spPr>
            <a:xfrm>
              <a:off x="9600350" y="4608413"/>
              <a:ext cx="2445900" cy="24462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21" name="Google Shape;11121;g30531508078_0_26345"/>
            <p:cNvGrpSpPr/>
            <p:nvPr/>
          </p:nvGrpSpPr>
          <p:grpSpPr>
            <a:xfrm flipH="1">
              <a:off x="9600300" y="4608477"/>
              <a:ext cx="2446007" cy="2446071"/>
              <a:chOff x="0" y="2697527"/>
              <a:chExt cx="2446007" cy="2446071"/>
            </a:xfrm>
          </p:grpSpPr>
          <p:sp>
            <p:nvSpPr>
              <p:cNvPr id="11122" name="Google Shape;11122;g30531508078_0_26345"/>
              <p:cNvSpPr/>
              <p:nvPr/>
            </p:nvSpPr>
            <p:spPr>
              <a:xfrm>
                <a:off x="355251" y="2697550"/>
                <a:ext cx="67" cy="2446048"/>
              </a:xfrm>
              <a:custGeom>
                <a:avLst/>
                <a:gdLst/>
                <a:ahLst/>
                <a:cxnLst/>
                <a:rect l="l" t="t" r="r" b="b"/>
                <a:pathLst>
                  <a:path w="1" h="36773" fill="none" extrusionOk="0">
                    <a:moveTo>
                      <a:pt x="0" y="1"/>
                    </a:moveTo>
                    <a:lnTo>
                      <a:pt x="0" y="36772"/>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3" name="Google Shape;11123;g30531508078_0_26345"/>
              <p:cNvSpPr/>
              <p:nvPr/>
            </p:nvSpPr>
            <p:spPr>
              <a:xfrm>
                <a:off x="702920" y="2697550"/>
                <a:ext cx="67" cy="2446048"/>
              </a:xfrm>
              <a:custGeom>
                <a:avLst/>
                <a:gdLst/>
                <a:ahLst/>
                <a:cxnLst/>
                <a:rect l="l" t="t" r="r" b="b"/>
                <a:pathLst>
                  <a:path w="1" h="36773" fill="none" extrusionOk="0">
                    <a:moveTo>
                      <a:pt x="0" y="1"/>
                    </a:moveTo>
                    <a:lnTo>
                      <a:pt x="0" y="36772"/>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4" name="Google Shape;11124;g30531508078_0_26345"/>
              <p:cNvSpPr/>
              <p:nvPr/>
            </p:nvSpPr>
            <p:spPr>
              <a:xfrm>
                <a:off x="1049057"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5" name="Google Shape;11125;g30531508078_0_26345"/>
              <p:cNvSpPr/>
              <p:nvPr/>
            </p:nvSpPr>
            <p:spPr>
              <a:xfrm>
                <a:off x="1395199"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6" name="Google Shape;11126;g30531508078_0_26345"/>
              <p:cNvSpPr/>
              <p:nvPr/>
            </p:nvSpPr>
            <p:spPr>
              <a:xfrm>
                <a:off x="1742872"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7" name="Google Shape;11127;g30531508078_0_26345"/>
              <p:cNvSpPr/>
              <p:nvPr/>
            </p:nvSpPr>
            <p:spPr>
              <a:xfrm>
                <a:off x="2089015"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8" name="Google Shape;11128;g30531508078_0_26345"/>
              <p:cNvSpPr/>
              <p:nvPr/>
            </p:nvSpPr>
            <p:spPr>
              <a:xfrm>
                <a:off x="23" y="3052800"/>
                <a:ext cx="2435338" cy="67"/>
              </a:xfrm>
              <a:custGeom>
                <a:avLst/>
                <a:gdLst/>
                <a:ahLst/>
                <a:cxnLst/>
                <a:rect l="l" t="t" r="r" b="b"/>
                <a:pathLst>
                  <a:path w="10523" h="1" fill="none" extrusionOk="0">
                    <a:moveTo>
                      <a:pt x="10523" y="1"/>
                    </a:moveTo>
                    <a:lnTo>
                      <a:pt x="0" y="1"/>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9" name="Google Shape;11129;g30531508078_0_26345"/>
              <p:cNvSpPr/>
              <p:nvPr/>
            </p:nvSpPr>
            <p:spPr>
              <a:xfrm>
                <a:off x="23" y="3400476"/>
                <a:ext cx="2435338" cy="67"/>
              </a:xfrm>
              <a:custGeom>
                <a:avLst/>
                <a:gdLst/>
                <a:ahLst/>
                <a:cxnLst/>
                <a:rect l="l" t="t" r="r" b="b"/>
                <a:pathLst>
                  <a:path w="10523" h="1" fill="none" extrusionOk="0">
                    <a:moveTo>
                      <a:pt x="10523" y="1"/>
                    </a:moveTo>
                    <a:lnTo>
                      <a:pt x="0" y="1"/>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0" name="Google Shape;11130;g30531508078_0_26345"/>
              <p:cNvSpPr/>
              <p:nvPr/>
            </p:nvSpPr>
            <p:spPr>
              <a:xfrm>
                <a:off x="23" y="3746621"/>
                <a:ext cx="2435338" cy="67"/>
              </a:xfrm>
              <a:custGeom>
                <a:avLst/>
                <a:gdLst/>
                <a:ahLst/>
                <a:cxnLst/>
                <a:rect l="l" t="t" r="r" b="b"/>
                <a:pathLst>
                  <a:path w="10523" h="1" fill="none" extrusionOk="0">
                    <a:moveTo>
                      <a:pt x="10523" y="1"/>
                    </a:moveTo>
                    <a:lnTo>
                      <a:pt x="0" y="1"/>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1" name="Google Shape;11131;g30531508078_0_26345"/>
              <p:cNvSpPr/>
              <p:nvPr/>
            </p:nvSpPr>
            <p:spPr>
              <a:xfrm>
                <a:off x="23" y="4092833"/>
                <a:ext cx="2445984" cy="67"/>
              </a:xfrm>
              <a:custGeom>
                <a:avLst/>
                <a:gdLst/>
                <a:ahLst/>
                <a:cxnLst/>
                <a:rect l="l" t="t" r="r" b="b"/>
                <a:pathLst>
                  <a:path w="10569" h="1" fill="none" extrusionOk="0">
                    <a:moveTo>
                      <a:pt x="10568" y="0"/>
                    </a:moveTo>
                    <a:lnTo>
                      <a:pt x="0" y="0"/>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2" name="Google Shape;11132;g30531508078_0_26345"/>
              <p:cNvSpPr/>
              <p:nvPr/>
            </p:nvSpPr>
            <p:spPr>
              <a:xfrm>
                <a:off x="0" y="4786661"/>
                <a:ext cx="2445982" cy="67"/>
              </a:xfrm>
              <a:custGeom>
                <a:avLst/>
                <a:gdLst/>
                <a:ahLst/>
                <a:cxnLst/>
                <a:rect l="l" t="t" r="r" b="b"/>
                <a:pathLst>
                  <a:path w="36772" h="1" fill="none" extrusionOk="0">
                    <a:moveTo>
                      <a:pt x="36772" y="0"/>
                    </a:moveTo>
                    <a:lnTo>
                      <a:pt x="0" y="0"/>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3" name="Google Shape;11133;g30531508078_0_26345"/>
              <p:cNvSpPr/>
              <p:nvPr/>
            </p:nvSpPr>
            <p:spPr>
              <a:xfrm>
                <a:off x="0" y="4440516"/>
                <a:ext cx="2445982" cy="67"/>
              </a:xfrm>
              <a:custGeom>
                <a:avLst/>
                <a:gdLst/>
                <a:ahLst/>
                <a:cxnLst/>
                <a:rect l="l" t="t" r="r" b="b"/>
                <a:pathLst>
                  <a:path w="36772" h="1" fill="none" extrusionOk="0">
                    <a:moveTo>
                      <a:pt x="36772" y="0"/>
                    </a:moveTo>
                    <a:lnTo>
                      <a:pt x="0" y="0"/>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1134"/>
        <p:cNvGrpSpPr/>
        <p:nvPr/>
      </p:nvGrpSpPr>
      <p:grpSpPr>
        <a:xfrm>
          <a:off x="0" y="0"/>
          <a:ext cx="0" cy="0"/>
          <a:chOff x="0" y="0"/>
          <a:chExt cx="0" cy="0"/>
        </a:xfrm>
      </p:grpSpPr>
      <p:sp>
        <p:nvSpPr>
          <p:cNvPr id="11135" name="Google Shape;11135;g30531508078_0_26368"/>
          <p:cNvSpPr/>
          <p:nvPr/>
        </p:nvSpPr>
        <p:spPr>
          <a:xfrm rot="1175372">
            <a:off x="8680022" y="12333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6" name="Google Shape;11136;g30531508078_0_26368"/>
          <p:cNvSpPr txBox="1"/>
          <p:nvPr/>
        </p:nvSpPr>
        <p:spPr>
          <a:xfrm rot="996460">
            <a:off x="4862135" y="17507"/>
            <a:ext cx="7586684"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Dela Gothic One"/>
                <a:ea typeface="Dela Gothic One"/>
                <a:cs typeface="Dela Gothic One"/>
                <a:sym typeface="Dela Gothic One"/>
              </a:rPr>
              <a:t>RESUME </a:t>
            </a:r>
            <a:endParaRPr>
              <a:solidFill>
                <a:schemeClr val="dk2"/>
              </a:solidFill>
              <a:latin typeface="Dela Gothic One"/>
              <a:ea typeface="Dela Gothic One"/>
              <a:cs typeface="Dela Gothic One"/>
              <a:sym typeface="Dela Gothic One"/>
            </a:endParaRPr>
          </a:p>
        </p:txBody>
      </p:sp>
      <p:sp>
        <p:nvSpPr>
          <p:cNvPr id="11137" name="Google Shape;11137;g30531508078_0_26368"/>
          <p:cNvSpPr txBox="1"/>
          <p:nvPr/>
        </p:nvSpPr>
        <p:spPr>
          <a:xfrm rot="996484">
            <a:off x="-1376655" y="4849507"/>
            <a:ext cx="5615359" cy="298986"/>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CHEER COACH CHEER COACH CHEER COACH</a:t>
            </a:r>
            <a:endParaRPr>
              <a:solidFill>
                <a:schemeClr val="dk1"/>
              </a:solidFill>
              <a:latin typeface="Dela Gothic One"/>
              <a:ea typeface="Dela Gothic One"/>
              <a:cs typeface="Dela Gothic One"/>
              <a:sym typeface="Dela Gothic One"/>
            </a:endParaRPr>
          </a:p>
        </p:txBody>
      </p:sp>
      <p:grpSp>
        <p:nvGrpSpPr>
          <p:cNvPr id="11138" name="Google Shape;11138;g30531508078_0_26368"/>
          <p:cNvGrpSpPr/>
          <p:nvPr/>
        </p:nvGrpSpPr>
        <p:grpSpPr>
          <a:xfrm>
            <a:off x="323450" y="1825605"/>
            <a:ext cx="391661" cy="588385"/>
            <a:chOff x="3163475" y="4240162"/>
            <a:chExt cx="391661" cy="588385"/>
          </a:xfrm>
        </p:grpSpPr>
        <p:sp>
          <p:nvSpPr>
            <p:cNvPr id="11139" name="Google Shape;11139;g30531508078_0_26368"/>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0" name="Google Shape;11140;g30531508078_0_26368"/>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41" name="Google Shape;11141;g30531508078_0_26368"/>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42" name="Google Shape;11142;g30531508078_0_26368"/>
          <p:cNvGrpSpPr/>
          <p:nvPr/>
        </p:nvGrpSpPr>
        <p:grpSpPr>
          <a:xfrm>
            <a:off x="-717375" y="-798388"/>
            <a:ext cx="1560300" cy="1560300"/>
            <a:chOff x="2635175" y="-705975"/>
            <a:chExt cx="1560300" cy="1560300"/>
          </a:xfrm>
        </p:grpSpPr>
        <p:sp>
          <p:nvSpPr>
            <p:cNvPr id="11143" name="Google Shape;11143;g30531508078_0_26368"/>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4" name="Google Shape;11144;g30531508078_0_26368"/>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45" name="Google Shape;11145;g30531508078_0_26368"/>
          <p:cNvGrpSpPr/>
          <p:nvPr/>
        </p:nvGrpSpPr>
        <p:grpSpPr>
          <a:xfrm flipH="1">
            <a:off x="4623390" y="4625291"/>
            <a:ext cx="4520612" cy="518202"/>
            <a:chOff x="515762" y="4625291"/>
            <a:chExt cx="4520612" cy="518202"/>
          </a:xfrm>
        </p:grpSpPr>
        <p:sp>
          <p:nvSpPr>
            <p:cNvPr id="11146" name="Google Shape;11146;g30531508078_0_26368"/>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7" name="Google Shape;11147;g30531508078_0_26368"/>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8" name="Google Shape;11148;g30531508078_0_26368"/>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9" name="Google Shape;11149;g30531508078_0_26368"/>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0" name="Google Shape;11150;g30531508078_0_26368"/>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1" name="Google Shape;11151;g30531508078_0_26368"/>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2" name="Google Shape;11152;g30531508078_0_26368"/>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3" name="Google Shape;11153;g30531508078_0_26368"/>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4" name="Google Shape;11154;g30531508078_0_26368"/>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5" name="Google Shape;11155;g30531508078_0_26368"/>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6" name="Google Shape;11156;g30531508078_0_26368"/>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7" name="Google Shape;11157;g30531508078_0_26368"/>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8" name="Google Shape;11158;g30531508078_0_26368"/>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9" name="Google Shape;11159;g30531508078_0_26368"/>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0" name="Google Shape;11160;g30531508078_0_26368"/>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1" name="Google Shape;11161;g30531508078_0_26368"/>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2" name="Google Shape;11162;g30531508078_0_26368"/>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3" name="Google Shape;11163;g30531508078_0_26368"/>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4" name="Google Shape;11164;g30531508078_0_26368"/>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5" name="Google Shape;11165;g30531508078_0_26368"/>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6" name="Google Shape;11166;g30531508078_0_26368"/>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7" name="Google Shape;11167;g30531508078_0_26368"/>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8" name="Google Shape;11168;g30531508078_0_26368"/>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9" name="Google Shape;11169;g30531508078_0_26368"/>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0" name="Google Shape;11170;g30531508078_0_26368"/>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1" name="Google Shape;11171;g30531508078_0_26368"/>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2" name="Google Shape;11172;g30531508078_0_26368"/>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3" name="Google Shape;11173;g30531508078_0_26368"/>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4" name="Google Shape;11174;g30531508078_0_26368"/>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5" name="Google Shape;11175;g30531508078_0_26368"/>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6" name="Google Shape;11176;g30531508078_0_26368"/>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7" name="Google Shape;11177;g30531508078_0_26368"/>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8" name="Google Shape;11178;g30531508078_0_26368"/>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9" name="Google Shape;11179;g30531508078_0_26368"/>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0" name="Google Shape;11180;g30531508078_0_26368"/>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1" name="Google Shape;11181;g30531508078_0_26368"/>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2" name="Google Shape;11182;g30531508078_0_26368"/>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3" name="Google Shape;11183;g30531508078_0_26368"/>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4" name="Google Shape;11184;g30531508078_0_26368"/>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5" name="Google Shape;11185;g30531508078_0_26368"/>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6" name="Google Shape;11186;g30531508078_0_26368"/>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7" name="Google Shape;11187;g30531508078_0_26368"/>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8" name="Google Shape;11188;g30531508078_0_26368"/>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9" name="Google Shape;11189;g30531508078_0_26368"/>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0" name="Google Shape;11190;g30531508078_0_26368"/>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1" name="Google Shape;11191;g30531508078_0_26368"/>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2" name="Google Shape;11192;g30531508078_0_26368"/>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3" name="Google Shape;11193;g30531508078_0_26368"/>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4" name="Google Shape;11194;g30531508078_0_26368"/>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5" name="Google Shape;11195;g30531508078_0_26368"/>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6" name="Google Shape;11196;g30531508078_0_26368"/>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7" name="Google Shape;11197;g30531508078_0_26368"/>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8" name="Google Shape;11198;g30531508078_0_26368"/>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9" name="Google Shape;11199;g30531508078_0_26368"/>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0" name="Google Shape;11200;g30531508078_0_26368"/>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1" name="Google Shape;11201;g30531508078_0_26368"/>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2" name="Google Shape;11202;g30531508078_0_26368"/>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3" name="Google Shape;11203;g30531508078_0_26368"/>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4" name="Google Shape;11204;g30531508078_0_26368"/>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5" name="Google Shape;11205;g30531508078_0_26368"/>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6" name="Google Shape;11206;g30531508078_0_26368"/>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7" name="Google Shape;11207;g30531508078_0_26368"/>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8" name="Google Shape;11208;g30531508078_0_26368"/>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9" name="Google Shape;11209;g30531508078_0_26368"/>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0" name="Google Shape;11210;g30531508078_0_26368"/>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1" name="Google Shape;11211;g30531508078_0_26368"/>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2" name="Google Shape;11212;g30531508078_0_26368"/>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3" name="Google Shape;11213;g30531508078_0_26368"/>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4" name="Google Shape;11214;g30531508078_0_26368"/>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5" name="Google Shape;11215;g30531508078_0_26368"/>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1216"/>
        <p:cNvGrpSpPr/>
        <p:nvPr/>
      </p:nvGrpSpPr>
      <p:grpSpPr>
        <a:xfrm>
          <a:off x="0" y="0"/>
          <a:ext cx="0" cy="0"/>
          <a:chOff x="0" y="0"/>
          <a:chExt cx="0" cy="0"/>
        </a:xfrm>
      </p:grpSpPr>
      <p:grpSp>
        <p:nvGrpSpPr>
          <p:cNvPr id="11217" name="Google Shape;11217;g30531508078_0_26450"/>
          <p:cNvGrpSpPr/>
          <p:nvPr/>
        </p:nvGrpSpPr>
        <p:grpSpPr>
          <a:xfrm flipH="1">
            <a:off x="801765" y="-9"/>
            <a:ext cx="4520612" cy="518202"/>
            <a:chOff x="515762" y="4625291"/>
            <a:chExt cx="4520612" cy="518202"/>
          </a:xfrm>
        </p:grpSpPr>
        <p:sp>
          <p:nvSpPr>
            <p:cNvPr id="11218" name="Google Shape;11218;g30531508078_0_26450"/>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9" name="Google Shape;11219;g30531508078_0_26450"/>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0" name="Google Shape;11220;g30531508078_0_26450"/>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1" name="Google Shape;11221;g30531508078_0_26450"/>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2" name="Google Shape;11222;g30531508078_0_26450"/>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3" name="Google Shape;11223;g30531508078_0_26450"/>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4" name="Google Shape;11224;g30531508078_0_26450"/>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5" name="Google Shape;11225;g30531508078_0_26450"/>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6" name="Google Shape;11226;g30531508078_0_26450"/>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7" name="Google Shape;11227;g30531508078_0_26450"/>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8" name="Google Shape;11228;g30531508078_0_26450"/>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9" name="Google Shape;11229;g30531508078_0_26450"/>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0" name="Google Shape;11230;g30531508078_0_26450"/>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1" name="Google Shape;11231;g30531508078_0_26450"/>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2" name="Google Shape;11232;g30531508078_0_26450"/>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3" name="Google Shape;11233;g30531508078_0_26450"/>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4" name="Google Shape;11234;g30531508078_0_26450"/>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5" name="Google Shape;11235;g30531508078_0_26450"/>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6" name="Google Shape;11236;g30531508078_0_26450"/>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7" name="Google Shape;11237;g30531508078_0_26450"/>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8" name="Google Shape;11238;g30531508078_0_26450"/>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9" name="Google Shape;11239;g30531508078_0_26450"/>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0" name="Google Shape;11240;g30531508078_0_26450"/>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1" name="Google Shape;11241;g30531508078_0_26450"/>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2" name="Google Shape;11242;g30531508078_0_26450"/>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3" name="Google Shape;11243;g30531508078_0_26450"/>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4" name="Google Shape;11244;g30531508078_0_26450"/>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5" name="Google Shape;11245;g30531508078_0_26450"/>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6" name="Google Shape;11246;g30531508078_0_26450"/>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7" name="Google Shape;11247;g30531508078_0_26450"/>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8" name="Google Shape;11248;g30531508078_0_26450"/>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9" name="Google Shape;11249;g30531508078_0_26450"/>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0" name="Google Shape;11250;g30531508078_0_26450"/>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1" name="Google Shape;11251;g30531508078_0_26450"/>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2" name="Google Shape;11252;g30531508078_0_26450"/>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3" name="Google Shape;11253;g30531508078_0_26450"/>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4" name="Google Shape;11254;g30531508078_0_26450"/>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5" name="Google Shape;11255;g30531508078_0_26450"/>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6" name="Google Shape;11256;g30531508078_0_26450"/>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7" name="Google Shape;11257;g30531508078_0_26450"/>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8" name="Google Shape;11258;g30531508078_0_26450"/>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9" name="Google Shape;11259;g30531508078_0_26450"/>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0" name="Google Shape;11260;g30531508078_0_26450"/>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1" name="Google Shape;11261;g30531508078_0_26450"/>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2" name="Google Shape;11262;g30531508078_0_26450"/>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3" name="Google Shape;11263;g30531508078_0_26450"/>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4" name="Google Shape;11264;g30531508078_0_26450"/>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5" name="Google Shape;11265;g30531508078_0_26450"/>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6" name="Google Shape;11266;g30531508078_0_26450"/>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7" name="Google Shape;11267;g30531508078_0_26450"/>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8" name="Google Shape;11268;g30531508078_0_26450"/>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9" name="Google Shape;11269;g30531508078_0_26450"/>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0" name="Google Shape;11270;g30531508078_0_26450"/>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1" name="Google Shape;11271;g30531508078_0_26450"/>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2" name="Google Shape;11272;g30531508078_0_26450"/>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3" name="Google Shape;11273;g30531508078_0_26450"/>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4" name="Google Shape;11274;g30531508078_0_26450"/>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5" name="Google Shape;11275;g30531508078_0_26450"/>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6" name="Google Shape;11276;g30531508078_0_26450"/>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7" name="Google Shape;11277;g30531508078_0_26450"/>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8" name="Google Shape;11278;g30531508078_0_26450"/>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9" name="Google Shape;11279;g30531508078_0_26450"/>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0" name="Google Shape;11280;g30531508078_0_26450"/>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1" name="Google Shape;11281;g30531508078_0_26450"/>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2" name="Google Shape;11282;g30531508078_0_26450"/>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3" name="Google Shape;11283;g30531508078_0_26450"/>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4" name="Google Shape;11284;g30531508078_0_26450"/>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5" name="Google Shape;11285;g30531508078_0_26450"/>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6" name="Google Shape;11286;g30531508078_0_26450"/>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7" name="Google Shape;11287;g30531508078_0_26450"/>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88" name="Google Shape;11288;g30531508078_0_26450"/>
          <p:cNvSpPr/>
          <p:nvPr/>
        </p:nvSpPr>
        <p:spPr>
          <a:xfrm rot="1175372">
            <a:off x="8680022" y="7351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9" name="Google Shape;11289;g30531508078_0_26450"/>
          <p:cNvSpPr txBox="1"/>
          <p:nvPr/>
        </p:nvSpPr>
        <p:spPr>
          <a:xfrm rot="996484">
            <a:off x="-1376655" y="4849507"/>
            <a:ext cx="5615359" cy="298986"/>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CHEER COACH CHEER COACH CHEER COACH</a:t>
            </a:r>
            <a:endParaRPr>
              <a:solidFill>
                <a:schemeClr val="dk1"/>
              </a:solidFill>
              <a:latin typeface="Dela Gothic One"/>
              <a:ea typeface="Dela Gothic One"/>
              <a:cs typeface="Dela Gothic One"/>
              <a:sym typeface="Dela Gothic One"/>
            </a:endParaRPr>
          </a:p>
        </p:txBody>
      </p:sp>
      <p:sp>
        <p:nvSpPr>
          <p:cNvPr id="11290" name="Google Shape;11290;g30531508078_0_26450"/>
          <p:cNvSpPr txBox="1"/>
          <p:nvPr/>
        </p:nvSpPr>
        <p:spPr>
          <a:xfrm rot="996460">
            <a:off x="4862135" y="17507"/>
            <a:ext cx="7586684"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Dela Gothic One"/>
                <a:ea typeface="Dela Gothic One"/>
                <a:cs typeface="Dela Gothic One"/>
                <a:sym typeface="Dela Gothic One"/>
              </a:rPr>
              <a:t>RESUME </a:t>
            </a:r>
            <a:endParaRPr>
              <a:solidFill>
                <a:schemeClr val="dk2"/>
              </a:solidFill>
              <a:latin typeface="Dela Gothic One"/>
              <a:ea typeface="Dela Gothic One"/>
              <a:cs typeface="Dela Gothic One"/>
              <a:sym typeface="Dela Gothic One"/>
            </a:endParaRPr>
          </a:p>
        </p:txBody>
      </p:sp>
      <p:sp>
        <p:nvSpPr>
          <p:cNvPr id="11291" name="Google Shape;11291;g30531508078_0_26450"/>
          <p:cNvSpPr/>
          <p:nvPr/>
        </p:nvSpPr>
        <p:spPr>
          <a:xfrm rot="10800000">
            <a:off x="-8061" y="2606186"/>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2" name="Google Shape;11292;g30531508078_0_26450"/>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93" name="Google Shape;11293;g30531508078_0_26450"/>
          <p:cNvGrpSpPr/>
          <p:nvPr/>
        </p:nvGrpSpPr>
        <p:grpSpPr>
          <a:xfrm>
            <a:off x="5548025" y="4461125"/>
            <a:ext cx="1560300" cy="1560300"/>
            <a:chOff x="2635175" y="-705975"/>
            <a:chExt cx="1560300" cy="1560300"/>
          </a:xfrm>
        </p:grpSpPr>
        <p:sp>
          <p:nvSpPr>
            <p:cNvPr id="11294" name="Google Shape;11294;g30531508078_0_26450"/>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5" name="Google Shape;11295;g30531508078_0_26450"/>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1050"/>
        <p:cNvGrpSpPr/>
        <p:nvPr/>
      </p:nvGrpSpPr>
      <p:grpSpPr>
        <a:xfrm>
          <a:off x="0" y="0"/>
          <a:ext cx="0" cy="0"/>
          <a:chOff x="0" y="0"/>
          <a:chExt cx="0" cy="0"/>
        </a:xfrm>
      </p:grpSpPr>
      <p:sp>
        <p:nvSpPr>
          <p:cNvPr id="1051" name="Google Shape;1051;g30531508078_0_2864"/>
          <p:cNvSpPr txBox="1">
            <a:spLocks noGrp="1"/>
          </p:cNvSpPr>
          <p:nvPr>
            <p:ph type="body" idx="1"/>
          </p:nvPr>
        </p:nvSpPr>
        <p:spPr>
          <a:xfrm>
            <a:off x="4426225" y="2699550"/>
            <a:ext cx="3929100" cy="1354200"/>
          </a:xfrm>
          <a:prstGeom prst="rect">
            <a:avLst/>
          </a:prstGeom>
          <a:noFill/>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052" name="Google Shape;1052;g30531508078_0_2864"/>
          <p:cNvSpPr txBox="1">
            <a:spLocks noGrp="1"/>
          </p:cNvSpPr>
          <p:nvPr>
            <p:ph type="subTitle" idx="2"/>
          </p:nvPr>
        </p:nvSpPr>
        <p:spPr>
          <a:xfrm>
            <a:off x="4426225" y="2209175"/>
            <a:ext cx="3929100" cy="411600"/>
          </a:xfrm>
          <a:prstGeom prst="rect">
            <a:avLst/>
          </a:prstGeom>
          <a:solidFill>
            <a:schemeClr val="dk1"/>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000"/>
              <a:buFont typeface="Raleway Medium"/>
              <a:buChar char="●"/>
              <a:defRPr sz="2000">
                <a:solidFill>
                  <a:schemeClr val="lt1"/>
                </a:solidFill>
                <a:latin typeface="Raleway Medium"/>
                <a:ea typeface="Raleway Medium"/>
                <a:cs typeface="Raleway Medium"/>
                <a:sym typeface="Raleway Medium"/>
              </a:defRPr>
            </a:lvl1pPr>
            <a:lvl2pPr lvl="1" algn="ctr">
              <a:lnSpc>
                <a:spcPct val="100000"/>
              </a:lnSpc>
              <a:spcBef>
                <a:spcPts val="0"/>
              </a:spcBef>
              <a:spcAft>
                <a:spcPts val="0"/>
              </a:spcAft>
              <a:buClr>
                <a:schemeClr val="lt1"/>
              </a:buClr>
              <a:buSzPts val="2000"/>
              <a:buChar char="○"/>
              <a:defRPr sz="2000">
                <a:solidFill>
                  <a:schemeClr val="lt1"/>
                </a:solidFill>
              </a:defRPr>
            </a:lvl2pPr>
            <a:lvl3pPr lvl="2" algn="ctr">
              <a:lnSpc>
                <a:spcPct val="100000"/>
              </a:lnSpc>
              <a:spcBef>
                <a:spcPts val="0"/>
              </a:spcBef>
              <a:spcAft>
                <a:spcPts val="0"/>
              </a:spcAft>
              <a:buClr>
                <a:schemeClr val="lt1"/>
              </a:buClr>
              <a:buSzPts val="2000"/>
              <a:buChar char="■"/>
              <a:defRPr sz="2000">
                <a:solidFill>
                  <a:schemeClr val="lt1"/>
                </a:solidFill>
              </a:defRPr>
            </a:lvl3pPr>
            <a:lvl4pPr lvl="3" algn="ctr">
              <a:lnSpc>
                <a:spcPct val="100000"/>
              </a:lnSpc>
              <a:spcBef>
                <a:spcPts val="0"/>
              </a:spcBef>
              <a:spcAft>
                <a:spcPts val="0"/>
              </a:spcAft>
              <a:buClr>
                <a:schemeClr val="lt1"/>
              </a:buClr>
              <a:buSzPts val="2000"/>
              <a:buChar char="●"/>
              <a:defRPr sz="2000">
                <a:solidFill>
                  <a:schemeClr val="lt1"/>
                </a:solidFill>
              </a:defRPr>
            </a:lvl4pPr>
            <a:lvl5pPr lvl="4" algn="ctr">
              <a:lnSpc>
                <a:spcPct val="100000"/>
              </a:lnSpc>
              <a:spcBef>
                <a:spcPts val="0"/>
              </a:spcBef>
              <a:spcAft>
                <a:spcPts val="0"/>
              </a:spcAft>
              <a:buClr>
                <a:schemeClr val="lt1"/>
              </a:buClr>
              <a:buSzPts val="2000"/>
              <a:buChar char="○"/>
              <a:defRPr sz="2000">
                <a:solidFill>
                  <a:schemeClr val="lt1"/>
                </a:solidFill>
              </a:defRPr>
            </a:lvl5pPr>
            <a:lvl6pPr lvl="5" algn="ctr">
              <a:lnSpc>
                <a:spcPct val="100000"/>
              </a:lnSpc>
              <a:spcBef>
                <a:spcPts val="0"/>
              </a:spcBef>
              <a:spcAft>
                <a:spcPts val="0"/>
              </a:spcAft>
              <a:buClr>
                <a:schemeClr val="lt1"/>
              </a:buClr>
              <a:buSzPts val="2000"/>
              <a:buChar char="■"/>
              <a:defRPr sz="2000">
                <a:solidFill>
                  <a:schemeClr val="lt1"/>
                </a:solidFill>
              </a:defRPr>
            </a:lvl6pPr>
            <a:lvl7pPr lvl="6" algn="ctr">
              <a:lnSpc>
                <a:spcPct val="100000"/>
              </a:lnSpc>
              <a:spcBef>
                <a:spcPts val="0"/>
              </a:spcBef>
              <a:spcAft>
                <a:spcPts val="0"/>
              </a:spcAft>
              <a:buClr>
                <a:schemeClr val="lt1"/>
              </a:buClr>
              <a:buSzPts val="2000"/>
              <a:buChar char="●"/>
              <a:defRPr sz="2000">
                <a:solidFill>
                  <a:schemeClr val="lt1"/>
                </a:solidFill>
              </a:defRPr>
            </a:lvl7pPr>
            <a:lvl8pPr lvl="7" algn="ctr">
              <a:lnSpc>
                <a:spcPct val="100000"/>
              </a:lnSpc>
              <a:spcBef>
                <a:spcPts val="0"/>
              </a:spcBef>
              <a:spcAft>
                <a:spcPts val="0"/>
              </a:spcAft>
              <a:buClr>
                <a:schemeClr val="lt1"/>
              </a:buClr>
              <a:buSzPts val="2000"/>
              <a:buChar char="○"/>
              <a:defRPr sz="2000">
                <a:solidFill>
                  <a:schemeClr val="lt1"/>
                </a:solidFill>
              </a:defRPr>
            </a:lvl8pPr>
            <a:lvl9pPr lvl="8" algn="ctr">
              <a:lnSpc>
                <a:spcPct val="100000"/>
              </a:lnSpc>
              <a:spcBef>
                <a:spcPts val="0"/>
              </a:spcBef>
              <a:spcAft>
                <a:spcPts val="0"/>
              </a:spcAft>
              <a:buClr>
                <a:schemeClr val="lt1"/>
              </a:buClr>
              <a:buSzPts val="2000"/>
              <a:buChar char="■"/>
              <a:defRPr sz="2000">
                <a:solidFill>
                  <a:schemeClr val="lt1"/>
                </a:solidFill>
              </a:defRPr>
            </a:lvl9pPr>
          </a:lstStyle>
          <a:p>
            <a:endParaRPr/>
          </a:p>
        </p:txBody>
      </p:sp>
      <p:sp>
        <p:nvSpPr>
          <p:cNvPr id="1053" name="Google Shape;1053;g30531508078_0_2864"/>
          <p:cNvSpPr txBox="1">
            <a:spLocks noGrp="1"/>
          </p:cNvSpPr>
          <p:nvPr>
            <p:ph type="title"/>
          </p:nvPr>
        </p:nvSpPr>
        <p:spPr>
          <a:xfrm>
            <a:off x="4357675" y="539496"/>
            <a:ext cx="4066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54" name="Google Shape;1054;g30531508078_0_2864"/>
          <p:cNvSpPr txBox="1">
            <a:spLocks noGrp="1"/>
          </p:cNvSpPr>
          <p:nvPr>
            <p:ph type="subTitle" idx="3"/>
          </p:nvPr>
        </p:nvSpPr>
        <p:spPr>
          <a:xfrm>
            <a:off x="4426225" y="1715800"/>
            <a:ext cx="39291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055" name="Google Shape;1055;g30531508078_0_2864"/>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6" name="Google Shape;1056;g30531508078_0_2864"/>
          <p:cNvGrpSpPr/>
          <p:nvPr/>
        </p:nvGrpSpPr>
        <p:grpSpPr>
          <a:xfrm flipH="1">
            <a:off x="4623390" y="4625291"/>
            <a:ext cx="4520612" cy="518202"/>
            <a:chOff x="515762" y="4625291"/>
            <a:chExt cx="4520612" cy="518202"/>
          </a:xfrm>
        </p:grpSpPr>
        <p:sp>
          <p:nvSpPr>
            <p:cNvPr id="1057" name="Google Shape;1057;g30531508078_0_2864"/>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g30531508078_0_2864"/>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g30531508078_0_2864"/>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g30531508078_0_2864"/>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g30531508078_0_2864"/>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g30531508078_0_2864"/>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g30531508078_0_2864"/>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g30531508078_0_2864"/>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g30531508078_0_2864"/>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g30531508078_0_2864"/>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g30531508078_0_2864"/>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g30531508078_0_2864"/>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g30531508078_0_2864"/>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g30531508078_0_2864"/>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g30531508078_0_2864"/>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g30531508078_0_2864"/>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g30531508078_0_2864"/>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g30531508078_0_2864"/>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g30531508078_0_2864"/>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g30531508078_0_2864"/>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g30531508078_0_2864"/>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g30531508078_0_2864"/>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g30531508078_0_2864"/>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g30531508078_0_2864"/>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g30531508078_0_2864"/>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g30531508078_0_2864"/>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g30531508078_0_2864"/>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g30531508078_0_2864"/>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g30531508078_0_2864"/>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g30531508078_0_2864"/>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g30531508078_0_2864"/>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g30531508078_0_2864"/>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g30531508078_0_2864"/>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g30531508078_0_2864"/>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g30531508078_0_2864"/>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g30531508078_0_2864"/>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g30531508078_0_2864"/>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g30531508078_0_2864"/>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g30531508078_0_2864"/>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g30531508078_0_2864"/>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g30531508078_0_2864"/>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g30531508078_0_2864"/>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g30531508078_0_2864"/>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g30531508078_0_2864"/>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g30531508078_0_2864"/>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g30531508078_0_2864"/>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g30531508078_0_2864"/>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g30531508078_0_2864"/>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g30531508078_0_2864"/>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g30531508078_0_2864"/>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g30531508078_0_2864"/>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g30531508078_0_2864"/>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g30531508078_0_2864"/>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g30531508078_0_2864"/>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g30531508078_0_2864"/>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g30531508078_0_2864"/>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g30531508078_0_2864"/>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g30531508078_0_2864"/>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g30531508078_0_2864"/>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g30531508078_0_2864"/>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g30531508078_0_2864"/>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g30531508078_0_2864"/>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g30531508078_0_2864"/>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g30531508078_0_2864"/>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g30531508078_0_2864"/>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g30531508078_0_2864"/>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g30531508078_0_2864"/>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g30531508078_0_2864"/>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g30531508078_0_2864"/>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g30531508078_0_2864"/>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7"/>
        <p:cNvGrpSpPr/>
        <p:nvPr/>
      </p:nvGrpSpPr>
      <p:grpSpPr>
        <a:xfrm>
          <a:off x="0" y="0"/>
          <a:ext cx="0" cy="0"/>
          <a:chOff x="0" y="0"/>
          <a:chExt cx="0" cy="0"/>
        </a:xfrm>
      </p:grpSpPr>
      <p:sp>
        <p:nvSpPr>
          <p:cNvPr id="208" name="Google Shape;208;g30531508078_0_2021"/>
          <p:cNvSpPr txBox="1">
            <a:spLocks noGrp="1"/>
          </p:cNvSpPr>
          <p:nvPr>
            <p:ph type="title"/>
          </p:nvPr>
        </p:nvSpPr>
        <p:spPr>
          <a:xfrm>
            <a:off x="3488470" y="2763104"/>
            <a:ext cx="48933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3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9" name="Google Shape;209;g30531508078_0_2021"/>
          <p:cNvSpPr txBox="1">
            <a:spLocks noGrp="1"/>
          </p:cNvSpPr>
          <p:nvPr>
            <p:ph type="title" idx="2" hasCustomPrompt="1"/>
          </p:nvPr>
        </p:nvSpPr>
        <p:spPr>
          <a:xfrm>
            <a:off x="5435946" y="1331550"/>
            <a:ext cx="9984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10" name="Google Shape;210;g30531508078_0_2021"/>
          <p:cNvSpPr txBox="1">
            <a:spLocks noGrp="1"/>
          </p:cNvSpPr>
          <p:nvPr>
            <p:ph type="subTitle" idx="1"/>
          </p:nvPr>
        </p:nvSpPr>
        <p:spPr>
          <a:xfrm>
            <a:off x="3590625" y="3740700"/>
            <a:ext cx="4689000" cy="359400"/>
          </a:xfrm>
          <a:prstGeom prst="rect">
            <a:avLst/>
          </a:prstGeom>
          <a:solidFill>
            <a:schemeClr val="dk1"/>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1" name="Google Shape;211;g30531508078_0_2021"/>
          <p:cNvSpPr/>
          <p:nvPr/>
        </p:nvSpPr>
        <p:spPr>
          <a:xfrm rot="10800000" flipH="1">
            <a:off x="8463326" y="1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g30531508078_0_2021"/>
          <p:cNvSpPr/>
          <p:nvPr/>
        </p:nvSpPr>
        <p:spPr>
          <a:xfrm>
            <a:off x="7904325" y="1002617"/>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 name="Google Shape;213;g30531508078_0_2021"/>
          <p:cNvGrpSpPr/>
          <p:nvPr/>
        </p:nvGrpSpPr>
        <p:grpSpPr>
          <a:xfrm>
            <a:off x="4376175" y="762062"/>
            <a:ext cx="391661" cy="588385"/>
            <a:chOff x="3163475" y="4240162"/>
            <a:chExt cx="391661" cy="588385"/>
          </a:xfrm>
        </p:grpSpPr>
        <p:sp>
          <p:nvSpPr>
            <p:cNvPr id="214" name="Google Shape;214;g30531508078_0_2021"/>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g30531508078_0_2021"/>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g30531508078_0_2021"/>
          <p:cNvSpPr/>
          <p:nvPr/>
        </p:nvSpPr>
        <p:spPr>
          <a:xfrm>
            <a:off x="4097088" y="150714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1127"/>
        <p:cNvGrpSpPr/>
        <p:nvPr/>
      </p:nvGrpSpPr>
      <p:grpSpPr>
        <a:xfrm>
          <a:off x="0" y="0"/>
          <a:ext cx="0" cy="0"/>
          <a:chOff x="0" y="0"/>
          <a:chExt cx="0" cy="0"/>
        </a:xfrm>
      </p:grpSpPr>
      <p:sp>
        <p:nvSpPr>
          <p:cNvPr id="1128" name="Google Shape;1128;g30531508078_0_2941"/>
          <p:cNvSpPr txBox="1">
            <a:spLocks noGrp="1"/>
          </p:cNvSpPr>
          <p:nvPr>
            <p:ph type="body" idx="1"/>
          </p:nvPr>
        </p:nvSpPr>
        <p:spPr>
          <a:xfrm>
            <a:off x="720000" y="2699550"/>
            <a:ext cx="4591200" cy="1354200"/>
          </a:xfrm>
          <a:prstGeom prst="rect">
            <a:avLst/>
          </a:prstGeom>
          <a:noFill/>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129" name="Google Shape;1129;g30531508078_0_2941"/>
          <p:cNvSpPr txBox="1">
            <a:spLocks noGrp="1"/>
          </p:cNvSpPr>
          <p:nvPr>
            <p:ph type="subTitle" idx="2"/>
          </p:nvPr>
        </p:nvSpPr>
        <p:spPr>
          <a:xfrm>
            <a:off x="720000" y="2209175"/>
            <a:ext cx="4591200" cy="411600"/>
          </a:xfrm>
          <a:prstGeom prst="rect">
            <a:avLst/>
          </a:prstGeom>
          <a:solidFill>
            <a:schemeClr val="dk1"/>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000"/>
              <a:buFont typeface="Raleway Medium"/>
              <a:buChar char="●"/>
              <a:defRPr sz="2000">
                <a:solidFill>
                  <a:schemeClr val="lt1"/>
                </a:solidFill>
                <a:latin typeface="Raleway Medium"/>
                <a:ea typeface="Raleway Medium"/>
                <a:cs typeface="Raleway Medium"/>
                <a:sym typeface="Raleway Medium"/>
              </a:defRPr>
            </a:lvl1pPr>
            <a:lvl2pPr lvl="1" algn="ctr">
              <a:lnSpc>
                <a:spcPct val="100000"/>
              </a:lnSpc>
              <a:spcBef>
                <a:spcPts val="0"/>
              </a:spcBef>
              <a:spcAft>
                <a:spcPts val="0"/>
              </a:spcAft>
              <a:buClr>
                <a:schemeClr val="lt1"/>
              </a:buClr>
              <a:buSzPts val="2000"/>
              <a:buChar char="○"/>
              <a:defRPr sz="2000">
                <a:solidFill>
                  <a:schemeClr val="lt1"/>
                </a:solidFill>
              </a:defRPr>
            </a:lvl2pPr>
            <a:lvl3pPr lvl="2" algn="ctr">
              <a:lnSpc>
                <a:spcPct val="100000"/>
              </a:lnSpc>
              <a:spcBef>
                <a:spcPts val="0"/>
              </a:spcBef>
              <a:spcAft>
                <a:spcPts val="0"/>
              </a:spcAft>
              <a:buClr>
                <a:schemeClr val="lt1"/>
              </a:buClr>
              <a:buSzPts val="2000"/>
              <a:buChar char="■"/>
              <a:defRPr sz="2000">
                <a:solidFill>
                  <a:schemeClr val="lt1"/>
                </a:solidFill>
              </a:defRPr>
            </a:lvl3pPr>
            <a:lvl4pPr lvl="3" algn="ctr">
              <a:lnSpc>
                <a:spcPct val="100000"/>
              </a:lnSpc>
              <a:spcBef>
                <a:spcPts val="0"/>
              </a:spcBef>
              <a:spcAft>
                <a:spcPts val="0"/>
              </a:spcAft>
              <a:buClr>
                <a:schemeClr val="lt1"/>
              </a:buClr>
              <a:buSzPts val="2000"/>
              <a:buChar char="●"/>
              <a:defRPr sz="2000">
                <a:solidFill>
                  <a:schemeClr val="lt1"/>
                </a:solidFill>
              </a:defRPr>
            </a:lvl4pPr>
            <a:lvl5pPr lvl="4" algn="ctr">
              <a:lnSpc>
                <a:spcPct val="100000"/>
              </a:lnSpc>
              <a:spcBef>
                <a:spcPts val="0"/>
              </a:spcBef>
              <a:spcAft>
                <a:spcPts val="0"/>
              </a:spcAft>
              <a:buClr>
                <a:schemeClr val="lt1"/>
              </a:buClr>
              <a:buSzPts val="2000"/>
              <a:buChar char="○"/>
              <a:defRPr sz="2000">
                <a:solidFill>
                  <a:schemeClr val="lt1"/>
                </a:solidFill>
              </a:defRPr>
            </a:lvl5pPr>
            <a:lvl6pPr lvl="5" algn="ctr">
              <a:lnSpc>
                <a:spcPct val="100000"/>
              </a:lnSpc>
              <a:spcBef>
                <a:spcPts val="0"/>
              </a:spcBef>
              <a:spcAft>
                <a:spcPts val="0"/>
              </a:spcAft>
              <a:buClr>
                <a:schemeClr val="lt1"/>
              </a:buClr>
              <a:buSzPts val="2000"/>
              <a:buChar char="■"/>
              <a:defRPr sz="2000">
                <a:solidFill>
                  <a:schemeClr val="lt1"/>
                </a:solidFill>
              </a:defRPr>
            </a:lvl6pPr>
            <a:lvl7pPr lvl="6" algn="ctr">
              <a:lnSpc>
                <a:spcPct val="100000"/>
              </a:lnSpc>
              <a:spcBef>
                <a:spcPts val="0"/>
              </a:spcBef>
              <a:spcAft>
                <a:spcPts val="0"/>
              </a:spcAft>
              <a:buClr>
                <a:schemeClr val="lt1"/>
              </a:buClr>
              <a:buSzPts val="2000"/>
              <a:buChar char="●"/>
              <a:defRPr sz="2000">
                <a:solidFill>
                  <a:schemeClr val="lt1"/>
                </a:solidFill>
              </a:defRPr>
            </a:lvl7pPr>
            <a:lvl8pPr lvl="7" algn="ctr">
              <a:lnSpc>
                <a:spcPct val="100000"/>
              </a:lnSpc>
              <a:spcBef>
                <a:spcPts val="0"/>
              </a:spcBef>
              <a:spcAft>
                <a:spcPts val="0"/>
              </a:spcAft>
              <a:buClr>
                <a:schemeClr val="lt1"/>
              </a:buClr>
              <a:buSzPts val="2000"/>
              <a:buChar char="○"/>
              <a:defRPr sz="2000">
                <a:solidFill>
                  <a:schemeClr val="lt1"/>
                </a:solidFill>
              </a:defRPr>
            </a:lvl8pPr>
            <a:lvl9pPr lvl="8" algn="ctr">
              <a:lnSpc>
                <a:spcPct val="100000"/>
              </a:lnSpc>
              <a:spcBef>
                <a:spcPts val="0"/>
              </a:spcBef>
              <a:spcAft>
                <a:spcPts val="0"/>
              </a:spcAft>
              <a:buClr>
                <a:schemeClr val="lt1"/>
              </a:buClr>
              <a:buSzPts val="2000"/>
              <a:buChar char="■"/>
              <a:defRPr sz="2000">
                <a:solidFill>
                  <a:schemeClr val="lt1"/>
                </a:solidFill>
              </a:defRPr>
            </a:lvl9pPr>
          </a:lstStyle>
          <a:p>
            <a:endParaRPr/>
          </a:p>
        </p:txBody>
      </p:sp>
      <p:sp>
        <p:nvSpPr>
          <p:cNvPr id="1130" name="Google Shape;1130;g30531508078_0_2941"/>
          <p:cNvSpPr txBox="1">
            <a:spLocks noGrp="1"/>
          </p:cNvSpPr>
          <p:nvPr>
            <p:ph type="title"/>
          </p:nvPr>
        </p:nvSpPr>
        <p:spPr>
          <a:xfrm>
            <a:off x="720000" y="539496"/>
            <a:ext cx="4591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131" name="Google Shape;1131;g30531508078_0_2941"/>
          <p:cNvSpPr txBox="1">
            <a:spLocks noGrp="1"/>
          </p:cNvSpPr>
          <p:nvPr>
            <p:ph type="subTitle" idx="3"/>
          </p:nvPr>
        </p:nvSpPr>
        <p:spPr>
          <a:xfrm>
            <a:off x="720000" y="1715800"/>
            <a:ext cx="45912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1132" name="Google Shape;1132;g30531508078_0_2941"/>
          <p:cNvGrpSpPr/>
          <p:nvPr/>
        </p:nvGrpSpPr>
        <p:grpSpPr>
          <a:xfrm flipH="1">
            <a:off x="-10" y="4625291"/>
            <a:ext cx="4520612" cy="518202"/>
            <a:chOff x="515762" y="4625291"/>
            <a:chExt cx="4520612" cy="518202"/>
          </a:xfrm>
        </p:grpSpPr>
        <p:sp>
          <p:nvSpPr>
            <p:cNvPr id="1133" name="Google Shape;1133;g30531508078_0_2941"/>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g30531508078_0_2941"/>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g30531508078_0_2941"/>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g30531508078_0_2941"/>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g30531508078_0_2941"/>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g30531508078_0_2941"/>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g30531508078_0_2941"/>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g30531508078_0_2941"/>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g30531508078_0_2941"/>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g30531508078_0_2941"/>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g30531508078_0_2941"/>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g30531508078_0_2941"/>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g30531508078_0_2941"/>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g30531508078_0_2941"/>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g30531508078_0_2941"/>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g30531508078_0_2941"/>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g30531508078_0_2941"/>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g30531508078_0_2941"/>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g30531508078_0_2941"/>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g30531508078_0_2941"/>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g30531508078_0_2941"/>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g30531508078_0_2941"/>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g30531508078_0_2941"/>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g30531508078_0_2941"/>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g30531508078_0_2941"/>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g30531508078_0_2941"/>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g30531508078_0_2941"/>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g30531508078_0_2941"/>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g30531508078_0_2941"/>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g30531508078_0_2941"/>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g30531508078_0_2941"/>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g30531508078_0_2941"/>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g30531508078_0_2941"/>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g30531508078_0_2941"/>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g30531508078_0_2941"/>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g30531508078_0_2941"/>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g30531508078_0_2941"/>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g30531508078_0_2941"/>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g30531508078_0_2941"/>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g30531508078_0_2941"/>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g30531508078_0_2941"/>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g30531508078_0_2941"/>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g30531508078_0_2941"/>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g30531508078_0_2941"/>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g30531508078_0_2941"/>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g30531508078_0_2941"/>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g30531508078_0_2941"/>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g30531508078_0_2941"/>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g30531508078_0_2941"/>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g30531508078_0_2941"/>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g30531508078_0_2941"/>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g30531508078_0_2941"/>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g30531508078_0_2941"/>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g30531508078_0_2941"/>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g30531508078_0_2941"/>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g30531508078_0_2941"/>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g30531508078_0_2941"/>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g30531508078_0_2941"/>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g30531508078_0_2941"/>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g30531508078_0_2941"/>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g30531508078_0_2941"/>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g30531508078_0_2941"/>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g30531508078_0_2941"/>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g30531508078_0_2941"/>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g30531508078_0_2941"/>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g30531508078_0_2941"/>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g30531508078_0_2941"/>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g30531508078_0_2941"/>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g30531508078_0_2941"/>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g30531508078_0_2941"/>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3" name="Google Shape;1203;g30531508078_0_2941"/>
          <p:cNvSpPr/>
          <p:nvPr/>
        </p:nvSpPr>
        <p:spPr>
          <a:xfrm flipH="1">
            <a:off x="1" y="-2033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1204"/>
        <p:cNvGrpSpPr/>
        <p:nvPr/>
      </p:nvGrpSpPr>
      <p:grpSpPr>
        <a:xfrm>
          <a:off x="0" y="0"/>
          <a:ext cx="0" cy="0"/>
          <a:chOff x="0" y="0"/>
          <a:chExt cx="0" cy="0"/>
        </a:xfrm>
      </p:grpSpPr>
      <p:sp>
        <p:nvSpPr>
          <p:cNvPr id="1205" name="Google Shape;1205;g30531508078_0_3018"/>
          <p:cNvSpPr txBox="1">
            <a:spLocks noGrp="1"/>
          </p:cNvSpPr>
          <p:nvPr>
            <p:ph type="title"/>
          </p:nvPr>
        </p:nvSpPr>
        <p:spPr>
          <a:xfrm>
            <a:off x="4823525" y="1408525"/>
            <a:ext cx="3009300" cy="4614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206" name="Google Shape;1206;g30531508078_0_3018"/>
          <p:cNvSpPr txBox="1">
            <a:spLocks noGrp="1"/>
          </p:cNvSpPr>
          <p:nvPr>
            <p:ph type="subTitle" idx="1"/>
          </p:nvPr>
        </p:nvSpPr>
        <p:spPr>
          <a:xfrm>
            <a:off x="4823525" y="1869875"/>
            <a:ext cx="3009300" cy="1053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grpSp>
        <p:nvGrpSpPr>
          <p:cNvPr id="1207" name="Google Shape;1207;g30531508078_0_3018"/>
          <p:cNvGrpSpPr/>
          <p:nvPr/>
        </p:nvGrpSpPr>
        <p:grpSpPr>
          <a:xfrm flipH="1">
            <a:off x="4623390" y="-9"/>
            <a:ext cx="4520612" cy="518202"/>
            <a:chOff x="515762" y="4625291"/>
            <a:chExt cx="4520612" cy="518202"/>
          </a:xfrm>
        </p:grpSpPr>
        <p:sp>
          <p:nvSpPr>
            <p:cNvPr id="1208" name="Google Shape;1208;g30531508078_0_3018"/>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g30531508078_0_3018"/>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g30531508078_0_3018"/>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g30531508078_0_3018"/>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g30531508078_0_3018"/>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g30531508078_0_3018"/>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g30531508078_0_3018"/>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g30531508078_0_3018"/>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g30531508078_0_3018"/>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g30531508078_0_3018"/>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g30531508078_0_3018"/>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g30531508078_0_3018"/>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g30531508078_0_3018"/>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g30531508078_0_3018"/>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g30531508078_0_3018"/>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g30531508078_0_3018"/>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g30531508078_0_3018"/>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g30531508078_0_3018"/>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g30531508078_0_3018"/>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g30531508078_0_3018"/>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g30531508078_0_3018"/>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g30531508078_0_3018"/>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g30531508078_0_3018"/>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g30531508078_0_3018"/>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g30531508078_0_3018"/>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g30531508078_0_3018"/>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g30531508078_0_3018"/>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g30531508078_0_3018"/>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g30531508078_0_3018"/>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g30531508078_0_3018"/>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g30531508078_0_3018"/>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g30531508078_0_3018"/>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g30531508078_0_3018"/>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g30531508078_0_3018"/>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g30531508078_0_3018"/>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g30531508078_0_3018"/>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g30531508078_0_3018"/>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g30531508078_0_3018"/>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g30531508078_0_3018"/>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g30531508078_0_3018"/>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g30531508078_0_3018"/>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g30531508078_0_3018"/>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g30531508078_0_3018"/>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g30531508078_0_3018"/>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g30531508078_0_3018"/>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g30531508078_0_3018"/>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g30531508078_0_3018"/>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g30531508078_0_3018"/>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g30531508078_0_3018"/>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g30531508078_0_3018"/>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g30531508078_0_3018"/>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g30531508078_0_3018"/>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g30531508078_0_3018"/>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g30531508078_0_3018"/>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g30531508078_0_3018"/>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g30531508078_0_3018"/>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g30531508078_0_3018"/>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g30531508078_0_3018"/>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g30531508078_0_3018"/>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g30531508078_0_3018"/>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g30531508078_0_3018"/>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g30531508078_0_3018"/>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g30531508078_0_3018"/>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g30531508078_0_3018"/>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g30531508078_0_3018"/>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g30531508078_0_3018"/>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g30531508078_0_3018"/>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g30531508078_0_3018"/>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g30531508078_0_3018"/>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g30531508078_0_3018"/>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8" name="Google Shape;1278;g30531508078_0_3018"/>
          <p:cNvSpPr/>
          <p:nvPr/>
        </p:nvSpPr>
        <p:spPr>
          <a:xfrm>
            <a:off x="8428501" y="1820036"/>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g30531508078_0_3018"/>
          <p:cNvSpPr/>
          <p:nvPr/>
        </p:nvSpPr>
        <p:spPr>
          <a:xfrm rot="5400000" flipH="1">
            <a:off x="3171514" y="-393976"/>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80" name="Google Shape;1280;g30531508078_0_3018"/>
          <p:cNvGrpSpPr/>
          <p:nvPr/>
        </p:nvGrpSpPr>
        <p:grpSpPr>
          <a:xfrm>
            <a:off x="3791850" y="4461125"/>
            <a:ext cx="1560300" cy="1560300"/>
            <a:chOff x="2635175" y="-705975"/>
            <a:chExt cx="1560300" cy="1560300"/>
          </a:xfrm>
        </p:grpSpPr>
        <p:sp>
          <p:nvSpPr>
            <p:cNvPr id="1281" name="Google Shape;1281;g30531508078_0_3018"/>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g30531508078_0_3018"/>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CUSTOM_1_1_1">
    <p:spTree>
      <p:nvGrpSpPr>
        <p:cNvPr id="1" name="Shape 1283"/>
        <p:cNvGrpSpPr/>
        <p:nvPr/>
      </p:nvGrpSpPr>
      <p:grpSpPr>
        <a:xfrm>
          <a:off x="0" y="0"/>
          <a:ext cx="0" cy="0"/>
          <a:chOff x="0" y="0"/>
          <a:chExt cx="0" cy="0"/>
        </a:xfrm>
      </p:grpSpPr>
      <p:sp>
        <p:nvSpPr>
          <p:cNvPr id="1284" name="Google Shape;1284;g30531508078_0_3097"/>
          <p:cNvSpPr txBox="1">
            <a:spLocks noGrp="1"/>
          </p:cNvSpPr>
          <p:nvPr>
            <p:ph type="title"/>
          </p:nvPr>
        </p:nvSpPr>
        <p:spPr>
          <a:xfrm>
            <a:off x="715100" y="1340264"/>
            <a:ext cx="3009300" cy="8892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285" name="Google Shape;1285;g30531508078_0_3097"/>
          <p:cNvSpPr txBox="1">
            <a:spLocks noGrp="1"/>
          </p:cNvSpPr>
          <p:nvPr>
            <p:ph type="subTitle" idx="1"/>
          </p:nvPr>
        </p:nvSpPr>
        <p:spPr>
          <a:xfrm>
            <a:off x="715100" y="2229538"/>
            <a:ext cx="3009300" cy="1042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grpSp>
        <p:nvGrpSpPr>
          <p:cNvPr id="1286" name="Google Shape;1286;g30531508078_0_3097"/>
          <p:cNvGrpSpPr/>
          <p:nvPr/>
        </p:nvGrpSpPr>
        <p:grpSpPr>
          <a:xfrm flipH="1">
            <a:off x="-10" y="-9"/>
            <a:ext cx="4520612" cy="518202"/>
            <a:chOff x="515762" y="4625291"/>
            <a:chExt cx="4520612" cy="518202"/>
          </a:xfrm>
        </p:grpSpPr>
        <p:sp>
          <p:nvSpPr>
            <p:cNvPr id="1287" name="Google Shape;1287;g30531508078_0_3097"/>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g30531508078_0_3097"/>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g30531508078_0_3097"/>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g30531508078_0_3097"/>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g30531508078_0_3097"/>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g30531508078_0_3097"/>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g30531508078_0_3097"/>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g30531508078_0_3097"/>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g30531508078_0_3097"/>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g30531508078_0_3097"/>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g30531508078_0_3097"/>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g30531508078_0_3097"/>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g30531508078_0_3097"/>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g30531508078_0_3097"/>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g30531508078_0_3097"/>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g30531508078_0_3097"/>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g30531508078_0_3097"/>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g30531508078_0_3097"/>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g30531508078_0_3097"/>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g30531508078_0_3097"/>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g30531508078_0_3097"/>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g30531508078_0_3097"/>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g30531508078_0_3097"/>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g30531508078_0_3097"/>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g30531508078_0_3097"/>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g30531508078_0_3097"/>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g30531508078_0_3097"/>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g30531508078_0_3097"/>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g30531508078_0_3097"/>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g30531508078_0_3097"/>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g30531508078_0_3097"/>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g30531508078_0_3097"/>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g30531508078_0_3097"/>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g30531508078_0_3097"/>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g30531508078_0_3097"/>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g30531508078_0_3097"/>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g30531508078_0_3097"/>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g30531508078_0_3097"/>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g30531508078_0_3097"/>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g30531508078_0_3097"/>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g30531508078_0_3097"/>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g30531508078_0_3097"/>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g30531508078_0_3097"/>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g30531508078_0_3097"/>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g30531508078_0_3097"/>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g30531508078_0_3097"/>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g30531508078_0_3097"/>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g30531508078_0_3097"/>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g30531508078_0_3097"/>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g30531508078_0_3097"/>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g30531508078_0_3097"/>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g30531508078_0_3097"/>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g30531508078_0_3097"/>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g30531508078_0_3097"/>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g30531508078_0_3097"/>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g30531508078_0_3097"/>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g30531508078_0_3097"/>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g30531508078_0_3097"/>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g30531508078_0_3097"/>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g30531508078_0_3097"/>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g30531508078_0_3097"/>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g30531508078_0_3097"/>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g30531508078_0_3097"/>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g30531508078_0_3097"/>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g30531508078_0_3097"/>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g30531508078_0_3097"/>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g30531508078_0_3097"/>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g30531508078_0_3097"/>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g30531508078_0_3097"/>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g30531508078_0_3097"/>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7" name="Google Shape;1357;g30531508078_0_3097"/>
          <p:cNvSpPr/>
          <p:nvPr/>
        </p:nvSpPr>
        <p:spPr>
          <a:xfrm>
            <a:off x="8428501" y="359186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g30531508078_0_3097"/>
          <p:cNvSpPr/>
          <p:nvPr/>
        </p:nvSpPr>
        <p:spPr>
          <a:xfrm>
            <a:off x="8667944" y="885023"/>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59" name="Google Shape;1359;g30531508078_0_3097"/>
          <p:cNvGrpSpPr/>
          <p:nvPr/>
        </p:nvGrpSpPr>
        <p:grpSpPr>
          <a:xfrm>
            <a:off x="3870345" y="4363700"/>
            <a:ext cx="1560300" cy="1560300"/>
            <a:chOff x="2635175" y="-705975"/>
            <a:chExt cx="1560300" cy="1560300"/>
          </a:xfrm>
        </p:grpSpPr>
        <p:sp>
          <p:nvSpPr>
            <p:cNvPr id="1360" name="Google Shape;1360;g30531508078_0_3097"/>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g30531508078_0_3097"/>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1">
  <p:cSld name="CUSTOM_2">
    <p:spTree>
      <p:nvGrpSpPr>
        <p:cNvPr id="1" name="Shape 1362"/>
        <p:cNvGrpSpPr/>
        <p:nvPr/>
      </p:nvGrpSpPr>
      <p:grpSpPr>
        <a:xfrm>
          <a:off x="0" y="0"/>
          <a:ext cx="0" cy="0"/>
          <a:chOff x="0" y="0"/>
          <a:chExt cx="0" cy="0"/>
        </a:xfrm>
      </p:grpSpPr>
      <p:sp>
        <p:nvSpPr>
          <p:cNvPr id="1363" name="Google Shape;1363;g30531508078_0_3176"/>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64" name="Google Shape;1364;g30531508078_0_3176"/>
          <p:cNvSpPr txBox="1">
            <a:spLocks noGrp="1"/>
          </p:cNvSpPr>
          <p:nvPr>
            <p:ph type="body" idx="1"/>
          </p:nvPr>
        </p:nvSpPr>
        <p:spPr>
          <a:xfrm>
            <a:off x="715100" y="1152475"/>
            <a:ext cx="4311900" cy="3456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365" name="Google Shape;1365;g30531508078_0_3176"/>
          <p:cNvSpPr txBox="1">
            <a:spLocks noGrp="1"/>
          </p:cNvSpPr>
          <p:nvPr>
            <p:ph type="body" idx="2"/>
          </p:nvPr>
        </p:nvSpPr>
        <p:spPr>
          <a:xfrm>
            <a:off x="5027000" y="1706175"/>
            <a:ext cx="3402000" cy="2902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1366" name="Google Shape;1366;g30531508078_0_3176"/>
          <p:cNvSpPr/>
          <p:nvPr/>
        </p:nvSpPr>
        <p:spPr>
          <a:xfrm rot="1175372">
            <a:off x="-375828" y="4252749"/>
            <a:ext cx="1600754" cy="1772890"/>
          </a:xfrm>
          <a:prstGeom prst="star10">
            <a:avLst>
              <a:gd name="adj" fmla="val 28501"/>
              <a:gd name="hf" fmla="val 105146"/>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g30531508078_0_3176"/>
          <p:cNvSpPr/>
          <p:nvPr/>
        </p:nvSpPr>
        <p:spPr>
          <a:xfrm>
            <a:off x="408586" y="18500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8" name="Google Shape;1368;g30531508078_0_3176"/>
          <p:cNvGrpSpPr/>
          <p:nvPr/>
        </p:nvGrpSpPr>
        <p:grpSpPr>
          <a:xfrm>
            <a:off x="-717375" y="-798388"/>
            <a:ext cx="1560300" cy="1560300"/>
            <a:chOff x="2635175" y="-705975"/>
            <a:chExt cx="1560300" cy="1560300"/>
          </a:xfrm>
        </p:grpSpPr>
        <p:sp>
          <p:nvSpPr>
            <p:cNvPr id="1369" name="Google Shape;1369;g30531508078_0_3176"/>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g30531508078_0_3176"/>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1" name="Google Shape;1371;g30531508078_0_3176"/>
          <p:cNvGrpSpPr/>
          <p:nvPr/>
        </p:nvGrpSpPr>
        <p:grpSpPr>
          <a:xfrm flipH="1">
            <a:off x="4623390" y="4625291"/>
            <a:ext cx="4520612" cy="518202"/>
            <a:chOff x="515762" y="4625291"/>
            <a:chExt cx="4520612" cy="518202"/>
          </a:xfrm>
        </p:grpSpPr>
        <p:sp>
          <p:nvSpPr>
            <p:cNvPr id="1372" name="Google Shape;1372;g30531508078_0_3176"/>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g30531508078_0_3176"/>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g30531508078_0_3176"/>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g30531508078_0_3176"/>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g30531508078_0_3176"/>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g30531508078_0_3176"/>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g30531508078_0_3176"/>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g30531508078_0_3176"/>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g30531508078_0_3176"/>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g30531508078_0_3176"/>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g30531508078_0_3176"/>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g30531508078_0_3176"/>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g30531508078_0_3176"/>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g30531508078_0_3176"/>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g30531508078_0_3176"/>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g30531508078_0_3176"/>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g30531508078_0_3176"/>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g30531508078_0_3176"/>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g30531508078_0_3176"/>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g30531508078_0_3176"/>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g30531508078_0_3176"/>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g30531508078_0_3176"/>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g30531508078_0_3176"/>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g30531508078_0_3176"/>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g30531508078_0_3176"/>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g30531508078_0_3176"/>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g30531508078_0_3176"/>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g30531508078_0_3176"/>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g30531508078_0_3176"/>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g30531508078_0_3176"/>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g30531508078_0_3176"/>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g30531508078_0_3176"/>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g30531508078_0_3176"/>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g30531508078_0_3176"/>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g30531508078_0_3176"/>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g30531508078_0_3176"/>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g30531508078_0_3176"/>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g30531508078_0_3176"/>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g30531508078_0_3176"/>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g30531508078_0_3176"/>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g30531508078_0_3176"/>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g30531508078_0_3176"/>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g30531508078_0_3176"/>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g30531508078_0_3176"/>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g30531508078_0_3176"/>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g30531508078_0_3176"/>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g30531508078_0_3176"/>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g30531508078_0_3176"/>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g30531508078_0_3176"/>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g30531508078_0_3176"/>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g30531508078_0_3176"/>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g30531508078_0_3176"/>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g30531508078_0_3176"/>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g30531508078_0_3176"/>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g30531508078_0_3176"/>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g30531508078_0_3176"/>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g30531508078_0_3176"/>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g30531508078_0_3176"/>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g30531508078_0_3176"/>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g30531508078_0_3176"/>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g30531508078_0_3176"/>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g30531508078_0_3176"/>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g30531508078_0_3176"/>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g30531508078_0_3176"/>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g30531508078_0_3176"/>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g30531508078_0_3176"/>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g30531508078_0_3176"/>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g30531508078_0_3176"/>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g30531508078_0_3176"/>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g30531508078_0_3176"/>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g30531508078_0_3176"/>
          <p:cNvSpPr/>
          <p:nvPr/>
        </p:nvSpPr>
        <p:spPr>
          <a:xfrm>
            <a:off x="8655541" y="3400975"/>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1443"/>
        <p:cNvGrpSpPr/>
        <p:nvPr/>
      </p:nvGrpSpPr>
      <p:grpSpPr>
        <a:xfrm>
          <a:off x="0" y="0"/>
          <a:ext cx="0" cy="0"/>
          <a:chOff x="0" y="0"/>
          <a:chExt cx="0" cy="0"/>
        </a:xfrm>
      </p:grpSpPr>
      <p:sp>
        <p:nvSpPr>
          <p:cNvPr id="1444" name="Google Shape;1444;g30531508078_0_3257"/>
          <p:cNvSpPr txBox="1">
            <a:spLocks noGrp="1"/>
          </p:cNvSpPr>
          <p:nvPr>
            <p:ph type="subTitle" idx="1"/>
          </p:nvPr>
        </p:nvSpPr>
        <p:spPr>
          <a:xfrm>
            <a:off x="720000" y="2845075"/>
            <a:ext cx="2336400" cy="4320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445" name="Google Shape;1445;g30531508078_0_3257"/>
          <p:cNvSpPr txBox="1">
            <a:spLocks noGrp="1"/>
          </p:cNvSpPr>
          <p:nvPr>
            <p:ph type="subTitle" idx="2"/>
          </p:nvPr>
        </p:nvSpPr>
        <p:spPr>
          <a:xfrm>
            <a:off x="720000" y="3175907"/>
            <a:ext cx="23364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46" name="Google Shape;1446;g30531508078_0_3257"/>
          <p:cNvSpPr txBox="1">
            <a:spLocks noGrp="1"/>
          </p:cNvSpPr>
          <p:nvPr>
            <p:ph type="subTitle" idx="3"/>
          </p:nvPr>
        </p:nvSpPr>
        <p:spPr>
          <a:xfrm>
            <a:off x="3403800" y="3175907"/>
            <a:ext cx="23364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47" name="Google Shape;1447;g30531508078_0_3257"/>
          <p:cNvSpPr txBox="1">
            <a:spLocks noGrp="1"/>
          </p:cNvSpPr>
          <p:nvPr>
            <p:ph type="subTitle" idx="4"/>
          </p:nvPr>
        </p:nvSpPr>
        <p:spPr>
          <a:xfrm>
            <a:off x="6087600" y="3175907"/>
            <a:ext cx="23364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448" name="Google Shape;1448;g30531508078_0_3257"/>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49" name="Google Shape;1449;g30531508078_0_3257"/>
          <p:cNvSpPr txBox="1">
            <a:spLocks noGrp="1"/>
          </p:cNvSpPr>
          <p:nvPr>
            <p:ph type="subTitle" idx="5"/>
          </p:nvPr>
        </p:nvSpPr>
        <p:spPr>
          <a:xfrm>
            <a:off x="3403800" y="2845075"/>
            <a:ext cx="2336400" cy="4320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450" name="Google Shape;1450;g30531508078_0_3257"/>
          <p:cNvSpPr txBox="1">
            <a:spLocks noGrp="1"/>
          </p:cNvSpPr>
          <p:nvPr>
            <p:ph type="subTitle" idx="6"/>
          </p:nvPr>
        </p:nvSpPr>
        <p:spPr>
          <a:xfrm>
            <a:off x="6087600" y="2845075"/>
            <a:ext cx="2336400" cy="4320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1451" name="Google Shape;1451;g30531508078_0_3257"/>
          <p:cNvGrpSpPr/>
          <p:nvPr/>
        </p:nvGrpSpPr>
        <p:grpSpPr>
          <a:xfrm flipH="1">
            <a:off x="4623390" y="4625291"/>
            <a:ext cx="4520612" cy="518202"/>
            <a:chOff x="515762" y="4625291"/>
            <a:chExt cx="4520612" cy="518202"/>
          </a:xfrm>
        </p:grpSpPr>
        <p:sp>
          <p:nvSpPr>
            <p:cNvPr id="1452" name="Google Shape;1452;g30531508078_0_3257"/>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g30531508078_0_3257"/>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g30531508078_0_3257"/>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g30531508078_0_3257"/>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g30531508078_0_3257"/>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g30531508078_0_3257"/>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g30531508078_0_3257"/>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g30531508078_0_3257"/>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g30531508078_0_3257"/>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g30531508078_0_3257"/>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g30531508078_0_3257"/>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g30531508078_0_3257"/>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g30531508078_0_3257"/>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g30531508078_0_3257"/>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g30531508078_0_3257"/>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g30531508078_0_3257"/>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g30531508078_0_3257"/>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g30531508078_0_3257"/>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g30531508078_0_3257"/>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g30531508078_0_3257"/>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g30531508078_0_3257"/>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g30531508078_0_3257"/>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g30531508078_0_3257"/>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g30531508078_0_3257"/>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g30531508078_0_3257"/>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g30531508078_0_3257"/>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g30531508078_0_3257"/>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g30531508078_0_3257"/>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g30531508078_0_3257"/>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g30531508078_0_3257"/>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g30531508078_0_3257"/>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g30531508078_0_3257"/>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g30531508078_0_3257"/>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g30531508078_0_3257"/>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g30531508078_0_3257"/>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g30531508078_0_3257"/>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g30531508078_0_3257"/>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g30531508078_0_3257"/>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g30531508078_0_3257"/>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g30531508078_0_3257"/>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g30531508078_0_3257"/>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g30531508078_0_3257"/>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g30531508078_0_3257"/>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g30531508078_0_3257"/>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g30531508078_0_3257"/>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g30531508078_0_3257"/>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g30531508078_0_3257"/>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g30531508078_0_3257"/>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g30531508078_0_3257"/>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g30531508078_0_3257"/>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g30531508078_0_3257"/>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g30531508078_0_3257"/>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g30531508078_0_3257"/>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g30531508078_0_3257"/>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g30531508078_0_3257"/>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g30531508078_0_3257"/>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g30531508078_0_3257"/>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g30531508078_0_3257"/>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g30531508078_0_3257"/>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g30531508078_0_3257"/>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g30531508078_0_3257"/>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g30531508078_0_3257"/>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g30531508078_0_3257"/>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g30531508078_0_3257"/>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g30531508078_0_3257"/>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g30531508078_0_3257"/>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g30531508078_0_3257"/>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g30531508078_0_3257"/>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g30531508078_0_3257"/>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g30531508078_0_3257"/>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2" name="Google Shape;1522;g30531508078_0_3257"/>
          <p:cNvGrpSpPr/>
          <p:nvPr/>
        </p:nvGrpSpPr>
        <p:grpSpPr>
          <a:xfrm>
            <a:off x="-717375" y="-798388"/>
            <a:ext cx="1560300" cy="1560300"/>
            <a:chOff x="2635175" y="-705975"/>
            <a:chExt cx="1560300" cy="1560300"/>
          </a:xfrm>
        </p:grpSpPr>
        <p:sp>
          <p:nvSpPr>
            <p:cNvPr id="1523" name="Google Shape;1523;g30531508078_0_3257"/>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g30531508078_0_3257"/>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5" name="Google Shape;1525;g30531508078_0_3257"/>
          <p:cNvSpPr/>
          <p:nvPr/>
        </p:nvSpPr>
        <p:spPr>
          <a:xfrm>
            <a:off x="2959288" y="46085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g30531508078_0_3257"/>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527"/>
        <p:cNvGrpSpPr/>
        <p:nvPr/>
      </p:nvGrpSpPr>
      <p:grpSpPr>
        <a:xfrm>
          <a:off x="0" y="0"/>
          <a:ext cx="0" cy="0"/>
          <a:chOff x="0" y="0"/>
          <a:chExt cx="0" cy="0"/>
        </a:xfrm>
      </p:grpSpPr>
      <p:sp>
        <p:nvSpPr>
          <p:cNvPr id="1528" name="Google Shape;1528;g30531508078_0_3341"/>
          <p:cNvSpPr txBox="1">
            <a:spLocks noGrp="1"/>
          </p:cNvSpPr>
          <p:nvPr>
            <p:ph type="subTitle" idx="1"/>
          </p:nvPr>
        </p:nvSpPr>
        <p:spPr>
          <a:xfrm>
            <a:off x="720010" y="1739205"/>
            <a:ext cx="2337300" cy="429900"/>
          </a:xfrm>
          <a:prstGeom prst="rect">
            <a:avLst/>
          </a:prstGeom>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529" name="Google Shape;1529;g30531508078_0_3341"/>
          <p:cNvSpPr txBox="1">
            <a:spLocks noGrp="1"/>
          </p:cNvSpPr>
          <p:nvPr>
            <p:ph type="subTitle" idx="2"/>
          </p:nvPr>
        </p:nvSpPr>
        <p:spPr>
          <a:xfrm>
            <a:off x="720000" y="2073441"/>
            <a:ext cx="2337300" cy="713100"/>
          </a:xfrm>
          <a:prstGeom prst="rect">
            <a:avLst/>
          </a:prstGeom>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30" name="Google Shape;1530;g30531508078_0_3341"/>
          <p:cNvSpPr txBox="1">
            <a:spLocks noGrp="1"/>
          </p:cNvSpPr>
          <p:nvPr>
            <p:ph type="subTitle" idx="3"/>
          </p:nvPr>
        </p:nvSpPr>
        <p:spPr>
          <a:xfrm>
            <a:off x="6091599" y="2073441"/>
            <a:ext cx="2337300" cy="7131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31" name="Google Shape;1531;g30531508078_0_3341"/>
          <p:cNvSpPr txBox="1">
            <a:spLocks noGrp="1"/>
          </p:cNvSpPr>
          <p:nvPr>
            <p:ph type="subTitle" idx="4"/>
          </p:nvPr>
        </p:nvSpPr>
        <p:spPr>
          <a:xfrm>
            <a:off x="720000" y="3289108"/>
            <a:ext cx="2337300" cy="713100"/>
          </a:xfrm>
          <a:prstGeom prst="rect">
            <a:avLst/>
          </a:prstGeom>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32" name="Google Shape;1532;g30531508078_0_3341"/>
          <p:cNvSpPr txBox="1">
            <a:spLocks noGrp="1"/>
          </p:cNvSpPr>
          <p:nvPr>
            <p:ph type="subTitle" idx="5"/>
          </p:nvPr>
        </p:nvSpPr>
        <p:spPr>
          <a:xfrm>
            <a:off x="6091599" y="3289109"/>
            <a:ext cx="2337300" cy="7131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533" name="Google Shape;1533;g30531508078_0_3341"/>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34" name="Google Shape;1534;g30531508078_0_3341"/>
          <p:cNvSpPr txBox="1">
            <a:spLocks noGrp="1"/>
          </p:cNvSpPr>
          <p:nvPr>
            <p:ph type="subTitle" idx="6"/>
          </p:nvPr>
        </p:nvSpPr>
        <p:spPr>
          <a:xfrm>
            <a:off x="720010" y="2953232"/>
            <a:ext cx="2337300" cy="429900"/>
          </a:xfrm>
          <a:prstGeom prst="rect">
            <a:avLst/>
          </a:prstGeom>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535" name="Google Shape;1535;g30531508078_0_3341"/>
          <p:cNvSpPr txBox="1">
            <a:spLocks noGrp="1"/>
          </p:cNvSpPr>
          <p:nvPr>
            <p:ph type="subTitle" idx="7"/>
          </p:nvPr>
        </p:nvSpPr>
        <p:spPr>
          <a:xfrm>
            <a:off x="6091605" y="1739205"/>
            <a:ext cx="2337300" cy="4299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536" name="Google Shape;1536;g30531508078_0_3341"/>
          <p:cNvSpPr txBox="1">
            <a:spLocks noGrp="1"/>
          </p:cNvSpPr>
          <p:nvPr>
            <p:ph type="subTitle" idx="8"/>
          </p:nvPr>
        </p:nvSpPr>
        <p:spPr>
          <a:xfrm>
            <a:off x="6091605" y="2953232"/>
            <a:ext cx="2337300" cy="4299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1537" name="Google Shape;1537;g30531508078_0_3341"/>
          <p:cNvGrpSpPr/>
          <p:nvPr/>
        </p:nvGrpSpPr>
        <p:grpSpPr>
          <a:xfrm flipH="1">
            <a:off x="-10" y="4625291"/>
            <a:ext cx="4520612" cy="518202"/>
            <a:chOff x="515762" y="4625291"/>
            <a:chExt cx="4520612" cy="518202"/>
          </a:xfrm>
        </p:grpSpPr>
        <p:sp>
          <p:nvSpPr>
            <p:cNvPr id="1538" name="Google Shape;1538;g30531508078_0_3341"/>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g30531508078_0_3341"/>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g30531508078_0_3341"/>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g30531508078_0_3341"/>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g30531508078_0_3341"/>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g30531508078_0_3341"/>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g30531508078_0_3341"/>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g30531508078_0_3341"/>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g30531508078_0_3341"/>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g30531508078_0_3341"/>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g30531508078_0_3341"/>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g30531508078_0_3341"/>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g30531508078_0_3341"/>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g30531508078_0_3341"/>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g30531508078_0_3341"/>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g30531508078_0_3341"/>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g30531508078_0_3341"/>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g30531508078_0_3341"/>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g30531508078_0_3341"/>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g30531508078_0_3341"/>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g30531508078_0_3341"/>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g30531508078_0_3341"/>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g30531508078_0_3341"/>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g30531508078_0_3341"/>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g30531508078_0_3341"/>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g30531508078_0_3341"/>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g30531508078_0_3341"/>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g30531508078_0_3341"/>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g30531508078_0_3341"/>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g30531508078_0_3341"/>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g30531508078_0_3341"/>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g30531508078_0_3341"/>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g30531508078_0_3341"/>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g30531508078_0_3341"/>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g30531508078_0_3341"/>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g30531508078_0_3341"/>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g30531508078_0_3341"/>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g30531508078_0_3341"/>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g30531508078_0_3341"/>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g30531508078_0_3341"/>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g30531508078_0_3341"/>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g30531508078_0_3341"/>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g30531508078_0_3341"/>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g30531508078_0_3341"/>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g30531508078_0_3341"/>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g30531508078_0_3341"/>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g30531508078_0_3341"/>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g30531508078_0_3341"/>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g30531508078_0_3341"/>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g30531508078_0_3341"/>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g30531508078_0_3341"/>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g30531508078_0_3341"/>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g30531508078_0_3341"/>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g30531508078_0_3341"/>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g30531508078_0_3341"/>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g30531508078_0_3341"/>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g30531508078_0_3341"/>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g30531508078_0_3341"/>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g30531508078_0_3341"/>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g30531508078_0_3341"/>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g30531508078_0_3341"/>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g30531508078_0_3341"/>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g30531508078_0_3341"/>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g30531508078_0_3341"/>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g30531508078_0_3341"/>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g30531508078_0_3341"/>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g30531508078_0_3341"/>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g30531508078_0_3341"/>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g30531508078_0_3341"/>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g30531508078_0_3341"/>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8" name="Google Shape;1608;g30531508078_0_3341"/>
          <p:cNvSpPr/>
          <p:nvPr/>
        </p:nvSpPr>
        <p:spPr>
          <a:xfrm rot="10800000">
            <a:off x="1" y="161491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9" name="Google Shape;1609;g30531508078_0_3341"/>
          <p:cNvGrpSpPr/>
          <p:nvPr/>
        </p:nvGrpSpPr>
        <p:grpSpPr>
          <a:xfrm>
            <a:off x="8233075" y="4314305"/>
            <a:ext cx="391661" cy="588385"/>
            <a:chOff x="3163475" y="4240162"/>
            <a:chExt cx="391661" cy="588385"/>
          </a:xfrm>
        </p:grpSpPr>
        <p:sp>
          <p:nvSpPr>
            <p:cNvPr id="1610" name="Google Shape;1610;g30531508078_0_3341"/>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g30531508078_0_3341"/>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12" name="Google Shape;1612;g30531508078_0_3341"/>
          <p:cNvGrpSpPr/>
          <p:nvPr/>
        </p:nvGrpSpPr>
        <p:grpSpPr>
          <a:xfrm>
            <a:off x="8294689" y="-798388"/>
            <a:ext cx="1560300" cy="1560300"/>
            <a:chOff x="2635175" y="-705975"/>
            <a:chExt cx="1560300" cy="1560300"/>
          </a:xfrm>
        </p:grpSpPr>
        <p:sp>
          <p:nvSpPr>
            <p:cNvPr id="1613" name="Google Shape;1613;g30531508078_0_3341"/>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g30531508078_0_3341"/>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1615"/>
        <p:cNvGrpSpPr/>
        <p:nvPr/>
      </p:nvGrpSpPr>
      <p:grpSpPr>
        <a:xfrm>
          <a:off x="0" y="0"/>
          <a:ext cx="0" cy="0"/>
          <a:chOff x="0" y="0"/>
          <a:chExt cx="0" cy="0"/>
        </a:xfrm>
      </p:grpSpPr>
      <p:sp>
        <p:nvSpPr>
          <p:cNvPr id="1616" name="Google Shape;1616;g30531508078_0_3429"/>
          <p:cNvSpPr txBox="1">
            <a:spLocks noGrp="1"/>
          </p:cNvSpPr>
          <p:nvPr>
            <p:ph type="subTitle" idx="1"/>
          </p:nvPr>
        </p:nvSpPr>
        <p:spPr>
          <a:xfrm>
            <a:off x="720000" y="2779625"/>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17" name="Google Shape;1617;g30531508078_0_3429"/>
          <p:cNvSpPr txBox="1">
            <a:spLocks noGrp="1"/>
          </p:cNvSpPr>
          <p:nvPr>
            <p:ph type="subTitle" idx="2"/>
          </p:nvPr>
        </p:nvSpPr>
        <p:spPr>
          <a:xfrm>
            <a:off x="720000" y="3113850"/>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18" name="Google Shape;1618;g30531508078_0_3429"/>
          <p:cNvSpPr txBox="1">
            <a:spLocks noGrp="1"/>
          </p:cNvSpPr>
          <p:nvPr>
            <p:ph type="subTitle" idx="3"/>
          </p:nvPr>
        </p:nvSpPr>
        <p:spPr>
          <a:xfrm flipH="1">
            <a:off x="4633600" y="3113853"/>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19" name="Google Shape;1619;g30531508078_0_3429"/>
          <p:cNvSpPr txBox="1">
            <a:spLocks noGrp="1"/>
          </p:cNvSpPr>
          <p:nvPr>
            <p:ph type="subTitle" idx="4"/>
          </p:nvPr>
        </p:nvSpPr>
        <p:spPr>
          <a:xfrm>
            <a:off x="2676800" y="3115172"/>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20" name="Google Shape;1620;g30531508078_0_3429"/>
          <p:cNvSpPr txBox="1">
            <a:spLocks noGrp="1"/>
          </p:cNvSpPr>
          <p:nvPr>
            <p:ph type="subTitle" idx="5"/>
          </p:nvPr>
        </p:nvSpPr>
        <p:spPr>
          <a:xfrm flipH="1">
            <a:off x="6590400" y="3115171"/>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621" name="Google Shape;1621;g30531508078_0_3429"/>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22" name="Google Shape;1622;g30531508078_0_3429"/>
          <p:cNvSpPr txBox="1">
            <a:spLocks noGrp="1"/>
          </p:cNvSpPr>
          <p:nvPr>
            <p:ph type="subTitle" idx="6"/>
          </p:nvPr>
        </p:nvSpPr>
        <p:spPr>
          <a:xfrm>
            <a:off x="2676800" y="2779625"/>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23" name="Google Shape;1623;g30531508078_0_3429"/>
          <p:cNvSpPr txBox="1">
            <a:spLocks noGrp="1"/>
          </p:cNvSpPr>
          <p:nvPr>
            <p:ph type="subTitle" idx="7"/>
          </p:nvPr>
        </p:nvSpPr>
        <p:spPr>
          <a:xfrm flipH="1">
            <a:off x="4633600" y="2779618"/>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624" name="Google Shape;1624;g30531508078_0_3429"/>
          <p:cNvSpPr txBox="1">
            <a:spLocks noGrp="1"/>
          </p:cNvSpPr>
          <p:nvPr>
            <p:ph type="subTitle" idx="8"/>
          </p:nvPr>
        </p:nvSpPr>
        <p:spPr>
          <a:xfrm flipH="1">
            <a:off x="6590400" y="2779623"/>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1625" name="Google Shape;1625;g30531508078_0_3429"/>
          <p:cNvGrpSpPr/>
          <p:nvPr/>
        </p:nvGrpSpPr>
        <p:grpSpPr>
          <a:xfrm flipH="1">
            <a:off x="4623390" y="4625291"/>
            <a:ext cx="4520612" cy="518202"/>
            <a:chOff x="515762" y="4625291"/>
            <a:chExt cx="4520612" cy="518202"/>
          </a:xfrm>
        </p:grpSpPr>
        <p:sp>
          <p:nvSpPr>
            <p:cNvPr id="1626" name="Google Shape;1626;g30531508078_0_3429"/>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g30531508078_0_3429"/>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g30531508078_0_3429"/>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g30531508078_0_3429"/>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g30531508078_0_3429"/>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g30531508078_0_3429"/>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g30531508078_0_3429"/>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g30531508078_0_3429"/>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g30531508078_0_3429"/>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g30531508078_0_3429"/>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g30531508078_0_3429"/>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g30531508078_0_3429"/>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g30531508078_0_3429"/>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g30531508078_0_3429"/>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g30531508078_0_3429"/>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g30531508078_0_3429"/>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g30531508078_0_3429"/>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g30531508078_0_3429"/>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g30531508078_0_3429"/>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g30531508078_0_3429"/>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g30531508078_0_3429"/>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g30531508078_0_3429"/>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g30531508078_0_3429"/>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g30531508078_0_3429"/>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g30531508078_0_3429"/>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g30531508078_0_3429"/>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g30531508078_0_3429"/>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g30531508078_0_3429"/>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g30531508078_0_3429"/>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g30531508078_0_3429"/>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g30531508078_0_3429"/>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g30531508078_0_3429"/>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g30531508078_0_3429"/>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g30531508078_0_3429"/>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g30531508078_0_3429"/>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g30531508078_0_3429"/>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g30531508078_0_3429"/>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g30531508078_0_3429"/>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g30531508078_0_3429"/>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g30531508078_0_3429"/>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g30531508078_0_3429"/>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g30531508078_0_3429"/>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g30531508078_0_3429"/>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g30531508078_0_3429"/>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g30531508078_0_3429"/>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g30531508078_0_3429"/>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g30531508078_0_3429"/>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g30531508078_0_3429"/>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g30531508078_0_3429"/>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g30531508078_0_3429"/>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g30531508078_0_3429"/>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g30531508078_0_3429"/>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g30531508078_0_3429"/>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g30531508078_0_3429"/>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g30531508078_0_3429"/>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g30531508078_0_3429"/>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g30531508078_0_3429"/>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g30531508078_0_3429"/>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g30531508078_0_3429"/>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g30531508078_0_3429"/>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g30531508078_0_3429"/>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g30531508078_0_3429"/>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g30531508078_0_3429"/>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g30531508078_0_3429"/>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g30531508078_0_3429"/>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g30531508078_0_3429"/>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g30531508078_0_3429"/>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g30531508078_0_3429"/>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g30531508078_0_3429"/>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g30531508078_0_3429"/>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6" name="Google Shape;1696;g30531508078_0_3429"/>
          <p:cNvGrpSpPr/>
          <p:nvPr/>
        </p:nvGrpSpPr>
        <p:grpSpPr>
          <a:xfrm>
            <a:off x="129775" y="2586880"/>
            <a:ext cx="391661" cy="588385"/>
            <a:chOff x="3163475" y="4240162"/>
            <a:chExt cx="391661" cy="588385"/>
          </a:xfrm>
        </p:grpSpPr>
        <p:sp>
          <p:nvSpPr>
            <p:cNvPr id="1697" name="Google Shape;1697;g30531508078_0_3429"/>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g30531508078_0_3429"/>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9" name="Google Shape;1699;g30531508078_0_3429"/>
          <p:cNvSpPr/>
          <p:nvPr/>
        </p:nvSpPr>
        <p:spPr>
          <a:xfrm flipH="1">
            <a:off x="-8061" y="-2033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1700"/>
        <p:cNvGrpSpPr/>
        <p:nvPr/>
      </p:nvGrpSpPr>
      <p:grpSpPr>
        <a:xfrm>
          <a:off x="0" y="0"/>
          <a:ext cx="0" cy="0"/>
          <a:chOff x="0" y="0"/>
          <a:chExt cx="0" cy="0"/>
        </a:xfrm>
      </p:grpSpPr>
      <p:sp>
        <p:nvSpPr>
          <p:cNvPr id="1701" name="Google Shape;1701;g30531508078_0_3514"/>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02" name="Google Shape;1702;g30531508078_0_3514"/>
          <p:cNvSpPr txBox="1">
            <a:spLocks noGrp="1"/>
          </p:cNvSpPr>
          <p:nvPr>
            <p:ph type="subTitle" idx="1"/>
          </p:nvPr>
        </p:nvSpPr>
        <p:spPr>
          <a:xfrm>
            <a:off x="715449" y="2162063"/>
            <a:ext cx="25029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03" name="Google Shape;1703;g30531508078_0_3514"/>
          <p:cNvSpPr txBox="1">
            <a:spLocks noGrp="1"/>
          </p:cNvSpPr>
          <p:nvPr>
            <p:ph type="subTitle" idx="2"/>
          </p:nvPr>
        </p:nvSpPr>
        <p:spPr>
          <a:xfrm>
            <a:off x="3313100" y="2162063"/>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04" name="Google Shape;1704;g30531508078_0_3514"/>
          <p:cNvSpPr txBox="1">
            <a:spLocks noGrp="1"/>
          </p:cNvSpPr>
          <p:nvPr>
            <p:ph type="subTitle" idx="3"/>
          </p:nvPr>
        </p:nvSpPr>
        <p:spPr>
          <a:xfrm>
            <a:off x="5910675" y="2162063"/>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05" name="Google Shape;1705;g30531508078_0_3514"/>
          <p:cNvSpPr txBox="1">
            <a:spLocks noGrp="1"/>
          </p:cNvSpPr>
          <p:nvPr>
            <p:ph type="subTitle" idx="4"/>
          </p:nvPr>
        </p:nvSpPr>
        <p:spPr>
          <a:xfrm>
            <a:off x="715449" y="3466775"/>
            <a:ext cx="25029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06" name="Google Shape;1706;g30531508078_0_3514"/>
          <p:cNvSpPr txBox="1">
            <a:spLocks noGrp="1"/>
          </p:cNvSpPr>
          <p:nvPr>
            <p:ph type="subTitle" idx="5"/>
          </p:nvPr>
        </p:nvSpPr>
        <p:spPr>
          <a:xfrm>
            <a:off x="3313100" y="3466776"/>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07" name="Google Shape;1707;g30531508078_0_3514"/>
          <p:cNvSpPr txBox="1">
            <a:spLocks noGrp="1"/>
          </p:cNvSpPr>
          <p:nvPr>
            <p:ph type="subTitle" idx="6"/>
          </p:nvPr>
        </p:nvSpPr>
        <p:spPr>
          <a:xfrm>
            <a:off x="5910675" y="3466776"/>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08" name="Google Shape;1708;g30531508078_0_3514"/>
          <p:cNvSpPr txBox="1">
            <a:spLocks noGrp="1"/>
          </p:cNvSpPr>
          <p:nvPr>
            <p:ph type="subTitle" idx="7"/>
          </p:nvPr>
        </p:nvSpPr>
        <p:spPr>
          <a:xfrm>
            <a:off x="710200" y="1828800"/>
            <a:ext cx="25029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09" name="Google Shape;1709;g30531508078_0_3514"/>
          <p:cNvSpPr txBox="1">
            <a:spLocks noGrp="1"/>
          </p:cNvSpPr>
          <p:nvPr>
            <p:ph type="subTitle" idx="8"/>
          </p:nvPr>
        </p:nvSpPr>
        <p:spPr>
          <a:xfrm>
            <a:off x="3313100" y="1828800"/>
            <a:ext cx="25080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10" name="Google Shape;1710;g30531508078_0_3514"/>
          <p:cNvSpPr txBox="1">
            <a:spLocks noGrp="1"/>
          </p:cNvSpPr>
          <p:nvPr>
            <p:ph type="subTitle" idx="9"/>
          </p:nvPr>
        </p:nvSpPr>
        <p:spPr>
          <a:xfrm>
            <a:off x="5915935" y="1828800"/>
            <a:ext cx="25080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11" name="Google Shape;1711;g30531508078_0_3514"/>
          <p:cNvSpPr txBox="1">
            <a:spLocks noGrp="1"/>
          </p:cNvSpPr>
          <p:nvPr>
            <p:ph type="subTitle" idx="13"/>
          </p:nvPr>
        </p:nvSpPr>
        <p:spPr>
          <a:xfrm>
            <a:off x="710200" y="3138441"/>
            <a:ext cx="25029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12" name="Google Shape;1712;g30531508078_0_3514"/>
          <p:cNvSpPr txBox="1">
            <a:spLocks noGrp="1"/>
          </p:cNvSpPr>
          <p:nvPr>
            <p:ph type="subTitle" idx="14"/>
          </p:nvPr>
        </p:nvSpPr>
        <p:spPr>
          <a:xfrm>
            <a:off x="3313100" y="3138442"/>
            <a:ext cx="25080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713" name="Google Shape;1713;g30531508078_0_3514"/>
          <p:cNvSpPr txBox="1">
            <a:spLocks noGrp="1"/>
          </p:cNvSpPr>
          <p:nvPr>
            <p:ph type="subTitle" idx="15"/>
          </p:nvPr>
        </p:nvSpPr>
        <p:spPr>
          <a:xfrm>
            <a:off x="5915935" y="3138442"/>
            <a:ext cx="2508000" cy="429900"/>
          </a:xfrm>
          <a:prstGeom prst="rect">
            <a:avLst/>
          </a:prstGeom>
          <a:ln>
            <a:noFill/>
          </a:ln>
        </p:spPr>
        <p:txBody>
          <a:bodyPr spcFirstLastPara="1" wrap="square" lIns="91425" tIns="91425" rIns="91425" bIns="91425" anchor="b" anchorCtr="0">
            <a:noAutofit/>
          </a:bodyPr>
          <a:lstStyle>
            <a:lvl1pPr lvl="0">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1714" name="Google Shape;1714;g30531508078_0_3514"/>
          <p:cNvGrpSpPr/>
          <p:nvPr/>
        </p:nvGrpSpPr>
        <p:grpSpPr>
          <a:xfrm flipH="1">
            <a:off x="-10" y="4625291"/>
            <a:ext cx="4520612" cy="518202"/>
            <a:chOff x="515762" y="4625291"/>
            <a:chExt cx="4520612" cy="518202"/>
          </a:xfrm>
        </p:grpSpPr>
        <p:sp>
          <p:nvSpPr>
            <p:cNvPr id="1715" name="Google Shape;1715;g30531508078_0_3514"/>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g30531508078_0_3514"/>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g30531508078_0_3514"/>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g30531508078_0_3514"/>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g30531508078_0_3514"/>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g30531508078_0_3514"/>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g30531508078_0_3514"/>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g30531508078_0_3514"/>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g30531508078_0_3514"/>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g30531508078_0_3514"/>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g30531508078_0_3514"/>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g30531508078_0_3514"/>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g30531508078_0_3514"/>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g30531508078_0_3514"/>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g30531508078_0_3514"/>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g30531508078_0_3514"/>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g30531508078_0_3514"/>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g30531508078_0_3514"/>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g30531508078_0_3514"/>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g30531508078_0_3514"/>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g30531508078_0_3514"/>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g30531508078_0_3514"/>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g30531508078_0_3514"/>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g30531508078_0_3514"/>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g30531508078_0_3514"/>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g30531508078_0_3514"/>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g30531508078_0_3514"/>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g30531508078_0_3514"/>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g30531508078_0_3514"/>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g30531508078_0_3514"/>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g30531508078_0_3514"/>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g30531508078_0_3514"/>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g30531508078_0_3514"/>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g30531508078_0_3514"/>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g30531508078_0_3514"/>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g30531508078_0_3514"/>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g30531508078_0_3514"/>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g30531508078_0_3514"/>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g30531508078_0_3514"/>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g30531508078_0_3514"/>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g30531508078_0_3514"/>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g30531508078_0_3514"/>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g30531508078_0_3514"/>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g30531508078_0_3514"/>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g30531508078_0_3514"/>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g30531508078_0_3514"/>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g30531508078_0_3514"/>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g30531508078_0_3514"/>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g30531508078_0_3514"/>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g30531508078_0_3514"/>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g30531508078_0_3514"/>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g30531508078_0_3514"/>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g30531508078_0_3514"/>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g30531508078_0_3514"/>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g30531508078_0_3514"/>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g30531508078_0_3514"/>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g30531508078_0_3514"/>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g30531508078_0_3514"/>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g30531508078_0_3514"/>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g30531508078_0_3514"/>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g30531508078_0_3514"/>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g30531508078_0_3514"/>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g30531508078_0_3514"/>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g30531508078_0_3514"/>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g30531508078_0_3514"/>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g30531508078_0_3514"/>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g30531508078_0_3514"/>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g30531508078_0_3514"/>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g30531508078_0_3514"/>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g30531508078_0_3514"/>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5" name="Google Shape;1785;g30531508078_0_3514"/>
          <p:cNvGrpSpPr/>
          <p:nvPr/>
        </p:nvGrpSpPr>
        <p:grpSpPr>
          <a:xfrm>
            <a:off x="-840300" y="2798975"/>
            <a:ext cx="1560300" cy="1560300"/>
            <a:chOff x="2635175" y="-705975"/>
            <a:chExt cx="1560300" cy="1560300"/>
          </a:xfrm>
        </p:grpSpPr>
        <p:sp>
          <p:nvSpPr>
            <p:cNvPr id="1786" name="Google Shape;1786;g30531508078_0_3514"/>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g30531508078_0_3514"/>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88" name="Google Shape;1788;g30531508078_0_3514"/>
          <p:cNvSpPr/>
          <p:nvPr/>
        </p:nvSpPr>
        <p:spPr>
          <a:xfrm>
            <a:off x="8428901" y="-2033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1789"/>
        <p:cNvGrpSpPr/>
        <p:nvPr/>
      </p:nvGrpSpPr>
      <p:grpSpPr>
        <a:xfrm>
          <a:off x="0" y="0"/>
          <a:ext cx="0" cy="0"/>
          <a:chOff x="0" y="0"/>
          <a:chExt cx="0" cy="0"/>
        </a:xfrm>
      </p:grpSpPr>
      <p:sp>
        <p:nvSpPr>
          <p:cNvPr id="1790" name="Google Shape;1790;g30531508078_0_3603"/>
          <p:cNvSpPr txBox="1">
            <a:spLocks noGrp="1"/>
          </p:cNvSpPr>
          <p:nvPr>
            <p:ph type="title" hasCustomPrompt="1"/>
          </p:nvPr>
        </p:nvSpPr>
        <p:spPr>
          <a:xfrm>
            <a:off x="985725" y="540000"/>
            <a:ext cx="4070100" cy="82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solidFill>
                  <a:schemeClr val="dk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1791" name="Google Shape;1791;g30531508078_0_3603"/>
          <p:cNvSpPr txBox="1">
            <a:spLocks noGrp="1"/>
          </p:cNvSpPr>
          <p:nvPr>
            <p:ph type="subTitle" idx="1"/>
          </p:nvPr>
        </p:nvSpPr>
        <p:spPr>
          <a:xfrm>
            <a:off x="985725" y="1368278"/>
            <a:ext cx="40701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92" name="Google Shape;1792;g30531508078_0_3603"/>
          <p:cNvSpPr txBox="1">
            <a:spLocks noGrp="1"/>
          </p:cNvSpPr>
          <p:nvPr>
            <p:ph type="title" idx="2" hasCustomPrompt="1"/>
          </p:nvPr>
        </p:nvSpPr>
        <p:spPr>
          <a:xfrm>
            <a:off x="985725" y="1954280"/>
            <a:ext cx="4070100" cy="82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solidFill>
                  <a:schemeClr val="dk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1793" name="Google Shape;1793;g30531508078_0_3603"/>
          <p:cNvSpPr txBox="1">
            <a:spLocks noGrp="1"/>
          </p:cNvSpPr>
          <p:nvPr>
            <p:ph type="subTitle" idx="3"/>
          </p:nvPr>
        </p:nvSpPr>
        <p:spPr>
          <a:xfrm>
            <a:off x="985725" y="2782583"/>
            <a:ext cx="40701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94" name="Google Shape;1794;g30531508078_0_3603"/>
          <p:cNvSpPr txBox="1">
            <a:spLocks noGrp="1"/>
          </p:cNvSpPr>
          <p:nvPr>
            <p:ph type="title" idx="4" hasCustomPrompt="1"/>
          </p:nvPr>
        </p:nvSpPr>
        <p:spPr>
          <a:xfrm>
            <a:off x="985725" y="3368597"/>
            <a:ext cx="4070100" cy="82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solidFill>
                  <a:schemeClr val="dk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1795" name="Google Shape;1795;g30531508078_0_3603"/>
          <p:cNvSpPr txBox="1">
            <a:spLocks noGrp="1"/>
          </p:cNvSpPr>
          <p:nvPr>
            <p:ph type="subTitle" idx="5"/>
          </p:nvPr>
        </p:nvSpPr>
        <p:spPr>
          <a:xfrm>
            <a:off x="985725" y="4196900"/>
            <a:ext cx="40701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1796" name="Google Shape;1796;g30531508078_0_3603"/>
          <p:cNvSpPr/>
          <p:nvPr/>
        </p:nvSpPr>
        <p:spPr>
          <a:xfrm rot="1175372">
            <a:off x="8680022" y="12333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97" name="Google Shape;1797;g30531508078_0_3603"/>
          <p:cNvGrpSpPr/>
          <p:nvPr/>
        </p:nvGrpSpPr>
        <p:grpSpPr>
          <a:xfrm>
            <a:off x="519275" y="240805"/>
            <a:ext cx="391661" cy="588385"/>
            <a:chOff x="3163475" y="4240162"/>
            <a:chExt cx="391661" cy="588385"/>
          </a:xfrm>
        </p:grpSpPr>
        <p:sp>
          <p:nvSpPr>
            <p:cNvPr id="1798" name="Google Shape;1798;g30531508078_0_3603"/>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g30531508078_0_3603"/>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0" name="Google Shape;1800;g30531508078_0_3603"/>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CUSTOM_4">
    <p:spTree>
      <p:nvGrpSpPr>
        <p:cNvPr id="1" name="Shape 1801"/>
        <p:cNvGrpSpPr/>
        <p:nvPr/>
      </p:nvGrpSpPr>
      <p:grpSpPr>
        <a:xfrm>
          <a:off x="0" y="0"/>
          <a:ext cx="0" cy="0"/>
          <a:chOff x="0" y="0"/>
          <a:chExt cx="0" cy="0"/>
        </a:xfrm>
      </p:grpSpPr>
      <p:sp>
        <p:nvSpPr>
          <p:cNvPr id="1802" name="Google Shape;1802;g30531508078_0_3615"/>
          <p:cNvSpPr txBox="1">
            <a:spLocks noGrp="1"/>
          </p:cNvSpPr>
          <p:nvPr>
            <p:ph type="title"/>
          </p:nvPr>
        </p:nvSpPr>
        <p:spPr>
          <a:xfrm>
            <a:off x="786050" y="535000"/>
            <a:ext cx="4671600" cy="889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8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803" name="Google Shape;1803;g30531508078_0_3615"/>
          <p:cNvSpPr txBox="1">
            <a:spLocks noGrp="1"/>
          </p:cNvSpPr>
          <p:nvPr>
            <p:ph type="subTitle" idx="1"/>
          </p:nvPr>
        </p:nvSpPr>
        <p:spPr>
          <a:xfrm>
            <a:off x="1433725" y="2174000"/>
            <a:ext cx="3376200" cy="1595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1804" name="Google Shape;1804;g30531508078_0_3615"/>
          <p:cNvSpPr txBox="1"/>
          <p:nvPr/>
        </p:nvSpPr>
        <p:spPr>
          <a:xfrm>
            <a:off x="1216125" y="3769400"/>
            <a:ext cx="38115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200">
                <a:solidFill>
                  <a:schemeClr val="dk1"/>
                </a:solidFill>
                <a:latin typeface="Raleway"/>
                <a:ea typeface="Raleway"/>
                <a:cs typeface="Raleway"/>
                <a:sym typeface="Raleway"/>
              </a:rPr>
              <a:t>CREDITS: This presentation template was created by </a:t>
            </a:r>
            <a:r>
              <a:rPr lang="en" sz="1200" b="1">
                <a:solidFill>
                  <a:schemeClr val="dk1"/>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200">
                <a:solidFill>
                  <a:schemeClr val="dk1"/>
                </a:solidFill>
                <a:latin typeface="Raleway"/>
                <a:ea typeface="Raleway"/>
                <a:cs typeface="Raleway"/>
                <a:sym typeface="Raleway"/>
              </a:rPr>
              <a:t>, and includes icons by </a:t>
            </a:r>
            <a:r>
              <a:rPr lang="en" sz="1200" b="1">
                <a:solidFill>
                  <a:schemeClr val="dk1"/>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200" b="1">
                <a:solidFill>
                  <a:schemeClr val="dk1"/>
                </a:solidFill>
                <a:latin typeface="Raleway"/>
                <a:ea typeface="Raleway"/>
                <a:cs typeface="Raleway"/>
                <a:sym typeface="Raleway"/>
              </a:rPr>
              <a:t> </a:t>
            </a:r>
            <a:r>
              <a:rPr lang="en" sz="1200">
                <a:solidFill>
                  <a:schemeClr val="dk1"/>
                </a:solidFill>
                <a:latin typeface="Raleway"/>
                <a:ea typeface="Raleway"/>
                <a:cs typeface="Raleway"/>
                <a:sym typeface="Raleway"/>
              </a:rPr>
              <a:t>and infographics &amp; images by </a:t>
            </a:r>
            <a:r>
              <a:rPr lang="en" sz="1200" b="1">
                <a:solidFill>
                  <a:schemeClr val="dk1"/>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endParaRPr sz="1200" b="1">
              <a:solidFill>
                <a:schemeClr val="dk1"/>
              </a:solidFill>
              <a:latin typeface="Raleway"/>
              <a:ea typeface="Raleway"/>
              <a:cs typeface="Raleway"/>
              <a:sym typeface="Raleway"/>
            </a:endParaRPr>
          </a:p>
        </p:txBody>
      </p:sp>
      <p:grpSp>
        <p:nvGrpSpPr>
          <p:cNvPr id="1805" name="Google Shape;1805;g30531508078_0_3615"/>
          <p:cNvGrpSpPr/>
          <p:nvPr/>
        </p:nvGrpSpPr>
        <p:grpSpPr>
          <a:xfrm>
            <a:off x="-711011" y="4365550"/>
            <a:ext cx="1560300" cy="1560300"/>
            <a:chOff x="2635175" y="-705975"/>
            <a:chExt cx="1560300" cy="1560300"/>
          </a:xfrm>
        </p:grpSpPr>
        <p:sp>
          <p:nvSpPr>
            <p:cNvPr id="1806" name="Google Shape;1806;g30531508078_0_3615"/>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g30531508078_0_3615"/>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8" name="Google Shape;1808;g30531508078_0_3615"/>
          <p:cNvSpPr/>
          <p:nvPr/>
        </p:nvSpPr>
        <p:spPr>
          <a:xfrm flipH="1">
            <a:off x="-8061" y="19255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09" name="Google Shape;1809;g30531508078_0_3615"/>
          <p:cNvGrpSpPr/>
          <p:nvPr/>
        </p:nvGrpSpPr>
        <p:grpSpPr>
          <a:xfrm>
            <a:off x="7101871" y="-1068378"/>
            <a:ext cx="2446007" cy="2446200"/>
            <a:chOff x="9600300" y="4608413"/>
            <a:chExt cx="2446007" cy="2446200"/>
          </a:xfrm>
        </p:grpSpPr>
        <p:sp>
          <p:nvSpPr>
            <p:cNvPr id="1810" name="Google Shape;1810;g30531508078_0_3615"/>
            <p:cNvSpPr/>
            <p:nvPr/>
          </p:nvSpPr>
          <p:spPr>
            <a:xfrm>
              <a:off x="9600350" y="4608413"/>
              <a:ext cx="2445900" cy="24462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11" name="Google Shape;1811;g30531508078_0_3615"/>
            <p:cNvGrpSpPr/>
            <p:nvPr/>
          </p:nvGrpSpPr>
          <p:grpSpPr>
            <a:xfrm flipH="1">
              <a:off x="9600300" y="4608477"/>
              <a:ext cx="2446007" cy="2446071"/>
              <a:chOff x="0" y="2697527"/>
              <a:chExt cx="2446007" cy="2446071"/>
            </a:xfrm>
          </p:grpSpPr>
          <p:sp>
            <p:nvSpPr>
              <p:cNvPr id="1812" name="Google Shape;1812;g30531508078_0_3615"/>
              <p:cNvSpPr/>
              <p:nvPr/>
            </p:nvSpPr>
            <p:spPr>
              <a:xfrm>
                <a:off x="355251" y="2697550"/>
                <a:ext cx="67" cy="2446048"/>
              </a:xfrm>
              <a:custGeom>
                <a:avLst/>
                <a:gdLst/>
                <a:ahLst/>
                <a:cxnLst/>
                <a:rect l="l" t="t" r="r" b="b"/>
                <a:pathLst>
                  <a:path w="1" h="36773" fill="none" extrusionOk="0">
                    <a:moveTo>
                      <a:pt x="0" y="1"/>
                    </a:moveTo>
                    <a:lnTo>
                      <a:pt x="0" y="36772"/>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g30531508078_0_3615"/>
              <p:cNvSpPr/>
              <p:nvPr/>
            </p:nvSpPr>
            <p:spPr>
              <a:xfrm>
                <a:off x="702920" y="2697550"/>
                <a:ext cx="67" cy="2446048"/>
              </a:xfrm>
              <a:custGeom>
                <a:avLst/>
                <a:gdLst/>
                <a:ahLst/>
                <a:cxnLst/>
                <a:rect l="l" t="t" r="r" b="b"/>
                <a:pathLst>
                  <a:path w="1" h="36773" fill="none" extrusionOk="0">
                    <a:moveTo>
                      <a:pt x="0" y="1"/>
                    </a:moveTo>
                    <a:lnTo>
                      <a:pt x="0" y="36772"/>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g30531508078_0_3615"/>
              <p:cNvSpPr/>
              <p:nvPr/>
            </p:nvSpPr>
            <p:spPr>
              <a:xfrm>
                <a:off x="1049057"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g30531508078_0_3615"/>
              <p:cNvSpPr/>
              <p:nvPr/>
            </p:nvSpPr>
            <p:spPr>
              <a:xfrm>
                <a:off x="1395199"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g30531508078_0_3615"/>
              <p:cNvSpPr/>
              <p:nvPr/>
            </p:nvSpPr>
            <p:spPr>
              <a:xfrm>
                <a:off x="1742872"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g30531508078_0_3615"/>
              <p:cNvSpPr/>
              <p:nvPr/>
            </p:nvSpPr>
            <p:spPr>
              <a:xfrm>
                <a:off x="2089015"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g30531508078_0_3615"/>
              <p:cNvSpPr/>
              <p:nvPr/>
            </p:nvSpPr>
            <p:spPr>
              <a:xfrm>
                <a:off x="23" y="3052800"/>
                <a:ext cx="2435338" cy="67"/>
              </a:xfrm>
              <a:custGeom>
                <a:avLst/>
                <a:gdLst/>
                <a:ahLst/>
                <a:cxnLst/>
                <a:rect l="l" t="t" r="r" b="b"/>
                <a:pathLst>
                  <a:path w="10523" h="1" fill="none" extrusionOk="0">
                    <a:moveTo>
                      <a:pt x="10523" y="1"/>
                    </a:moveTo>
                    <a:lnTo>
                      <a:pt x="0" y="1"/>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g30531508078_0_3615"/>
              <p:cNvSpPr/>
              <p:nvPr/>
            </p:nvSpPr>
            <p:spPr>
              <a:xfrm>
                <a:off x="23" y="3400476"/>
                <a:ext cx="2435338" cy="67"/>
              </a:xfrm>
              <a:custGeom>
                <a:avLst/>
                <a:gdLst/>
                <a:ahLst/>
                <a:cxnLst/>
                <a:rect l="l" t="t" r="r" b="b"/>
                <a:pathLst>
                  <a:path w="10523" h="1" fill="none" extrusionOk="0">
                    <a:moveTo>
                      <a:pt x="10523" y="1"/>
                    </a:moveTo>
                    <a:lnTo>
                      <a:pt x="0" y="1"/>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g30531508078_0_3615"/>
              <p:cNvSpPr/>
              <p:nvPr/>
            </p:nvSpPr>
            <p:spPr>
              <a:xfrm>
                <a:off x="23" y="3746621"/>
                <a:ext cx="2435338" cy="67"/>
              </a:xfrm>
              <a:custGeom>
                <a:avLst/>
                <a:gdLst/>
                <a:ahLst/>
                <a:cxnLst/>
                <a:rect l="l" t="t" r="r" b="b"/>
                <a:pathLst>
                  <a:path w="10523" h="1" fill="none" extrusionOk="0">
                    <a:moveTo>
                      <a:pt x="10523" y="1"/>
                    </a:moveTo>
                    <a:lnTo>
                      <a:pt x="0" y="1"/>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g30531508078_0_3615"/>
              <p:cNvSpPr/>
              <p:nvPr/>
            </p:nvSpPr>
            <p:spPr>
              <a:xfrm>
                <a:off x="23" y="4092833"/>
                <a:ext cx="2445984" cy="67"/>
              </a:xfrm>
              <a:custGeom>
                <a:avLst/>
                <a:gdLst/>
                <a:ahLst/>
                <a:cxnLst/>
                <a:rect l="l" t="t" r="r" b="b"/>
                <a:pathLst>
                  <a:path w="10569" h="1" fill="none" extrusionOk="0">
                    <a:moveTo>
                      <a:pt x="10568" y="0"/>
                    </a:moveTo>
                    <a:lnTo>
                      <a:pt x="0" y="0"/>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g30531508078_0_3615"/>
              <p:cNvSpPr/>
              <p:nvPr/>
            </p:nvSpPr>
            <p:spPr>
              <a:xfrm>
                <a:off x="0" y="4786661"/>
                <a:ext cx="2445982" cy="67"/>
              </a:xfrm>
              <a:custGeom>
                <a:avLst/>
                <a:gdLst/>
                <a:ahLst/>
                <a:cxnLst/>
                <a:rect l="l" t="t" r="r" b="b"/>
                <a:pathLst>
                  <a:path w="36772" h="1" fill="none" extrusionOk="0">
                    <a:moveTo>
                      <a:pt x="36772" y="0"/>
                    </a:moveTo>
                    <a:lnTo>
                      <a:pt x="0" y="0"/>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g30531508078_0_3615"/>
              <p:cNvSpPr/>
              <p:nvPr/>
            </p:nvSpPr>
            <p:spPr>
              <a:xfrm>
                <a:off x="0" y="4440516"/>
                <a:ext cx="2445982" cy="67"/>
              </a:xfrm>
              <a:custGeom>
                <a:avLst/>
                <a:gdLst/>
                <a:ahLst/>
                <a:cxnLst/>
                <a:rect l="l" t="t" r="r" b="b"/>
                <a:pathLst>
                  <a:path w="36772" h="1" fill="none" extrusionOk="0">
                    <a:moveTo>
                      <a:pt x="36772" y="0"/>
                    </a:moveTo>
                    <a:lnTo>
                      <a:pt x="0" y="0"/>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7"/>
        <p:cNvGrpSpPr/>
        <p:nvPr/>
      </p:nvGrpSpPr>
      <p:grpSpPr>
        <a:xfrm>
          <a:off x="0" y="0"/>
          <a:ext cx="0" cy="0"/>
          <a:chOff x="0" y="0"/>
          <a:chExt cx="0" cy="0"/>
        </a:xfrm>
      </p:grpSpPr>
      <p:sp>
        <p:nvSpPr>
          <p:cNvPr id="218" name="Google Shape;218;g30531508078_0_2031"/>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9" name="Google Shape;219;g30531508078_0_2031"/>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220" name="Google Shape;220;g30531508078_0_2031"/>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g30531508078_0_2031"/>
          <p:cNvSpPr/>
          <p:nvPr/>
        </p:nvSpPr>
        <p:spPr>
          <a:xfrm>
            <a:off x="8518525" y="172289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g30531508078_0_2031"/>
          <p:cNvSpPr txBox="1"/>
          <p:nvPr/>
        </p:nvSpPr>
        <p:spPr>
          <a:xfrm rot="-996484" flipH="1">
            <a:off x="5001645" y="4849517"/>
            <a:ext cx="5615359" cy="298986"/>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CHEER COACH CHEER COACH CHEER COACH</a:t>
            </a:r>
            <a:endParaRPr>
              <a:solidFill>
                <a:schemeClr val="dk1"/>
              </a:solidFill>
              <a:latin typeface="Dela Gothic One"/>
              <a:ea typeface="Dela Gothic One"/>
              <a:cs typeface="Dela Gothic One"/>
              <a:sym typeface="Dela Gothic One"/>
            </a:endParaRPr>
          </a:p>
        </p:txBody>
      </p:sp>
      <p:sp>
        <p:nvSpPr>
          <p:cNvPr id="223" name="Google Shape;223;g30531508078_0_2031"/>
          <p:cNvSpPr txBox="1"/>
          <p:nvPr/>
        </p:nvSpPr>
        <p:spPr>
          <a:xfrm rot="-996480" flipH="1">
            <a:off x="-1697693" y="105234"/>
            <a:ext cx="5106322"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Dela Gothic One"/>
                <a:ea typeface="Dela Gothic One"/>
                <a:cs typeface="Dela Gothic One"/>
                <a:sym typeface="Dela Gothic One"/>
              </a:rPr>
              <a:t>RESUME </a:t>
            </a:r>
            <a:endParaRPr>
              <a:solidFill>
                <a:schemeClr val="dk2"/>
              </a:solidFill>
              <a:latin typeface="Dela Gothic One"/>
              <a:ea typeface="Dela Gothic One"/>
              <a:cs typeface="Dela Gothic One"/>
              <a:sym typeface="Dela Gothic One"/>
            </a:endParaRPr>
          </a:p>
        </p:txBody>
      </p:sp>
      <p:grpSp>
        <p:nvGrpSpPr>
          <p:cNvPr id="224" name="Google Shape;224;g30531508078_0_2031"/>
          <p:cNvGrpSpPr/>
          <p:nvPr/>
        </p:nvGrpSpPr>
        <p:grpSpPr>
          <a:xfrm flipH="1">
            <a:off x="-10" y="4625291"/>
            <a:ext cx="4520612" cy="518202"/>
            <a:chOff x="515762" y="4625291"/>
            <a:chExt cx="4520612" cy="518202"/>
          </a:xfrm>
        </p:grpSpPr>
        <p:sp>
          <p:nvSpPr>
            <p:cNvPr id="225" name="Google Shape;225;g30531508078_0_2031"/>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g30531508078_0_2031"/>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g30531508078_0_2031"/>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g30531508078_0_2031"/>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g30531508078_0_2031"/>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g30531508078_0_2031"/>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g30531508078_0_2031"/>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g30531508078_0_2031"/>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g30531508078_0_2031"/>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g30531508078_0_2031"/>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g30531508078_0_2031"/>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g30531508078_0_2031"/>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g30531508078_0_2031"/>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g30531508078_0_2031"/>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g30531508078_0_2031"/>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g30531508078_0_2031"/>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g30531508078_0_2031"/>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g30531508078_0_2031"/>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g30531508078_0_2031"/>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g30531508078_0_2031"/>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g30531508078_0_2031"/>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g30531508078_0_2031"/>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g30531508078_0_2031"/>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g30531508078_0_2031"/>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g30531508078_0_2031"/>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g30531508078_0_2031"/>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g30531508078_0_2031"/>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g30531508078_0_2031"/>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g30531508078_0_2031"/>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g30531508078_0_2031"/>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g30531508078_0_2031"/>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g30531508078_0_2031"/>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g30531508078_0_2031"/>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g30531508078_0_2031"/>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g30531508078_0_2031"/>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g30531508078_0_2031"/>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g30531508078_0_2031"/>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g30531508078_0_2031"/>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g30531508078_0_2031"/>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g30531508078_0_2031"/>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g30531508078_0_2031"/>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g30531508078_0_2031"/>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g30531508078_0_2031"/>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g30531508078_0_2031"/>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g30531508078_0_2031"/>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g30531508078_0_2031"/>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g30531508078_0_2031"/>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g30531508078_0_2031"/>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g30531508078_0_2031"/>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g30531508078_0_2031"/>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g30531508078_0_2031"/>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g30531508078_0_2031"/>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g30531508078_0_2031"/>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g30531508078_0_2031"/>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g30531508078_0_2031"/>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g30531508078_0_2031"/>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g30531508078_0_2031"/>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g30531508078_0_2031"/>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g30531508078_0_2031"/>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g30531508078_0_2031"/>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g30531508078_0_2031"/>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g30531508078_0_2031"/>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g30531508078_0_2031"/>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g30531508078_0_2031"/>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g30531508078_0_2031"/>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g30531508078_0_2031"/>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g30531508078_0_2031"/>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g30531508078_0_2031"/>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g30531508078_0_2031"/>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g30531508078_0_2031"/>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824"/>
        <p:cNvGrpSpPr/>
        <p:nvPr/>
      </p:nvGrpSpPr>
      <p:grpSpPr>
        <a:xfrm>
          <a:off x="0" y="0"/>
          <a:ext cx="0" cy="0"/>
          <a:chOff x="0" y="0"/>
          <a:chExt cx="0" cy="0"/>
        </a:xfrm>
      </p:grpSpPr>
      <p:sp>
        <p:nvSpPr>
          <p:cNvPr id="1825" name="Google Shape;1825;g30531508078_0_3638"/>
          <p:cNvSpPr/>
          <p:nvPr/>
        </p:nvSpPr>
        <p:spPr>
          <a:xfrm rot="1175372">
            <a:off x="8680022" y="12333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g30531508078_0_3638"/>
          <p:cNvSpPr txBox="1"/>
          <p:nvPr/>
        </p:nvSpPr>
        <p:spPr>
          <a:xfrm rot="996460">
            <a:off x="4862135" y="17507"/>
            <a:ext cx="7586684"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Dela Gothic One"/>
                <a:ea typeface="Dela Gothic One"/>
                <a:cs typeface="Dela Gothic One"/>
                <a:sym typeface="Dela Gothic One"/>
              </a:rPr>
              <a:t>RESUME </a:t>
            </a:r>
            <a:endParaRPr>
              <a:solidFill>
                <a:schemeClr val="dk2"/>
              </a:solidFill>
              <a:latin typeface="Dela Gothic One"/>
              <a:ea typeface="Dela Gothic One"/>
              <a:cs typeface="Dela Gothic One"/>
              <a:sym typeface="Dela Gothic One"/>
            </a:endParaRPr>
          </a:p>
        </p:txBody>
      </p:sp>
      <p:sp>
        <p:nvSpPr>
          <p:cNvPr id="1827" name="Google Shape;1827;g30531508078_0_3638"/>
          <p:cNvSpPr txBox="1"/>
          <p:nvPr/>
        </p:nvSpPr>
        <p:spPr>
          <a:xfrm rot="996484">
            <a:off x="-1376655" y="4849507"/>
            <a:ext cx="5615359" cy="298986"/>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CHEER COACH CHEER COACH CHEER COACH</a:t>
            </a:r>
            <a:endParaRPr>
              <a:solidFill>
                <a:schemeClr val="dk1"/>
              </a:solidFill>
              <a:latin typeface="Dela Gothic One"/>
              <a:ea typeface="Dela Gothic One"/>
              <a:cs typeface="Dela Gothic One"/>
              <a:sym typeface="Dela Gothic One"/>
            </a:endParaRPr>
          </a:p>
        </p:txBody>
      </p:sp>
      <p:grpSp>
        <p:nvGrpSpPr>
          <p:cNvPr id="1828" name="Google Shape;1828;g30531508078_0_3638"/>
          <p:cNvGrpSpPr/>
          <p:nvPr/>
        </p:nvGrpSpPr>
        <p:grpSpPr>
          <a:xfrm>
            <a:off x="323450" y="1825605"/>
            <a:ext cx="391661" cy="588385"/>
            <a:chOff x="3163475" y="4240162"/>
            <a:chExt cx="391661" cy="588385"/>
          </a:xfrm>
        </p:grpSpPr>
        <p:sp>
          <p:nvSpPr>
            <p:cNvPr id="1829" name="Google Shape;1829;g30531508078_0_3638"/>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g30531508078_0_3638"/>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31" name="Google Shape;1831;g30531508078_0_3638"/>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32" name="Google Shape;1832;g30531508078_0_3638"/>
          <p:cNvGrpSpPr/>
          <p:nvPr/>
        </p:nvGrpSpPr>
        <p:grpSpPr>
          <a:xfrm>
            <a:off x="-717375" y="-798388"/>
            <a:ext cx="1560300" cy="1560300"/>
            <a:chOff x="2635175" y="-705975"/>
            <a:chExt cx="1560300" cy="1560300"/>
          </a:xfrm>
        </p:grpSpPr>
        <p:sp>
          <p:nvSpPr>
            <p:cNvPr id="1833" name="Google Shape;1833;g30531508078_0_3638"/>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g30531508078_0_3638"/>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5" name="Google Shape;1835;g30531508078_0_3638"/>
          <p:cNvGrpSpPr/>
          <p:nvPr/>
        </p:nvGrpSpPr>
        <p:grpSpPr>
          <a:xfrm flipH="1">
            <a:off x="4623390" y="4625291"/>
            <a:ext cx="4520612" cy="518202"/>
            <a:chOff x="515762" y="4625291"/>
            <a:chExt cx="4520612" cy="518202"/>
          </a:xfrm>
        </p:grpSpPr>
        <p:sp>
          <p:nvSpPr>
            <p:cNvPr id="1836" name="Google Shape;1836;g30531508078_0_3638"/>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g30531508078_0_3638"/>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g30531508078_0_3638"/>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g30531508078_0_3638"/>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g30531508078_0_3638"/>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g30531508078_0_3638"/>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g30531508078_0_3638"/>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g30531508078_0_3638"/>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g30531508078_0_3638"/>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g30531508078_0_3638"/>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g30531508078_0_3638"/>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g30531508078_0_3638"/>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g30531508078_0_3638"/>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g30531508078_0_3638"/>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g30531508078_0_3638"/>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g30531508078_0_3638"/>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g30531508078_0_3638"/>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g30531508078_0_3638"/>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g30531508078_0_3638"/>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g30531508078_0_3638"/>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g30531508078_0_3638"/>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g30531508078_0_3638"/>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g30531508078_0_3638"/>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g30531508078_0_3638"/>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g30531508078_0_3638"/>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g30531508078_0_3638"/>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g30531508078_0_3638"/>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g30531508078_0_3638"/>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g30531508078_0_3638"/>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g30531508078_0_3638"/>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g30531508078_0_3638"/>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g30531508078_0_3638"/>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g30531508078_0_3638"/>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g30531508078_0_3638"/>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g30531508078_0_3638"/>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g30531508078_0_3638"/>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g30531508078_0_3638"/>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g30531508078_0_3638"/>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g30531508078_0_3638"/>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g30531508078_0_3638"/>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g30531508078_0_3638"/>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g30531508078_0_3638"/>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g30531508078_0_3638"/>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g30531508078_0_3638"/>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g30531508078_0_3638"/>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g30531508078_0_3638"/>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g30531508078_0_3638"/>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g30531508078_0_3638"/>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g30531508078_0_3638"/>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g30531508078_0_3638"/>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g30531508078_0_3638"/>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g30531508078_0_3638"/>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g30531508078_0_3638"/>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g30531508078_0_3638"/>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g30531508078_0_3638"/>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g30531508078_0_3638"/>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g30531508078_0_3638"/>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g30531508078_0_3638"/>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g30531508078_0_3638"/>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g30531508078_0_3638"/>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g30531508078_0_3638"/>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g30531508078_0_3638"/>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g30531508078_0_3638"/>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g30531508078_0_3638"/>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g30531508078_0_3638"/>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g30531508078_0_3638"/>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g30531508078_0_3638"/>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g30531508078_0_3638"/>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g30531508078_0_3638"/>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g30531508078_0_3638"/>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906"/>
        <p:cNvGrpSpPr/>
        <p:nvPr/>
      </p:nvGrpSpPr>
      <p:grpSpPr>
        <a:xfrm>
          <a:off x="0" y="0"/>
          <a:ext cx="0" cy="0"/>
          <a:chOff x="0" y="0"/>
          <a:chExt cx="0" cy="0"/>
        </a:xfrm>
      </p:grpSpPr>
      <p:grpSp>
        <p:nvGrpSpPr>
          <p:cNvPr id="1907" name="Google Shape;1907;g30531508078_0_3720"/>
          <p:cNvGrpSpPr/>
          <p:nvPr/>
        </p:nvGrpSpPr>
        <p:grpSpPr>
          <a:xfrm flipH="1">
            <a:off x="801765" y="-9"/>
            <a:ext cx="4520612" cy="518202"/>
            <a:chOff x="515762" y="4625291"/>
            <a:chExt cx="4520612" cy="518202"/>
          </a:xfrm>
        </p:grpSpPr>
        <p:sp>
          <p:nvSpPr>
            <p:cNvPr id="1908" name="Google Shape;1908;g30531508078_0_3720"/>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g30531508078_0_3720"/>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g30531508078_0_3720"/>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g30531508078_0_3720"/>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g30531508078_0_3720"/>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g30531508078_0_3720"/>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g30531508078_0_3720"/>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g30531508078_0_3720"/>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g30531508078_0_3720"/>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g30531508078_0_3720"/>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g30531508078_0_3720"/>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g30531508078_0_3720"/>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g30531508078_0_3720"/>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g30531508078_0_3720"/>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g30531508078_0_3720"/>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g30531508078_0_3720"/>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g30531508078_0_3720"/>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g30531508078_0_3720"/>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g30531508078_0_3720"/>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g30531508078_0_3720"/>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g30531508078_0_3720"/>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g30531508078_0_3720"/>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g30531508078_0_3720"/>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g30531508078_0_3720"/>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g30531508078_0_3720"/>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g30531508078_0_3720"/>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g30531508078_0_3720"/>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g30531508078_0_3720"/>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g30531508078_0_3720"/>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g30531508078_0_3720"/>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g30531508078_0_3720"/>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g30531508078_0_3720"/>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g30531508078_0_3720"/>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g30531508078_0_3720"/>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g30531508078_0_3720"/>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g30531508078_0_3720"/>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g30531508078_0_3720"/>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g30531508078_0_3720"/>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g30531508078_0_3720"/>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g30531508078_0_3720"/>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g30531508078_0_3720"/>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g30531508078_0_3720"/>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g30531508078_0_3720"/>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g30531508078_0_3720"/>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g30531508078_0_3720"/>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g30531508078_0_3720"/>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g30531508078_0_3720"/>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g30531508078_0_3720"/>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g30531508078_0_3720"/>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g30531508078_0_3720"/>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g30531508078_0_3720"/>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g30531508078_0_3720"/>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g30531508078_0_3720"/>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g30531508078_0_3720"/>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g30531508078_0_3720"/>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g30531508078_0_3720"/>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g30531508078_0_3720"/>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g30531508078_0_3720"/>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g30531508078_0_3720"/>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g30531508078_0_3720"/>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g30531508078_0_3720"/>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g30531508078_0_3720"/>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g30531508078_0_3720"/>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g30531508078_0_3720"/>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g30531508078_0_3720"/>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g30531508078_0_3720"/>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g30531508078_0_3720"/>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g30531508078_0_3720"/>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g30531508078_0_3720"/>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g30531508078_0_3720"/>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8" name="Google Shape;1978;g30531508078_0_3720"/>
          <p:cNvSpPr/>
          <p:nvPr/>
        </p:nvSpPr>
        <p:spPr>
          <a:xfrm rot="1175372">
            <a:off x="8680022" y="7351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g30531508078_0_3720"/>
          <p:cNvSpPr txBox="1"/>
          <p:nvPr/>
        </p:nvSpPr>
        <p:spPr>
          <a:xfrm rot="996484">
            <a:off x="-1376655" y="4849507"/>
            <a:ext cx="5615359" cy="298986"/>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CHEER COACH CHEER COACH CHEER COACH</a:t>
            </a:r>
            <a:endParaRPr>
              <a:solidFill>
                <a:schemeClr val="dk1"/>
              </a:solidFill>
              <a:latin typeface="Dela Gothic One"/>
              <a:ea typeface="Dela Gothic One"/>
              <a:cs typeface="Dela Gothic One"/>
              <a:sym typeface="Dela Gothic One"/>
            </a:endParaRPr>
          </a:p>
        </p:txBody>
      </p:sp>
      <p:sp>
        <p:nvSpPr>
          <p:cNvPr id="1980" name="Google Shape;1980;g30531508078_0_3720"/>
          <p:cNvSpPr txBox="1"/>
          <p:nvPr/>
        </p:nvSpPr>
        <p:spPr>
          <a:xfrm rot="996460">
            <a:off x="4862135" y="17507"/>
            <a:ext cx="7586684"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Dela Gothic One"/>
                <a:ea typeface="Dela Gothic One"/>
                <a:cs typeface="Dela Gothic One"/>
                <a:sym typeface="Dela Gothic One"/>
              </a:rPr>
              <a:t>RESUME </a:t>
            </a:r>
            <a:endParaRPr>
              <a:solidFill>
                <a:schemeClr val="dk2"/>
              </a:solidFill>
              <a:latin typeface="Dela Gothic One"/>
              <a:ea typeface="Dela Gothic One"/>
              <a:cs typeface="Dela Gothic One"/>
              <a:sym typeface="Dela Gothic One"/>
            </a:endParaRPr>
          </a:p>
        </p:txBody>
      </p:sp>
      <p:sp>
        <p:nvSpPr>
          <p:cNvPr id="1981" name="Google Shape;1981;g30531508078_0_3720"/>
          <p:cNvSpPr/>
          <p:nvPr/>
        </p:nvSpPr>
        <p:spPr>
          <a:xfrm rot="10800000">
            <a:off x="-8061" y="2606186"/>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g30531508078_0_3720"/>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3" name="Google Shape;1983;g30531508078_0_3720"/>
          <p:cNvGrpSpPr/>
          <p:nvPr/>
        </p:nvGrpSpPr>
        <p:grpSpPr>
          <a:xfrm>
            <a:off x="5548025" y="4461125"/>
            <a:ext cx="1560300" cy="1560300"/>
            <a:chOff x="2635175" y="-705975"/>
            <a:chExt cx="1560300" cy="1560300"/>
          </a:xfrm>
        </p:grpSpPr>
        <p:sp>
          <p:nvSpPr>
            <p:cNvPr id="1984" name="Google Shape;1984;g30531508078_0_3720"/>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g30531508078_0_3720"/>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89"/>
        <p:cNvGrpSpPr/>
        <p:nvPr/>
      </p:nvGrpSpPr>
      <p:grpSpPr>
        <a:xfrm>
          <a:off x="0" y="0"/>
          <a:ext cx="0" cy="0"/>
          <a:chOff x="0" y="0"/>
          <a:chExt cx="0" cy="0"/>
        </a:xfrm>
      </p:grpSpPr>
      <p:sp>
        <p:nvSpPr>
          <p:cNvPr id="1990" name="Google Shape;1990;g30531508078_0_5735"/>
          <p:cNvSpPr txBox="1">
            <a:spLocks noGrp="1"/>
          </p:cNvSpPr>
          <p:nvPr>
            <p:ph type="ctrTitle"/>
          </p:nvPr>
        </p:nvSpPr>
        <p:spPr>
          <a:xfrm>
            <a:off x="571450" y="1130600"/>
            <a:ext cx="4978800" cy="2180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chemeClr val="dk2"/>
              </a:buClr>
              <a:buSzPts val="5200"/>
              <a:buNone/>
              <a:defRPr sz="8500">
                <a:solidFill>
                  <a:schemeClr val="dk2"/>
                </a:solidFill>
                <a:latin typeface="Dela Gothic One"/>
                <a:ea typeface="Dela Gothic One"/>
                <a:cs typeface="Dela Gothic One"/>
                <a:sym typeface="Dela Gothic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991" name="Google Shape;1991;g30531508078_0_5735"/>
          <p:cNvSpPr txBox="1">
            <a:spLocks noGrp="1"/>
          </p:cNvSpPr>
          <p:nvPr>
            <p:ph type="subTitle" idx="1"/>
          </p:nvPr>
        </p:nvSpPr>
        <p:spPr>
          <a:xfrm>
            <a:off x="825575" y="3331425"/>
            <a:ext cx="4463100" cy="4095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lt1"/>
                </a:solidFill>
                <a:latin typeface="Raleway Medium"/>
                <a:ea typeface="Raleway Medium"/>
                <a:cs typeface="Raleway Medium"/>
                <a:sym typeface="Raleway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992" name="Google Shape;1992;g30531508078_0_5735"/>
          <p:cNvGrpSpPr/>
          <p:nvPr/>
        </p:nvGrpSpPr>
        <p:grpSpPr>
          <a:xfrm flipH="1">
            <a:off x="801765" y="-9"/>
            <a:ext cx="4520612" cy="518202"/>
            <a:chOff x="515762" y="4625291"/>
            <a:chExt cx="4520612" cy="518202"/>
          </a:xfrm>
        </p:grpSpPr>
        <p:sp>
          <p:nvSpPr>
            <p:cNvPr id="1993" name="Google Shape;1993;g30531508078_0_5735"/>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g30531508078_0_5735"/>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g30531508078_0_5735"/>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g30531508078_0_5735"/>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g30531508078_0_5735"/>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g30531508078_0_5735"/>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g30531508078_0_5735"/>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g30531508078_0_5735"/>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g30531508078_0_5735"/>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g30531508078_0_5735"/>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g30531508078_0_5735"/>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g30531508078_0_5735"/>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g30531508078_0_5735"/>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g30531508078_0_5735"/>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g30531508078_0_5735"/>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g30531508078_0_5735"/>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g30531508078_0_5735"/>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g30531508078_0_5735"/>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g30531508078_0_5735"/>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g30531508078_0_5735"/>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g30531508078_0_5735"/>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g30531508078_0_5735"/>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g30531508078_0_5735"/>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g30531508078_0_5735"/>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g30531508078_0_5735"/>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g30531508078_0_5735"/>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g30531508078_0_5735"/>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g30531508078_0_5735"/>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g30531508078_0_5735"/>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g30531508078_0_5735"/>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g30531508078_0_5735"/>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g30531508078_0_5735"/>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g30531508078_0_5735"/>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g30531508078_0_5735"/>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g30531508078_0_5735"/>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g30531508078_0_5735"/>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g30531508078_0_5735"/>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g30531508078_0_5735"/>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g30531508078_0_5735"/>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g30531508078_0_5735"/>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g30531508078_0_5735"/>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g30531508078_0_5735"/>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g30531508078_0_5735"/>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g30531508078_0_5735"/>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g30531508078_0_5735"/>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g30531508078_0_5735"/>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g30531508078_0_5735"/>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g30531508078_0_5735"/>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g30531508078_0_5735"/>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g30531508078_0_5735"/>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g30531508078_0_5735"/>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g30531508078_0_5735"/>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g30531508078_0_5735"/>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g30531508078_0_5735"/>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g30531508078_0_5735"/>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g30531508078_0_5735"/>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g30531508078_0_5735"/>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g30531508078_0_5735"/>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g30531508078_0_5735"/>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g30531508078_0_5735"/>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g30531508078_0_5735"/>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g30531508078_0_5735"/>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g30531508078_0_5735"/>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g30531508078_0_5735"/>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g30531508078_0_5735"/>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g30531508078_0_5735"/>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g30531508078_0_5735"/>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g30531508078_0_5735"/>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g30531508078_0_5735"/>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g30531508078_0_5735"/>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3" name="Google Shape;2063;g30531508078_0_5735"/>
          <p:cNvSpPr/>
          <p:nvPr/>
        </p:nvSpPr>
        <p:spPr>
          <a:xfrm rot="1175372">
            <a:off x="8680022" y="12333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64" name="Google Shape;2064;g30531508078_0_5735"/>
          <p:cNvGrpSpPr/>
          <p:nvPr/>
        </p:nvGrpSpPr>
        <p:grpSpPr>
          <a:xfrm>
            <a:off x="2280700" y="4461125"/>
            <a:ext cx="1560300" cy="1560300"/>
            <a:chOff x="2635175" y="-705975"/>
            <a:chExt cx="1560300" cy="1560300"/>
          </a:xfrm>
        </p:grpSpPr>
        <p:sp>
          <p:nvSpPr>
            <p:cNvPr id="2065" name="Google Shape;2065;g30531508078_0_5735"/>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g30531508078_0_5735"/>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67" name="Google Shape;2067;g30531508078_0_5735"/>
          <p:cNvSpPr/>
          <p:nvPr/>
        </p:nvSpPr>
        <p:spPr>
          <a:xfrm rot="10800000">
            <a:off x="-806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g30531508078_0_5735"/>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069"/>
        <p:cNvGrpSpPr/>
        <p:nvPr/>
      </p:nvGrpSpPr>
      <p:grpSpPr>
        <a:xfrm>
          <a:off x="0" y="0"/>
          <a:ext cx="0" cy="0"/>
          <a:chOff x="0" y="0"/>
          <a:chExt cx="0" cy="0"/>
        </a:xfrm>
      </p:grpSpPr>
      <p:sp>
        <p:nvSpPr>
          <p:cNvPr id="2070" name="Google Shape;2070;g30531508078_0_5815"/>
          <p:cNvSpPr txBox="1">
            <a:spLocks noGrp="1"/>
          </p:cNvSpPr>
          <p:nvPr>
            <p:ph type="title"/>
          </p:nvPr>
        </p:nvSpPr>
        <p:spPr>
          <a:xfrm>
            <a:off x="3488470" y="2763104"/>
            <a:ext cx="48933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3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071" name="Google Shape;2071;g30531508078_0_5815"/>
          <p:cNvSpPr txBox="1">
            <a:spLocks noGrp="1"/>
          </p:cNvSpPr>
          <p:nvPr>
            <p:ph type="title" idx="2" hasCustomPrompt="1"/>
          </p:nvPr>
        </p:nvSpPr>
        <p:spPr>
          <a:xfrm>
            <a:off x="5435946" y="1331550"/>
            <a:ext cx="9984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2072" name="Google Shape;2072;g30531508078_0_5815"/>
          <p:cNvSpPr txBox="1">
            <a:spLocks noGrp="1"/>
          </p:cNvSpPr>
          <p:nvPr>
            <p:ph type="subTitle" idx="1"/>
          </p:nvPr>
        </p:nvSpPr>
        <p:spPr>
          <a:xfrm>
            <a:off x="3590625" y="3740700"/>
            <a:ext cx="4689000" cy="359400"/>
          </a:xfrm>
          <a:prstGeom prst="rect">
            <a:avLst/>
          </a:prstGeom>
          <a:solidFill>
            <a:schemeClr val="dk1"/>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073" name="Google Shape;2073;g30531508078_0_5815"/>
          <p:cNvSpPr/>
          <p:nvPr/>
        </p:nvSpPr>
        <p:spPr>
          <a:xfrm rot="10800000" flipH="1">
            <a:off x="8463326" y="1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g30531508078_0_5815"/>
          <p:cNvSpPr/>
          <p:nvPr/>
        </p:nvSpPr>
        <p:spPr>
          <a:xfrm>
            <a:off x="7904325" y="1002617"/>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75" name="Google Shape;2075;g30531508078_0_5815"/>
          <p:cNvGrpSpPr/>
          <p:nvPr/>
        </p:nvGrpSpPr>
        <p:grpSpPr>
          <a:xfrm>
            <a:off x="4376175" y="762062"/>
            <a:ext cx="391661" cy="588385"/>
            <a:chOff x="3163475" y="4240162"/>
            <a:chExt cx="391661" cy="588385"/>
          </a:xfrm>
        </p:grpSpPr>
        <p:sp>
          <p:nvSpPr>
            <p:cNvPr id="2076" name="Google Shape;2076;g30531508078_0_5815"/>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g30531508078_0_5815"/>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8" name="Google Shape;2078;g30531508078_0_5815"/>
          <p:cNvSpPr/>
          <p:nvPr/>
        </p:nvSpPr>
        <p:spPr>
          <a:xfrm>
            <a:off x="4097088" y="150714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79"/>
        <p:cNvGrpSpPr/>
        <p:nvPr/>
      </p:nvGrpSpPr>
      <p:grpSpPr>
        <a:xfrm>
          <a:off x="0" y="0"/>
          <a:ext cx="0" cy="0"/>
          <a:chOff x="0" y="0"/>
          <a:chExt cx="0" cy="0"/>
        </a:xfrm>
      </p:grpSpPr>
      <p:sp>
        <p:nvSpPr>
          <p:cNvPr id="2080" name="Google Shape;2080;g30531508078_0_5825"/>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81" name="Google Shape;2081;g30531508078_0_5825"/>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2082" name="Google Shape;2082;g30531508078_0_5825"/>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g30531508078_0_5825"/>
          <p:cNvSpPr/>
          <p:nvPr/>
        </p:nvSpPr>
        <p:spPr>
          <a:xfrm>
            <a:off x="8518525" y="172289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g30531508078_0_5825"/>
          <p:cNvSpPr txBox="1"/>
          <p:nvPr/>
        </p:nvSpPr>
        <p:spPr>
          <a:xfrm rot="-996484" flipH="1">
            <a:off x="5001645" y="4849517"/>
            <a:ext cx="5615359" cy="298986"/>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CHEER COACH CHEER COACH CHEER COACH</a:t>
            </a:r>
            <a:endParaRPr>
              <a:solidFill>
                <a:schemeClr val="dk1"/>
              </a:solidFill>
              <a:latin typeface="Dela Gothic One"/>
              <a:ea typeface="Dela Gothic One"/>
              <a:cs typeface="Dela Gothic One"/>
              <a:sym typeface="Dela Gothic One"/>
            </a:endParaRPr>
          </a:p>
        </p:txBody>
      </p:sp>
      <p:sp>
        <p:nvSpPr>
          <p:cNvPr id="2085" name="Google Shape;2085;g30531508078_0_5825"/>
          <p:cNvSpPr txBox="1"/>
          <p:nvPr/>
        </p:nvSpPr>
        <p:spPr>
          <a:xfrm rot="-996480" flipH="1">
            <a:off x="-1697693" y="105234"/>
            <a:ext cx="5106322"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Dela Gothic One"/>
                <a:ea typeface="Dela Gothic One"/>
                <a:cs typeface="Dela Gothic One"/>
                <a:sym typeface="Dela Gothic One"/>
              </a:rPr>
              <a:t>RESUME </a:t>
            </a:r>
            <a:endParaRPr>
              <a:solidFill>
                <a:schemeClr val="dk2"/>
              </a:solidFill>
              <a:latin typeface="Dela Gothic One"/>
              <a:ea typeface="Dela Gothic One"/>
              <a:cs typeface="Dela Gothic One"/>
              <a:sym typeface="Dela Gothic One"/>
            </a:endParaRPr>
          </a:p>
        </p:txBody>
      </p:sp>
      <p:grpSp>
        <p:nvGrpSpPr>
          <p:cNvPr id="2086" name="Google Shape;2086;g30531508078_0_5825"/>
          <p:cNvGrpSpPr/>
          <p:nvPr/>
        </p:nvGrpSpPr>
        <p:grpSpPr>
          <a:xfrm flipH="1">
            <a:off x="-10" y="4625291"/>
            <a:ext cx="4520612" cy="518202"/>
            <a:chOff x="515762" y="4625291"/>
            <a:chExt cx="4520612" cy="518202"/>
          </a:xfrm>
        </p:grpSpPr>
        <p:sp>
          <p:nvSpPr>
            <p:cNvPr id="2087" name="Google Shape;2087;g30531508078_0_5825"/>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g30531508078_0_5825"/>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g30531508078_0_5825"/>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g30531508078_0_5825"/>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g30531508078_0_5825"/>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g30531508078_0_5825"/>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g30531508078_0_5825"/>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g30531508078_0_5825"/>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g30531508078_0_5825"/>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g30531508078_0_5825"/>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g30531508078_0_5825"/>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g30531508078_0_5825"/>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g30531508078_0_5825"/>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g30531508078_0_5825"/>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g30531508078_0_5825"/>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g30531508078_0_5825"/>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g30531508078_0_5825"/>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g30531508078_0_5825"/>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g30531508078_0_5825"/>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g30531508078_0_5825"/>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g30531508078_0_5825"/>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g30531508078_0_5825"/>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g30531508078_0_5825"/>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g30531508078_0_5825"/>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g30531508078_0_5825"/>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g30531508078_0_5825"/>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g30531508078_0_5825"/>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g30531508078_0_5825"/>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g30531508078_0_5825"/>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g30531508078_0_5825"/>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g30531508078_0_5825"/>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g30531508078_0_5825"/>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g30531508078_0_5825"/>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g30531508078_0_5825"/>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g30531508078_0_5825"/>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g30531508078_0_5825"/>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g30531508078_0_5825"/>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g30531508078_0_5825"/>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g30531508078_0_5825"/>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g30531508078_0_5825"/>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g30531508078_0_5825"/>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g30531508078_0_5825"/>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g30531508078_0_5825"/>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g30531508078_0_5825"/>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g30531508078_0_5825"/>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g30531508078_0_5825"/>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g30531508078_0_5825"/>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g30531508078_0_5825"/>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g30531508078_0_5825"/>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g30531508078_0_5825"/>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g30531508078_0_5825"/>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g30531508078_0_5825"/>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g30531508078_0_5825"/>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g30531508078_0_5825"/>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g30531508078_0_5825"/>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g30531508078_0_5825"/>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g30531508078_0_5825"/>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g30531508078_0_5825"/>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g30531508078_0_5825"/>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g30531508078_0_5825"/>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g30531508078_0_5825"/>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g30531508078_0_5825"/>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g30531508078_0_5825"/>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g30531508078_0_5825"/>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g30531508078_0_5825"/>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g30531508078_0_5825"/>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g30531508078_0_5825"/>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g30531508078_0_5825"/>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g30531508078_0_5825"/>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g30531508078_0_5825"/>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57"/>
        <p:cNvGrpSpPr/>
        <p:nvPr/>
      </p:nvGrpSpPr>
      <p:grpSpPr>
        <a:xfrm>
          <a:off x="0" y="0"/>
          <a:ext cx="0" cy="0"/>
          <a:chOff x="0" y="0"/>
          <a:chExt cx="0" cy="0"/>
        </a:xfrm>
      </p:grpSpPr>
      <p:sp>
        <p:nvSpPr>
          <p:cNvPr id="2158" name="Google Shape;2158;g30531508078_0_5903"/>
          <p:cNvSpPr txBox="1">
            <a:spLocks noGrp="1"/>
          </p:cNvSpPr>
          <p:nvPr>
            <p:ph type="subTitle" idx="1"/>
          </p:nvPr>
        </p:nvSpPr>
        <p:spPr>
          <a:xfrm>
            <a:off x="830427" y="2845076"/>
            <a:ext cx="3383100" cy="4320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159" name="Google Shape;2159;g30531508078_0_5903"/>
          <p:cNvSpPr txBox="1">
            <a:spLocks noGrp="1"/>
          </p:cNvSpPr>
          <p:nvPr>
            <p:ph type="subTitle" idx="2"/>
          </p:nvPr>
        </p:nvSpPr>
        <p:spPr>
          <a:xfrm>
            <a:off x="4930473" y="2845076"/>
            <a:ext cx="3383100" cy="4320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160" name="Google Shape;2160;g30531508078_0_5903"/>
          <p:cNvSpPr txBox="1">
            <a:spLocks noGrp="1"/>
          </p:cNvSpPr>
          <p:nvPr>
            <p:ph type="subTitle" idx="3"/>
          </p:nvPr>
        </p:nvSpPr>
        <p:spPr>
          <a:xfrm>
            <a:off x="830427" y="3175901"/>
            <a:ext cx="33831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61" name="Google Shape;2161;g30531508078_0_5903"/>
          <p:cNvSpPr txBox="1">
            <a:spLocks noGrp="1"/>
          </p:cNvSpPr>
          <p:nvPr>
            <p:ph type="subTitle" idx="4"/>
          </p:nvPr>
        </p:nvSpPr>
        <p:spPr>
          <a:xfrm>
            <a:off x="4930470" y="3175901"/>
            <a:ext cx="33831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162" name="Google Shape;2162;g30531508078_0_5903"/>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163" name="Google Shape;2163;g30531508078_0_5903"/>
          <p:cNvSpPr/>
          <p:nvPr/>
        </p:nvSpPr>
        <p:spPr>
          <a:xfrm flipH="1">
            <a:off x="1" y="148346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g30531508078_0_5903"/>
          <p:cNvSpPr/>
          <p:nvPr/>
        </p:nvSpPr>
        <p:spPr>
          <a:xfrm>
            <a:off x="8518525" y="157049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5" name="Google Shape;2165;g30531508078_0_5903"/>
          <p:cNvGrpSpPr/>
          <p:nvPr/>
        </p:nvGrpSpPr>
        <p:grpSpPr>
          <a:xfrm flipH="1">
            <a:off x="-10" y="4625291"/>
            <a:ext cx="4520612" cy="518202"/>
            <a:chOff x="515762" y="4625291"/>
            <a:chExt cx="4520612" cy="518202"/>
          </a:xfrm>
        </p:grpSpPr>
        <p:sp>
          <p:nvSpPr>
            <p:cNvPr id="2166" name="Google Shape;2166;g30531508078_0_5903"/>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g30531508078_0_5903"/>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g30531508078_0_5903"/>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g30531508078_0_5903"/>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g30531508078_0_5903"/>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g30531508078_0_5903"/>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g30531508078_0_5903"/>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g30531508078_0_5903"/>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g30531508078_0_5903"/>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g30531508078_0_5903"/>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g30531508078_0_5903"/>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g30531508078_0_5903"/>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g30531508078_0_5903"/>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g30531508078_0_5903"/>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g30531508078_0_5903"/>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g30531508078_0_5903"/>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g30531508078_0_5903"/>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g30531508078_0_5903"/>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g30531508078_0_5903"/>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g30531508078_0_5903"/>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g30531508078_0_5903"/>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g30531508078_0_5903"/>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g30531508078_0_5903"/>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g30531508078_0_5903"/>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g30531508078_0_5903"/>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g30531508078_0_5903"/>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g30531508078_0_5903"/>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g30531508078_0_5903"/>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g30531508078_0_5903"/>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g30531508078_0_5903"/>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g30531508078_0_5903"/>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g30531508078_0_5903"/>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g30531508078_0_5903"/>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g30531508078_0_5903"/>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g30531508078_0_5903"/>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g30531508078_0_5903"/>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g30531508078_0_5903"/>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g30531508078_0_5903"/>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g30531508078_0_5903"/>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g30531508078_0_5903"/>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g30531508078_0_5903"/>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g30531508078_0_5903"/>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g30531508078_0_5903"/>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g30531508078_0_5903"/>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g30531508078_0_5903"/>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g30531508078_0_5903"/>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g30531508078_0_5903"/>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g30531508078_0_5903"/>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g30531508078_0_5903"/>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g30531508078_0_5903"/>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g30531508078_0_5903"/>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g30531508078_0_5903"/>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g30531508078_0_5903"/>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g30531508078_0_5903"/>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g30531508078_0_5903"/>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g30531508078_0_5903"/>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g30531508078_0_5903"/>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g30531508078_0_5903"/>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g30531508078_0_5903"/>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g30531508078_0_5903"/>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g30531508078_0_5903"/>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g30531508078_0_5903"/>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g30531508078_0_5903"/>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g30531508078_0_5903"/>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g30531508078_0_5903"/>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g30531508078_0_5903"/>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g30531508078_0_5903"/>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g30531508078_0_5903"/>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g30531508078_0_5903"/>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g30531508078_0_5903"/>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6" name="Google Shape;2236;g30531508078_0_5903"/>
          <p:cNvGrpSpPr/>
          <p:nvPr/>
        </p:nvGrpSpPr>
        <p:grpSpPr>
          <a:xfrm>
            <a:off x="8233075" y="4314305"/>
            <a:ext cx="391661" cy="588385"/>
            <a:chOff x="3163475" y="4240162"/>
            <a:chExt cx="391661" cy="588385"/>
          </a:xfrm>
        </p:grpSpPr>
        <p:sp>
          <p:nvSpPr>
            <p:cNvPr id="2237" name="Google Shape;2237;g30531508078_0_5903"/>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g30531508078_0_5903"/>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9" name="Google Shape;2239;g30531508078_0_5903"/>
          <p:cNvGrpSpPr/>
          <p:nvPr/>
        </p:nvGrpSpPr>
        <p:grpSpPr>
          <a:xfrm>
            <a:off x="8294689" y="-798388"/>
            <a:ext cx="1560300" cy="1560300"/>
            <a:chOff x="2635175" y="-705975"/>
            <a:chExt cx="1560300" cy="1560300"/>
          </a:xfrm>
        </p:grpSpPr>
        <p:sp>
          <p:nvSpPr>
            <p:cNvPr id="2240" name="Google Shape;2240;g30531508078_0_5903"/>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g30531508078_0_5903"/>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42"/>
        <p:cNvGrpSpPr/>
        <p:nvPr/>
      </p:nvGrpSpPr>
      <p:grpSpPr>
        <a:xfrm>
          <a:off x="0" y="0"/>
          <a:ext cx="0" cy="0"/>
          <a:chOff x="0" y="0"/>
          <a:chExt cx="0" cy="0"/>
        </a:xfrm>
      </p:grpSpPr>
      <p:sp>
        <p:nvSpPr>
          <p:cNvPr id="2243" name="Google Shape;2243;g30531508078_0_5988"/>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244" name="Google Shape;2244;g30531508078_0_5988"/>
          <p:cNvGrpSpPr/>
          <p:nvPr/>
        </p:nvGrpSpPr>
        <p:grpSpPr>
          <a:xfrm>
            <a:off x="328350" y="527155"/>
            <a:ext cx="391661" cy="588385"/>
            <a:chOff x="3163475" y="4240162"/>
            <a:chExt cx="391661" cy="588385"/>
          </a:xfrm>
        </p:grpSpPr>
        <p:sp>
          <p:nvSpPr>
            <p:cNvPr id="2245" name="Google Shape;2245;g30531508078_0_5988"/>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g30531508078_0_5988"/>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7" name="Google Shape;2247;g30531508078_0_5988"/>
          <p:cNvSpPr/>
          <p:nvPr/>
        </p:nvSpPr>
        <p:spPr>
          <a:xfrm>
            <a:off x="8428889" y="1452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8" name="Google Shape;2248;g30531508078_0_5988"/>
          <p:cNvGrpSpPr/>
          <p:nvPr/>
        </p:nvGrpSpPr>
        <p:grpSpPr>
          <a:xfrm>
            <a:off x="8428900" y="4020105"/>
            <a:ext cx="391661" cy="588385"/>
            <a:chOff x="3163475" y="4240162"/>
            <a:chExt cx="391661" cy="588385"/>
          </a:xfrm>
        </p:grpSpPr>
        <p:sp>
          <p:nvSpPr>
            <p:cNvPr id="2249" name="Google Shape;2249;g30531508078_0_5988"/>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g30531508078_0_5988"/>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51"/>
        <p:cNvGrpSpPr/>
        <p:nvPr/>
      </p:nvGrpSpPr>
      <p:grpSpPr>
        <a:xfrm>
          <a:off x="0" y="0"/>
          <a:ext cx="0" cy="0"/>
          <a:chOff x="0" y="0"/>
          <a:chExt cx="0" cy="0"/>
        </a:xfrm>
      </p:grpSpPr>
      <p:sp>
        <p:nvSpPr>
          <p:cNvPr id="2252" name="Google Shape;2252;g30531508078_0_5997"/>
          <p:cNvSpPr txBox="1">
            <a:spLocks noGrp="1"/>
          </p:cNvSpPr>
          <p:nvPr>
            <p:ph type="title"/>
          </p:nvPr>
        </p:nvSpPr>
        <p:spPr>
          <a:xfrm>
            <a:off x="720000" y="535000"/>
            <a:ext cx="4502400" cy="1005300"/>
          </a:xfrm>
          <a:prstGeom prst="rect">
            <a:avLst/>
          </a:prstGeom>
        </p:spPr>
        <p:txBody>
          <a:bodyPr spcFirstLastPara="1" wrap="square" lIns="91425" tIns="91425" rIns="91425" bIns="91425" anchor="t" anchorCtr="0">
            <a:noAutofit/>
          </a:bodyPr>
          <a:lstStyle>
            <a:lvl1pPr lvl="0" algn="l">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53" name="Google Shape;2253;g30531508078_0_5997"/>
          <p:cNvSpPr txBox="1">
            <a:spLocks noGrp="1"/>
          </p:cNvSpPr>
          <p:nvPr>
            <p:ph type="body" idx="1"/>
          </p:nvPr>
        </p:nvSpPr>
        <p:spPr>
          <a:xfrm>
            <a:off x="720000" y="1762650"/>
            <a:ext cx="4502400" cy="209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2254" name="Google Shape;2254;g30531508078_0_5997"/>
          <p:cNvSpPr/>
          <p:nvPr/>
        </p:nvSpPr>
        <p:spPr>
          <a:xfrm rot="1175372">
            <a:off x="-85278" y="4252749"/>
            <a:ext cx="1600754" cy="1772890"/>
          </a:xfrm>
          <a:prstGeom prst="star10">
            <a:avLst>
              <a:gd name="adj" fmla="val 28501"/>
              <a:gd name="hf" fmla="val 105146"/>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g30531508078_0_5997"/>
          <p:cNvSpPr/>
          <p:nvPr/>
        </p:nvSpPr>
        <p:spPr>
          <a:xfrm>
            <a:off x="408586" y="18500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6" name="Google Shape;2256;g30531508078_0_5997"/>
          <p:cNvGrpSpPr/>
          <p:nvPr/>
        </p:nvGrpSpPr>
        <p:grpSpPr>
          <a:xfrm>
            <a:off x="4623400" y="-798388"/>
            <a:ext cx="1560300" cy="1560300"/>
            <a:chOff x="2635175" y="-705975"/>
            <a:chExt cx="1560300" cy="1560300"/>
          </a:xfrm>
        </p:grpSpPr>
        <p:sp>
          <p:nvSpPr>
            <p:cNvPr id="2257" name="Google Shape;2257;g30531508078_0_5997"/>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g30531508078_0_5997"/>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9" name="Google Shape;2259;g30531508078_0_5997"/>
          <p:cNvGrpSpPr/>
          <p:nvPr/>
        </p:nvGrpSpPr>
        <p:grpSpPr>
          <a:xfrm flipH="1">
            <a:off x="4623390" y="4625291"/>
            <a:ext cx="4520612" cy="518202"/>
            <a:chOff x="515762" y="4625291"/>
            <a:chExt cx="4520612" cy="518202"/>
          </a:xfrm>
        </p:grpSpPr>
        <p:sp>
          <p:nvSpPr>
            <p:cNvPr id="2260" name="Google Shape;2260;g30531508078_0_5997"/>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g30531508078_0_5997"/>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g30531508078_0_5997"/>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g30531508078_0_5997"/>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g30531508078_0_5997"/>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g30531508078_0_5997"/>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g30531508078_0_5997"/>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g30531508078_0_5997"/>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g30531508078_0_5997"/>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g30531508078_0_5997"/>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g30531508078_0_5997"/>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g30531508078_0_5997"/>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g30531508078_0_5997"/>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g30531508078_0_5997"/>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g30531508078_0_5997"/>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g30531508078_0_5997"/>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g30531508078_0_5997"/>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g30531508078_0_5997"/>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g30531508078_0_5997"/>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g30531508078_0_5997"/>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g30531508078_0_5997"/>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g30531508078_0_5997"/>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g30531508078_0_5997"/>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g30531508078_0_5997"/>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g30531508078_0_5997"/>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g30531508078_0_5997"/>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g30531508078_0_5997"/>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g30531508078_0_5997"/>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g30531508078_0_5997"/>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g30531508078_0_5997"/>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g30531508078_0_5997"/>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g30531508078_0_5997"/>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g30531508078_0_5997"/>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g30531508078_0_5997"/>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g30531508078_0_5997"/>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g30531508078_0_5997"/>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g30531508078_0_5997"/>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g30531508078_0_5997"/>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g30531508078_0_5997"/>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g30531508078_0_5997"/>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g30531508078_0_5997"/>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g30531508078_0_5997"/>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g30531508078_0_5997"/>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g30531508078_0_5997"/>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g30531508078_0_5997"/>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g30531508078_0_5997"/>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g30531508078_0_5997"/>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g30531508078_0_5997"/>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g30531508078_0_5997"/>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g30531508078_0_5997"/>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g30531508078_0_5997"/>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g30531508078_0_5997"/>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g30531508078_0_5997"/>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g30531508078_0_5997"/>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g30531508078_0_5997"/>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g30531508078_0_5997"/>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g30531508078_0_5997"/>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g30531508078_0_5997"/>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g30531508078_0_5997"/>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g30531508078_0_5997"/>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g30531508078_0_5997"/>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g30531508078_0_5997"/>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g30531508078_0_5997"/>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g30531508078_0_5997"/>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g30531508078_0_5997"/>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g30531508078_0_5997"/>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g30531508078_0_5997"/>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g30531508078_0_5997"/>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g30531508078_0_5997"/>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g30531508078_0_5997"/>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30" name="Google Shape;2330;g30531508078_0_5997"/>
          <p:cNvSpPr/>
          <p:nvPr/>
        </p:nvSpPr>
        <p:spPr>
          <a:xfrm>
            <a:off x="8655541" y="3400975"/>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31"/>
        <p:cNvGrpSpPr/>
        <p:nvPr/>
      </p:nvGrpSpPr>
      <p:grpSpPr>
        <a:xfrm>
          <a:off x="0" y="0"/>
          <a:ext cx="0" cy="0"/>
          <a:chOff x="0" y="0"/>
          <a:chExt cx="0" cy="0"/>
        </a:xfrm>
      </p:grpSpPr>
      <p:sp>
        <p:nvSpPr>
          <p:cNvPr id="2332" name="Google Shape;2332;g30531508078_0_6077"/>
          <p:cNvSpPr txBox="1">
            <a:spLocks noGrp="1"/>
          </p:cNvSpPr>
          <p:nvPr>
            <p:ph type="title"/>
          </p:nvPr>
        </p:nvSpPr>
        <p:spPr>
          <a:xfrm>
            <a:off x="720000" y="1459500"/>
            <a:ext cx="7704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solidFill>
                  <a:schemeClr val="dk2"/>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2333" name="Google Shape;2333;g30531508078_0_6077"/>
          <p:cNvGrpSpPr/>
          <p:nvPr/>
        </p:nvGrpSpPr>
        <p:grpSpPr>
          <a:xfrm flipH="1">
            <a:off x="2311690" y="-9"/>
            <a:ext cx="4520612" cy="518202"/>
            <a:chOff x="515762" y="4625291"/>
            <a:chExt cx="4520612" cy="518202"/>
          </a:xfrm>
        </p:grpSpPr>
        <p:sp>
          <p:nvSpPr>
            <p:cNvPr id="2334" name="Google Shape;2334;g30531508078_0_6077"/>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g30531508078_0_6077"/>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g30531508078_0_6077"/>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g30531508078_0_6077"/>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g30531508078_0_6077"/>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g30531508078_0_6077"/>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g30531508078_0_6077"/>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g30531508078_0_6077"/>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g30531508078_0_6077"/>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g30531508078_0_6077"/>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g30531508078_0_6077"/>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g30531508078_0_6077"/>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g30531508078_0_6077"/>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g30531508078_0_6077"/>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g30531508078_0_6077"/>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g30531508078_0_6077"/>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g30531508078_0_6077"/>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g30531508078_0_6077"/>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g30531508078_0_6077"/>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g30531508078_0_6077"/>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g30531508078_0_6077"/>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g30531508078_0_6077"/>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g30531508078_0_6077"/>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g30531508078_0_6077"/>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g30531508078_0_6077"/>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g30531508078_0_6077"/>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g30531508078_0_6077"/>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g30531508078_0_6077"/>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g30531508078_0_6077"/>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g30531508078_0_6077"/>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g30531508078_0_6077"/>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g30531508078_0_6077"/>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g30531508078_0_6077"/>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g30531508078_0_6077"/>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g30531508078_0_6077"/>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g30531508078_0_6077"/>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g30531508078_0_6077"/>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g30531508078_0_6077"/>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g30531508078_0_6077"/>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g30531508078_0_6077"/>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g30531508078_0_6077"/>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g30531508078_0_6077"/>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g30531508078_0_6077"/>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g30531508078_0_6077"/>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g30531508078_0_6077"/>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g30531508078_0_6077"/>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g30531508078_0_6077"/>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g30531508078_0_6077"/>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g30531508078_0_6077"/>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g30531508078_0_6077"/>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g30531508078_0_6077"/>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g30531508078_0_6077"/>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g30531508078_0_6077"/>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g30531508078_0_6077"/>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g30531508078_0_6077"/>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g30531508078_0_6077"/>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g30531508078_0_6077"/>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g30531508078_0_6077"/>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g30531508078_0_6077"/>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g30531508078_0_6077"/>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g30531508078_0_6077"/>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g30531508078_0_6077"/>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g30531508078_0_6077"/>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g30531508078_0_6077"/>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g30531508078_0_6077"/>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g30531508078_0_6077"/>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g30531508078_0_6077"/>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g30531508078_0_6077"/>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g30531508078_0_6077"/>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g30531508078_0_6077"/>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4" name="Google Shape;2404;g30531508078_0_6077"/>
          <p:cNvGrpSpPr/>
          <p:nvPr/>
        </p:nvGrpSpPr>
        <p:grpSpPr>
          <a:xfrm>
            <a:off x="-711011" y="4365550"/>
            <a:ext cx="1560300" cy="1560300"/>
            <a:chOff x="2635175" y="-705975"/>
            <a:chExt cx="1560300" cy="1560300"/>
          </a:xfrm>
        </p:grpSpPr>
        <p:sp>
          <p:nvSpPr>
            <p:cNvPr id="2405" name="Google Shape;2405;g30531508078_0_6077"/>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g30531508078_0_6077"/>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07" name="Google Shape;2407;g30531508078_0_6077"/>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g30531508078_0_6077"/>
          <p:cNvSpPr/>
          <p:nvPr/>
        </p:nvSpPr>
        <p:spPr>
          <a:xfrm>
            <a:off x="8444889" y="-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g30531508078_0_6077"/>
          <p:cNvSpPr/>
          <p:nvPr/>
        </p:nvSpPr>
        <p:spPr>
          <a:xfrm>
            <a:off x="2959288" y="46085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410"/>
        <p:cNvGrpSpPr/>
        <p:nvPr/>
      </p:nvGrpSpPr>
      <p:grpSpPr>
        <a:xfrm>
          <a:off x="0" y="0"/>
          <a:ext cx="0" cy="0"/>
          <a:chOff x="0" y="0"/>
          <a:chExt cx="0" cy="0"/>
        </a:xfrm>
      </p:grpSpPr>
      <p:sp>
        <p:nvSpPr>
          <p:cNvPr id="2411" name="Google Shape;2411;g30531508078_0_6156"/>
          <p:cNvSpPr txBox="1">
            <a:spLocks noGrp="1"/>
          </p:cNvSpPr>
          <p:nvPr>
            <p:ph type="title"/>
          </p:nvPr>
        </p:nvSpPr>
        <p:spPr>
          <a:xfrm>
            <a:off x="2188175" y="1616700"/>
            <a:ext cx="4767900" cy="6741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5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412" name="Google Shape;2412;g30531508078_0_6156"/>
          <p:cNvSpPr txBox="1">
            <a:spLocks noGrp="1"/>
          </p:cNvSpPr>
          <p:nvPr>
            <p:ph type="subTitle" idx="1"/>
          </p:nvPr>
        </p:nvSpPr>
        <p:spPr>
          <a:xfrm>
            <a:off x="2188075" y="2290800"/>
            <a:ext cx="4767900" cy="133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grpSp>
        <p:nvGrpSpPr>
          <p:cNvPr id="2413" name="Google Shape;2413;g30531508078_0_6156"/>
          <p:cNvGrpSpPr/>
          <p:nvPr/>
        </p:nvGrpSpPr>
        <p:grpSpPr>
          <a:xfrm flipH="1">
            <a:off x="2311765" y="-9"/>
            <a:ext cx="4520612" cy="518202"/>
            <a:chOff x="515762" y="4625291"/>
            <a:chExt cx="4520612" cy="518202"/>
          </a:xfrm>
        </p:grpSpPr>
        <p:sp>
          <p:nvSpPr>
            <p:cNvPr id="2414" name="Google Shape;2414;g30531508078_0_6156"/>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g30531508078_0_6156"/>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g30531508078_0_6156"/>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g30531508078_0_6156"/>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g30531508078_0_6156"/>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g30531508078_0_6156"/>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g30531508078_0_6156"/>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g30531508078_0_6156"/>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g30531508078_0_6156"/>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g30531508078_0_6156"/>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g30531508078_0_6156"/>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g30531508078_0_6156"/>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g30531508078_0_6156"/>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g30531508078_0_6156"/>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g30531508078_0_6156"/>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g30531508078_0_6156"/>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g30531508078_0_6156"/>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g30531508078_0_6156"/>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g30531508078_0_6156"/>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g30531508078_0_6156"/>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g30531508078_0_6156"/>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g30531508078_0_6156"/>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g30531508078_0_6156"/>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g30531508078_0_6156"/>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g30531508078_0_6156"/>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g30531508078_0_6156"/>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g30531508078_0_6156"/>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g30531508078_0_6156"/>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g30531508078_0_6156"/>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g30531508078_0_6156"/>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g30531508078_0_6156"/>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g30531508078_0_6156"/>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g30531508078_0_6156"/>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g30531508078_0_6156"/>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g30531508078_0_6156"/>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g30531508078_0_6156"/>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g30531508078_0_6156"/>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g30531508078_0_6156"/>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g30531508078_0_6156"/>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g30531508078_0_6156"/>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g30531508078_0_6156"/>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g30531508078_0_6156"/>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g30531508078_0_6156"/>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g30531508078_0_6156"/>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g30531508078_0_6156"/>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g30531508078_0_6156"/>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g30531508078_0_6156"/>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g30531508078_0_6156"/>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g30531508078_0_6156"/>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g30531508078_0_6156"/>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g30531508078_0_6156"/>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g30531508078_0_6156"/>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g30531508078_0_6156"/>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g30531508078_0_6156"/>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g30531508078_0_6156"/>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g30531508078_0_6156"/>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g30531508078_0_6156"/>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g30531508078_0_6156"/>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g30531508078_0_6156"/>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g30531508078_0_6156"/>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g30531508078_0_6156"/>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g30531508078_0_6156"/>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g30531508078_0_6156"/>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g30531508078_0_6156"/>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g30531508078_0_6156"/>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g30531508078_0_6156"/>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g30531508078_0_6156"/>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g30531508078_0_6156"/>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g30531508078_0_6156"/>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g30531508078_0_6156"/>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4" name="Google Shape;2484;g30531508078_0_6156"/>
          <p:cNvSpPr/>
          <p:nvPr/>
        </p:nvSpPr>
        <p:spPr>
          <a:xfrm rot="10800000">
            <a:off x="-8061" y="95672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g30531508078_0_6156"/>
          <p:cNvSpPr/>
          <p:nvPr/>
        </p:nvSpPr>
        <p:spPr>
          <a:xfrm>
            <a:off x="8612969" y="246015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g30531508078_0_6156"/>
          <p:cNvSpPr/>
          <p:nvPr/>
        </p:nvSpPr>
        <p:spPr>
          <a:xfrm>
            <a:off x="1537311" y="1178625"/>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g30531508078_0_6156"/>
          <p:cNvSpPr/>
          <p:nvPr/>
        </p:nvSpPr>
        <p:spPr>
          <a:xfrm rot="-1080660">
            <a:off x="7310196" y="782844"/>
            <a:ext cx="538487" cy="596548"/>
          </a:xfrm>
          <a:prstGeom prst="star10">
            <a:avLst>
              <a:gd name="adj" fmla="val 28501"/>
              <a:gd name="hf" fmla="val 105146"/>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5"/>
        <p:cNvGrpSpPr/>
        <p:nvPr/>
      </p:nvGrpSpPr>
      <p:grpSpPr>
        <a:xfrm>
          <a:off x="0" y="0"/>
          <a:ext cx="0" cy="0"/>
          <a:chOff x="0" y="0"/>
          <a:chExt cx="0" cy="0"/>
        </a:xfrm>
      </p:grpSpPr>
      <p:sp>
        <p:nvSpPr>
          <p:cNvPr id="296" name="Google Shape;296;g30531508078_0_2109"/>
          <p:cNvSpPr txBox="1">
            <a:spLocks noGrp="1"/>
          </p:cNvSpPr>
          <p:nvPr>
            <p:ph type="subTitle" idx="1"/>
          </p:nvPr>
        </p:nvSpPr>
        <p:spPr>
          <a:xfrm>
            <a:off x="830427" y="2845076"/>
            <a:ext cx="3383100" cy="4320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97" name="Google Shape;297;g30531508078_0_2109"/>
          <p:cNvSpPr txBox="1">
            <a:spLocks noGrp="1"/>
          </p:cNvSpPr>
          <p:nvPr>
            <p:ph type="subTitle" idx="2"/>
          </p:nvPr>
        </p:nvSpPr>
        <p:spPr>
          <a:xfrm>
            <a:off x="4930473" y="2845076"/>
            <a:ext cx="3383100" cy="4320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98" name="Google Shape;298;g30531508078_0_2109"/>
          <p:cNvSpPr txBox="1">
            <a:spLocks noGrp="1"/>
          </p:cNvSpPr>
          <p:nvPr>
            <p:ph type="subTitle" idx="3"/>
          </p:nvPr>
        </p:nvSpPr>
        <p:spPr>
          <a:xfrm>
            <a:off x="830427" y="3175901"/>
            <a:ext cx="33831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299" name="Google Shape;299;g30531508078_0_2109"/>
          <p:cNvSpPr txBox="1">
            <a:spLocks noGrp="1"/>
          </p:cNvSpPr>
          <p:nvPr>
            <p:ph type="subTitle" idx="4"/>
          </p:nvPr>
        </p:nvSpPr>
        <p:spPr>
          <a:xfrm>
            <a:off x="4930470" y="3175901"/>
            <a:ext cx="33831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00" name="Google Shape;300;g30531508078_0_2109"/>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1" name="Google Shape;301;g30531508078_0_2109"/>
          <p:cNvSpPr/>
          <p:nvPr/>
        </p:nvSpPr>
        <p:spPr>
          <a:xfrm flipH="1">
            <a:off x="1" y="148346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g30531508078_0_2109"/>
          <p:cNvSpPr/>
          <p:nvPr/>
        </p:nvSpPr>
        <p:spPr>
          <a:xfrm>
            <a:off x="8518525" y="157049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3" name="Google Shape;303;g30531508078_0_2109"/>
          <p:cNvGrpSpPr/>
          <p:nvPr/>
        </p:nvGrpSpPr>
        <p:grpSpPr>
          <a:xfrm flipH="1">
            <a:off x="-10" y="4625291"/>
            <a:ext cx="4520612" cy="518202"/>
            <a:chOff x="515762" y="4625291"/>
            <a:chExt cx="4520612" cy="518202"/>
          </a:xfrm>
        </p:grpSpPr>
        <p:sp>
          <p:nvSpPr>
            <p:cNvPr id="304" name="Google Shape;304;g30531508078_0_2109"/>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g30531508078_0_2109"/>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g30531508078_0_2109"/>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g30531508078_0_2109"/>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g30531508078_0_2109"/>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g30531508078_0_2109"/>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g30531508078_0_2109"/>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g30531508078_0_2109"/>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g30531508078_0_2109"/>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g30531508078_0_2109"/>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g30531508078_0_2109"/>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g30531508078_0_2109"/>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g30531508078_0_2109"/>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g30531508078_0_2109"/>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g30531508078_0_2109"/>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g30531508078_0_2109"/>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g30531508078_0_2109"/>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g30531508078_0_2109"/>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g30531508078_0_2109"/>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g30531508078_0_2109"/>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g30531508078_0_2109"/>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g30531508078_0_2109"/>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g30531508078_0_2109"/>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g30531508078_0_2109"/>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g30531508078_0_2109"/>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g30531508078_0_2109"/>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g30531508078_0_2109"/>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g30531508078_0_2109"/>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g30531508078_0_2109"/>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g30531508078_0_2109"/>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g30531508078_0_2109"/>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g30531508078_0_2109"/>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g30531508078_0_2109"/>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g30531508078_0_2109"/>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g30531508078_0_2109"/>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g30531508078_0_2109"/>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g30531508078_0_2109"/>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g30531508078_0_2109"/>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g30531508078_0_2109"/>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g30531508078_0_2109"/>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g30531508078_0_2109"/>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g30531508078_0_2109"/>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g30531508078_0_2109"/>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g30531508078_0_2109"/>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g30531508078_0_2109"/>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g30531508078_0_2109"/>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g30531508078_0_2109"/>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g30531508078_0_2109"/>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g30531508078_0_2109"/>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g30531508078_0_2109"/>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g30531508078_0_2109"/>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g30531508078_0_2109"/>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g30531508078_0_2109"/>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g30531508078_0_2109"/>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g30531508078_0_2109"/>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g30531508078_0_2109"/>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g30531508078_0_2109"/>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g30531508078_0_2109"/>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g30531508078_0_2109"/>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g30531508078_0_2109"/>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g30531508078_0_2109"/>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g30531508078_0_2109"/>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g30531508078_0_2109"/>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g30531508078_0_2109"/>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g30531508078_0_2109"/>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g30531508078_0_2109"/>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g30531508078_0_2109"/>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g30531508078_0_2109"/>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g30531508078_0_2109"/>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g30531508078_0_2109"/>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g30531508078_0_2109"/>
          <p:cNvGrpSpPr/>
          <p:nvPr/>
        </p:nvGrpSpPr>
        <p:grpSpPr>
          <a:xfrm>
            <a:off x="8233075" y="4314305"/>
            <a:ext cx="391661" cy="588385"/>
            <a:chOff x="3163475" y="4240162"/>
            <a:chExt cx="391661" cy="588385"/>
          </a:xfrm>
        </p:grpSpPr>
        <p:sp>
          <p:nvSpPr>
            <p:cNvPr id="375" name="Google Shape;375;g30531508078_0_2109"/>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g30531508078_0_2109"/>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7" name="Google Shape;377;g30531508078_0_2109"/>
          <p:cNvGrpSpPr/>
          <p:nvPr/>
        </p:nvGrpSpPr>
        <p:grpSpPr>
          <a:xfrm>
            <a:off x="8294689" y="-798388"/>
            <a:ext cx="1560300" cy="1560300"/>
            <a:chOff x="2635175" y="-705975"/>
            <a:chExt cx="1560300" cy="1560300"/>
          </a:xfrm>
        </p:grpSpPr>
        <p:sp>
          <p:nvSpPr>
            <p:cNvPr id="378" name="Google Shape;378;g30531508078_0_2109"/>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g30531508078_0_2109"/>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488"/>
        <p:cNvGrpSpPr/>
        <p:nvPr/>
      </p:nvGrpSpPr>
      <p:grpSpPr>
        <a:xfrm>
          <a:off x="0" y="0"/>
          <a:ext cx="0" cy="0"/>
          <a:chOff x="0" y="0"/>
          <a:chExt cx="0" cy="0"/>
        </a:xfrm>
      </p:grpSpPr>
      <p:sp>
        <p:nvSpPr>
          <p:cNvPr id="2489" name="Google Shape;2489;g30531508078_0_6234"/>
          <p:cNvSpPr txBox="1">
            <a:spLocks noGrp="1"/>
          </p:cNvSpPr>
          <p:nvPr>
            <p:ph type="title"/>
          </p:nvPr>
        </p:nvSpPr>
        <p:spPr>
          <a:xfrm>
            <a:off x="720000" y="702900"/>
            <a:ext cx="4563600" cy="1134300"/>
          </a:xfrm>
          <a:prstGeom prst="rect">
            <a:avLst/>
          </a:prstGeom>
          <a:noFill/>
        </p:spPr>
        <p:txBody>
          <a:bodyPr spcFirstLastPara="1" wrap="square" lIns="91425" tIns="91425" rIns="91425" bIns="91425" anchor="ctr" anchorCtr="0">
            <a:noAutofit/>
          </a:bodyPr>
          <a:lstStyle>
            <a:lvl1pPr lvl="0" algn="l">
              <a:spcBef>
                <a:spcPts val="0"/>
              </a:spcBef>
              <a:spcAft>
                <a:spcPts val="0"/>
              </a:spcAft>
              <a:buSzPts val="2800"/>
              <a:buNone/>
              <a:defRPr>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90" name="Google Shape;2490;g30531508078_0_6234"/>
          <p:cNvSpPr/>
          <p:nvPr/>
        </p:nvSpPr>
        <p:spPr>
          <a:xfrm flipH="1">
            <a:off x="-11" y="19255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1" name="Google Shape;2491;g30531508078_0_6234"/>
          <p:cNvGrpSpPr/>
          <p:nvPr/>
        </p:nvGrpSpPr>
        <p:grpSpPr>
          <a:xfrm flipH="1">
            <a:off x="4623390" y="4625291"/>
            <a:ext cx="4520612" cy="518202"/>
            <a:chOff x="515762" y="4625291"/>
            <a:chExt cx="4520612" cy="518202"/>
          </a:xfrm>
        </p:grpSpPr>
        <p:sp>
          <p:nvSpPr>
            <p:cNvPr id="2492" name="Google Shape;2492;g30531508078_0_6234"/>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g30531508078_0_6234"/>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g30531508078_0_6234"/>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g30531508078_0_6234"/>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g30531508078_0_6234"/>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g30531508078_0_6234"/>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g30531508078_0_6234"/>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g30531508078_0_6234"/>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g30531508078_0_6234"/>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g30531508078_0_6234"/>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g30531508078_0_6234"/>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g30531508078_0_6234"/>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g30531508078_0_6234"/>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g30531508078_0_6234"/>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g30531508078_0_6234"/>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g30531508078_0_6234"/>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g30531508078_0_6234"/>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g30531508078_0_6234"/>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g30531508078_0_6234"/>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g30531508078_0_6234"/>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g30531508078_0_6234"/>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g30531508078_0_6234"/>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g30531508078_0_6234"/>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g30531508078_0_6234"/>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g30531508078_0_6234"/>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g30531508078_0_6234"/>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g30531508078_0_6234"/>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g30531508078_0_6234"/>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g30531508078_0_6234"/>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g30531508078_0_6234"/>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g30531508078_0_6234"/>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g30531508078_0_6234"/>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g30531508078_0_6234"/>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g30531508078_0_6234"/>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g30531508078_0_6234"/>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g30531508078_0_6234"/>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g30531508078_0_6234"/>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g30531508078_0_6234"/>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g30531508078_0_6234"/>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g30531508078_0_6234"/>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g30531508078_0_6234"/>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g30531508078_0_6234"/>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g30531508078_0_6234"/>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g30531508078_0_6234"/>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g30531508078_0_6234"/>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g30531508078_0_6234"/>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g30531508078_0_6234"/>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g30531508078_0_6234"/>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g30531508078_0_6234"/>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g30531508078_0_6234"/>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g30531508078_0_6234"/>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g30531508078_0_6234"/>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g30531508078_0_6234"/>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g30531508078_0_6234"/>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g30531508078_0_6234"/>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g30531508078_0_6234"/>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g30531508078_0_6234"/>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g30531508078_0_6234"/>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g30531508078_0_6234"/>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g30531508078_0_6234"/>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g30531508078_0_6234"/>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g30531508078_0_6234"/>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g30531508078_0_6234"/>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g30531508078_0_6234"/>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g30531508078_0_6234"/>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g30531508078_0_6234"/>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g30531508078_0_6234"/>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g30531508078_0_6234"/>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g30531508078_0_6234"/>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g30531508078_0_6234"/>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562"/>
        <p:cNvGrpSpPr/>
        <p:nvPr/>
      </p:nvGrpSpPr>
      <p:grpSpPr>
        <a:xfrm>
          <a:off x="0" y="0"/>
          <a:ext cx="0" cy="0"/>
          <a:chOff x="0" y="0"/>
          <a:chExt cx="0" cy="0"/>
        </a:xfrm>
      </p:grpSpPr>
      <p:sp>
        <p:nvSpPr>
          <p:cNvPr id="2563" name="Google Shape;2563;g30531508078_0_6308"/>
          <p:cNvSpPr txBox="1">
            <a:spLocks noGrp="1"/>
          </p:cNvSpPr>
          <p:nvPr>
            <p:ph type="title" hasCustomPrompt="1"/>
          </p:nvPr>
        </p:nvSpPr>
        <p:spPr>
          <a:xfrm>
            <a:off x="1735000" y="1409525"/>
            <a:ext cx="5674200" cy="191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2564" name="Google Shape;2564;g30531508078_0_6308"/>
          <p:cNvSpPr txBox="1">
            <a:spLocks noGrp="1"/>
          </p:cNvSpPr>
          <p:nvPr>
            <p:ph type="subTitle" idx="1"/>
          </p:nvPr>
        </p:nvSpPr>
        <p:spPr>
          <a:xfrm>
            <a:off x="1734950" y="3322350"/>
            <a:ext cx="56742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grpSp>
        <p:nvGrpSpPr>
          <p:cNvPr id="2565" name="Google Shape;2565;g30531508078_0_6308"/>
          <p:cNvGrpSpPr/>
          <p:nvPr/>
        </p:nvGrpSpPr>
        <p:grpSpPr>
          <a:xfrm>
            <a:off x="-711011" y="4365550"/>
            <a:ext cx="1560300" cy="1560300"/>
            <a:chOff x="2635175" y="-705975"/>
            <a:chExt cx="1560300" cy="1560300"/>
          </a:xfrm>
        </p:grpSpPr>
        <p:sp>
          <p:nvSpPr>
            <p:cNvPr id="2566" name="Google Shape;2566;g30531508078_0_6308"/>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g30531508078_0_6308"/>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68" name="Google Shape;2568;g30531508078_0_6308"/>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g30531508078_0_6308"/>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g30531508078_0_6308"/>
          <p:cNvSpPr/>
          <p:nvPr/>
        </p:nvSpPr>
        <p:spPr>
          <a:xfrm flipH="1">
            <a:off x="-8061" y="19255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1" name="Google Shape;2571;g30531508078_0_6308"/>
          <p:cNvGrpSpPr/>
          <p:nvPr/>
        </p:nvGrpSpPr>
        <p:grpSpPr>
          <a:xfrm flipH="1">
            <a:off x="2311690" y="-9"/>
            <a:ext cx="4520612" cy="518202"/>
            <a:chOff x="515762" y="4625291"/>
            <a:chExt cx="4520612" cy="518202"/>
          </a:xfrm>
        </p:grpSpPr>
        <p:sp>
          <p:nvSpPr>
            <p:cNvPr id="2572" name="Google Shape;2572;g30531508078_0_6308"/>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g30531508078_0_6308"/>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g30531508078_0_6308"/>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g30531508078_0_6308"/>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g30531508078_0_6308"/>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g30531508078_0_6308"/>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g30531508078_0_6308"/>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g30531508078_0_6308"/>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g30531508078_0_6308"/>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g30531508078_0_6308"/>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g30531508078_0_6308"/>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g30531508078_0_6308"/>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g30531508078_0_6308"/>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g30531508078_0_6308"/>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g30531508078_0_6308"/>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g30531508078_0_6308"/>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g30531508078_0_6308"/>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g30531508078_0_6308"/>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g30531508078_0_6308"/>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g30531508078_0_6308"/>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g30531508078_0_6308"/>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g30531508078_0_6308"/>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g30531508078_0_6308"/>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g30531508078_0_6308"/>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g30531508078_0_6308"/>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g30531508078_0_6308"/>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g30531508078_0_6308"/>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g30531508078_0_6308"/>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g30531508078_0_6308"/>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g30531508078_0_6308"/>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g30531508078_0_6308"/>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g30531508078_0_6308"/>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g30531508078_0_6308"/>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g30531508078_0_6308"/>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g30531508078_0_6308"/>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g30531508078_0_6308"/>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g30531508078_0_6308"/>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g30531508078_0_6308"/>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g30531508078_0_6308"/>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g30531508078_0_6308"/>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g30531508078_0_6308"/>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g30531508078_0_6308"/>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g30531508078_0_6308"/>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g30531508078_0_6308"/>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g30531508078_0_6308"/>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g30531508078_0_6308"/>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g30531508078_0_6308"/>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g30531508078_0_6308"/>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g30531508078_0_6308"/>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g30531508078_0_6308"/>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g30531508078_0_6308"/>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g30531508078_0_6308"/>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g30531508078_0_6308"/>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g30531508078_0_6308"/>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g30531508078_0_6308"/>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g30531508078_0_6308"/>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g30531508078_0_6308"/>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g30531508078_0_6308"/>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g30531508078_0_6308"/>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g30531508078_0_6308"/>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g30531508078_0_6308"/>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g30531508078_0_6308"/>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g30531508078_0_6308"/>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g30531508078_0_6308"/>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g30531508078_0_6308"/>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g30531508078_0_6308"/>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g30531508078_0_6308"/>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g30531508078_0_6308"/>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g30531508078_0_6308"/>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g30531508078_0_6308"/>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2642"/>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643"/>
        <p:cNvGrpSpPr/>
        <p:nvPr/>
      </p:nvGrpSpPr>
      <p:grpSpPr>
        <a:xfrm>
          <a:off x="0" y="0"/>
          <a:ext cx="0" cy="0"/>
          <a:chOff x="0" y="0"/>
          <a:chExt cx="0" cy="0"/>
        </a:xfrm>
      </p:grpSpPr>
      <p:sp>
        <p:nvSpPr>
          <p:cNvPr id="2644" name="Google Shape;2644;g30531508078_0_6389"/>
          <p:cNvSpPr txBox="1">
            <a:spLocks noGrp="1"/>
          </p:cNvSpPr>
          <p:nvPr>
            <p:ph type="title" hasCustomPrompt="1"/>
          </p:nvPr>
        </p:nvSpPr>
        <p:spPr>
          <a:xfrm>
            <a:off x="855188" y="1790000"/>
            <a:ext cx="911700" cy="621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2645" name="Google Shape;2645;g30531508078_0_6389"/>
          <p:cNvSpPr txBox="1">
            <a:spLocks noGrp="1"/>
          </p:cNvSpPr>
          <p:nvPr>
            <p:ph type="subTitle" idx="1"/>
          </p:nvPr>
        </p:nvSpPr>
        <p:spPr>
          <a:xfrm>
            <a:off x="1915580" y="1999886"/>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2646" name="Google Shape;2646;g30531508078_0_6389"/>
          <p:cNvSpPr txBox="1">
            <a:spLocks noGrp="1"/>
          </p:cNvSpPr>
          <p:nvPr>
            <p:ph type="title" idx="2" hasCustomPrompt="1"/>
          </p:nvPr>
        </p:nvSpPr>
        <p:spPr>
          <a:xfrm>
            <a:off x="4839122" y="1790000"/>
            <a:ext cx="911700" cy="621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2647" name="Google Shape;2647;g30531508078_0_6389"/>
          <p:cNvSpPr txBox="1">
            <a:spLocks noGrp="1"/>
          </p:cNvSpPr>
          <p:nvPr>
            <p:ph type="subTitle" idx="3"/>
          </p:nvPr>
        </p:nvSpPr>
        <p:spPr>
          <a:xfrm>
            <a:off x="5894700" y="1999886"/>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2648" name="Google Shape;2648;g30531508078_0_6389"/>
          <p:cNvSpPr txBox="1">
            <a:spLocks noGrp="1"/>
          </p:cNvSpPr>
          <p:nvPr>
            <p:ph type="title" idx="4" hasCustomPrompt="1"/>
          </p:nvPr>
        </p:nvSpPr>
        <p:spPr>
          <a:xfrm>
            <a:off x="855188" y="3159650"/>
            <a:ext cx="911700" cy="6249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2649" name="Google Shape;2649;g30531508078_0_6389"/>
          <p:cNvSpPr txBox="1">
            <a:spLocks noGrp="1"/>
          </p:cNvSpPr>
          <p:nvPr>
            <p:ph type="subTitle" idx="5"/>
          </p:nvPr>
        </p:nvSpPr>
        <p:spPr>
          <a:xfrm>
            <a:off x="1915580" y="3372611"/>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2650" name="Google Shape;2650;g30531508078_0_6389"/>
          <p:cNvSpPr txBox="1">
            <a:spLocks noGrp="1"/>
          </p:cNvSpPr>
          <p:nvPr>
            <p:ph type="title" idx="6" hasCustomPrompt="1"/>
          </p:nvPr>
        </p:nvSpPr>
        <p:spPr>
          <a:xfrm>
            <a:off x="4839122" y="3159650"/>
            <a:ext cx="911700" cy="621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2651" name="Google Shape;2651;g30531508078_0_6389"/>
          <p:cNvSpPr txBox="1">
            <a:spLocks noGrp="1"/>
          </p:cNvSpPr>
          <p:nvPr>
            <p:ph type="subTitle" idx="7"/>
          </p:nvPr>
        </p:nvSpPr>
        <p:spPr>
          <a:xfrm>
            <a:off x="5894700" y="3372611"/>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2652" name="Google Shape;2652;g30531508078_0_6389"/>
          <p:cNvSpPr txBox="1">
            <a:spLocks noGrp="1"/>
          </p:cNvSpPr>
          <p:nvPr>
            <p:ph type="title" idx="8"/>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53" name="Google Shape;2653;g30531508078_0_6389"/>
          <p:cNvSpPr txBox="1">
            <a:spLocks noGrp="1"/>
          </p:cNvSpPr>
          <p:nvPr>
            <p:ph type="subTitle" idx="9"/>
          </p:nvPr>
        </p:nvSpPr>
        <p:spPr>
          <a:xfrm>
            <a:off x="1915580" y="1715800"/>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654" name="Google Shape;2654;g30531508078_0_6389"/>
          <p:cNvSpPr txBox="1">
            <a:spLocks noGrp="1"/>
          </p:cNvSpPr>
          <p:nvPr>
            <p:ph type="subTitle" idx="13"/>
          </p:nvPr>
        </p:nvSpPr>
        <p:spPr>
          <a:xfrm>
            <a:off x="5894700" y="1715800"/>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655" name="Google Shape;2655;g30531508078_0_6389"/>
          <p:cNvSpPr txBox="1">
            <a:spLocks noGrp="1"/>
          </p:cNvSpPr>
          <p:nvPr>
            <p:ph type="subTitle" idx="14"/>
          </p:nvPr>
        </p:nvSpPr>
        <p:spPr>
          <a:xfrm>
            <a:off x="1915580" y="3090225"/>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656" name="Google Shape;2656;g30531508078_0_6389"/>
          <p:cNvSpPr txBox="1">
            <a:spLocks noGrp="1"/>
          </p:cNvSpPr>
          <p:nvPr>
            <p:ph type="subTitle" idx="15"/>
          </p:nvPr>
        </p:nvSpPr>
        <p:spPr>
          <a:xfrm>
            <a:off x="5894700" y="3090221"/>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657" name="Google Shape;2657;g30531508078_0_6389"/>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8" name="Google Shape;2658;g30531508078_0_6389"/>
          <p:cNvGrpSpPr/>
          <p:nvPr/>
        </p:nvGrpSpPr>
        <p:grpSpPr>
          <a:xfrm flipH="1">
            <a:off x="-10" y="4625291"/>
            <a:ext cx="4520612" cy="518202"/>
            <a:chOff x="515762" y="4625291"/>
            <a:chExt cx="4520612" cy="518202"/>
          </a:xfrm>
        </p:grpSpPr>
        <p:sp>
          <p:nvSpPr>
            <p:cNvPr id="2659" name="Google Shape;2659;g30531508078_0_6389"/>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g30531508078_0_6389"/>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g30531508078_0_6389"/>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g30531508078_0_6389"/>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g30531508078_0_6389"/>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g30531508078_0_6389"/>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g30531508078_0_6389"/>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g30531508078_0_6389"/>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g30531508078_0_6389"/>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g30531508078_0_6389"/>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g30531508078_0_6389"/>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g30531508078_0_6389"/>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g30531508078_0_6389"/>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g30531508078_0_6389"/>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g30531508078_0_6389"/>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g30531508078_0_6389"/>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g30531508078_0_6389"/>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g30531508078_0_6389"/>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g30531508078_0_6389"/>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g30531508078_0_6389"/>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g30531508078_0_6389"/>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g30531508078_0_6389"/>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g30531508078_0_6389"/>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g30531508078_0_6389"/>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g30531508078_0_6389"/>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g30531508078_0_6389"/>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g30531508078_0_6389"/>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g30531508078_0_6389"/>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g30531508078_0_6389"/>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g30531508078_0_6389"/>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g30531508078_0_6389"/>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g30531508078_0_6389"/>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g30531508078_0_6389"/>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g30531508078_0_6389"/>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g30531508078_0_6389"/>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g30531508078_0_6389"/>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g30531508078_0_6389"/>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g30531508078_0_6389"/>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g30531508078_0_6389"/>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g30531508078_0_6389"/>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g30531508078_0_6389"/>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g30531508078_0_6389"/>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g30531508078_0_6389"/>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g30531508078_0_6389"/>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g30531508078_0_6389"/>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g30531508078_0_6389"/>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g30531508078_0_6389"/>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g30531508078_0_6389"/>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g30531508078_0_6389"/>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g30531508078_0_6389"/>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g30531508078_0_6389"/>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g30531508078_0_6389"/>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g30531508078_0_6389"/>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g30531508078_0_6389"/>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g30531508078_0_6389"/>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g30531508078_0_6389"/>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g30531508078_0_6389"/>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g30531508078_0_6389"/>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g30531508078_0_6389"/>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g30531508078_0_6389"/>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g30531508078_0_6389"/>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g30531508078_0_6389"/>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g30531508078_0_6389"/>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g30531508078_0_6389"/>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g30531508078_0_6389"/>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g30531508078_0_6389"/>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g30531508078_0_6389"/>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g30531508078_0_6389"/>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g30531508078_0_6389"/>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g30531508078_0_6389"/>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29" name="Google Shape;2729;g30531508078_0_6389"/>
          <p:cNvSpPr/>
          <p:nvPr/>
        </p:nvSpPr>
        <p:spPr>
          <a:xfrm>
            <a:off x="8518525" y="172289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730"/>
        <p:cNvGrpSpPr/>
        <p:nvPr/>
      </p:nvGrpSpPr>
      <p:grpSpPr>
        <a:xfrm>
          <a:off x="0" y="0"/>
          <a:ext cx="0" cy="0"/>
          <a:chOff x="0" y="0"/>
          <a:chExt cx="0" cy="0"/>
        </a:xfrm>
      </p:grpSpPr>
      <p:sp>
        <p:nvSpPr>
          <p:cNvPr id="2731" name="Google Shape;2731;g30531508078_0_6476"/>
          <p:cNvSpPr txBox="1">
            <a:spLocks noGrp="1"/>
          </p:cNvSpPr>
          <p:nvPr>
            <p:ph type="title"/>
          </p:nvPr>
        </p:nvSpPr>
        <p:spPr>
          <a:xfrm>
            <a:off x="715100" y="3140075"/>
            <a:ext cx="5055000" cy="531900"/>
          </a:xfrm>
          <a:prstGeom prst="rect">
            <a:avLst/>
          </a:prstGeom>
        </p:spPr>
        <p:txBody>
          <a:bodyPr spcFirstLastPara="1" wrap="square" lIns="91425" tIns="91425" rIns="91425" bIns="91425" anchor="t" anchorCtr="0">
            <a:noAutofit/>
          </a:bodyPr>
          <a:lstStyle>
            <a:lvl1pPr lvl="0" algn="l">
              <a:spcBef>
                <a:spcPts val="0"/>
              </a:spcBef>
              <a:spcAft>
                <a:spcPts val="0"/>
              </a:spcAft>
              <a:buSzPts val="3000"/>
              <a:buNone/>
              <a:defRPr sz="2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endParaRPr/>
          </a:p>
        </p:txBody>
      </p:sp>
      <p:sp>
        <p:nvSpPr>
          <p:cNvPr id="2732" name="Google Shape;2732;g30531508078_0_6476"/>
          <p:cNvSpPr txBox="1">
            <a:spLocks noGrp="1"/>
          </p:cNvSpPr>
          <p:nvPr>
            <p:ph type="subTitle" idx="1"/>
          </p:nvPr>
        </p:nvSpPr>
        <p:spPr>
          <a:xfrm>
            <a:off x="715100" y="1471525"/>
            <a:ext cx="5055000" cy="16686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2500"/>
              <a:buNone/>
              <a:defRPr sz="2800">
                <a:solidFill>
                  <a:schemeClr val="dk1"/>
                </a:solidFill>
              </a:defRPr>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grpSp>
        <p:nvGrpSpPr>
          <p:cNvPr id="2733" name="Google Shape;2733;g30531508078_0_6476"/>
          <p:cNvGrpSpPr/>
          <p:nvPr/>
        </p:nvGrpSpPr>
        <p:grpSpPr>
          <a:xfrm>
            <a:off x="-717375" y="-798388"/>
            <a:ext cx="1560300" cy="1560300"/>
            <a:chOff x="2635175" y="-705975"/>
            <a:chExt cx="1560300" cy="1560300"/>
          </a:xfrm>
        </p:grpSpPr>
        <p:sp>
          <p:nvSpPr>
            <p:cNvPr id="2734" name="Google Shape;2734;g30531508078_0_6476"/>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g30531508078_0_6476"/>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2736"/>
        <p:cNvGrpSpPr/>
        <p:nvPr/>
      </p:nvGrpSpPr>
      <p:grpSpPr>
        <a:xfrm>
          <a:off x="0" y="0"/>
          <a:ext cx="0" cy="0"/>
          <a:chOff x="0" y="0"/>
          <a:chExt cx="0" cy="0"/>
        </a:xfrm>
      </p:grpSpPr>
      <p:sp>
        <p:nvSpPr>
          <p:cNvPr id="2737" name="Google Shape;2737;g30531508078_0_6482"/>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738" name="Google Shape;2738;g30531508078_0_6482"/>
          <p:cNvGrpSpPr/>
          <p:nvPr/>
        </p:nvGrpSpPr>
        <p:grpSpPr>
          <a:xfrm flipH="1">
            <a:off x="4623390" y="4625291"/>
            <a:ext cx="4520612" cy="518202"/>
            <a:chOff x="515762" y="4625291"/>
            <a:chExt cx="4520612" cy="518202"/>
          </a:xfrm>
        </p:grpSpPr>
        <p:sp>
          <p:nvSpPr>
            <p:cNvPr id="2739" name="Google Shape;2739;g30531508078_0_6482"/>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g30531508078_0_6482"/>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g30531508078_0_6482"/>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g30531508078_0_6482"/>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g30531508078_0_6482"/>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g30531508078_0_6482"/>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g30531508078_0_6482"/>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g30531508078_0_6482"/>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g30531508078_0_6482"/>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g30531508078_0_6482"/>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g30531508078_0_6482"/>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g30531508078_0_6482"/>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g30531508078_0_6482"/>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g30531508078_0_6482"/>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g30531508078_0_6482"/>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g30531508078_0_6482"/>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g30531508078_0_6482"/>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g30531508078_0_6482"/>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g30531508078_0_6482"/>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g30531508078_0_6482"/>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g30531508078_0_6482"/>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g30531508078_0_6482"/>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g30531508078_0_6482"/>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g30531508078_0_6482"/>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g30531508078_0_6482"/>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g30531508078_0_6482"/>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g30531508078_0_6482"/>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g30531508078_0_6482"/>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g30531508078_0_6482"/>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g30531508078_0_6482"/>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g30531508078_0_6482"/>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g30531508078_0_6482"/>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g30531508078_0_6482"/>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g30531508078_0_6482"/>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g30531508078_0_6482"/>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g30531508078_0_6482"/>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g30531508078_0_6482"/>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g30531508078_0_6482"/>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g30531508078_0_6482"/>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g30531508078_0_6482"/>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g30531508078_0_6482"/>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g30531508078_0_6482"/>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g30531508078_0_6482"/>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g30531508078_0_6482"/>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g30531508078_0_6482"/>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g30531508078_0_6482"/>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g30531508078_0_6482"/>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g30531508078_0_6482"/>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g30531508078_0_6482"/>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g30531508078_0_6482"/>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g30531508078_0_6482"/>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g30531508078_0_6482"/>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g30531508078_0_6482"/>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g30531508078_0_6482"/>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g30531508078_0_6482"/>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g30531508078_0_6482"/>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g30531508078_0_6482"/>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g30531508078_0_6482"/>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g30531508078_0_6482"/>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g30531508078_0_6482"/>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g30531508078_0_6482"/>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g30531508078_0_6482"/>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g30531508078_0_6482"/>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g30531508078_0_6482"/>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g30531508078_0_6482"/>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g30531508078_0_6482"/>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g30531508078_0_6482"/>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g30531508078_0_6482"/>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g30531508078_0_6482"/>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g30531508078_0_6482"/>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9" name="Google Shape;2809;g30531508078_0_6482"/>
          <p:cNvGrpSpPr/>
          <p:nvPr/>
        </p:nvGrpSpPr>
        <p:grpSpPr>
          <a:xfrm>
            <a:off x="-717375" y="-798388"/>
            <a:ext cx="1560300" cy="1560300"/>
            <a:chOff x="2635175" y="-705975"/>
            <a:chExt cx="1560300" cy="1560300"/>
          </a:xfrm>
        </p:grpSpPr>
        <p:sp>
          <p:nvSpPr>
            <p:cNvPr id="2810" name="Google Shape;2810;g30531508078_0_6482"/>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g30531508078_0_6482"/>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2" name="Google Shape;2812;g30531508078_0_6482"/>
          <p:cNvSpPr/>
          <p:nvPr/>
        </p:nvSpPr>
        <p:spPr>
          <a:xfrm flipH="1">
            <a:off x="-8061" y="362022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g30531508078_0_6482"/>
          <p:cNvSpPr/>
          <p:nvPr/>
        </p:nvSpPr>
        <p:spPr>
          <a:xfrm rot="10800000" flipH="1">
            <a:off x="8428901" y="5349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2814"/>
        <p:cNvGrpSpPr/>
        <p:nvPr/>
      </p:nvGrpSpPr>
      <p:grpSpPr>
        <a:xfrm>
          <a:off x="0" y="0"/>
          <a:ext cx="0" cy="0"/>
          <a:chOff x="0" y="0"/>
          <a:chExt cx="0" cy="0"/>
        </a:xfrm>
      </p:grpSpPr>
      <p:sp>
        <p:nvSpPr>
          <p:cNvPr id="2815" name="Google Shape;2815;g30531508078_0_6560"/>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816" name="Google Shape;2816;g30531508078_0_6560"/>
          <p:cNvGrpSpPr/>
          <p:nvPr/>
        </p:nvGrpSpPr>
        <p:grpSpPr>
          <a:xfrm>
            <a:off x="-717375" y="-798388"/>
            <a:ext cx="1560300" cy="1560300"/>
            <a:chOff x="2635175" y="-705975"/>
            <a:chExt cx="1560300" cy="1560300"/>
          </a:xfrm>
        </p:grpSpPr>
        <p:sp>
          <p:nvSpPr>
            <p:cNvPr id="2817" name="Google Shape;2817;g30531508078_0_6560"/>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g30531508078_0_6560"/>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9" name="Google Shape;2819;g30531508078_0_6560"/>
          <p:cNvSpPr/>
          <p:nvPr/>
        </p:nvSpPr>
        <p:spPr>
          <a:xfrm rot="10800000" flipH="1">
            <a:off x="8428901" y="31050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g30531508078_0_6560"/>
          <p:cNvSpPr/>
          <p:nvPr/>
        </p:nvSpPr>
        <p:spPr>
          <a:xfrm>
            <a:off x="8604394" y="1470873"/>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2821"/>
        <p:cNvGrpSpPr/>
        <p:nvPr/>
      </p:nvGrpSpPr>
      <p:grpSpPr>
        <a:xfrm>
          <a:off x="0" y="0"/>
          <a:ext cx="0" cy="0"/>
          <a:chOff x="0" y="0"/>
          <a:chExt cx="0" cy="0"/>
        </a:xfrm>
      </p:grpSpPr>
      <p:sp>
        <p:nvSpPr>
          <p:cNvPr id="2822" name="Google Shape;2822;g30531508078_0_6567"/>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823" name="Google Shape;2823;g30531508078_0_6567"/>
          <p:cNvGrpSpPr/>
          <p:nvPr/>
        </p:nvGrpSpPr>
        <p:grpSpPr>
          <a:xfrm>
            <a:off x="-711011" y="4365550"/>
            <a:ext cx="1560300" cy="1560300"/>
            <a:chOff x="2635175" y="-705975"/>
            <a:chExt cx="1560300" cy="1560300"/>
          </a:xfrm>
        </p:grpSpPr>
        <p:sp>
          <p:nvSpPr>
            <p:cNvPr id="2824" name="Google Shape;2824;g30531508078_0_6567"/>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g30531508078_0_6567"/>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6" name="Google Shape;2826;g30531508078_0_6567"/>
          <p:cNvSpPr/>
          <p:nvPr/>
        </p:nvSpPr>
        <p:spPr>
          <a:xfrm>
            <a:off x="2959288" y="46085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g30531508078_0_6567"/>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g30531508078_0_6567"/>
          <p:cNvSpPr/>
          <p:nvPr/>
        </p:nvSpPr>
        <p:spPr>
          <a:xfrm>
            <a:off x="8428889" y="1452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only 4">
  <p:cSld name="CUSTOM_3_1_1_1">
    <p:spTree>
      <p:nvGrpSpPr>
        <p:cNvPr id="1" name="Shape 2829"/>
        <p:cNvGrpSpPr/>
        <p:nvPr/>
      </p:nvGrpSpPr>
      <p:grpSpPr>
        <a:xfrm>
          <a:off x="0" y="0"/>
          <a:ext cx="0" cy="0"/>
          <a:chOff x="0" y="0"/>
          <a:chExt cx="0" cy="0"/>
        </a:xfrm>
      </p:grpSpPr>
      <p:sp>
        <p:nvSpPr>
          <p:cNvPr id="2830" name="Google Shape;2830;g30531508078_0_6575"/>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831" name="Google Shape;2831;g30531508078_0_6575"/>
          <p:cNvGrpSpPr/>
          <p:nvPr/>
        </p:nvGrpSpPr>
        <p:grpSpPr>
          <a:xfrm>
            <a:off x="-717375" y="-798388"/>
            <a:ext cx="1560300" cy="1560300"/>
            <a:chOff x="2635175" y="-705975"/>
            <a:chExt cx="1560300" cy="1560300"/>
          </a:xfrm>
        </p:grpSpPr>
        <p:sp>
          <p:nvSpPr>
            <p:cNvPr id="2832" name="Google Shape;2832;g30531508078_0_6575"/>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g30531508078_0_6575"/>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4" name="Google Shape;2834;g30531508078_0_6575"/>
          <p:cNvSpPr/>
          <p:nvPr/>
        </p:nvSpPr>
        <p:spPr>
          <a:xfrm>
            <a:off x="198138" y="15079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g30531508078_0_6575"/>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5">
  <p:cSld name="CUSTOM_3_1_1_1_1">
    <p:spTree>
      <p:nvGrpSpPr>
        <p:cNvPr id="1" name="Shape 2836"/>
        <p:cNvGrpSpPr/>
        <p:nvPr/>
      </p:nvGrpSpPr>
      <p:grpSpPr>
        <a:xfrm>
          <a:off x="0" y="0"/>
          <a:ext cx="0" cy="0"/>
          <a:chOff x="0" y="0"/>
          <a:chExt cx="0" cy="0"/>
        </a:xfrm>
      </p:grpSpPr>
      <p:sp>
        <p:nvSpPr>
          <p:cNvPr id="2837" name="Google Shape;2837;g30531508078_0_6582"/>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838" name="Google Shape;2838;g30531508078_0_6582"/>
          <p:cNvGrpSpPr/>
          <p:nvPr/>
        </p:nvGrpSpPr>
        <p:grpSpPr>
          <a:xfrm flipH="1">
            <a:off x="4623390" y="4625291"/>
            <a:ext cx="4520612" cy="518202"/>
            <a:chOff x="515762" y="4625291"/>
            <a:chExt cx="4520612" cy="518202"/>
          </a:xfrm>
        </p:grpSpPr>
        <p:sp>
          <p:nvSpPr>
            <p:cNvPr id="2839" name="Google Shape;2839;g30531508078_0_6582"/>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g30531508078_0_6582"/>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g30531508078_0_6582"/>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g30531508078_0_6582"/>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g30531508078_0_6582"/>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g30531508078_0_6582"/>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g30531508078_0_6582"/>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g30531508078_0_6582"/>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g30531508078_0_6582"/>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g30531508078_0_6582"/>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g30531508078_0_6582"/>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g30531508078_0_6582"/>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g30531508078_0_6582"/>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g30531508078_0_6582"/>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g30531508078_0_6582"/>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g30531508078_0_6582"/>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g30531508078_0_6582"/>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g30531508078_0_6582"/>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g30531508078_0_6582"/>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g30531508078_0_6582"/>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g30531508078_0_6582"/>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g30531508078_0_6582"/>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g30531508078_0_6582"/>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g30531508078_0_6582"/>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g30531508078_0_6582"/>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g30531508078_0_6582"/>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g30531508078_0_6582"/>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g30531508078_0_6582"/>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g30531508078_0_6582"/>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g30531508078_0_6582"/>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g30531508078_0_6582"/>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g30531508078_0_6582"/>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g30531508078_0_6582"/>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g30531508078_0_6582"/>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g30531508078_0_6582"/>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g30531508078_0_6582"/>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g30531508078_0_6582"/>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g30531508078_0_6582"/>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g30531508078_0_6582"/>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g30531508078_0_6582"/>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g30531508078_0_6582"/>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g30531508078_0_6582"/>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g30531508078_0_6582"/>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g30531508078_0_6582"/>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g30531508078_0_6582"/>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g30531508078_0_6582"/>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g30531508078_0_6582"/>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g30531508078_0_6582"/>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g30531508078_0_6582"/>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g30531508078_0_6582"/>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g30531508078_0_6582"/>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g30531508078_0_6582"/>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g30531508078_0_6582"/>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g30531508078_0_6582"/>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g30531508078_0_6582"/>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g30531508078_0_6582"/>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g30531508078_0_6582"/>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g30531508078_0_6582"/>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g30531508078_0_6582"/>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g30531508078_0_6582"/>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g30531508078_0_6582"/>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g30531508078_0_6582"/>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g30531508078_0_6582"/>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g30531508078_0_6582"/>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g30531508078_0_6582"/>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g30531508078_0_6582"/>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g30531508078_0_6582"/>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g30531508078_0_6582"/>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g30531508078_0_6582"/>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g30531508078_0_6582"/>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9" name="Google Shape;2909;g30531508078_0_6582"/>
          <p:cNvSpPr/>
          <p:nvPr/>
        </p:nvSpPr>
        <p:spPr>
          <a:xfrm flipH="1">
            <a:off x="1" y="157131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g30531508078_0_6582"/>
          <p:cNvSpPr/>
          <p:nvPr/>
        </p:nvSpPr>
        <p:spPr>
          <a:xfrm>
            <a:off x="223038" y="68665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g30531508078_0_6582"/>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0"/>
        <p:cNvGrpSpPr/>
        <p:nvPr/>
      </p:nvGrpSpPr>
      <p:grpSpPr>
        <a:xfrm>
          <a:off x="0" y="0"/>
          <a:ext cx="0" cy="0"/>
          <a:chOff x="0" y="0"/>
          <a:chExt cx="0" cy="0"/>
        </a:xfrm>
      </p:grpSpPr>
      <p:sp>
        <p:nvSpPr>
          <p:cNvPr id="381" name="Google Shape;381;g30531508078_0_2194"/>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382" name="Google Shape;382;g30531508078_0_2194"/>
          <p:cNvGrpSpPr/>
          <p:nvPr/>
        </p:nvGrpSpPr>
        <p:grpSpPr>
          <a:xfrm>
            <a:off x="328350" y="527155"/>
            <a:ext cx="391661" cy="588385"/>
            <a:chOff x="3163475" y="4240162"/>
            <a:chExt cx="391661" cy="588385"/>
          </a:xfrm>
        </p:grpSpPr>
        <p:sp>
          <p:nvSpPr>
            <p:cNvPr id="383" name="Google Shape;383;g30531508078_0_2194"/>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g30531508078_0_2194"/>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5" name="Google Shape;385;g30531508078_0_2194"/>
          <p:cNvSpPr/>
          <p:nvPr/>
        </p:nvSpPr>
        <p:spPr>
          <a:xfrm>
            <a:off x="8428889" y="1452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g30531508078_0_2194"/>
          <p:cNvGrpSpPr/>
          <p:nvPr/>
        </p:nvGrpSpPr>
        <p:grpSpPr>
          <a:xfrm>
            <a:off x="8428900" y="4020105"/>
            <a:ext cx="391661" cy="588385"/>
            <a:chOff x="3163475" y="4240162"/>
            <a:chExt cx="391661" cy="588385"/>
          </a:xfrm>
        </p:grpSpPr>
        <p:sp>
          <p:nvSpPr>
            <p:cNvPr id="387" name="Google Shape;387;g30531508078_0_2194"/>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g30531508078_0_2194"/>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2912"/>
        <p:cNvGrpSpPr/>
        <p:nvPr/>
      </p:nvGrpSpPr>
      <p:grpSpPr>
        <a:xfrm>
          <a:off x="0" y="0"/>
          <a:ext cx="0" cy="0"/>
          <a:chOff x="0" y="0"/>
          <a:chExt cx="0" cy="0"/>
        </a:xfrm>
      </p:grpSpPr>
      <p:sp>
        <p:nvSpPr>
          <p:cNvPr id="2913" name="Google Shape;2913;g30531508078_0_6658"/>
          <p:cNvSpPr txBox="1">
            <a:spLocks noGrp="1"/>
          </p:cNvSpPr>
          <p:nvPr>
            <p:ph type="body" idx="1"/>
          </p:nvPr>
        </p:nvSpPr>
        <p:spPr>
          <a:xfrm>
            <a:off x="4426225" y="2699550"/>
            <a:ext cx="3929100" cy="1354200"/>
          </a:xfrm>
          <a:prstGeom prst="rect">
            <a:avLst/>
          </a:prstGeom>
          <a:noFill/>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2914" name="Google Shape;2914;g30531508078_0_6658"/>
          <p:cNvSpPr txBox="1">
            <a:spLocks noGrp="1"/>
          </p:cNvSpPr>
          <p:nvPr>
            <p:ph type="subTitle" idx="2"/>
          </p:nvPr>
        </p:nvSpPr>
        <p:spPr>
          <a:xfrm>
            <a:off x="4426225" y="2209175"/>
            <a:ext cx="3929100" cy="411600"/>
          </a:xfrm>
          <a:prstGeom prst="rect">
            <a:avLst/>
          </a:prstGeom>
          <a:solidFill>
            <a:schemeClr val="dk1"/>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000"/>
              <a:buFont typeface="Raleway Medium"/>
              <a:buChar char="●"/>
              <a:defRPr sz="2000">
                <a:solidFill>
                  <a:schemeClr val="lt1"/>
                </a:solidFill>
                <a:latin typeface="Raleway Medium"/>
                <a:ea typeface="Raleway Medium"/>
                <a:cs typeface="Raleway Medium"/>
                <a:sym typeface="Raleway Medium"/>
              </a:defRPr>
            </a:lvl1pPr>
            <a:lvl2pPr lvl="1" algn="ctr">
              <a:lnSpc>
                <a:spcPct val="100000"/>
              </a:lnSpc>
              <a:spcBef>
                <a:spcPts val="0"/>
              </a:spcBef>
              <a:spcAft>
                <a:spcPts val="0"/>
              </a:spcAft>
              <a:buClr>
                <a:schemeClr val="lt1"/>
              </a:buClr>
              <a:buSzPts val="2000"/>
              <a:buChar char="○"/>
              <a:defRPr sz="2000">
                <a:solidFill>
                  <a:schemeClr val="lt1"/>
                </a:solidFill>
              </a:defRPr>
            </a:lvl2pPr>
            <a:lvl3pPr lvl="2" algn="ctr">
              <a:lnSpc>
                <a:spcPct val="100000"/>
              </a:lnSpc>
              <a:spcBef>
                <a:spcPts val="0"/>
              </a:spcBef>
              <a:spcAft>
                <a:spcPts val="0"/>
              </a:spcAft>
              <a:buClr>
                <a:schemeClr val="lt1"/>
              </a:buClr>
              <a:buSzPts val="2000"/>
              <a:buChar char="■"/>
              <a:defRPr sz="2000">
                <a:solidFill>
                  <a:schemeClr val="lt1"/>
                </a:solidFill>
              </a:defRPr>
            </a:lvl3pPr>
            <a:lvl4pPr lvl="3" algn="ctr">
              <a:lnSpc>
                <a:spcPct val="100000"/>
              </a:lnSpc>
              <a:spcBef>
                <a:spcPts val="0"/>
              </a:spcBef>
              <a:spcAft>
                <a:spcPts val="0"/>
              </a:spcAft>
              <a:buClr>
                <a:schemeClr val="lt1"/>
              </a:buClr>
              <a:buSzPts val="2000"/>
              <a:buChar char="●"/>
              <a:defRPr sz="2000">
                <a:solidFill>
                  <a:schemeClr val="lt1"/>
                </a:solidFill>
              </a:defRPr>
            </a:lvl4pPr>
            <a:lvl5pPr lvl="4" algn="ctr">
              <a:lnSpc>
                <a:spcPct val="100000"/>
              </a:lnSpc>
              <a:spcBef>
                <a:spcPts val="0"/>
              </a:spcBef>
              <a:spcAft>
                <a:spcPts val="0"/>
              </a:spcAft>
              <a:buClr>
                <a:schemeClr val="lt1"/>
              </a:buClr>
              <a:buSzPts val="2000"/>
              <a:buChar char="○"/>
              <a:defRPr sz="2000">
                <a:solidFill>
                  <a:schemeClr val="lt1"/>
                </a:solidFill>
              </a:defRPr>
            </a:lvl5pPr>
            <a:lvl6pPr lvl="5" algn="ctr">
              <a:lnSpc>
                <a:spcPct val="100000"/>
              </a:lnSpc>
              <a:spcBef>
                <a:spcPts val="0"/>
              </a:spcBef>
              <a:spcAft>
                <a:spcPts val="0"/>
              </a:spcAft>
              <a:buClr>
                <a:schemeClr val="lt1"/>
              </a:buClr>
              <a:buSzPts val="2000"/>
              <a:buChar char="■"/>
              <a:defRPr sz="2000">
                <a:solidFill>
                  <a:schemeClr val="lt1"/>
                </a:solidFill>
              </a:defRPr>
            </a:lvl6pPr>
            <a:lvl7pPr lvl="6" algn="ctr">
              <a:lnSpc>
                <a:spcPct val="100000"/>
              </a:lnSpc>
              <a:spcBef>
                <a:spcPts val="0"/>
              </a:spcBef>
              <a:spcAft>
                <a:spcPts val="0"/>
              </a:spcAft>
              <a:buClr>
                <a:schemeClr val="lt1"/>
              </a:buClr>
              <a:buSzPts val="2000"/>
              <a:buChar char="●"/>
              <a:defRPr sz="2000">
                <a:solidFill>
                  <a:schemeClr val="lt1"/>
                </a:solidFill>
              </a:defRPr>
            </a:lvl7pPr>
            <a:lvl8pPr lvl="7" algn="ctr">
              <a:lnSpc>
                <a:spcPct val="100000"/>
              </a:lnSpc>
              <a:spcBef>
                <a:spcPts val="0"/>
              </a:spcBef>
              <a:spcAft>
                <a:spcPts val="0"/>
              </a:spcAft>
              <a:buClr>
                <a:schemeClr val="lt1"/>
              </a:buClr>
              <a:buSzPts val="2000"/>
              <a:buChar char="○"/>
              <a:defRPr sz="2000">
                <a:solidFill>
                  <a:schemeClr val="lt1"/>
                </a:solidFill>
              </a:defRPr>
            </a:lvl8pPr>
            <a:lvl9pPr lvl="8" algn="ctr">
              <a:lnSpc>
                <a:spcPct val="100000"/>
              </a:lnSpc>
              <a:spcBef>
                <a:spcPts val="0"/>
              </a:spcBef>
              <a:spcAft>
                <a:spcPts val="0"/>
              </a:spcAft>
              <a:buClr>
                <a:schemeClr val="lt1"/>
              </a:buClr>
              <a:buSzPts val="2000"/>
              <a:buChar char="■"/>
              <a:defRPr sz="2000">
                <a:solidFill>
                  <a:schemeClr val="lt1"/>
                </a:solidFill>
              </a:defRPr>
            </a:lvl9pPr>
          </a:lstStyle>
          <a:p>
            <a:endParaRPr/>
          </a:p>
        </p:txBody>
      </p:sp>
      <p:sp>
        <p:nvSpPr>
          <p:cNvPr id="2915" name="Google Shape;2915;g30531508078_0_6658"/>
          <p:cNvSpPr txBox="1">
            <a:spLocks noGrp="1"/>
          </p:cNvSpPr>
          <p:nvPr>
            <p:ph type="title"/>
          </p:nvPr>
        </p:nvSpPr>
        <p:spPr>
          <a:xfrm>
            <a:off x="4357675" y="539496"/>
            <a:ext cx="4066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16" name="Google Shape;2916;g30531508078_0_6658"/>
          <p:cNvSpPr txBox="1">
            <a:spLocks noGrp="1"/>
          </p:cNvSpPr>
          <p:nvPr>
            <p:ph type="subTitle" idx="3"/>
          </p:nvPr>
        </p:nvSpPr>
        <p:spPr>
          <a:xfrm>
            <a:off x="4426225" y="1715800"/>
            <a:ext cx="39291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917" name="Google Shape;2917;g30531508078_0_6658"/>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18" name="Google Shape;2918;g30531508078_0_6658"/>
          <p:cNvGrpSpPr/>
          <p:nvPr/>
        </p:nvGrpSpPr>
        <p:grpSpPr>
          <a:xfrm flipH="1">
            <a:off x="4623390" y="4625291"/>
            <a:ext cx="4520612" cy="518202"/>
            <a:chOff x="515762" y="4625291"/>
            <a:chExt cx="4520612" cy="518202"/>
          </a:xfrm>
        </p:grpSpPr>
        <p:sp>
          <p:nvSpPr>
            <p:cNvPr id="2919" name="Google Shape;2919;g30531508078_0_6658"/>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g30531508078_0_6658"/>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g30531508078_0_6658"/>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g30531508078_0_6658"/>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g30531508078_0_6658"/>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g30531508078_0_6658"/>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g30531508078_0_6658"/>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g30531508078_0_6658"/>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g30531508078_0_6658"/>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g30531508078_0_6658"/>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g30531508078_0_6658"/>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g30531508078_0_6658"/>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g30531508078_0_6658"/>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g30531508078_0_6658"/>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g30531508078_0_6658"/>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g30531508078_0_6658"/>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g30531508078_0_6658"/>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g30531508078_0_6658"/>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g30531508078_0_6658"/>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g30531508078_0_6658"/>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g30531508078_0_6658"/>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g30531508078_0_6658"/>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g30531508078_0_6658"/>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g30531508078_0_6658"/>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g30531508078_0_6658"/>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g30531508078_0_6658"/>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g30531508078_0_6658"/>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g30531508078_0_6658"/>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g30531508078_0_6658"/>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g30531508078_0_6658"/>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g30531508078_0_6658"/>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g30531508078_0_6658"/>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g30531508078_0_6658"/>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g30531508078_0_6658"/>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g30531508078_0_6658"/>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g30531508078_0_6658"/>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g30531508078_0_6658"/>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g30531508078_0_6658"/>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g30531508078_0_6658"/>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g30531508078_0_6658"/>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g30531508078_0_6658"/>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g30531508078_0_6658"/>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g30531508078_0_6658"/>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g30531508078_0_6658"/>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g30531508078_0_6658"/>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g30531508078_0_6658"/>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g30531508078_0_6658"/>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g30531508078_0_6658"/>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g30531508078_0_6658"/>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g30531508078_0_6658"/>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g30531508078_0_6658"/>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g30531508078_0_6658"/>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g30531508078_0_6658"/>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g30531508078_0_6658"/>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g30531508078_0_6658"/>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g30531508078_0_6658"/>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g30531508078_0_6658"/>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g30531508078_0_6658"/>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g30531508078_0_6658"/>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g30531508078_0_6658"/>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g30531508078_0_6658"/>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g30531508078_0_6658"/>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g30531508078_0_6658"/>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g30531508078_0_6658"/>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g30531508078_0_6658"/>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g30531508078_0_6658"/>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g30531508078_0_6658"/>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g30531508078_0_6658"/>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g30531508078_0_6658"/>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g30531508078_0_6658"/>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2989"/>
        <p:cNvGrpSpPr/>
        <p:nvPr/>
      </p:nvGrpSpPr>
      <p:grpSpPr>
        <a:xfrm>
          <a:off x="0" y="0"/>
          <a:ext cx="0" cy="0"/>
          <a:chOff x="0" y="0"/>
          <a:chExt cx="0" cy="0"/>
        </a:xfrm>
      </p:grpSpPr>
      <p:sp>
        <p:nvSpPr>
          <p:cNvPr id="2990" name="Google Shape;2990;g30531508078_0_6735"/>
          <p:cNvSpPr txBox="1">
            <a:spLocks noGrp="1"/>
          </p:cNvSpPr>
          <p:nvPr>
            <p:ph type="body" idx="1"/>
          </p:nvPr>
        </p:nvSpPr>
        <p:spPr>
          <a:xfrm>
            <a:off x="720000" y="2699550"/>
            <a:ext cx="4591200" cy="1354200"/>
          </a:xfrm>
          <a:prstGeom prst="rect">
            <a:avLst/>
          </a:prstGeom>
          <a:noFill/>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2991" name="Google Shape;2991;g30531508078_0_6735"/>
          <p:cNvSpPr txBox="1">
            <a:spLocks noGrp="1"/>
          </p:cNvSpPr>
          <p:nvPr>
            <p:ph type="subTitle" idx="2"/>
          </p:nvPr>
        </p:nvSpPr>
        <p:spPr>
          <a:xfrm>
            <a:off x="720000" y="2209175"/>
            <a:ext cx="4591200" cy="411600"/>
          </a:xfrm>
          <a:prstGeom prst="rect">
            <a:avLst/>
          </a:prstGeom>
          <a:solidFill>
            <a:schemeClr val="dk1"/>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000"/>
              <a:buFont typeface="Raleway Medium"/>
              <a:buChar char="●"/>
              <a:defRPr sz="2000">
                <a:solidFill>
                  <a:schemeClr val="lt1"/>
                </a:solidFill>
                <a:latin typeface="Raleway Medium"/>
                <a:ea typeface="Raleway Medium"/>
                <a:cs typeface="Raleway Medium"/>
                <a:sym typeface="Raleway Medium"/>
              </a:defRPr>
            </a:lvl1pPr>
            <a:lvl2pPr lvl="1" algn="ctr">
              <a:lnSpc>
                <a:spcPct val="100000"/>
              </a:lnSpc>
              <a:spcBef>
                <a:spcPts val="0"/>
              </a:spcBef>
              <a:spcAft>
                <a:spcPts val="0"/>
              </a:spcAft>
              <a:buClr>
                <a:schemeClr val="lt1"/>
              </a:buClr>
              <a:buSzPts val="2000"/>
              <a:buChar char="○"/>
              <a:defRPr sz="2000">
                <a:solidFill>
                  <a:schemeClr val="lt1"/>
                </a:solidFill>
              </a:defRPr>
            </a:lvl2pPr>
            <a:lvl3pPr lvl="2" algn="ctr">
              <a:lnSpc>
                <a:spcPct val="100000"/>
              </a:lnSpc>
              <a:spcBef>
                <a:spcPts val="0"/>
              </a:spcBef>
              <a:spcAft>
                <a:spcPts val="0"/>
              </a:spcAft>
              <a:buClr>
                <a:schemeClr val="lt1"/>
              </a:buClr>
              <a:buSzPts val="2000"/>
              <a:buChar char="■"/>
              <a:defRPr sz="2000">
                <a:solidFill>
                  <a:schemeClr val="lt1"/>
                </a:solidFill>
              </a:defRPr>
            </a:lvl3pPr>
            <a:lvl4pPr lvl="3" algn="ctr">
              <a:lnSpc>
                <a:spcPct val="100000"/>
              </a:lnSpc>
              <a:spcBef>
                <a:spcPts val="0"/>
              </a:spcBef>
              <a:spcAft>
                <a:spcPts val="0"/>
              </a:spcAft>
              <a:buClr>
                <a:schemeClr val="lt1"/>
              </a:buClr>
              <a:buSzPts val="2000"/>
              <a:buChar char="●"/>
              <a:defRPr sz="2000">
                <a:solidFill>
                  <a:schemeClr val="lt1"/>
                </a:solidFill>
              </a:defRPr>
            </a:lvl4pPr>
            <a:lvl5pPr lvl="4" algn="ctr">
              <a:lnSpc>
                <a:spcPct val="100000"/>
              </a:lnSpc>
              <a:spcBef>
                <a:spcPts val="0"/>
              </a:spcBef>
              <a:spcAft>
                <a:spcPts val="0"/>
              </a:spcAft>
              <a:buClr>
                <a:schemeClr val="lt1"/>
              </a:buClr>
              <a:buSzPts val="2000"/>
              <a:buChar char="○"/>
              <a:defRPr sz="2000">
                <a:solidFill>
                  <a:schemeClr val="lt1"/>
                </a:solidFill>
              </a:defRPr>
            </a:lvl5pPr>
            <a:lvl6pPr lvl="5" algn="ctr">
              <a:lnSpc>
                <a:spcPct val="100000"/>
              </a:lnSpc>
              <a:spcBef>
                <a:spcPts val="0"/>
              </a:spcBef>
              <a:spcAft>
                <a:spcPts val="0"/>
              </a:spcAft>
              <a:buClr>
                <a:schemeClr val="lt1"/>
              </a:buClr>
              <a:buSzPts val="2000"/>
              <a:buChar char="■"/>
              <a:defRPr sz="2000">
                <a:solidFill>
                  <a:schemeClr val="lt1"/>
                </a:solidFill>
              </a:defRPr>
            </a:lvl6pPr>
            <a:lvl7pPr lvl="6" algn="ctr">
              <a:lnSpc>
                <a:spcPct val="100000"/>
              </a:lnSpc>
              <a:spcBef>
                <a:spcPts val="0"/>
              </a:spcBef>
              <a:spcAft>
                <a:spcPts val="0"/>
              </a:spcAft>
              <a:buClr>
                <a:schemeClr val="lt1"/>
              </a:buClr>
              <a:buSzPts val="2000"/>
              <a:buChar char="●"/>
              <a:defRPr sz="2000">
                <a:solidFill>
                  <a:schemeClr val="lt1"/>
                </a:solidFill>
              </a:defRPr>
            </a:lvl7pPr>
            <a:lvl8pPr lvl="7" algn="ctr">
              <a:lnSpc>
                <a:spcPct val="100000"/>
              </a:lnSpc>
              <a:spcBef>
                <a:spcPts val="0"/>
              </a:spcBef>
              <a:spcAft>
                <a:spcPts val="0"/>
              </a:spcAft>
              <a:buClr>
                <a:schemeClr val="lt1"/>
              </a:buClr>
              <a:buSzPts val="2000"/>
              <a:buChar char="○"/>
              <a:defRPr sz="2000">
                <a:solidFill>
                  <a:schemeClr val="lt1"/>
                </a:solidFill>
              </a:defRPr>
            </a:lvl8pPr>
            <a:lvl9pPr lvl="8" algn="ctr">
              <a:lnSpc>
                <a:spcPct val="100000"/>
              </a:lnSpc>
              <a:spcBef>
                <a:spcPts val="0"/>
              </a:spcBef>
              <a:spcAft>
                <a:spcPts val="0"/>
              </a:spcAft>
              <a:buClr>
                <a:schemeClr val="lt1"/>
              </a:buClr>
              <a:buSzPts val="2000"/>
              <a:buChar char="■"/>
              <a:defRPr sz="2000">
                <a:solidFill>
                  <a:schemeClr val="lt1"/>
                </a:solidFill>
              </a:defRPr>
            </a:lvl9pPr>
          </a:lstStyle>
          <a:p>
            <a:endParaRPr/>
          </a:p>
        </p:txBody>
      </p:sp>
      <p:sp>
        <p:nvSpPr>
          <p:cNvPr id="2992" name="Google Shape;2992;g30531508078_0_6735"/>
          <p:cNvSpPr txBox="1">
            <a:spLocks noGrp="1"/>
          </p:cNvSpPr>
          <p:nvPr>
            <p:ph type="title"/>
          </p:nvPr>
        </p:nvSpPr>
        <p:spPr>
          <a:xfrm>
            <a:off x="720000" y="539496"/>
            <a:ext cx="4591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93" name="Google Shape;2993;g30531508078_0_6735"/>
          <p:cNvSpPr txBox="1">
            <a:spLocks noGrp="1"/>
          </p:cNvSpPr>
          <p:nvPr>
            <p:ph type="subTitle" idx="3"/>
          </p:nvPr>
        </p:nvSpPr>
        <p:spPr>
          <a:xfrm>
            <a:off x="720000" y="1715800"/>
            <a:ext cx="45912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2994" name="Google Shape;2994;g30531508078_0_6735"/>
          <p:cNvGrpSpPr/>
          <p:nvPr/>
        </p:nvGrpSpPr>
        <p:grpSpPr>
          <a:xfrm flipH="1">
            <a:off x="-10" y="4625291"/>
            <a:ext cx="4520612" cy="518202"/>
            <a:chOff x="515762" y="4625291"/>
            <a:chExt cx="4520612" cy="518202"/>
          </a:xfrm>
        </p:grpSpPr>
        <p:sp>
          <p:nvSpPr>
            <p:cNvPr id="2995" name="Google Shape;2995;g30531508078_0_6735"/>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g30531508078_0_6735"/>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g30531508078_0_6735"/>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g30531508078_0_6735"/>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g30531508078_0_6735"/>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g30531508078_0_6735"/>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g30531508078_0_6735"/>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g30531508078_0_6735"/>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g30531508078_0_6735"/>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g30531508078_0_6735"/>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g30531508078_0_6735"/>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g30531508078_0_6735"/>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g30531508078_0_6735"/>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g30531508078_0_6735"/>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g30531508078_0_6735"/>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g30531508078_0_6735"/>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g30531508078_0_6735"/>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g30531508078_0_6735"/>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g30531508078_0_6735"/>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g30531508078_0_6735"/>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g30531508078_0_6735"/>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g30531508078_0_6735"/>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g30531508078_0_6735"/>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g30531508078_0_6735"/>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g30531508078_0_6735"/>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g30531508078_0_6735"/>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g30531508078_0_6735"/>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g30531508078_0_6735"/>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g30531508078_0_6735"/>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g30531508078_0_6735"/>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g30531508078_0_6735"/>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g30531508078_0_6735"/>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g30531508078_0_6735"/>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g30531508078_0_6735"/>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g30531508078_0_6735"/>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g30531508078_0_6735"/>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g30531508078_0_6735"/>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g30531508078_0_6735"/>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g30531508078_0_6735"/>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g30531508078_0_6735"/>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g30531508078_0_6735"/>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g30531508078_0_6735"/>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g30531508078_0_6735"/>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g30531508078_0_6735"/>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g30531508078_0_6735"/>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g30531508078_0_6735"/>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g30531508078_0_6735"/>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g30531508078_0_6735"/>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g30531508078_0_6735"/>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g30531508078_0_6735"/>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g30531508078_0_6735"/>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g30531508078_0_6735"/>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g30531508078_0_6735"/>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g30531508078_0_6735"/>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g30531508078_0_6735"/>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g30531508078_0_6735"/>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g30531508078_0_6735"/>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g30531508078_0_6735"/>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g30531508078_0_6735"/>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g30531508078_0_6735"/>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g30531508078_0_6735"/>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g30531508078_0_6735"/>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g30531508078_0_6735"/>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g30531508078_0_6735"/>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g30531508078_0_6735"/>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g30531508078_0_6735"/>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g30531508078_0_6735"/>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g30531508078_0_6735"/>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g30531508078_0_6735"/>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g30531508078_0_6735"/>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5" name="Google Shape;3065;g30531508078_0_6735"/>
          <p:cNvSpPr/>
          <p:nvPr/>
        </p:nvSpPr>
        <p:spPr>
          <a:xfrm flipH="1">
            <a:off x="1" y="-2033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3066"/>
        <p:cNvGrpSpPr/>
        <p:nvPr/>
      </p:nvGrpSpPr>
      <p:grpSpPr>
        <a:xfrm>
          <a:off x="0" y="0"/>
          <a:ext cx="0" cy="0"/>
          <a:chOff x="0" y="0"/>
          <a:chExt cx="0" cy="0"/>
        </a:xfrm>
      </p:grpSpPr>
      <p:sp>
        <p:nvSpPr>
          <p:cNvPr id="3067" name="Google Shape;3067;g30531508078_0_6812"/>
          <p:cNvSpPr txBox="1">
            <a:spLocks noGrp="1"/>
          </p:cNvSpPr>
          <p:nvPr>
            <p:ph type="title"/>
          </p:nvPr>
        </p:nvSpPr>
        <p:spPr>
          <a:xfrm>
            <a:off x="4823525" y="1408525"/>
            <a:ext cx="3009300" cy="4614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068" name="Google Shape;3068;g30531508078_0_6812"/>
          <p:cNvSpPr txBox="1">
            <a:spLocks noGrp="1"/>
          </p:cNvSpPr>
          <p:nvPr>
            <p:ph type="subTitle" idx="1"/>
          </p:nvPr>
        </p:nvSpPr>
        <p:spPr>
          <a:xfrm>
            <a:off x="4823525" y="1869875"/>
            <a:ext cx="3009300" cy="1053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grpSp>
        <p:nvGrpSpPr>
          <p:cNvPr id="3069" name="Google Shape;3069;g30531508078_0_6812"/>
          <p:cNvGrpSpPr/>
          <p:nvPr/>
        </p:nvGrpSpPr>
        <p:grpSpPr>
          <a:xfrm flipH="1">
            <a:off x="4623390" y="-9"/>
            <a:ext cx="4520612" cy="518202"/>
            <a:chOff x="515762" y="4625291"/>
            <a:chExt cx="4520612" cy="518202"/>
          </a:xfrm>
        </p:grpSpPr>
        <p:sp>
          <p:nvSpPr>
            <p:cNvPr id="3070" name="Google Shape;3070;g30531508078_0_6812"/>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g30531508078_0_6812"/>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g30531508078_0_6812"/>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g30531508078_0_6812"/>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g30531508078_0_6812"/>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g30531508078_0_6812"/>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g30531508078_0_6812"/>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g30531508078_0_6812"/>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g30531508078_0_6812"/>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g30531508078_0_6812"/>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g30531508078_0_6812"/>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g30531508078_0_6812"/>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g30531508078_0_6812"/>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g30531508078_0_6812"/>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g30531508078_0_6812"/>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g30531508078_0_6812"/>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g30531508078_0_6812"/>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g30531508078_0_6812"/>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g30531508078_0_6812"/>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g30531508078_0_6812"/>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g30531508078_0_6812"/>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g30531508078_0_6812"/>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g30531508078_0_6812"/>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g30531508078_0_6812"/>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g30531508078_0_6812"/>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g30531508078_0_6812"/>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g30531508078_0_6812"/>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g30531508078_0_6812"/>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g30531508078_0_6812"/>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g30531508078_0_6812"/>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g30531508078_0_6812"/>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g30531508078_0_6812"/>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g30531508078_0_6812"/>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g30531508078_0_6812"/>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g30531508078_0_6812"/>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g30531508078_0_6812"/>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g30531508078_0_6812"/>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g30531508078_0_6812"/>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g30531508078_0_6812"/>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g30531508078_0_6812"/>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g30531508078_0_6812"/>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g30531508078_0_6812"/>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g30531508078_0_6812"/>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g30531508078_0_6812"/>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g30531508078_0_6812"/>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g30531508078_0_6812"/>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g30531508078_0_6812"/>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g30531508078_0_6812"/>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g30531508078_0_6812"/>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g30531508078_0_6812"/>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g30531508078_0_6812"/>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g30531508078_0_6812"/>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g30531508078_0_6812"/>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g30531508078_0_6812"/>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g30531508078_0_6812"/>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g30531508078_0_6812"/>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g30531508078_0_6812"/>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g30531508078_0_6812"/>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g30531508078_0_6812"/>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g30531508078_0_6812"/>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g30531508078_0_6812"/>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g30531508078_0_6812"/>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g30531508078_0_6812"/>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g30531508078_0_6812"/>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g30531508078_0_6812"/>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g30531508078_0_6812"/>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g30531508078_0_6812"/>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g30531508078_0_6812"/>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g30531508078_0_6812"/>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g30531508078_0_6812"/>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40" name="Google Shape;3140;g30531508078_0_6812"/>
          <p:cNvSpPr/>
          <p:nvPr/>
        </p:nvSpPr>
        <p:spPr>
          <a:xfrm>
            <a:off x="8428501" y="1820036"/>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g30531508078_0_6812"/>
          <p:cNvSpPr/>
          <p:nvPr/>
        </p:nvSpPr>
        <p:spPr>
          <a:xfrm rot="5400000" flipH="1">
            <a:off x="3171514" y="-393976"/>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42" name="Google Shape;3142;g30531508078_0_6812"/>
          <p:cNvGrpSpPr/>
          <p:nvPr/>
        </p:nvGrpSpPr>
        <p:grpSpPr>
          <a:xfrm>
            <a:off x="3791850" y="4461125"/>
            <a:ext cx="1560300" cy="1560300"/>
            <a:chOff x="2635175" y="-705975"/>
            <a:chExt cx="1560300" cy="1560300"/>
          </a:xfrm>
        </p:grpSpPr>
        <p:sp>
          <p:nvSpPr>
            <p:cNvPr id="3143" name="Google Shape;3143;g30531508078_0_6812"/>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g30531508078_0_6812"/>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text 3">
  <p:cSld name="CUSTOM_1_1_1">
    <p:spTree>
      <p:nvGrpSpPr>
        <p:cNvPr id="1" name="Shape 3145"/>
        <p:cNvGrpSpPr/>
        <p:nvPr/>
      </p:nvGrpSpPr>
      <p:grpSpPr>
        <a:xfrm>
          <a:off x="0" y="0"/>
          <a:ext cx="0" cy="0"/>
          <a:chOff x="0" y="0"/>
          <a:chExt cx="0" cy="0"/>
        </a:xfrm>
      </p:grpSpPr>
      <p:sp>
        <p:nvSpPr>
          <p:cNvPr id="3146" name="Google Shape;3146;g30531508078_0_6891"/>
          <p:cNvSpPr txBox="1">
            <a:spLocks noGrp="1"/>
          </p:cNvSpPr>
          <p:nvPr>
            <p:ph type="title"/>
          </p:nvPr>
        </p:nvSpPr>
        <p:spPr>
          <a:xfrm>
            <a:off x="715100" y="1340264"/>
            <a:ext cx="3009300" cy="8892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47" name="Google Shape;3147;g30531508078_0_6891"/>
          <p:cNvSpPr txBox="1">
            <a:spLocks noGrp="1"/>
          </p:cNvSpPr>
          <p:nvPr>
            <p:ph type="subTitle" idx="1"/>
          </p:nvPr>
        </p:nvSpPr>
        <p:spPr>
          <a:xfrm>
            <a:off x="715100" y="2229538"/>
            <a:ext cx="3009300" cy="1042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grpSp>
        <p:nvGrpSpPr>
          <p:cNvPr id="3148" name="Google Shape;3148;g30531508078_0_6891"/>
          <p:cNvGrpSpPr/>
          <p:nvPr/>
        </p:nvGrpSpPr>
        <p:grpSpPr>
          <a:xfrm flipH="1">
            <a:off x="-10" y="-9"/>
            <a:ext cx="4520612" cy="518202"/>
            <a:chOff x="515762" y="4625291"/>
            <a:chExt cx="4520612" cy="518202"/>
          </a:xfrm>
        </p:grpSpPr>
        <p:sp>
          <p:nvSpPr>
            <p:cNvPr id="3149" name="Google Shape;3149;g30531508078_0_6891"/>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g30531508078_0_6891"/>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g30531508078_0_6891"/>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g30531508078_0_6891"/>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g30531508078_0_6891"/>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g30531508078_0_6891"/>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g30531508078_0_6891"/>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g30531508078_0_6891"/>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g30531508078_0_6891"/>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g30531508078_0_6891"/>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g30531508078_0_6891"/>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g30531508078_0_6891"/>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g30531508078_0_6891"/>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g30531508078_0_6891"/>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g30531508078_0_6891"/>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g30531508078_0_6891"/>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g30531508078_0_6891"/>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g30531508078_0_6891"/>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g30531508078_0_6891"/>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g30531508078_0_6891"/>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g30531508078_0_6891"/>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g30531508078_0_6891"/>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g30531508078_0_6891"/>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g30531508078_0_6891"/>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g30531508078_0_6891"/>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g30531508078_0_6891"/>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g30531508078_0_6891"/>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g30531508078_0_6891"/>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g30531508078_0_6891"/>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g30531508078_0_6891"/>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g30531508078_0_6891"/>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g30531508078_0_6891"/>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g30531508078_0_6891"/>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g30531508078_0_6891"/>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g30531508078_0_6891"/>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g30531508078_0_6891"/>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g30531508078_0_6891"/>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g30531508078_0_6891"/>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g30531508078_0_6891"/>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g30531508078_0_6891"/>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g30531508078_0_6891"/>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g30531508078_0_6891"/>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g30531508078_0_6891"/>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g30531508078_0_6891"/>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g30531508078_0_6891"/>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g30531508078_0_6891"/>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g30531508078_0_6891"/>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g30531508078_0_6891"/>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g30531508078_0_6891"/>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g30531508078_0_6891"/>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g30531508078_0_6891"/>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g30531508078_0_6891"/>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g30531508078_0_6891"/>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g30531508078_0_6891"/>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g30531508078_0_6891"/>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g30531508078_0_6891"/>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g30531508078_0_6891"/>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g30531508078_0_6891"/>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g30531508078_0_6891"/>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g30531508078_0_6891"/>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g30531508078_0_6891"/>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g30531508078_0_6891"/>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g30531508078_0_6891"/>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g30531508078_0_6891"/>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g30531508078_0_6891"/>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g30531508078_0_6891"/>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g30531508078_0_6891"/>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g30531508078_0_6891"/>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g30531508078_0_6891"/>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g30531508078_0_6891"/>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19" name="Google Shape;3219;g30531508078_0_6891"/>
          <p:cNvSpPr/>
          <p:nvPr/>
        </p:nvSpPr>
        <p:spPr>
          <a:xfrm>
            <a:off x="8428501" y="359186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g30531508078_0_6891"/>
          <p:cNvSpPr/>
          <p:nvPr/>
        </p:nvSpPr>
        <p:spPr>
          <a:xfrm>
            <a:off x="8667944" y="885023"/>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1" name="Google Shape;3221;g30531508078_0_6891"/>
          <p:cNvGrpSpPr/>
          <p:nvPr/>
        </p:nvGrpSpPr>
        <p:grpSpPr>
          <a:xfrm>
            <a:off x="3870345" y="4363700"/>
            <a:ext cx="1560300" cy="1560300"/>
            <a:chOff x="2635175" y="-705975"/>
            <a:chExt cx="1560300" cy="1560300"/>
          </a:xfrm>
        </p:grpSpPr>
        <p:sp>
          <p:nvSpPr>
            <p:cNvPr id="3222" name="Google Shape;3222;g30531508078_0_6891"/>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g30531508078_0_6891"/>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wo columns 1">
  <p:cSld name="CUSTOM_2">
    <p:spTree>
      <p:nvGrpSpPr>
        <p:cNvPr id="1" name="Shape 3224"/>
        <p:cNvGrpSpPr/>
        <p:nvPr/>
      </p:nvGrpSpPr>
      <p:grpSpPr>
        <a:xfrm>
          <a:off x="0" y="0"/>
          <a:ext cx="0" cy="0"/>
          <a:chOff x="0" y="0"/>
          <a:chExt cx="0" cy="0"/>
        </a:xfrm>
      </p:grpSpPr>
      <p:sp>
        <p:nvSpPr>
          <p:cNvPr id="3225" name="Google Shape;3225;g30531508078_0_6970"/>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226" name="Google Shape;3226;g30531508078_0_6970"/>
          <p:cNvSpPr txBox="1">
            <a:spLocks noGrp="1"/>
          </p:cNvSpPr>
          <p:nvPr>
            <p:ph type="body" idx="1"/>
          </p:nvPr>
        </p:nvSpPr>
        <p:spPr>
          <a:xfrm>
            <a:off x="715100" y="1152475"/>
            <a:ext cx="4311900" cy="3456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3227" name="Google Shape;3227;g30531508078_0_6970"/>
          <p:cNvSpPr txBox="1">
            <a:spLocks noGrp="1"/>
          </p:cNvSpPr>
          <p:nvPr>
            <p:ph type="body" idx="2"/>
          </p:nvPr>
        </p:nvSpPr>
        <p:spPr>
          <a:xfrm>
            <a:off x="5027000" y="1706175"/>
            <a:ext cx="3402000" cy="2902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3228" name="Google Shape;3228;g30531508078_0_6970"/>
          <p:cNvSpPr/>
          <p:nvPr/>
        </p:nvSpPr>
        <p:spPr>
          <a:xfrm rot="1175372">
            <a:off x="-375828" y="4252749"/>
            <a:ext cx="1600754" cy="1772890"/>
          </a:xfrm>
          <a:prstGeom prst="star10">
            <a:avLst>
              <a:gd name="adj" fmla="val 28501"/>
              <a:gd name="hf" fmla="val 105146"/>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g30531508078_0_6970"/>
          <p:cNvSpPr/>
          <p:nvPr/>
        </p:nvSpPr>
        <p:spPr>
          <a:xfrm>
            <a:off x="408586" y="18500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30" name="Google Shape;3230;g30531508078_0_6970"/>
          <p:cNvGrpSpPr/>
          <p:nvPr/>
        </p:nvGrpSpPr>
        <p:grpSpPr>
          <a:xfrm>
            <a:off x="-717375" y="-798388"/>
            <a:ext cx="1560300" cy="1560300"/>
            <a:chOff x="2635175" y="-705975"/>
            <a:chExt cx="1560300" cy="1560300"/>
          </a:xfrm>
        </p:grpSpPr>
        <p:sp>
          <p:nvSpPr>
            <p:cNvPr id="3231" name="Google Shape;3231;g30531508078_0_6970"/>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g30531508078_0_6970"/>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3" name="Google Shape;3233;g30531508078_0_6970"/>
          <p:cNvGrpSpPr/>
          <p:nvPr/>
        </p:nvGrpSpPr>
        <p:grpSpPr>
          <a:xfrm flipH="1">
            <a:off x="4623390" y="4625291"/>
            <a:ext cx="4520612" cy="518202"/>
            <a:chOff x="515762" y="4625291"/>
            <a:chExt cx="4520612" cy="518202"/>
          </a:xfrm>
        </p:grpSpPr>
        <p:sp>
          <p:nvSpPr>
            <p:cNvPr id="3234" name="Google Shape;3234;g30531508078_0_6970"/>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g30531508078_0_6970"/>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g30531508078_0_6970"/>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g30531508078_0_6970"/>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g30531508078_0_6970"/>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g30531508078_0_6970"/>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g30531508078_0_6970"/>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g30531508078_0_6970"/>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g30531508078_0_6970"/>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g30531508078_0_6970"/>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g30531508078_0_6970"/>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g30531508078_0_6970"/>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g30531508078_0_6970"/>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g30531508078_0_6970"/>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g30531508078_0_6970"/>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g30531508078_0_6970"/>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g30531508078_0_6970"/>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g30531508078_0_6970"/>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g30531508078_0_6970"/>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g30531508078_0_6970"/>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g30531508078_0_6970"/>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g30531508078_0_6970"/>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g30531508078_0_6970"/>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g30531508078_0_6970"/>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g30531508078_0_6970"/>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g30531508078_0_6970"/>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g30531508078_0_6970"/>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g30531508078_0_6970"/>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g30531508078_0_6970"/>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g30531508078_0_6970"/>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g30531508078_0_6970"/>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g30531508078_0_6970"/>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g30531508078_0_6970"/>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g30531508078_0_6970"/>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g30531508078_0_6970"/>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g30531508078_0_6970"/>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g30531508078_0_6970"/>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g30531508078_0_6970"/>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g30531508078_0_6970"/>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g30531508078_0_6970"/>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g30531508078_0_6970"/>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g30531508078_0_6970"/>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g30531508078_0_6970"/>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g30531508078_0_6970"/>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g30531508078_0_6970"/>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g30531508078_0_6970"/>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g30531508078_0_6970"/>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g30531508078_0_6970"/>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g30531508078_0_6970"/>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g30531508078_0_6970"/>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g30531508078_0_6970"/>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g30531508078_0_6970"/>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g30531508078_0_6970"/>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g30531508078_0_6970"/>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g30531508078_0_6970"/>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g30531508078_0_6970"/>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g30531508078_0_6970"/>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g30531508078_0_6970"/>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g30531508078_0_6970"/>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g30531508078_0_6970"/>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g30531508078_0_6970"/>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g30531508078_0_6970"/>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g30531508078_0_6970"/>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g30531508078_0_6970"/>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g30531508078_0_6970"/>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g30531508078_0_6970"/>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g30531508078_0_6970"/>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g30531508078_0_6970"/>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g30531508078_0_6970"/>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g30531508078_0_6970"/>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04" name="Google Shape;3304;g30531508078_0_6970"/>
          <p:cNvSpPr/>
          <p:nvPr/>
        </p:nvSpPr>
        <p:spPr>
          <a:xfrm>
            <a:off x="8655541" y="3400975"/>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3305"/>
        <p:cNvGrpSpPr/>
        <p:nvPr/>
      </p:nvGrpSpPr>
      <p:grpSpPr>
        <a:xfrm>
          <a:off x="0" y="0"/>
          <a:ext cx="0" cy="0"/>
          <a:chOff x="0" y="0"/>
          <a:chExt cx="0" cy="0"/>
        </a:xfrm>
      </p:grpSpPr>
      <p:sp>
        <p:nvSpPr>
          <p:cNvPr id="3306" name="Google Shape;3306;g30531508078_0_7051"/>
          <p:cNvSpPr txBox="1">
            <a:spLocks noGrp="1"/>
          </p:cNvSpPr>
          <p:nvPr>
            <p:ph type="subTitle" idx="1"/>
          </p:nvPr>
        </p:nvSpPr>
        <p:spPr>
          <a:xfrm>
            <a:off x="720000" y="2845075"/>
            <a:ext cx="2336400" cy="4320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307" name="Google Shape;3307;g30531508078_0_7051"/>
          <p:cNvSpPr txBox="1">
            <a:spLocks noGrp="1"/>
          </p:cNvSpPr>
          <p:nvPr>
            <p:ph type="subTitle" idx="2"/>
          </p:nvPr>
        </p:nvSpPr>
        <p:spPr>
          <a:xfrm>
            <a:off x="720000" y="3175907"/>
            <a:ext cx="23364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08" name="Google Shape;3308;g30531508078_0_7051"/>
          <p:cNvSpPr txBox="1">
            <a:spLocks noGrp="1"/>
          </p:cNvSpPr>
          <p:nvPr>
            <p:ph type="subTitle" idx="3"/>
          </p:nvPr>
        </p:nvSpPr>
        <p:spPr>
          <a:xfrm>
            <a:off x="3403800" y="3175907"/>
            <a:ext cx="23364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09" name="Google Shape;3309;g30531508078_0_7051"/>
          <p:cNvSpPr txBox="1">
            <a:spLocks noGrp="1"/>
          </p:cNvSpPr>
          <p:nvPr>
            <p:ph type="subTitle" idx="4"/>
          </p:nvPr>
        </p:nvSpPr>
        <p:spPr>
          <a:xfrm>
            <a:off x="6087600" y="3175907"/>
            <a:ext cx="23364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10" name="Google Shape;3310;g30531508078_0_7051"/>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11" name="Google Shape;3311;g30531508078_0_7051"/>
          <p:cNvSpPr txBox="1">
            <a:spLocks noGrp="1"/>
          </p:cNvSpPr>
          <p:nvPr>
            <p:ph type="subTitle" idx="5"/>
          </p:nvPr>
        </p:nvSpPr>
        <p:spPr>
          <a:xfrm>
            <a:off x="3403800" y="2845075"/>
            <a:ext cx="2336400" cy="4320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312" name="Google Shape;3312;g30531508078_0_7051"/>
          <p:cNvSpPr txBox="1">
            <a:spLocks noGrp="1"/>
          </p:cNvSpPr>
          <p:nvPr>
            <p:ph type="subTitle" idx="6"/>
          </p:nvPr>
        </p:nvSpPr>
        <p:spPr>
          <a:xfrm>
            <a:off x="6087600" y="2845075"/>
            <a:ext cx="2336400" cy="4320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3313" name="Google Shape;3313;g30531508078_0_7051"/>
          <p:cNvGrpSpPr/>
          <p:nvPr/>
        </p:nvGrpSpPr>
        <p:grpSpPr>
          <a:xfrm flipH="1">
            <a:off x="4623390" y="4625291"/>
            <a:ext cx="4520612" cy="518202"/>
            <a:chOff x="515762" y="4625291"/>
            <a:chExt cx="4520612" cy="518202"/>
          </a:xfrm>
        </p:grpSpPr>
        <p:sp>
          <p:nvSpPr>
            <p:cNvPr id="3314" name="Google Shape;3314;g30531508078_0_7051"/>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g30531508078_0_7051"/>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g30531508078_0_7051"/>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g30531508078_0_7051"/>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g30531508078_0_7051"/>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g30531508078_0_7051"/>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g30531508078_0_7051"/>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g30531508078_0_7051"/>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g30531508078_0_7051"/>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g30531508078_0_7051"/>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g30531508078_0_7051"/>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g30531508078_0_7051"/>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g30531508078_0_7051"/>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g30531508078_0_7051"/>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g30531508078_0_7051"/>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g30531508078_0_7051"/>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g30531508078_0_7051"/>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g30531508078_0_7051"/>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g30531508078_0_7051"/>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g30531508078_0_7051"/>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g30531508078_0_7051"/>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g30531508078_0_7051"/>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g30531508078_0_7051"/>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g30531508078_0_7051"/>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g30531508078_0_7051"/>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g30531508078_0_7051"/>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g30531508078_0_7051"/>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g30531508078_0_7051"/>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g30531508078_0_7051"/>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g30531508078_0_7051"/>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g30531508078_0_7051"/>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g30531508078_0_7051"/>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g30531508078_0_7051"/>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g30531508078_0_7051"/>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g30531508078_0_7051"/>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g30531508078_0_7051"/>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g30531508078_0_7051"/>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g30531508078_0_7051"/>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g30531508078_0_7051"/>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g30531508078_0_7051"/>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g30531508078_0_7051"/>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g30531508078_0_7051"/>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g30531508078_0_7051"/>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g30531508078_0_7051"/>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g30531508078_0_7051"/>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g30531508078_0_7051"/>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g30531508078_0_7051"/>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g30531508078_0_7051"/>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g30531508078_0_7051"/>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g30531508078_0_7051"/>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g30531508078_0_7051"/>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g30531508078_0_7051"/>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g30531508078_0_7051"/>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g30531508078_0_7051"/>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g30531508078_0_7051"/>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g30531508078_0_7051"/>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g30531508078_0_7051"/>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g30531508078_0_7051"/>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g30531508078_0_7051"/>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g30531508078_0_7051"/>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g30531508078_0_7051"/>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g30531508078_0_7051"/>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g30531508078_0_7051"/>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g30531508078_0_7051"/>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g30531508078_0_7051"/>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g30531508078_0_7051"/>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g30531508078_0_7051"/>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g30531508078_0_7051"/>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g30531508078_0_7051"/>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g30531508078_0_7051"/>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84" name="Google Shape;3384;g30531508078_0_7051"/>
          <p:cNvGrpSpPr/>
          <p:nvPr/>
        </p:nvGrpSpPr>
        <p:grpSpPr>
          <a:xfrm>
            <a:off x="-717375" y="-798388"/>
            <a:ext cx="1560300" cy="1560300"/>
            <a:chOff x="2635175" y="-705975"/>
            <a:chExt cx="1560300" cy="1560300"/>
          </a:xfrm>
        </p:grpSpPr>
        <p:sp>
          <p:nvSpPr>
            <p:cNvPr id="3385" name="Google Shape;3385;g30531508078_0_7051"/>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g30531508078_0_7051"/>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7" name="Google Shape;3387;g30531508078_0_7051"/>
          <p:cNvSpPr/>
          <p:nvPr/>
        </p:nvSpPr>
        <p:spPr>
          <a:xfrm>
            <a:off x="2959288" y="46085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g30531508078_0_7051"/>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389"/>
        <p:cNvGrpSpPr/>
        <p:nvPr/>
      </p:nvGrpSpPr>
      <p:grpSpPr>
        <a:xfrm>
          <a:off x="0" y="0"/>
          <a:ext cx="0" cy="0"/>
          <a:chOff x="0" y="0"/>
          <a:chExt cx="0" cy="0"/>
        </a:xfrm>
      </p:grpSpPr>
      <p:sp>
        <p:nvSpPr>
          <p:cNvPr id="3390" name="Google Shape;3390;g30531508078_0_7135"/>
          <p:cNvSpPr txBox="1">
            <a:spLocks noGrp="1"/>
          </p:cNvSpPr>
          <p:nvPr>
            <p:ph type="subTitle" idx="1"/>
          </p:nvPr>
        </p:nvSpPr>
        <p:spPr>
          <a:xfrm>
            <a:off x="720010" y="1739205"/>
            <a:ext cx="2337300" cy="429900"/>
          </a:xfrm>
          <a:prstGeom prst="rect">
            <a:avLst/>
          </a:prstGeom>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391" name="Google Shape;3391;g30531508078_0_7135"/>
          <p:cNvSpPr txBox="1">
            <a:spLocks noGrp="1"/>
          </p:cNvSpPr>
          <p:nvPr>
            <p:ph type="subTitle" idx="2"/>
          </p:nvPr>
        </p:nvSpPr>
        <p:spPr>
          <a:xfrm>
            <a:off x="720000" y="2073441"/>
            <a:ext cx="2337300" cy="713100"/>
          </a:xfrm>
          <a:prstGeom prst="rect">
            <a:avLst/>
          </a:prstGeom>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92" name="Google Shape;3392;g30531508078_0_7135"/>
          <p:cNvSpPr txBox="1">
            <a:spLocks noGrp="1"/>
          </p:cNvSpPr>
          <p:nvPr>
            <p:ph type="subTitle" idx="3"/>
          </p:nvPr>
        </p:nvSpPr>
        <p:spPr>
          <a:xfrm>
            <a:off x="6091599" y="2073441"/>
            <a:ext cx="2337300" cy="7131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93" name="Google Shape;3393;g30531508078_0_7135"/>
          <p:cNvSpPr txBox="1">
            <a:spLocks noGrp="1"/>
          </p:cNvSpPr>
          <p:nvPr>
            <p:ph type="subTitle" idx="4"/>
          </p:nvPr>
        </p:nvSpPr>
        <p:spPr>
          <a:xfrm>
            <a:off x="720000" y="3289108"/>
            <a:ext cx="2337300" cy="713100"/>
          </a:xfrm>
          <a:prstGeom prst="rect">
            <a:avLst/>
          </a:prstGeom>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94" name="Google Shape;3394;g30531508078_0_7135"/>
          <p:cNvSpPr txBox="1">
            <a:spLocks noGrp="1"/>
          </p:cNvSpPr>
          <p:nvPr>
            <p:ph type="subTitle" idx="5"/>
          </p:nvPr>
        </p:nvSpPr>
        <p:spPr>
          <a:xfrm>
            <a:off x="6091599" y="3289109"/>
            <a:ext cx="2337300" cy="7131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395" name="Google Shape;3395;g30531508078_0_7135"/>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396" name="Google Shape;3396;g30531508078_0_7135"/>
          <p:cNvSpPr txBox="1">
            <a:spLocks noGrp="1"/>
          </p:cNvSpPr>
          <p:nvPr>
            <p:ph type="subTitle" idx="6"/>
          </p:nvPr>
        </p:nvSpPr>
        <p:spPr>
          <a:xfrm>
            <a:off x="720010" y="2953232"/>
            <a:ext cx="2337300" cy="429900"/>
          </a:xfrm>
          <a:prstGeom prst="rect">
            <a:avLst/>
          </a:prstGeom>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397" name="Google Shape;3397;g30531508078_0_7135"/>
          <p:cNvSpPr txBox="1">
            <a:spLocks noGrp="1"/>
          </p:cNvSpPr>
          <p:nvPr>
            <p:ph type="subTitle" idx="7"/>
          </p:nvPr>
        </p:nvSpPr>
        <p:spPr>
          <a:xfrm>
            <a:off x="6091605" y="1739205"/>
            <a:ext cx="2337300" cy="4299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398" name="Google Shape;3398;g30531508078_0_7135"/>
          <p:cNvSpPr txBox="1">
            <a:spLocks noGrp="1"/>
          </p:cNvSpPr>
          <p:nvPr>
            <p:ph type="subTitle" idx="8"/>
          </p:nvPr>
        </p:nvSpPr>
        <p:spPr>
          <a:xfrm>
            <a:off x="6091605" y="2953232"/>
            <a:ext cx="2337300" cy="4299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3399" name="Google Shape;3399;g30531508078_0_7135"/>
          <p:cNvGrpSpPr/>
          <p:nvPr/>
        </p:nvGrpSpPr>
        <p:grpSpPr>
          <a:xfrm flipH="1">
            <a:off x="-10" y="4625291"/>
            <a:ext cx="4520612" cy="518202"/>
            <a:chOff x="515762" y="4625291"/>
            <a:chExt cx="4520612" cy="518202"/>
          </a:xfrm>
        </p:grpSpPr>
        <p:sp>
          <p:nvSpPr>
            <p:cNvPr id="3400" name="Google Shape;3400;g30531508078_0_7135"/>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g30531508078_0_7135"/>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g30531508078_0_7135"/>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g30531508078_0_7135"/>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g30531508078_0_7135"/>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g30531508078_0_7135"/>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g30531508078_0_7135"/>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g30531508078_0_7135"/>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g30531508078_0_7135"/>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g30531508078_0_7135"/>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g30531508078_0_7135"/>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g30531508078_0_7135"/>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g30531508078_0_7135"/>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g30531508078_0_7135"/>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g30531508078_0_7135"/>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g30531508078_0_7135"/>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g30531508078_0_7135"/>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g30531508078_0_7135"/>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g30531508078_0_7135"/>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g30531508078_0_7135"/>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g30531508078_0_7135"/>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g30531508078_0_7135"/>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g30531508078_0_7135"/>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g30531508078_0_7135"/>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g30531508078_0_7135"/>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g30531508078_0_7135"/>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g30531508078_0_7135"/>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g30531508078_0_7135"/>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g30531508078_0_7135"/>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g30531508078_0_7135"/>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g30531508078_0_7135"/>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g30531508078_0_7135"/>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g30531508078_0_7135"/>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g30531508078_0_7135"/>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g30531508078_0_7135"/>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g30531508078_0_7135"/>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g30531508078_0_7135"/>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g30531508078_0_7135"/>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g30531508078_0_7135"/>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g30531508078_0_7135"/>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g30531508078_0_7135"/>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g30531508078_0_7135"/>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g30531508078_0_7135"/>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g30531508078_0_7135"/>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g30531508078_0_7135"/>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g30531508078_0_7135"/>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g30531508078_0_7135"/>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g30531508078_0_7135"/>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g30531508078_0_7135"/>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g30531508078_0_7135"/>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g30531508078_0_7135"/>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g30531508078_0_7135"/>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g30531508078_0_7135"/>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g30531508078_0_7135"/>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g30531508078_0_7135"/>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g30531508078_0_7135"/>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g30531508078_0_7135"/>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g30531508078_0_7135"/>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g30531508078_0_7135"/>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g30531508078_0_7135"/>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g30531508078_0_7135"/>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g30531508078_0_7135"/>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g30531508078_0_7135"/>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g30531508078_0_7135"/>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g30531508078_0_7135"/>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g30531508078_0_7135"/>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g30531508078_0_7135"/>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g30531508078_0_7135"/>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g30531508078_0_7135"/>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g30531508078_0_7135"/>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70" name="Google Shape;3470;g30531508078_0_7135"/>
          <p:cNvSpPr/>
          <p:nvPr/>
        </p:nvSpPr>
        <p:spPr>
          <a:xfrm rot="10800000">
            <a:off x="1" y="161491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71" name="Google Shape;3471;g30531508078_0_7135"/>
          <p:cNvGrpSpPr/>
          <p:nvPr/>
        </p:nvGrpSpPr>
        <p:grpSpPr>
          <a:xfrm>
            <a:off x="8233075" y="4314305"/>
            <a:ext cx="391661" cy="588385"/>
            <a:chOff x="3163475" y="4240162"/>
            <a:chExt cx="391661" cy="588385"/>
          </a:xfrm>
        </p:grpSpPr>
        <p:sp>
          <p:nvSpPr>
            <p:cNvPr id="3472" name="Google Shape;3472;g30531508078_0_7135"/>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g30531508078_0_7135"/>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74" name="Google Shape;3474;g30531508078_0_7135"/>
          <p:cNvGrpSpPr/>
          <p:nvPr/>
        </p:nvGrpSpPr>
        <p:grpSpPr>
          <a:xfrm>
            <a:off x="8294689" y="-798388"/>
            <a:ext cx="1560300" cy="1560300"/>
            <a:chOff x="2635175" y="-705975"/>
            <a:chExt cx="1560300" cy="1560300"/>
          </a:xfrm>
        </p:grpSpPr>
        <p:sp>
          <p:nvSpPr>
            <p:cNvPr id="3475" name="Google Shape;3475;g30531508078_0_7135"/>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g30531508078_0_7135"/>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3477"/>
        <p:cNvGrpSpPr/>
        <p:nvPr/>
      </p:nvGrpSpPr>
      <p:grpSpPr>
        <a:xfrm>
          <a:off x="0" y="0"/>
          <a:ext cx="0" cy="0"/>
          <a:chOff x="0" y="0"/>
          <a:chExt cx="0" cy="0"/>
        </a:xfrm>
      </p:grpSpPr>
      <p:sp>
        <p:nvSpPr>
          <p:cNvPr id="3478" name="Google Shape;3478;g30531508078_0_7223"/>
          <p:cNvSpPr txBox="1">
            <a:spLocks noGrp="1"/>
          </p:cNvSpPr>
          <p:nvPr>
            <p:ph type="subTitle" idx="1"/>
          </p:nvPr>
        </p:nvSpPr>
        <p:spPr>
          <a:xfrm>
            <a:off x="720000" y="2779625"/>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479" name="Google Shape;3479;g30531508078_0_7223"/>
          <p:cNvSpPr txBox="1">
            <a:spLocks noGrp="1"/>
          </p:cNvSpPr>
          <p:nvPr>
            <p:ph type="subTitle" idx="2"/>
          </p:nvPr>
        </p:nvSpPr>
        <p:spPr>
          <a:xfrm>
            <a:off x="720000" y="3113850"/>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480" name="Google Shape;3480;g30531508078_0_7223"/>
          <p:cNvSpPr txBox="1">
            <a:spLocks noGrp="1"/>
          </p:cNvSpPr>
          <p:nvPr>
            <p:ph type="subTitle" idx="3"/>
          </p:nvPr>
        </p:nvSpPr>
        <p:spPr>
          <a:xfrm flipH="1">
            <a:off x="4633600" y="3113853"/>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481" name="Google Shape;3481;g30531508078_0_7223"/>
          <p:cNvSpPr txBox="1">
            <a:spLocks noGrp="1"/>
          </p:cNvSpPr>
          <p:nvPr>
            <p:ph type="subTitle" idx="4"/>
          </p:nvPr>
        </p:nvSpPr>
        <p:spPr>
          <a:xfrm>
            <a:off x="2676800" y="3115172"/>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482" name="Google Shape;3482;g30531508078_0_7223"/>
          <p:cNvSpPr txBox="1">
            <a:spLocks noGrp="1"/>
          </p:cNvSpPr>
          <p:nvPr>
            <p:ph type="subTitle" idx="5"/>
          </p:nvPr>
        </p:nvSpPr>
        <p:spPr>
          <a:xfrm flipH="1">
            <a:off x="6590400" y="3115171"/>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483" name="Google Shape;3483;g30531508078_0_7223"/>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84" name="Google Shape;3484;g30531508078_0_7223"/>
          <p:cNvSpPr txBox="1">
            <a:spLocks noGrp="1"/>
          </p:cNvSpPr>
          <p:nvPr>
            <p:ph type="subTitle" idx="6"/>
          </p:nvPr>
        </p:nvSpPr>
        <p:spPr>
          <a:xfrm>
            <a:off x="2676800" y="2779625"/>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485" name="Google Shape;3485;g30531508078_0_7223"/>
          <p:cNvSpPr txBox="1">
            <a:spLocks noGrp="1"/>
          </p:cNvSpPr>
          <p:nvPr>
            <p:ph type="subTitle" idx="7"/>
          </p:nvPr>
        </p:nvSpPr>
        <p:spPr>
          <a:xfrm flipH="1">
            <a:off x="4633600" y="2779618"/>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486" name="Google Shape;3486;g30531508078_0_7223"/>
          <p:cNvSpPr txBox="1">
            <a:spLocks noGrp="1"/>
          </p:cNvSpPr>
          <p:nvPr>
            <p:ph type="subTitle" idx="8"/>
          </p:nvPr>
        </p:nvSpPr>
        <p:spPr>
          <a:xfrm flipH="1">
            <a:off x="6590400" y="2779623"/>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3487" name="Google Shape;3487;g30531508078_0_7223"/>
          <p:cNvGrpSpPr/>
          <p:nvPr/>
        </p:nvGrpSpPr>
        <p:grpSpPr>
          <a:xfrm flipH="1">
            <a:off x="4623390" y="4625291"/>
            <a:ext cx="4520612" cy="518202"/>
            <a:chOff x="515762" y="4625291"/>
            <a:chExt cx="4520612" cy="518202"/>
          </a:xfrm>
        </p:grpSpPr>
        <p:sp>
          <p:nvSpPr>
            <p:cNvPr id="3488" name="Google Shape;3488;g30531508078_0_7223"/>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g30531508078_0_7223"/>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g30531508078_0_7223"/>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g30531508078_0_7223"/>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g30531508078_0_7223"/>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g30531508078_0_7223"/>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g30531508078_0_7223"/>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g30531508078_0_7223"/>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g30531508078_0_7223"/>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g30531508078_0_7223"/>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g30531508078_0_7223"/>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g30531508078_0_7223"/>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g30531508078_0_7223"/>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g30531508078_0_7223"/>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g30531508078_0_7223"/>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g30531508078_0_7223"/>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g30531508078_0_7223"/>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g30531508078_0_7223"/>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g30531508078_0_7223"/>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g30531508078_0_7223"/>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g30531508078_0_7223"/>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g30531508078_0_7223"/>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g30531508078_0_7223"/>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g30531508078_0_7223"/>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g30531508078_0_7223"/>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g30531508078_0_7223"/>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g30531508078_0_7223"/>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g30531508078_0_7223"/>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g30531508078_0_7223"/>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g30531508078_0_7223"/>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g30531508078_0_7223"/>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g30531508078_0_7223"/>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g30531508078_0_7223"/>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g30531508078_0_7223"/>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g30531508078_0_7223"/>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g30531508078_0_7223"/>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g30531508078_0_7223"/>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g30531508078_0_7223"/>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g30531508078_0_7223"/>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g30531508078_0_7223"/>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g30531508078_0_7223"/>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g30531508078_0_7223"/>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g30531508078_0_7223"/>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g30531508078_0_7223"/>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g30531508078_0_7223"/>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g30531508078_0_7223"/>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g30531508078_0_7223"/>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g30531508078_0_7223"/>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g30531508078_0_7223"/>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g30531508078_0_7223"/>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g30531508078_0_7223"/>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g30531508078_0_7223"/>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g30531508078_0_7223"/>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g30531508078_0_7223"/>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g30531508078_0_7223"/>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g30531508078_0_7223"/>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g30531508078_0_7223"/>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g30531508078_0_7223"/>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g30531508078_0_7223"/>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g30531508078_0_7223"/>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g30531508078_0_7223"/>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g30531508078_0_7223"/>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g30531508078_0_7223"/>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g30531508078_0_7223"/>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g30531508078_0_7223"/>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g30531508078_0_7223"/>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g30531508078_0_7223"/>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g30531508078_0_7223"/>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g30531508078_0_7223"/>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g30531508078_0_7223"/>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58" name="Google Shape;3558;g30531508078_0_7223"/>
          <p:cNvGrpSpPr/>
          <p:nvPr/>
        </p:nvGrpSpPr>
        <p:grpSpPr>
          <a:xfrm>
            <a:off x="129775" y="2586880"/>
            <a:ext cx="391661" cy="588385"/>
            <a:chOff x="3163475" y="4240162"/>
            <a:chExt cx="391661" cy="588385"/>
          </a:xfrm>
        </p:grpSpPr>
        <p:sp>
          <p:nvSpPr>
            <p:cNvPr id="3559" name="Google Shape;3559;g30531508078_0_7223"/>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g30531508078_0_7223"/>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61" name="Google Shape;3561;g30531508078_0_7223"/>
          <p:cNvSpPr/>
          <p:nvPr/>
        </p:nvSpPr>
        <p:spPr>
          <a:xfrm flipH="1">
            <a:off x="-8061" y="-2033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3562"/>
        <p:cNvGrpSpPr/>
        <p:nvPr/>
      </p:nvGrpSpPr>
      <p:grpSpPr>
        <a:xfrm>
          <a:off x="0" y="0"/>
          <a:ext cx="0" cy="0"/>
          <a:chOff x="0" y="0"/>
          <a:chExt cx="0" cy="0"/>
        </a:xfrm>
      </p:grpSpPr>
      <p:sp>
        <p:nvSpPr>
          <p:cNvPr id="3563" name="Google Shape;3563;g30531508078_0_7308"/>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64" name="Google Shape;3564;g30531508078_0_7308"/>
          <p:cNvSpPr txBox="1">
            <a:spLocks noGrp="1"/>
          </p:cNvSpPr>
          <p:nvPr>
            <p:ph type="subTitle" idx="1"/>
          </p:nvPr>
        </p:nvSpPr>
        <p:spPr>
          <a:xfrm>
            <a:off x="715449" y="2162063"/>
            <a:ext cx="25029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65" name="Google Shape;3565;g30531508078_0_7308"/>
          <p:cNvSpPr txBox="1">
            <a:spLocks noGrp="1"/>
          </p:cNvSpPr>
          <p:nvPr>
            <p:ph type="subTitle" idx="2"/>
          </p:nvPr>
        </p:nvSpPr>
        <p:spPr>
          <a:xfrm>
            <a:off x="3313100" y="2162063"/>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66" name="Google Shape;3566;g30531508078_0_7308"/>
          <p:cNvSpPr txBox="1">
            <a:spLocks noGrp="1"/>
          </p:cNvSpPr>
          <p:nvPr>
            <p:ph type="subTitle" idx="3"/>
          </p:nvPr>
        </p:nvSpPr>
        <p:spPr>
          <a:xfrm>
            <a:off x="5910675" y="2162063"/>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67" name="Google Shape;3567;g30531508078_0_7308"/>
          <p:cNvSpPr txBox="1">
            <a:spLocks noGrp="1"/>
          </p:cNvSpPr>
          <p:nvPr>
            <p:ph type="subTitle" idx="4"/>
          </p:nvPr>
        </p:nvSpPr>
        <p:spPr>
          <a:xfrm>
            <a:off x="715449" y="3466775"/>
            <a:ext cx="25029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68" name="Google Shape;3568;g30531508078_0_7308"/>
          <p:cNvSpPr txBox="1">
            <a:spLocks noGrp="1"/>
          </p:cNvSpPr>
          <p:nvPr>
            <p:ph type="subTitle" idx="5"/>
          </p:nvPr>
        </p:nvSpPr>
        <p:spPr>
          <a:xfrm>
            <a:off x="3313100" y="3466776"/>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69" name="Google Shape;3569;g30531508078_0_7308"/>
          <p:cNvSpPr txBox="1">
            <a:spLocks noGrp="1"/>
          </p:cNvSpPr>
          <p:nvPr>
            <p:ph type="subTitle" idx="6"/>
          </p:nvPr>
        </p:nvSpPr>
        <p:spPr>
          <a:xfrm>
            <a:off x="5910675" y="3466776"/>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570" name="Google Shape;3570;g30531508078_0_7308"/>
          <p:cNvSpPr txBox="1">
            <a:spLocks noGrp="1"/>
          </p:cNvSpPr>
          <p:nvPr>
            <p:ph type="subTitle" idx="7"/>
          </p:nvPr>
        </p:nvSpPr>
        <p:spPr>
          <a:xfrm>
            <a:off x="710200" y="1828800"/>
            <a:ext cx="25029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571" name="Google Shape;3571;g30531508078_0_7308"/>
          <p:cNvSpPr txBox="1">
            <a:spLocks noGrp="1"/>
          </p:cNvSpPr>
          <p:nvPr>
            <p:ph type="subTitle" idx="8"/>
          </p:nvPr>
        </p:nvSpPr>
        <p:spPr>
          <a:xfrm>
            <a:off x="3313100" y="1828800"/>
            <a:ext cx="25080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572" name="Google Shape;3572;g30531508078_0_7308"/>
          <p:cNvSpPr txBox="1">
            <a:spLocks noGrp="1"/>
          </p:cNvSpPr>
          <p:nvPr>
            <p:ph type="subTitle" idx="9"/>
          </p:nvPr>
        </p:nvSpPr>
        <p:spPr>
          <a:xfrm>
            <a:off x="5915935" y="1828800"/>
            <a:ext cx="25080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573" name="Google Shape;3573;g30531508078_0_7308"/>
          <p:cNvSpPr txBox="1">
            <a:spLocks noGrp="1"/>
          </p:cNvSpPr>
          <p:nvPr>
            <p:ph type="subTitle" idx="13"/>
          </p:nvPr>
        </p:nvSpPr>
        <p:spPr>
          <a:xfrm>
            <a:off x="710200" y="3138441"/>
            <a:ext cx="25029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574" name="Google Shape;3574;g30531508078_0_7308"/>
          <p:cNvSpPr txBox="1">
            <a:spLocks noGrp="1"/>
          </p:cNvSpPr>
          <p:nvPr>
            <p:ph type="subTitle" idx="14"/>
          </p:nvPr>
        </p:nvSpPr>
        <p:spPr>
          <a:xfrm>
            <a:off x="3313100" y="3138442"/>
            <a:ext cx="25080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3575" name="Google Shape;3575;g30531508078_0_7308"/>
          <p:cNvSpPr txBox="1">
            <a:spLocks noGrp="1"/>
          </p:cNvSpPr>
          <p:nvPr>
            <p:ph type="subTitle" idx="15"/>
          </p:nvPr>
        </p:nvSpPr>
        <p:spPr>
          <a:xfrm>
            <a:off x="5915935" y="3138442"/>
            <a:ext cx="2508000" cy="429900"/>
          </a:xfrm>
          <a:prstGeom prst="rect">
            <a:avLst/>
          </a:prstGeom>
          <a:ln>
            <a:noFill/>
          </a:ln>
        </p:spPr>
        <p:txBody>
          <a:bodyPr spcFirstLastPara="1" wrap="square" lIns="91425" tIns="91425" rIns="91425" bIns="91425" anchor="b" anchorCtr="0">
            <a:noAutofit/>
          </a:bodyPr>
          <a:lstStyle>
            <a:lvl1pPr lvl="0">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3576" name="Google Shape;3576;g30531508078_0_7308"/>
          <p:cNvGrpSpPr/>
          <p:nvPr/>
        </p:nvGrpSpPr>
        <p:grpSpPr>
          <a:xfrm flipH="1">
            <a:off x="-10" y="4625291"/>
            <a:ext cx="4520612" cy="518202"/>
            <a:chOff x="515762" y="4625291"/>
            <a:chExt cx="4520612" cy="518202"/>
          </a:xfrm>
        </p:grpSpPr>
        <p:sp>
          <p:nvSpPr>
            <p:cNvPr id="3577" name="Google Shape;3577;g30531508078_0_7308"/>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g30531508078_0_7308"/>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g30531508078_0_7308"/>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g30531508078_0_7308"/>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g30531508078_0_7308"/>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g30531508078_0_7308"/>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g30531508078_0_7308"/>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g30531508078_0_7308"/>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g30531508078_0_7308"/>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g30531508078_0_7308"/>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g30531508078_0_7308"/>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g30531508078_0_7308"/>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g30531508078_0_7308"/>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g30531508078_0_7308"/>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g30531508078_0_7308"/>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g30531508078_0_7308"/>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g30531508078_0_7308"/>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g30531508078_0_7308"/>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g30531508078_0_7308"/>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g30531508078_0_7308"/>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g30531508078_0_7308"/>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g30531508078_0_7308"/>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g30531508078_0_7308"/>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g30531508078_0_7308"/>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g30531508078_0_7308"/>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g30531508078_0_7308"/>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g30531508078_0_7308"/>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g30531508078_0_7308"/>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g30531508078_0_7308"/>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g30531508078_0_7308"/>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g30531508078_0_7308"/>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g30531508078_0_7308"/>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g30531508078_0_7308"/>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g30531508078_0_7308"/>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g30531508078_0_7308"/>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g30531508078_0_7308"/>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g30531508078_0_7308"/>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g30531508078_0_7308"/>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g30531508078_0_7308"/>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g30531508078_0_7308"/>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g30531508078_0_7308"/>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g30531508078_0_7308"/>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g30531508078_0_7308"/>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g30531508078_0_7308"/>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g30531508078_0_7308"/>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g30531508078_0_7308"/>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g30531508078_0_7308"/>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g30531508078_0_7308"/>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g30531508078_0_7308"/>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g30531508078_0_7308"/>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g30531508078_0_7308"/>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g30531508078_0_7308"/>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g30531508078_0_7308"/>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g30531508078_0_7308"/>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g30531508078_0_7308"/>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g30531508078_0_7308"/>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g30531508078_0_7308"/>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g30531508078_0_7308"/>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g30531508078_0_7308"/>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g30531508078_0_7308"/>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g30531508078_0_7308"/>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g30531508078_0_7308"/>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g30531508078_0_7308"/>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g30531508078_0_7308"/>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g30531508078_0_7308"/>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g30531508078_0_7308"/>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g30531508078_0_7308"/>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g30531508078_0_7308"/>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g30531508078_0_7308"/>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g30531508078_0_7308"/>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7" name="Google Shape;3647;g30531508078_0_7308"/>
          <p:cNvGrpSpPr/>
          <p:nvPr/>
        </p:nvGrpSpPr>
        <p:grpSpPr>
          <a:xfrm>
            <a:off x="-840300" y="2798975"/>
            <a:ext cx="1560300" cy="1560300"/>
            <a:chOff x="2635175" y="-705975"/>
            <a:chExt cx="1560300" cy="1560300"/>
          </a:xfrm>
        </p:grpSpPr>
        <p:sp>
          <p:nvSpPr>
            <p:cNvPr id="3648" name="Google Shape;3648;g30531508078_0_7308"/>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g30531508078_0_7308"/>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0" name="Google Shape;3650;g30531508078_0_7308"/>
          <p:cNvSpPr/>
          <p:nvPr/>
        </p:nvSpPr>
        <p:spPr>
          <a:xfrm>
            <a:off x="8428901" y="-2033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3651"/>
        <p:cNvGrpSpPr/>
        <p:nvPr/>
      </p:nvGrpSpPr>
      <p:grpSpPr>
        <a:xfrm>
          <a:off x="0" y="0"/>
          <a:ext cx="0" cy="0"/>
          <a:chOff x="0" y="0"/>
          <a:chExt cx="0" cy="0"/>
        </a:xfrm>
      </p:grpSpPr>
      <p:sp>
        <p:nvSpPr>
          <p:cNvPr id="3652" name="Google Shape;3652;g30531508078_0_7397"/>
          <p:cNvSpPr txBox="1">
            <a:spLocks noGrp="1"/>
          </p:cNvSpPr>
          <p:nvPr>
            <p:ph type="title" hasCustomPrompt="1"/>
          </p:nvPr>
        </p:nvSpPr>
        <p:spPr>
          <a:xfrm>
            <a:off x="985725" y="540000"/>
            <a:ext cx="4070100" cy="82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solidFill>
                  <a:schemeClr val="dk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3653" name="Google Shape;3653;g30531508078_0_7397"/>
          <p:cNvSpPr txBox="1">
            <a:spLocks noGrp="1"/>
          </p:cNvSpPr>
          <p:nvPr>
            <p:ph type="subTitle" idx="1"/>
          </p:nvPr>
        </p:nvSpPr>
        <p:spPr>
          <a:xfrm>
            <a:off x="985725" y="1368278"/>
            <a:ext cx="40701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654" name="Google Shape;3654;g30531508078_0_7397"/>
          <p:cNvSpPr txBox="1">
            <a:spLocks noGrp="1"/>
          </p:cNvSpPr>
          <p:nvPr>
            <p:ph type="title" idx="2" hasCustomPrompt="1"/>
          </p:nvPr>
        </p:nvSpPr>
        <p:spPr>
          <a:xfrm>
            <a:off x="985725" y="1954280"/>
            <a:ext cx="4070100" cy="82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solidFill>
                  <a:schemeClr val="dk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3655" name="Google Shape;3655;g30531508078_0_7397"/>
          <p:cNvSpPr txBox="1">
            <a:spLocks noGrp="1"/>
          </p:cNvSpPr>
          <p:nvPr>
            <p:ph type="subTitle" idx="3"/>
          </p:nvPr>
        </p:nvSpPr>
        <p:spPr>
          <a:xfrm>
            <a:off x="985725" y="2782583"/>
            <a:ext cx="40701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656" name="Google Shape;3656;g30531508078_0_7397"/>
          <p:cNvSpPr txBox="1">
            <a:spLocks noGrp="1"/>
          </p:cNvSpPr>
          <p:nvPr>
            <p:ph type="title" idx="4" hasCustomPrompt="1"/>
          </p:nvPr>
        </p:nvSpPr>
        <p:spPr>
          <a:xfrm>
            <a:off x="985725" y="3368597"/>
            <a:ext cx="4070100" cy="82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solidFill>
                  <a:schemeClr val="dk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3657" name="Google Shape;3657;g30531508078_0_7397"/>
          <p:cNvSpPr txBox="1">
            <a:spLocks noGrp="1"/>
          </p:cNvSpPr>
          <p:nvPr>
            <p:ph type="subTitle" idx="5"/>
          </p:nvPr>
        </p:nvSpPr>
        <p:spPr>
          <a:xfrm>
            <a:off x="985725" y="4196900"/>
            <a:ext cx="40701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658" name="Google Shape;3658;g30531508078_0_7397"/>
          <p:cNvSpPr/>
          <p:nvPr/>
        </p:nvSpPr>
        <p:spPr>
          <a:xfrm rot="1175372">
            <a:off x="8680022" y="12333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9" name="Google Shape;3659;g30531508078_0_7397"/>
          <p:cNvGrpSpPr/>
          <p:nvPr/>
        </p:nvGrpSpPr>
        <p:grpSpPr>
          <a:xfrm>
            <a:off x="519275" y="240805"/>
            <a:ext cx="391661" cy="588385"/>
            <a:chOff x="3163475" y="4240162"/>
            <a:chExt cx="391661" cy="588385"/>
          </a:xfrm>
        </p:grpSpPr>
        <p:sp>
          <p:nvSpPr>
            <p:cNvPr id="3660" name="Google Shape;3660;g30531508078_0_7397"/>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g30531508078_0_7397"/>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2" name="Google Shape;3662;g30531508078_0_7397"/>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89"/>
        <p:cNvGrpSpPr/>
        <p:nvPr/>
      </p:nvGrpSpPr>
      <p:grpSpPr>
        <a:xfrm>
          <a:off x="0" y="0"/>
          <a:ext cx="0" cy="0"/>
          <a:chOff x="0" y="0"/>
          <a:chExt cx="0" cy="0"/>
        </a:xfrm>
      </p:grpSpPr>
      <p:sp>
        <p:nvSpPr>
          <p:cNvPr id="390" name="Google Shape;390;g30531508078_0_2203"/>
          <p:cNvSpPr txBox="1">
            <a:spLocks noGrp="1"/>
          </p:cNvSpPr>
          <p:nvPr>
            <p:ph type="title"/>
          </p:nvPr>
        </p:nvSpPr>
        <p:spPr>
          <a:xfrm>
            <a:off x="720000" y="535000"/>
            <a:ext cx="4502400" cy="1005300"/>
          </a:xfrm>
          <a:prstGeom prst="rect">
            <a:avLst/>
          </a:prstGeom>
        </p:spPr>
        <p:txBody>
          <a:bodyPr spcFirstLastPara="1" wrap="square" lIns="91425" tIns="91425" rIns="91425" bIns="91425" anchor="t" anchorCtr="0">
            <a:noAutofit/>
          </a:bodyPr>
          <a:lstStyle>
            <a:lvl1pPr lvl="0" algn="l">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1" name="Google Shape;391;g30531508078_0_2203"/>
          <p:cNvSpPr txBox="1">
            <a:spLocks noGrp="1"/>
          </p:cNvSpPr>
          <p:nvPr>
            <p:ph type="body" idx="1"/>
          </p:nvPr>
        </p:nvSpPr>
        <p:spPr>
          <a:xfrm>
            <a:off x="720000" y="1762650"/>
            <a:ext cx="4502400" cy="209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392" name="Google Shape;392;g30531508078_0_2203"/>
          <p:cNvSpPr/>
          <p:nvPr/>
        </p:nvSpPr>
        <p:spPr>
          <a:xfrm rot="1175372">
            <a:off x="-85278" y="4252749"/>
            <a:ext cx="1600754" cy="1772890"/>
          </a:xfrm>
          <a:prstGeom prst="star10">
            <a:avLst>
              <a:gd name="adj" fmla="val 28501"/>
              <a:gd name="hf" fmla="val 105146"/>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g30531508078_0_2203"/>
          <p:cNvSpPr/>
          <p:nvPr/>
        </p:nvSpPr>
        <p:spPr>
          <a:xfrm>
            <a:off x="408586" y="18500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4" name="Google Shape;394;g30531508078_0_2203"/>
          <p:cNvGrpSpPr/>
          <p:nvPr/>
        </p:nvGrpSpPr>
        <p:grpSpPr>
          <a:xfrm>
            <a:off x="4623400" y="-798388"/>
            <a:ext cx="1560300" cy="1560300"/>
            <a:chOff x="2635175" y="-705975"/>
            <a:chExt cx="1560300" cy="1560300"/>
          </a:xfrm>
        </p:grpSpPr>
        <p:sp>
          <p:nvSpPr>
            <p:cNvPr id="395" name="Google Shape;395;g30531508078_0_2203"/>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g30531508078_0_2203"/>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 name="Google Shape;397;g30531508078_0_2203"/>
          <p:cNvGrpSpPr/>
          <p:nvPr/>
        </p:nvGrpSpPr>
        <p:grpSpPr>
          <a:xfrm flipH="1">
            <a:off x="4623390" y="4625291"/>
            <a:ext cx="4520612" cy="518202"/>
            <a:chOff x="515762" y="4625291"/>
            <a:chExt cx="4520612" cy="518202"/>
          </a:xfrm>
        </p:grpSpPr>
        <p:sp>
          <p:nvSpPr>
            <p:cNvPr id="398" name="Google Shape;398;g30531508078_0_2203"/>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g30531508078_0_2203"/>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g30531508078_0_2203"/>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g30531508078_0_2203"/>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g30531508078_0_2203"/>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g30531508078_0_2203"/>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g30531508078_0_2203"/>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g30531508078_0_2203"/>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g30531508078_0_2203"/>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g30531508078_0_2203"/>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g30531508078_0_2203"/>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g30531508078_0_2203"/>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g30531508078_0_2203"/>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g30531508078_0_2203"/>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g30531508078_0_2203"/>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g30531508078_0_2203"/>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g30531508078_0_2203"/>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g30531508078_0_2203"/>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g30531508078_0_2203"/>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g30531508078_0_2203"/>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g30531508078_0_2203"/>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g30531508078_0_2203"/>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g30531508078_0_2203"/>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g30531508078_0_2203"/>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g30531508078_0_2203"/>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g30531508078_0_2203"/>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g30531508078_0_2203"/>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g30531508078_0_2203"/>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g30531508078_0_2203"/>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g30531508078_0_2203"/>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g30531508078_0_2203"/>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g30531508078_0_2203"/>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g30531508078_0_2203"/>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g30531508078_0_2203"/>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g30531508078_0_2203"/>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g30531508078_0_2203"/>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g30531508078_0_2203"/>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g30531508078_0_2203"/>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g30531508078_0_2203"/>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g30531508078_0_2203"/>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g30531508078_0_2203"/>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g30531508078_0_2203"/>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g30531508078_0_2203"/>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g30531508078_0_2203"/>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g30531508078_0_2203"/>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g30531508078_0_2203"/>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g30531508078_0_2203"/>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g30531508078_0_2203"/>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g30531508078_0_2203"/>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g30531508078_0_2203"/>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g30531508078_0_2203"/>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g30531508078_0_2203"/>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g30531508078_0_2203"/>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g30531508078_0_2203"/>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g30531508078_0_2203"/>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g30531508078_0_2203"/>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g30531508078_0_2203"/>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g30531508078_0_2203"/>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g30531508078_0_2203"/>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g30531508078_0_2203"/>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g30531508078_0_2203"/>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g30531508078_0_2203"/>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g30531508078_0_2203"/>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g30531508078_0_2203"/>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g30531508078_0_2203"/>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g30531508078_0_2203"/>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g30531508078_0_2203"/>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g30531508078_0_2203"/>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g30531508078_0_2203"/>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g30531508078_0_2203"/>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 name="Google Shape;468;g30531508078_0_2203"/>
          <p:cNvSpPr/>
          <p:nvPr/>
        </p:nvSpPr>
        <p:spPr>
          <a:xfrm>
            <a:off x="8655541" y="3400975"/>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hanks">
  <p:cSld name="CUSTOM_4">
    <p:spTree>
      <p:nvGrpSpPr>
        <p:cNvPr id="1" name="Shape 3663"/>
        <p:cNvGrpSpPr/>
        <p:nvPr/>
      </p:nvGrpSpPr>
      <p:grpSpPr>
        <a:xfrm>
          <a:off x="0" y="0"/>
          <a:ext cx="0" cy="0"/>
          <a:chOff x="0" y="0"/>
          <a:chExt cx="0" cy="0"/>
        </a:xfrm>
      </p:grpSpPr>
      <p:sp>
        <p:nvSpPr>
          <p:cNvPr id="3664" name="Google Shape;3664;g30531508078_0_7409"/>
          <p:cNvSpPr txBox="1">
            <a:spLocks noGrp="1"/>
          </p:cNvSpPr>
          <p:nvPr>
            <p:ph type="title"/>
          </p:nvPr>
        </p:nvSpPr>
        <p:spPr>
          <a:xfrm>
            <a:off x="786050" y="535000"/>
            <a:ext cx="4671600" cy="889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8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65" name="Google Shape;3665;g30531508078_0_7409"/>
          <p:cNvSpPr txBox="1">
            <a:spLocks noGrp="1"/>
          </p:cNvSpPr>
          <p:nvPr>
            <p:ph type="subTitle" idx="1"/>
          </p:nvPr>
        </p:nvSpPr>
        <p:spPr>
          <a:xfrm>
            <a:off x="1433725" y="2174000"/>
            <a:ext cx="3376200" cy="1595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3666" name="Google Shape;3666;g30531508078_0_7409"/>
          <p:cNvSpPr txBox="1"/>
          <p:nvPr/>
        </p:nvSpPr>
        <p:spPr>
          <a:xfrm>
            <a:off x="1216125" y="3769400"/>
            <a:ext cx="38115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200">
                <a:solidFill>
                  <a:schemeClr val="dk1"/>
                </a:solidFill>
                <a:latin typeface="Raleway"/>
                <a:ea typeface="Raleway"/>
                <a:cs typeface="Raleway"/>
                <a:sym typeface="Raleway"/>
              </a:rPr>
              <a:t>CREDITS: This presentation template was created by </a:t>
            </a:r>
            <a:r>
              <a:rPr lang="en" sz="1200" b="1">
                <a:solidFill>
                  <a:schemeClr val="dk1"/>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200">
                <a:solidFill>
                  <a:schemeClr val="dk1"/>
                </a:solidFill>
                <a:latin typeface="Raleway"/>
                <a:ea typeface="Raleway"/>
                <a:cs typeface="Raleway"/>
                <a:sym typeface="Raleway"/>
              </a:rPr>
              <a:t>, and includes icons by </a:t>
            </a:r>
            <a:r>
              <a:rPr lang="en" sz="1200" b="1">
                <a:solidFill>
                  <a:schemeClr val="dk1"/>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200" b="1">
                <a:solidFill>
                  <a:schemeClr val="dk1"/>
                </a:solidFill>
                <a:latin typeface="Raleway"/>
                <a:ea typeface="Raleway"/>
                <a:cs typeface="Raleway"/>
                <a:sym typeface="Raleway"/>
              </a:rPr>
              <a:t> </a:t>
            </a:r>
            <a:r>
              <a:rPr lang="en" sz="1200">
                <a:solidFill>
                  <a:schemeClr val="dk1"/>
                </a:solidFill>
                <a:latin typeface="Raleway"/>
                <a:ea typeface="Raleway"/>
                <a:cs typeface="Raleway"/>
                <a:sym typeface="Raleway"/>
              </a:rPr>
              <a:t>and infographics &amp; images by </a:t>
            </a:r>
            <a:r>
              <a:rPr lang="en" sz="1200" b="1">
                <a:solidFill>
                  <a:schemeClr val="dk1"/>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endParaRPr sz="1200" b="1">
              <a:solidFill>
                <a:schemeClr val="dk1"/>
              </a:solidFill>
              <a:latin typeface="Raleway"/>
              <a:ea typeface="Raleway"/>
              <a:cs typeface="Raleway"/>
              <a:sym typeface="Raleway"/>
            </a:endParaRPr>
          </a:p>
        </p:txBody>
      </p:sp>
      <p:grpSp>
        <p:nvGrpSpPr>
          <p:cNvPr id="3667" name="Google Shape;3667;g30531508078_0_7409"/>
          <p:cNvGrpSpPr/>
          <p:nvPr/>
        </p:nvGrpSpPr>
        <p:grpSpPr>
          <a:xfrm>
            <a:off x="-711011" y="4365550"/>
            <a:ext cx="1560300" cy="1560300"/>
            <a:chOff x="2635175" y="-705975"/>
            <a:chExt cx="1560300" cy="1560300"/>
          </a:xfrm>
        </p:grpSpPr>
        <p:sp>
          <p:nvSpPr>
            <p:cNvPr id="3668" name="Google Shape;3668;g30531508078_0_7409"/>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g30531508078_0_7409"/>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70" name="Google Shape;3670;g30531508078_0_7409"/>
          <p:cNvSpPr/>
          <p:nvPr/>
        </p:nvSpPr>
        <p:spPr>
          <a:xfrm flipH="1">
            <a:off x="-8061" y="19255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71" name="Google Shape;3671;g30531508078_0_7409"/>
          <p:cNvGrpSpPr/>
          <p:nvPr/>
        </p:nvGrpSpPr>
        <p:grpSpPr>
          <a:xfrm>
            <a:off x="7101871" y="-1068378"/>
            <a:ext cx="2446007" cy="2446200"/>
            <a:chOff x="9600300" y="4608413"/>
            <a:chExt cx="2446007" cy="2446200"/>
          </a:xfrm>
        </p:grpSpPr>
        <p:sp>
          <p:nvSpPr>
            <p:cNvPr id="3672" name="Google Shape;3672;g30531508078_0_7409"/>
            <p:cNvSpPr/>
            <p:nvPr/>
          </p:nvSpPr>
          <p:spPr>
            <a:xfrm>
              <a:off x="9600350" y="4608413"/>
              <a:ext cx="2445900" cy="24462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73" name="Google Shape;3673;g30531508078_0_7409"/>
            <p:cNvGrpSpPr/>
            <p:nvPr/>
          </p:nvGrpSpPr>
          <p:grpSpPr>
            <a:xfrm flipH="1">
              <a:off x="9600300" y="4608477"/>
              <a:ext cx="2446007" cy="2446071"/>
              <a:chOff x="0" y="2697527"/>
              <a:chExt cx="2446007" cy="2446071"/>
            </a:xfrm>
          </p:grpSpPr>
          <p:sp>
            <p:nvSpPr>
              <p:cNvPr id="3674" name="Google Shape;3674;g30531508078_0_7409"/>
              <p:cNvSpPr/>
              <p:nvPr/>
            </p:nvSpPr>
            <p:spPr>
              <a:xfrm>
                <a:off x="355251" y="2697550"/>
                <a:ext cx="67" cy="2446048"/>
              </a:xfrm>
              <a:custGeom>
                <a:avLst/>
                <a:gdLst/>
                <a:ahLst/>
                <a:cxnLst/>
                <a:rect l="l" t="t" r="r" b="b"/>
                <a:pathLst>
                  <a:path w="1" h="36773" fill="none" extrusionOk="0">
                    <a:moveTo>
                      <a:pt x="0" y="1"/>
                    </a:moveTo>
                    <a:lnTo>
                      <a:pt x="0" y="36772"/>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g30531508078_0_7409"/>
              <p:cNvSpPr/>
              <p:nvPr/>
            </p:nvSpPr>
            <p:spPr>
              <a:xfrm>
                <a:off x="702920" y="2697550"/>
                <a:ext cx="67" cy="2446048"/>
              </a:xfrm>
              <a:custGeom>
                <a:avLst/>
                <a:gdLst/>
                <a:ahLst/>
                <a:cxnLst/>
                <a:rect l="l" t="t" r="r" b="b"/>
                <a:pathLst>
                  <a:path w="1" h="36773" fill="none" extrusionOk="0">
                    <a:moveTo>
                      <a:pt x="0" y="1"/>
                    </a:moveTo>
                    <a:lnTo>
                      <a:pt x="0" y="36772"/>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g30531508078_0_7409"/>
              <p:cNvSpPr/>
              <p:nvPr/>
            </p:nvSpPr>
            <p:spPr>
              <a:xfrm>
                <a:off x="1049057"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g30531508078_0_7409"/>
              <p:cNvSpPr/>
              <p:nvPr/>
            </p:nvSpPr>
            <p:spPr>
              <a:xfrm>
                <a:off x="1395199"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g30531508078_0_7409"/>
              <p:cNvSpPr/>
              <p:nvPr/>
            </p:nvSpPr>
            <p:spPr>
              <a:xfrm>
                <a:off x="1742872"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g30531508078_0_7409"/>
              <p:cNvSpPr/>
              <p:nvPr/>
            </p:nvSpPr>
            <p:spPr>
              <a:xfrm>
                <a:off x="2089015"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g30531508078_0_7409"/>
              <p:cNvSpPr/>
              <p:nvPr/>
            </p:nvSpPr>
            <p:spPr>
              <a:xfrm>
                <a:off x="23" y="3052800"/>
                <a:ext cx="2435338" cy="67"/>
              </a:xfrm>
              <a:custGeom>
                <a:avLst/>
                <a:gdLst/>
                <a:ahLst/>
                <a:cxnLst/>
                <a:rect l="l" t="t" r="r" b="b"/>
                <a:pathLst>
                  <a:path w="10523" h="1" fill="none" extrusionOk="0">
                    <a:moveTo>
                      <a:pt x="10523" y="1"/>
                    </a:moveTo>
                    <a:lnTo>
                      <a:pt x="0" y="1"/>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g30531508078_0_7409"/>
              <p:cNvSpPr/>
              <p:nvPr/>
            </p:nvSpPr>
            <p:spPr>
              <a:xfrm>
                <a:off x="23" y="3400476"/>
                <a:ext cx="2435338" cy="67"/>
              </a:xfrm>
              <a:custGeom>
                <a:avLst/>
                <a:gdLst/>
                <a:ahLst/>
                <a:cxnLst/>
                <a:rect l="l" t="t" r="r" b="b"/>
                <a:pathLst>
                  <a:path w="10523" h="1" fill="none" extrusionOk="0">
                    <a:moveTo>
                      <a:pt x="10523" y="1"/>
                    </a:moveTo>
                    <a:lnTo>
                      <a:pt x="0" y="1"/>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g30531508078_0_7409"/>
              <p:cNvSpPr/>
              <p:nvPr/>
            </p:nvSpPr>
            <p:spPr>
              <a:xfrm>
                <a:off x="23" y="3746621"/>
                <a:ext cx="2435338" cy="67"/>
              </a:xfrm>
              <a:custGeom>
                <a:avLst/>
                <a:gdLst/>
                <a:ahLst/>
                <a:cxnLst/>
                <a:rect l="l" t="t" r="r" b="b"/>
                <a:pathLst>
                  <a:path w="10523" h="1" fill="none" extrusionOk="0">
                    <a:moveTo>
                      <a:pt x="10523" y="1"/>
                    </a:moveTo>
                    <a:lnTo>
                      <a:pt x="0" y="1"/>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g30531508078_0_7409"/>
              <p:cNvSpPr/>
              <p:nvPr/>
            </p:nvSpPr>
            <p:spPr>
              <a:xfrm>
                <a:off x="23" y="4092833"/>
                <a:ext cx="2445984" cy="67"/>
              </a:xfrm>
              <a:custGeom>
                <a:avLst/>
                <a:gdLst/>
                <a:ahLst/>
                <a:cxnLst/>
                <a:rect l="l" t="t" r="r" b="b"/>
                <a:pathLst>
                  <a:path w="10569" h="1" fill="none" extrusionOk="0">
                    <a:moveTo>
                      <a:pt x="10568" y="0"/>
                    </a:moveTo>
                    <a:lnTo>
                      <a:pt x="0" y="0"/>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g30531508078_0_7409"/>
              <p:cNvSpPr/>
              <p:nvPr/>
            </p:nvSpPr>
            <p:spPr>
              <a:xfrm>
                <a:off x="0" y="4786661"/>
                <a:ext cx="2445982" cy="67"/>
              </a:xfrm>
              <a:custGeom>
                <a:avLst/>
                <a:gdLst/>
                <a:ahLst/>
                <a:cxnLst/>
                <a:rect l="l" t="t" r="r" b="b"/>
                <a:pathLst>
                  <a:path w="36772" h="1" fill="none" extrusionOk="0">
                    <a:moveTo>
                      <a:pt x="36772" y="0"/>
                    </a:moveTo>
                    <a:lnTo>
                      <a:pt x="0" y="0"/>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g30531508078_0_7409"/>
              <p:cNvSpPr/>
              <p:nvPr/>
            </p:nvSpPr>
            <p:spPr>
              <a:xfrm>
                <a:off x="0" y="4440516"/>
                <a:ext cx="2445982" cy="67"/>
              </a:xfrm>
              <a:custGeom>
                <a:avLst/>
                <a:gdLst/>
                <a:ahLst/>
                <a:cxnLst/>
                <a:rect l="l" t="t" r="r" b="b"/>
                <a:pathLst>
                  <a:path w="36772" h="1" fill="none" extrusionOk="0">
                    <a:moveTo>
                      <a:pt x="36772" y="0"/>
                    </a:moveTo>
                    <a:lnTo>
                      <a:pt x="0" y="0"/>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686"/>
        <p:cNvGrpSpPr/>
        <p:nvPr/>
      </p:nvGrpSpPr>
      <p:grpSpPr>
        <a:xfrm>
          <a:off x="0" y="0"/>
          <a:ext cx="0" cy="0"/>
          <a:chOff x="0" y="0"/>
          <a:chExt cx="0" cy="0"/>
        </a:xfrm>
      </p:grpSpPr>
      <p:sp>
        <p:nvSpPr>
          <p:cNvPr id="3687" name="Google Shape;3687;g30531508078_0_7432"/>
          <p:cNvSpPr/>
          <p:nvPr/>
        </p:nvSpPr>
        <p:spPr>
          <a:xfrm rot="1175372">
            <a:off x="8680022" y="12333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g30531508078_0_7432"/>
          <p:cNvSpPr txBox="1"/>
          <p:nvPr/>
        </p:nvSpPr>
        <p:spPr>
          <a:xfrm rot="996460">
            <a:off x="4862135" y="17507"/>
            <a:ext cx="7586684"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Dela Gothic One"/>
                <a:ea typeface="Dela Gothic One"/>
                <a:cs typeface="Dela Gothic One"/>
                <a:sym typeface="Dela Gothic One"/>
              </a:rPr>
              <a:t>RESUME </a:t>
            </a:r>
            <a:endParaRPr>
              <a:solidFill>
                <a:schemeClr val="dk2"/>
              </a:solidFill>
              <a:latin typeface="Dela Gothic One"/>
              <a:ea typeface="Dela Gothic One"/>
              <a:cs typeface="Dela Gothic One"/>
              <a:sym typeface="Dela Gothic One"/>
            </a:endParaRPr>
          </a:p>
        </p:txBody>
      </p:sp>
      <p:sp>
        <p:nvSpPr>
          <p:cNvPr id="3689" name="Google Shape;3689;g30531508078_0_7432"/>
          <p:cNvSpPr txBox="1"/>
          <p:nvPr/>
        </p:nvSpPr>
        <p:spPr>
          <a:xfrm rot="996484">
            <a:off x="-1376655" y="4849507"/>
            <a:ext cx="5615359" cy="298986"/>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CHEER COACH CHEER COACH CHEER COACH</a:t>
            </a:r>
            <a:endParaRPr>
              <a:solidFill>
                <a:schemeClr val="dk1"/>
              </a:solidFill>
              <a:latin typeface="Dela Gothic One"/>
              <a:ea typeface="Dela Gothic One"/>
              <a:cs typeface="Dela Gothic One"/>
              <a:sym typeface="Dela Gothic One"/>
            </a:endParaRPr>
          </a:p>
        </p:txBody>
      </p:sp>
      <p:grpSp>
        <p:nvGrpSpPr>
          <p:cNvPr id="3690" name="Google Shape;3690;g30531508078_0_7432"/>
          <p:cNvGrpSpPr/>
          <p:nvPr/>
        </p:nvGrpSpPr>
        <p:grpSpPr>
          <a:xfrm>
            <a:off x="323450" y="1825605"/>
            <a:ext cx="391661" cy="588385"/>
            <a:chOff x="3163475" y="4240162"/>
            <a:chExt cx="391661" cy="588385"/>
          </a:xfrm>
        </p:grpSpPr>
        <p:sp>
          <p:nvSpPr>
            <p:cNvPr id="3691" name="Google Shape;3691;g30531508078_0_7432"/>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g30531508078_0_7432"/>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93" name="Google Shape;3693;g30531508078_0_7432"/>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94" name="Google Shape;3694;g30531508078_0_7432"/>
          <p:cNvGrpSpPr/>
          <p:nvPr/>
        </p:nvGrpSpPr>
        <p:grpSpPr>
          <a:xfrm>
            <a:off x="-717375" y="-798388"/>
            <a:ext cx="1560300" cy="1560300"/>
            <a:chOff x="2635175" y="-705975"/>
            <a:chExt cx="1560300" cy="1560300"/>
          </a:xfrm>
        </p:grpSpPr>
        <p:sp>
          <p:nvSpPr>
            <p:cNvPr id="3695" name="Google Shape;3695;g30531508078_0_7432"/>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g30531508078_0_7432"/>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7" name="Google Shape;3697;g30531508078_0_7432"/>
          <p:cNvGrpSpPr/>
          <p:nvPr/>
        </p:nvGrpSpPr>
        <p:grpSpPr>
          <a:xfrm flipH="1">
            <a:off x="4623390" y="4625291"/>
            <a:ext cx="4520612" cy="518202"/>
            <a:chOff x="515762" y="4625291"/>
            <a:chExt cx="4520612" cy="518202"/>
          </a:xfrm>
        </p:grpSpPr>
        <p:sp>
          <p:nvSpPr>
            <p:cNvPr id="3698" name="Google Shape;3698;g30531508078_0_7432"/>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g30531508078_0_7432"/>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g30531508078_0_7432"/>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g30531508078_0_7432"/>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g30531508078_0_7432"/>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g30531508078_0_7432"/>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g30531508078_0_7432"/>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g30531508078_0_7432"/>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g30531508078_0_7432"/>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g30531508078_0_7432"/>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g30531508078_0_7432"/>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g30531508078_0_7432"/>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g30531508078_0_7432"/>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g30531508078_0_7432"/>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g30531508078_0_7432"/>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g30531508078_0_7432"/>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g30531508078_0_7432"/>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g30531508078_0_7432"/>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g30531508078_0_7432"/>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g30531508078_0_7432"/>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g30531508078_0_7432"/>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g30531508078_0_7432"/>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g30531508078_0_7432"/>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g30531508078_0_7432"/>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g30531508078_0_7432"/>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g30531508078_0_7432"/>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g30531508078_0_7432"/>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g30531508078_0_7432"/>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g30531508078_0_7432"/>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g30531508078_0_7432"/>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g30531508078_0_7432"/>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g30531508078_0_7432"/>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g30531508078_0_7432"/>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g30531508078_0_7432"/>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g30531508078_0_7432"/>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g30531508078_0_7432"/>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g30531508078_0_7432"/>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g30531508078_0_7432"/>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g30531508078_0_7432"/>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g30531508078_0_7432"/>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g30531508078_0_7432"/>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g30531508078_0_7432"/>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g30531508078_0_7432"/>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g30531508078_0_7432"/>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g30531508078_0_7432"/>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g30531508078_0_7432"/>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g30531508078_0_7432"/>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g30531508078_0_7432"/>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g30531508078_0_7432"/>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g30531508078_0_7432"/>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g30531508078_0_7432"/>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g30531508078_0_7432"/>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g30531508078_0_7432"/>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g30531508078_0_7432"/>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g30531508078_0_7432"/>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g30531508078_0_7432"/>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g30531508078_0_7432"/>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g30531508078_0_7432"/>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g30531508078_0_7432"/>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g30531508078_0_7432"/>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g30531508078_0_7432"/>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g30531508078_0_7432"/>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g30531508078_0_7432"/>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g30531508078_0_7432"/>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g30531508078_0_7432"/>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g30531508078_0_7432"/>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g30531508078_0_7432"/>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g30531508078_0_7432"/>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g30531508078_0_7432"/>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g30531508078_0_7432"/>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3768"/>
        <p:cNvGrpSpPr/>
        <p:nvPr/>
      </p:nvGrpSpPr>
      <p:grpSpPr>
        <a:xfrm>
          <a:off x="0" y="0"/>
          <a:ext cx="0" cy="0"/>
          <a:chOff x="0" y="0"/>
          <a:chExt cx="0" cy="0"/>
        </a:xfrm>
      </p:grpSpPr>
      <p:grpSp>
        <p:nvGrpSpPr>
          <p:cNvPr id="3769" name="Google Shape;3769;g30531508078_0_7514"/>
          <p:cNvGrpSpPr/>
          <p:nvPr/>
        </p:nvGrpSpPr>
        <p:grpSpPr>
          <a:xfrm flipH="1">
            <a:off x="801765" y="-9"/>
            <a:ext cx="4520612" cy="518202"/>
            <a:chOff x="515762" y="4625291"/>
            <a:chExt cx="4520612" cy="518202"/>
          </a:xfrm>
        </p:grpSpPr>
        <p:sp>
          <p:nvSpPr>
            <p:cNvPr id="3770" name="Google Shape;3770;g30531508078_0_7514"/>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g30531508078_0_7514"/>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g30531508078_0_7514"/>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g30531508078_0_7514"/>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g30531508078_0_7514"/>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g30531508078_0_7514"/>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g30531508078_0_7514"/>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g30531508078_0_7514"/>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g30531508078_0_7514"/>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g30531508078_0_7514"/>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g30531508078_0_7514"/>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g30531508078_0_7514"/>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g30531508078_0_7514"/>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g30531508078_0_7514"/>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g30531508078_0_7514"/>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g30531508078_0_7514"/>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g30531508078_0_7514"/>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g30531508078_0_7514"/>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g30531508078_0_7514"/>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g30531508078_0_7514"/>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g30531508078_0_7514"/>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g30531508078_0_7514"/>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g30531508078_0_7514"/>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g30531508078_0_7514"/>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g30531508078_0_7514"/>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g30531508078_0_7514"/>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g30531508078_0_7514"/>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g30531508078_0_7514"/>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g30531508078_0_7514"/>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g30531508078_0_7514"/>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g30531508078_0_7514"/>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g30531508078_0_7514"/>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g30531508078_0_7514"/>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g30531508078_0_7514"/>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g30531508078_0_7514"/>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g30531508078_0_7514"/>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g30531508078_0_7514"/>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g30531508078_0_7514"/>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g30531508078_0_7514"/>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g30531508078_0_7514"/>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g30531508078_0_7514"/>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g30531508078_0_7514"/>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g30531508078_0_7514"/>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g30531508078_0_7514"/>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g30531508078_0_7514"/>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g30531508078_0_7514"/>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g30531508078_0_7514"/>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g30531508078_0_7514"/>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g30531508078_0_7514"/>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g30531508078_0_7514"/>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g30531508078_0_7514"/>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g30531508078_0_7514"/>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g30531508078_0_7514"/>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g30531508078_0_7514"/>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g30531508078_0_7514"/>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g30531508078_0_7514"/>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g30531508078_0_7514"/>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g30531508078_0_7514"/>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g30531508078_0_7514"/>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g30531508078_0_7514"/>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g30531508078_0_7514"/>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g30531508078_0_7514"/>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g30531508078_0_7514"/>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g30531508078_0_7514"/>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g30531508078_0_7514"/>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g30531508078_0_7514"/>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g30531508078_0_7514"/>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g30531508078_0_7514"/>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g30531508078_0_7514"/>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g30531508078_0_7514"/>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40" name="Google Shape;3840;g30531508078_0_7514"/>
          <p:cNvSpPr/>
          <p:nvPr/>
        </p:nvSpPr>
        <p:spPr>
          <a:xfrm rot="1175372">
            <a:off x="8680022" y="7351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g30531508078_0_7514"/>
          <p:cNvSpPr txBox="1"/>
          <p:nvPr/>
        </p:nvSpPr>
        <p:spPr>
          <a:xfrm rot="996484">
            <a:off x="-1376655" y="4849507"/>
            <a:ext cx="5615359" cy="298986"/>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CHEER COACH CHEER COACH CHEER COACH</a:t>
            </a:r>
            <a:endParaRPr>
              <a:solidFill>
                <a:schemeClr val="dk1"/>
              </a:solidFill>
              <a:latin typeface="Dela Gothic One"/>
              <a:ea typeface="Dela Gothic One"/>
              <a:cs typeface="Dela Gothic One"/>
              <a:sym typeface="Dela Gothic One"/>
            </a:endParaRPr>
          </a:p>
        </p:txBody>
      </p:sp>
      <p:sp>
        <p:nvSpPr>
          <p:cNvPr id="3842" name="Google Shape;3842;g30531508078_0_7514"/>
          <p:cNvSpPr txBox="1"/>
          <p:nvPr/>
        </p:nvSpPr>
        <p:spPr>
          <a:xfrm rot="996460">
            <a:off x="4862135" y="17507"/>
            <a:ext cx="7586684"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Dela Gothic One"/>
                <a:ea typeface="Dela Gothic One"/>
                <a:cs typeface="Dela Gothic One"/>
                <a:sym typeface="Dela Gothic One"/>
              </a:rPr>
              <a:t>RESUME </a:t>
            </a:r>
            <a:endParaRPr>
              <a:solidFill>
                <a:schemeClr val="dk2"/>
              </a:solidFill>
              <a:latin typeface="Dela Gothic One"/>
              <a:ea typeface="Dela Gothic One"/>
              <a:cs typeface="Dela Gothic One"/>
              <a:sym typeface="Dela Gothic One"/>
            </a:endParaRPr>
          </a:p>
        </p:txBody>
      </p:sp>
      <p:sp>
        <p:nvSpPr>
          <p:cNvPr id="3843" name="Google Shape;3843;g30531508078_0_7514"/>
          <p:cNvSpPr/>
          <p:nvPr/>
        </p:nvSpPr>
        <p:spPr>
          <a:xfrm rot="10800000">
            <a:off x="-8061" y="2606186"/>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g30531508078_0_7514"/>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5" name="Google Shape;3845;g30531508078_0_7514"/>
          <p:cNvGrpSpPr/>
          <p:nvPr/>
        </p:nvGrpSpPr>
        <p:grpSpPr>
          <a:xfrm>
            <a:off x="5548025" y="4461125"/>
            <a:ext cx="1560300" cy="1560300"/>
            <a:chOff x="2635175" y="-705975"/>
            <a:chExt cx="1560300" cy="1560300"/>
          </a:xfrm>
        </p:grpSpPr>
        <p:sp>
          <p:nvSpPr>
            <p:cNvPr id="3846" name="Google Shape;3846;g30531508078_0_7514"/>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g30531508078_0_7514"/>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851"/>
        <p:cNvGrpSpPr/>
        <p:nvPr/>
      </p:nvGrpSpPr>
      <p:grpSpPr>
        <a:xfrm>
          <a:off x="0" y="0"/>
          <a:ext cx="0" cy="0"/>
          <a:chOff x="0" y="0"/>
          <a:chExt cx="0" cy="0"/>
        </a:xfrm>
      </p:grpSpPr>
      <p:sp>
        <p:nvSpPr>
          <p:cNvPr id="3852" name="Google Shape;3852;g30531508078_0_9541"/>
          <p:cNvSpPr txBox="1">
            <a:spLocks noGrp="1"/>
          </p:cNvSpPr>
          <p:nvPr>
            <p:ph type="ctrTitle"/>
          </p:nvPr>
        </p:nvSpPr>
        <p:spPr>
          <a:xfrm>
            <a:off x="571450" y="1130600"/>
            <a:ext cx="4978800" cy="2180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chemeClr val="dk2"/>
              </a:buClr>
              <a:buSzPts val="5200"/>
              <a:buNone/>
              <a:defRPr sz="8500">
                <a:solidFill>
                  <a:schemeClr val="dk2"/>
                </a:solidFill>
                <a:latin typeface="Dela Gothic One"/>
                <a:ea typeface="Dela Gothic One"/>
                <a:cs typeface="Dela Gothic One"/>
                <a:sym typeface="Dela Gothic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853" name="Google Shape;3853;g30531508078_0_9541"/>
          <p:cNvSpPr txBox="1">
            <a:spLocks noGrp="1"/>
          </p:cNvSpPr>
          <p:nvPr>
            <p:ph type="subTitle" idx="1"/>
          </p:nvPr>
        </p:nvSpPr>
        <p:spPr>
          <a:xfrm>
            <a:off x="825575" y="3331425"/>
            <a:ext cx="4463100" cy="4095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lt1"/>
                </a:solidFill>
                <a:latin typeface="Raleway Medium"/>
                <a:ea typeface="Raleway Medium"/>
                <a:cs typeface="Raleway Medium"/>
                <a:sym typeface="Raleway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3854" name="Google Shape;3854;g30531508078_0_9541"/>
          <p:cNvGrpSpPr/>
          <p:nvPr/>
        </p:nvGrpSpPr>
        <p:grpSpPr>
          <a:xfrm flipH="1">
            <a:off x="801765" y="-9"/>
            <a:ext cx="4520612" cy="518202"/>
            <a:chOff x="515762" y="4625291"/>
            <a:chExt cx="4520612" cy="518202"/>
          </a:xfrm>
        </p:grpSpPr>
        <p:sp>
          <p:nvSpPr>
            <p:cNvPr id="3855" name="Google Shape;3855;g30531508078_0_9541"/>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g30531508078_0_9541"/>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g30531508078_0_9541"/>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g30531508078_0_9541"/>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g30531508078_0_9541"/>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g30531508078_0_9541"/>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g30531508078_0_9541"/>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g30531508078_0_9541"/>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g30531508078_0_9541"/>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g30531508078_0_9541"/>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g30531508078_0_9541"/>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g30531508078_0_9541"/>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g30531508078_0_9541"/>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g30531508078_0_9541"/>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g30531508078_0_9541"/>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g30531508078_0_9541"/>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g30531508078_0_9541"/>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g30531508078_0_9541"/>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g30531508078_0_9541"/>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g30531508078_0_9541"/>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g30531508078_0_9541"/>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g30531508078_0_9541"/>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g30531508078_0_9541"/>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g30531508078_0_9541"/>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g30531508078_0_9541"/>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g30531508078_0_9541"/>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g30531508078_0_9541"/>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g30531508078_0_9541"/>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g30531508078_0_9541"/>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g30531508078_0_9541"/>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g30531508078_0_9541"/>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g30531508078_0_9541"/>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g30531508078_0_9541"/>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g30531508078_0_9541"/>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g30531508078_0_9541"/>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g30531508078_0_9541"/>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g30531508078_0_9541"/>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g30531508078_0_9541"/>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g30531508078_0_9541"/>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g30531508078_0_9541"/>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g30531508078_0_9541"/>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g30531508078_0_9541"/>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g30531508078_0_9541"/>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g30531508078_0_9541"/>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g30531508078_0_9541"/>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g30531508078_0_9541"/>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g30531508078_0_9541"/>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g30531508078_0_9541"/>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g30531508078_0_9541"/>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g30531508078_0_9541"/>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g30531508078_0_9541"/>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g30531508078_0_9541"/>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g30531508078_0_9541"/>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g30531508078_0_9541"/>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g30531508078_0_9541"/>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g30531508078_0_9541"/>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g30531508078_0_9541"/>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g30531508078_0_9541"/>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g30531508078_0_9541"/>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g30531508078_0_9541"/>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g30531508078_0_9541"/>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g30531508078_0_9541"/>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g30531508078_0_9541"/>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g30531508078_0_9541"/>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g30531508078_0_9541"/>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g30531508078_0_9541"/>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g30531508078_0_9541"/>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g30531508078_0_9541"/>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g30531508078_0_9541"/>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g30531508078_0_9541"/>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25" name="Google Shape;3925;g30531508078_0_9541"/>
          <p:cNvSpPr/>
          <p:nvPr/>
        </p:nvSpPr>
        <p:spPr>
          <a:xfrm rot="1175372">
            <a:off x="8680022" y="12333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6" name="Google Shape;3926;g30531508078_0_9541"/>
          <p:cNvGrpSpPr/>
          <p:nvPr/>
        </p:nvGrpSpPr>
        <p:grpSpPr>
          <a:xfrm>
            <a:off x="2280700" y="4461125"/>
            <a:ext cx="1560300" cy="1560300"/>
            <a:chOff x="2635175" y="-705975"/>
            <a:chExt cx="1560300" cy="1560300"/>
          </a:xfrm>
        </p:grpSpPr>
        <p:sp>
          <p:nvSpPr>
            <p:cNvPr id="3927" name="Google Shape;3927;g30531508078_0_9541"/>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g30531508078_0_9541"/>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29" name="Google Shape;3929;g30531508078_0_9541"/>
          <p:cNvSpPr/>
          <p:nvPr/>
        </p:nvSpPr>
        <p:spPr>
          <a:xfrm rot="10800000">
            <a:off x="-806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g30531508078_0_9541"/>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931"/>
        <p:cNvGrpSpPr/>
        <p:nvPr/>
      </p:nvGrpSpPr>
      <p:grpSpPr>
        <a:xfrm>
          <a:off x="0" y="0"/>
          <a:ext cx="0" cy="0"/>
          <a:chOff x="0" y="0"/>
          <a:chExt cx="0" cy="0"/>
        </a:xfrm>
      </p:grpSpPr>
      <p:sp>
        <p:nvSpPr>
          <p:cNvPr id="3932" name="Google Shape;3932;g30531508078_0_9621"/>
          <p:cNvSpPr txBox="1">
            <a:spLocks noGrp="1"/>
          </p:cNvSpPr>
          <p:nvPr>
            <p:ph type="title"/>
          </p:nvPr>
        </p:nvSpPr>
        <p:spPr>
          <a:xfrm>
            <a:off x="3488470" y="2763104"/>
            <a:ext cx="48933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3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933" name="Google Shape;3933;g30531508078_0_9621"/>
          <p:cNvSpPr txBox="1">
            <a:spLocks noGrp="1"/>
          </p:cNvSpPr>
          <p:nvPr>
            <p:ph type="title" idx="2" hasCustomPrompt="1"/>
          </p:nvPr>
        </p:nvSpPr>
        <p:spPr>
          <a:xfrm>
            <a:off x="5435946" y="1331550"/>
            <a:ext cx="9984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3934" name="Google Shape;3934;g30531508078_0_9621"/>
          <p:cNvSpPr txBox="1">
            <a:spLocks noGrp="1"/>
          </p:cNvSpPr>
          <p:nvPr>
            <p:ph type="subTitle" idx="1"/>
          </p:nvPr>
        </p:nvSpPr>
        <p:spPr>
          <a:xfrm>
            <a:off x="3590625" y="3740700"/>
            <a:ext cx="4689000" cy="359400"/>
          </a:xfrm>
          <a:prstGeom prst="rect">
            <a:avLst/>
          </a:prstGeom>
          <a:solidFill>
            <a:schemeClr val="dk1"/>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3935" name="Google Shape;3935;g30531508078_0_9621"/>
          <p:cNvSpPr/>
          <p:nvPr/>
        </p:nvSpPr>
        <p:spPr>
          <a:xfrm rot="10800000" flipH="1">
            <a:off x="8463326" y="1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g30531508078_0_9621"/>
          <p:cNvSpPr/>
          <p:nvPr/>
        </p:nvSpPr>
        <p:spPr>
          <a:xfrm>
            <a:off x="7904325" y="1002617"/>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37" name="Google Shape;3937;g30531508078_0_9621"/>
          <p:cNvGrpSpPr/>
          <p:nvPr/>
        </p:nvGrpSpPr>
        <p:grpSpPr>
          <a:xfrm>
            <a:off x="4376175" y="762062"/>
            <a:ext cx="391661" cy="588385"/>
            <a:chOff x="3163475" y="4240162"/>
            <a:chExt cx="391661" cy="588385"/>
          </a:xfrm>
        </p:grpSpPr>
        <p:sp>
          <p:nvSpPr>
            <p:cNvPr id="3938" name="Google Shape;3938;g30531508078_0_9621"/>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g30531508078_0_9621"/>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40" name="Google Shape;3940;g30531508078_0_9621"/>
          <p:cNvSpPr/>
          <p:nvPr/>
        </p:nvSpPr>
        <p:spPr>
          <a:xfrm>
            <a:off x="4097088" y="150714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941"/>
        <p:cNvGrpSpPr/>
        <p:nvPr/>
      </p:nvGrpSpPr>
      <p:grpSpPr>
        <a:xfrm>
          <a:off x="0" y="0"/>
          <a:ext cx="0" cy="0"/>
          <a:chOff x="0" y="0"/>
          <a:chExt cx="0" cy="0"/>
        </a:xfrm>
      </p:grpSpPr>
      <p:sp>
        <p:nvSpPr>
          <p:cNvPr id="3942" name="Google Shape;3942;g30531508078_0_9631"/>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43" name="Google Shape;3943;g30531508078_0_9631"/>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3944" name="Google Shape;3944;g30531508078_0_9631"/>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g30531508078_0_9631"/>
          <p:cNvSpPr/>
          <p:nvPr/>
        </p:nvSpPr>
        <p:spPr>
          <a:xfrm>
            <a:off x="8518525" y="172289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g30531508078_0_9631"/>
          <p:cNvSpPr txBox="1"/>
          <p:nvPr/>
        </p:nvSpPr>
        <p:spPr>
          <a:xfrm rot="-996484" flipH="1">
            <a:off x="5001645" y="4849517"/>
            <a:ext cx="5615359" cy="298986"/>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CHEER COACH CHEER COACH CHEER COACH</a:t>
            </a:r>
            <a:endParaRPr>
              <a:solidFill>
                <a:schemeClr val="dk1"/>
              </a:solidFill>
              <a:latin typeface="Dela Gothic One"/>
              <a:ea typeface="Dela Gothic One"/>
              <a:cs typeface="Dela Gothic One"/>
              <a:sym typeface="Dela Gothic One"/>
            </a:endParaRPr>
          </a:p>
        </p:txBody>
      </p:sp>
      <p:sp>
        <p:nvSpPr>
          <p:cNvPr id="3947" name="Google Shape;3947;g30531508078_0_9631"/>
          <p:cNvSpPr txBox="1"/>
          <p:nvPr/>
        </p:nvSpPr>
        <p:spPr>
          <a:xfrm rot="-996480" flipH="1">
            <a:off x="-1697693" y="105234"/>
            <a:ext cx="5106322"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Dela Gothic One"/>
                <a:ea typeface="Dela Gothic One"/>
                <a:cs typeface="Dela Gothic One"/>
                <a:sym typeface="Dela Gothic One"/>
              </a:rPr>
              <a:t>RESUME </a:t>
            </a:r>
            <a:endParaRPr>
              <a:solidFill>
                <a:schemeClr val="dk2"/>
              </a:solidFill>
              <a:latin typeface="Dela Gothic One"/>
              <a:ea typeface="Dela Gothic One"/>
              <a:cs typeface="Dela Gothic One"/>
              <a:sym typeface="Dela Gothic One"/>
            </a:endParaRPr>
          </a:p>
        </p:txBody>
      </p:sp>
      <p:grpSp>
        <p:nvGrpSpPr>
          <p:cNvPr id="3948" name="Google Shape;3948;g30531508078_0_9631"/>
          <p:cNvGrpSpPr/>
          <p:nvPr/>
        </p:nvGrpSpPr>
        <p:grpSpPr>
          <a:xfrm flipH="1">
            <a:off x="-10" y="4625291"/>
            <a:ext cx="4520612" cy="518202"/>
            <a:chOff x="515762" y="4625291"/>
            <a:chExt cx="4520612" cy="518202"/>
          </a:xfrm>
        </p:grpSpPr>
        <p:sp>
          <p:nvSpPr>
            <p:cNvPr id="3949" name="Google Shape;3949;g30531508078_0_9631"/>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g30531508078_0_9631"/>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g30531508078_0_9631"/>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g30531508078_0_9631"/>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g30531508078_0_9631"/>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g30531508078_0_9631"/>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g30531508078_0_9631"/>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g30531508078_0_9631"/>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g30531508078_0_9631"/>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g30531508078_0_9631"/>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g30531508078_0_9631"/>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g30531508078_0_9631"/>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g30531508078_0_9631"/>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g30531508078_0_9631"/>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g30531508078_0_9631"/>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g30531508078_0_9631"/>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g30531508078_0_9631"/>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g30531508078_0_9631"/>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g30531508078_0_9631"/>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g30531508078_0_9631"/>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g30531508078_0_9631"/>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g30531508078_0_9631"/>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g30531508078_0_9631"/>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g30531508078_0_9631"/>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g30531508078_0_9631"/>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g30531508078_0_9631"/>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g30531508078_0_9631"/>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g30531508078_0_9631"/>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g30531508078_0_9631"/>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g30531508078_0_9631"/>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g30531508078_0_9631"/>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g30531508078_0_9631"/>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g30531508078_0_9631"/>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g30531508078_0_9631"/>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g30531508078_0_9631"/>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g30531508078_0_9631"/>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g30531508078_0_9631"/>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g30531508078_0_9631"/>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g30531508078_0_9631"/>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g30531508078_0_9631"/>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g30531508078_0_9631"/>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g30531508078_0_9631"/>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g30531508078_0_9631"/>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g30531508078_0_9631"/>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g30531508078_0_9631"/>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g30531508078_0_9631"/>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g30531508078_0_9631"/>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g30531508078_0_9631"/>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g30531508078_0_9631"/>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g30531508078_0_9631"/>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g30531508078_0_9631"/>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g30531508078_0_9631"/>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g30531508078_0_9631"/>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g30531508078_0_9631"/>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g30531508078_0_9631"/>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g30531508078_0_9631"/>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g30531508078_0_9631"/>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g30531508078_0_9631"/>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g30531508078_0_9631"/>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g30531508078_0_9631"/>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g30531508078_0_9631"/>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g30531508078_0_9631"/>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g30531508078_0_9631"/>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g30531508078_0_9631"/>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g30531508078_0_9631"/>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g30531508078_0_9631"/>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g30531508078_0_9631"/>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g30531508078_0_9631"/>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g30531508078_0_9631"/>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g30531508078_0_9631"/>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019"/>
        <p:cNvGrpSpPr/>
        <p:nvPr/>
      </p:nvGrpSpPr>
      <p:grpSpPr>
        <a:xfrm>
          <a:off x="0" y="0"/>
          <a:ext cx="0" cy="0"/>
          <a:chOff x="0" y="0"/>
          <a:chExt cx="0" cy="0"/>
        </a:xfrm>
      </p:grpSpPr>
      <p:sp>
        <p:nvSpPr>
          <p:cNvPr id="4020" name="Google Shape;4020;g30531508078_0_9709"/>
          <p:cNvSpPr txBox="1">
            <a:spLocks noGrp="1"/>
          </p:cNvSpPr>
          <p:nvPr>
            <p:ph type="subTitle" idx="1"/>
          </p:nvPr>
        </p:nvSpPr>
        <p:spPr>
          <a:xfrm>
            <a:off x="830427" y="2845076"/>
            <a:ext cx="3383100" cy="4320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021" name="Google Shape;4021;g30531508078_0_9709"/>
          <p:cNvSpPr txBox="1">
            <a:spLocks noGrp="1"/>
          </p:cNvSpPr>
          <p:nvPr>
            <p:ph type="subTitle" idx="2"/>
          </p:nvPr>
        </p:nvSpPr>
        <p:spPr>
          <a:xfrm>
            <a:off x="4930473" y="2845076"/>
            <a:ext cx="3383100" cy="4320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022" name="Google Shape;4022;g30531508078_0_9709"/>
          <p:cNvSpPr txBox="1">
            <a:spLocks noGrp="1"/>
          </p:cNvSpPr>
          <p:nvPr>
            <p:ph type="subTitle" idx="3"/>
          </p:nvPr>
        </p:nvSpPr>
        <p:spPr>
          <a:xfrm>
            <a:off x="830427" y="3175901"/>
            <a:ext cx="33831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23" name="Google Shape;4023;g30531508078_0_9709"/>
          <p:cNvSpPr txBox="1">
            <a:spLocks noGrp="1"/>
          </p:cNvSpPr>
          <p:nvPr>
            <p:ph type="subTitle" idx="4"/>
          </p:nvPr>
        </p:nvSpPr>
        <p:spPr>
          <a:xfrm>
            <a:off x="4930470" y="3175901"/>
            <a:ext cx="33831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4024" name="Google Shape;4024;g30531508078_0_9709"/>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25" name="Google Shape;4025;g30531508078_0_9709"/>
          <p:cNvSpPr/>
          <p:nvPr/>
        </p:nvSpPr>
        <p:spPr>
          <a:xfrm flipH="1">
            <a:off x="1" y="148346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g30531508078_0_9709"/>
          <p:cNvSpPr/>
          <p:nvPr/>
        </p:nvSpPr>
        <p:spPr>
          <a:xfrm>
            <a:off x="8518525" y="157049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27" name="Google Shape;4027;g30531508078_0_9709"/>
          <p:cNvGrpSpPr/>
          <p:nvPr/>
        </p:nvGrpSpPr>
        <p:grpSpPr>
          <a:xfrm flipH="1">
            <a:off x="-10" y="4625291"/>
            <a:ext cx="4520612" cy="518202"/>
            <a:chOff x="515762" y="4625291"/>
            <a:chExt cx="4520612" cy="518202"/>
          </a:xfrm>
        </p:grpSpPr>
        <p:sp>
          <p:nvSpPr>
            <p:cNvPr id="4028" name="Google Shape;4028;g30531508078_0_9709"/>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g30531508078_0_9709"/>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g30531508078_0_9709"/>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g30531508078_0_9709"/>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g30531508078_0_9709"/>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g30531508078_0_9709"/>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g30531508078_0_9709"/>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g30531508078_0_9709"/>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g30531508078_0_9709"/>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g30531508078_0_9709"/>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g30531508078_0_9709"/>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g30531508078_0_9709"/>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g30531508078_0_9709"/>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g30531508078_0_9709"/>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g30531508078_0_9709"/>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g30531508078_0_9709"/>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g30531508078_0_9709"/>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g30531508078_0_9709"/>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g30531508078_0_9709"/>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g30531508078_0_9709"/>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g30531508078_0_9709"/>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g30531508078_0_9709"/>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g30531508078_0_9709"/>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g30531508078_0_9709"/>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g30531508078_0_9709"/>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g30531508078_0_9709"/>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g30531508078_0_9709"/>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g30531508078_0_9709"/>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g30531508078_0_9709"/>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g30531508078_0_9709"/>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g30531508078_0_9709"/>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g30531508078_0_9709"/>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g30531508078_0_9709"/>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g30531508078_0_9709"/>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g30531508078_0_9709"/>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g30531508078_0_9709"/>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g30531508078_0_9709"/>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g30531508078_0_9709"/>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g30531508078_0_9709"/>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g30531508078_0_9709"/>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g30531508078_0_9709"/>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g30531508078_0_9709"/>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g30531508078_0_9709"/>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g30531508078_0_9709"/>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g30531508078_0_9709"/>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g30531508078_0_9709"/>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g30531508078_0_9709"/>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g30531508078_0_9709"/>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g30531508078_0_9709"/>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g30531508078_0_9709"/>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g30531508078_0_9709"/>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g30531508078_0_9709"/>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g30531508078_0_9709"/>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g30531508078_0_9709"/>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g30531508078_0_9709"/>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g30531508078_0_9709"/>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g30531508078_0_9709"/>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g30531508078_0_9709"/>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g30531508078_0_9709"/>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g30531508078_0_9709"/>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g30531508078_0_9709"/>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g30531508078_0_9709"/>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g30531508078_0_9709"/>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g30531508078_0_9709"/>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g30531508078_0_9709"/>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g30531508078_0_9709"/>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g30531508078_0_9709"/>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g30531508078_0_9709"/>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g30531508078_0_9709"/>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g30531508078_0_9709"/>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8" name="Google Shape;4098;g30531508078_0_9709"/>
          <p:cNvGrpSpPr/>
          <p:nvPr/>
        </p:nvGrpSpPr>
        <p:grpSpPr>
          <a:xfrm>
            <a:off x="8233075" y="4314305"/>
            <a:ext cx="391661" cy="588385"/>
            <a:chOff x="3163475" y="4240162"/>
            <a:chExt cx="391661" cy="588385"/>
          </a:xfrm>
        </p:grpSpPr>
        <p:sp>
          <p:nvSpPr>
            <p:cNvPr id="4099" name="Google Shape;4099;g30531508078_0_9709"/>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g30531508078_0_9709"/>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01" name="Google Shape;4101;g30531508078_0_9709"/>
          <p:cNvGrpSpPr/>
          <p:nvPr/>
        </p:nvGrpSpPr>
        <p:grpSpPr>
          <a:xfrm>
            <a:off x="8294689" y="-798388"/>
            <a:ext cx="1560300" cy="1560300"/>
            <a:chOff x="2635175" y="-705975"/>
            <a:chExt cx="1560300" cy="1560300"/>
          </a:xfrm>
        </p:grpSpPr>
        <p:sp>
          <p:nvSpPr>
            <p:cNvPr id="4102" name="Google Shape;4102;g30531508078_0_9709"/>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g30531508078_0_9709"/>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04"/>
        <p:cNvGrpSpPr/>
        <p:nvPr/>
      </p:nvGrpSpPr>
      <p:grpSpPr>
        <a:xfrm>
          <a:off x="0" y="0"/>
          <a:ext cx="0" cy="0"/>
          <a:chOff x="0" y="0"/>
          <a:chExt cx="0" cy="0"/>
        </a:xfrm>
      </p:grpSpPr>
      <p:sp>
        <p:nvSpPr>
          <p:cNvPr id="4105" name="Google Shape;4105;g30531508078_0_9794"/>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106" name="Google Shape;4106;g30531508078_0_9794"/>
          <p:cNvGrpSpPr/>
          <p:nvPr/>
        </p:nvGrpSpPr>
        <p:grpSpPr>
          <a:xfrm>
            <a:off x="328350" y="527155"/>
            <a:ext cx="391661" cy="588385"/>
            <a:chOff x="3163475" y="4240162"/>
            <a:chExt cx="391661" cy="588385"/>
          </a:xfrm>
        </p:grpSpPr>
        <p:sp>
          <p:nvSpPr>
            <p:cNvPr id="4107" name="Google Shape;4107;g30531508078_0_9794"/>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g30531508078_0_9794"/>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09" name="Google Shape;4109;g30531508078_0_9794"/>
          <p:cNvSpPr/>
          <p:nvPr/>
        </p:nvSpPr>
        <p:spPr>
          <a:xfrm>
            <a:off x="8428889" y="1452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0" name="Google Shape;4110;g30531508078_0_9794"/>
          <p:cNvGrpSpPr/>
          <p:nvPr/>
        </p:nvGrpSpPr>
        <p:grpSpPr>
          <a:xfrm>
            <a:off x="8428900" y="4020105"/>
            <a:ext cx="391661" cy="588385"/>
            <a:chOff x="3163475" y="4240162"/>
            <a:chExt cx="391661" cy="588385"/>
          </a:xfrm>
        </p:grpSpPr>
        <p:sp>
          <p:nvSpPr>
            <p:cNvPr id="4111" name="Google Shape;4111;g30531508078_0_9794"/>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g30531508078_0_9794"/>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113"/>
        <p:cNvGrpSpPr/>
        <p:nvPr/>
      </p:nvGrpSpPr>
      <p:grpSpPr>
        <a:xfrm>
          <a:off x="0" y="0"/>
          <a:ext cx="0" cy="0"/>
          <a:chOff x="0" y="0"/>
          <a:chExt cx="0" cy="0"/>
        </a:xfrm>
      </p:grpSpPr>
      <p:sp>
        <p:nvSpPr>
          <p:cNvPr id="4114" name="Google Shape;4114;g30531508078_0_9803"/>
          <p:cNvSpPr txBox="1">
            <a:spLocks noGrp="1"/>
          </p:cNvSpPr>
          <p:nvPr>
            <p:ph type="title"/>
          </p:nvPr>
        </p:nvSpPr>
        <p:spPr>
          <a:xfrm>
            <a:off x="720000" y="535000"/>
            <a:ext cx="4502400" cy="1005300"/>
          </a:xfrm>
          <a:prstGeom prst="rect">
            <a:avLst/>
          </a:prstGeom>
        </p:spPr>
        <p:txBody>
          <a:bodyPr spcFirstLastPara="1" wrap="square" lIns="91425" tIns="91425" rIns="91425" bIns="91425" anchor="t" anchorCtr="0">
            <a:noAutofit/>
          </a:bodyPr>
          <a:lstStyle>
            <a:lvl1pPr lvl="0" algn="l">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115" name="Google Shape;4115;g30531508078_0_9803"/>
          <p:cNvSpPr txBox="1">
            <a:spLocks noGrp="1"/>
          </p:cNvSpPr>
          <p:nvPr>
            <p:ph type="body" idx="1"/>
          </p:nvPr>
        </p:nvSpPr>
        <p:spPr>
          <a:xfrm>
            <a:off x="720000" y="1762650"/>
            <a:ext cx="4502400" cy="209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4116" name="Google Shape;4116;g30531508078_0_9803"/>
          <p:cNvSpPr/>
          <p:nvPr/>
        </p:nvSpPr>
        <p:spPr>
          <a:xfrm rot="1175372">
            <a:off x="-85278" y="4252749"/>
            <a:ext cx="1600754" cy="1772890"/>
          </a:xfrm>
          <a:prstGeom prst="star10">
            <a:avLst>
              <a:gd name="adj" fmla="val 28501"/>
              <a:gd name="hf" fmla="val 105146"/>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g30531508078_0_9803"/>
          <p:cNvSpPr/>
          <p:nvPr/>
        </p:nvSpPr>
        <p:spPr>
          <a:xfrm>
            <a:off x="408586" y="18500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18" name="Google Shape;4118;g30531508078_0_9803"/>
          <p:cNvGrpSpPr/>
          <p:nvPr/>
        </p:nvGrpSpPr>
        <p:grpSpPr>
          <a:xfrm>
            <a:off x="4623400" y="-798388"/>
            <a:ext cx="1560300" cy="1560300"/>
            <a:chOff x="2635175" y="-705975"/>
            <a:chExt cx="1560300" cy="1560300"/>
          </a:xfrm>
        </p:grpSpPr>
        <p:sp>
          <p:nvSpPr>
            <p:cNvPr id="4119" name="Google Shape;4119;g30531508078_0_9803"/>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g30531508078_0_9803"/>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21" name="Google Shape;4121;g30531508078_0_9803"/>
          <p:cNvGrpSpPr/>
          <p:nvPr/>
        </p:nvGrpSpPr>
        <p:grpSpPr>
          <a:xfrm flipH="1">
            <a:off x="4623390" y="4625291"/>
            <a:ext cx="4520612" cy="518202"/>
            <a:chOff x="515762" y="4625291"/>
            <a:chExt cx="4520612" cy="518202"/>
          </a:xfrm>
        </p:grpSpPr>
        <p:sp>
          <p:nvSpPr>
            <p:cNvPr id="4122" name="Google Shape;4122;g30531508078_0_9803"/>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g30531508078_0_9803"/>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g30531508078_0_9803"/>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g30531508078_0_9803"/>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g30531508078_0_9803"/>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g30531508078_0_9803"/>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g30531508078_0_9803"/>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g30531508078_0_9803"/>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g30531508078_0_9803"/>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g30531508078_0_9803"/>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g30531508078_0_9803"/>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g30531508078_0_9803"/>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g30531508078_0_9803"/>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g30531508078_0_9803"/>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g30531508078_0_9803"/>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g30531508078_0_9803"/>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g30531508078_0_9803"/>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g30531508078_0_9803"/>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g30531508078_0_9803"/>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g30531508078_0_9803"/>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g30531508078_0_9803"/>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g30531508078_0_9803"/>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g30531508078_0_9803"/>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g30531508078_0_9803"/>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g30531508078_0_9803"/>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g30531508078_0_9803"/>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g30531508078_0_9803"/>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g30531508078_0_9803"/>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g30531508078_0_9803"/>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g30531508078_0_9803"/>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g30531508078_0_9803"/>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g30531508078_0_9803"/>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g30531508078_0_9803"/>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g30531508078_0_9803"/>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g30531508078_0_9803"/>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g30531508078_0_9803"/>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g30531508078_0_9803"/>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g30531508078_0_9803"/>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g30531508078_0_9803"/>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g30531508078_0_9803"/>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g30531508078_0_9803"/>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g30531508078_0_9803"/>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g30531508078_0_9803"/>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g30531508078_0_9803"/>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g30531508078_0_9803"/>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g30531508078_0_9803"/>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g30531508078_0_9803"/>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g30531508078_0_9803"/>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g30531508078_0_9803"/>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g30531508078_0_9803"/>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g30531508078_0_9803"/>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g30531508078_0_9803"/>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g30531508078_0_9803"/>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g30531508078_0_9803"/>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g30531508078_0_9803"/>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g30531508078_0_9803"/>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g30531508078_0_9803"/>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g30531508078_0_9803"/>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g30531508078_0_9803"/>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g30531508078_0_9803"/>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g30531508078_0_9803"/>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g30531508078_0_9803"/>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g30531508078_0_9803"/>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g30531508078_0_9803"/>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g30531508078_0_9803"/>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g30531508078_0_9803"/>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g30531508078_0_9803"/>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g30531508078_0_9803"/>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g30531508078_0_9803"/>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g30531508078_0_9803"/>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92" name="Google Shape;4192;g30531508078_0_9803"/>
          <p:cNvSpPr/>
          <p:nvPr/>
        </p:nvSpPr>
        <p:spPr>
          <a:xfrm>
            <a:off x="8655541" y="3400975"/>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193"/>
        <p:cNvGrpSpPr/>
        <p:nvPr/>
      </p:nvGrpSpPr>
      <p:grpSpPr>
        <a:xfrm>
          <a:off x="0" y="0"/>
          <a:ext cx="0" cy="0"/>
          <a:chOff x="0" y="0"/>
          <a:chExt cx="0" cy="0"/>
        </a:xfrm>
      </p:grpSpPr>
      <p:sp>
        <p:nvSpPr>
          <p:cNvPr id="4194" name="Google Shape;4194;g30531508078_0_9883"/>
          <p:cNvSpPr txBox="1">
            <a:spLocks noGrp="1"/>
          </p:cNvSpPr>
          <p:nvPr>
            <p:ph type="title"/>
          </p:nvPr>
        </p:nvSpPr>
        <p:spPr>
          <a:xfrm>
            <a:off x="720000" y="1459500"/>
            <a:ext cx="7704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solidFill>
                  <a:schemeClr val="dk2"/>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4195" name="Google Shape;4195;g30531508078_0_9883"/>
          <p:cNvGrpSpPr/>
          <p:nvPr/>
        </p:nvGrpSpPr>
        <p:grpSpPr>
          <a:xfrm flipH="1">
            <a:off x="2311690" y="-9"/>
            <a:ext cx="4520612" cy="518202"/>
            <a:chOff x="515762" y="4625291"/>
            <a:chExt cx="4520612" cy="518202"/>
          </a:xfrm>
        </p:grpSpPr>
        <p:sp>
          <p:nvSpPr>
            <p:cNvPr id="4196" name="Google Shape;4196;g30531508078_0_9883"/>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g30531508078_0_9883"/>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g30531508078_0_9883"/>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g30531508078_0_9883"/>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g30531508078_0_9883"/>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g30531508078_0_9883"/>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g30531508078_0_9883"/>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g30531508078_0_9883"/>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g30531508078_0_9883"/>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g30531508078_0_9883"/>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g30531508078_0_9883"/>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g30531508078_0_9883"/>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g30531508078_0_9883"/>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g30531508078_0_9883"/>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g30531508078_0_9883"/>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g30531508078_0_9883"/>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g30531508078_0_9883"/>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g30531508078_0_9883"/>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g30531508078_0_9883"/>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g30531508078_0_9883"/>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g30531508078_0_9883"/>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g30531508078_0_9883"/>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g30531508078_0_9883"/>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g30531508078_0_9883"/>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g30531508078_0_9883"/>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g30531508078_0_9883"/>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g30531508078_0_9883"/>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g30531508078_0_9883"/>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g30531508078_0_9883"/>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g30531508078_0_9883"/>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g30531508078_0_9883"/>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g30531508078_0_9883"/>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g30531508078_0_9883"/>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g30531508078_0_9883"/>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g30531508078_0_9883"/>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g30531508078_0_9883"/>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g30531508078_0_9883"/>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g30531508078_0_9883"/>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g30531508078_0_9883"/>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g30531508078_0_9883"/>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g30531508078_0_9883"/>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g30531508078_0_9883"/>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g30531508078_0_9883"/>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g30531508078_0_9883"/>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g30531508078_0_9883"/>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g30531508078_0_9883"/>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g30531508078_0_9883"/>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g30531508078_0_9883"/>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g30531508078_0_9883"/>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g30531508078_0_9883"/>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g30531508078_0_9883"/>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g30531508078_0_9883"/>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g30531508078_0_9883"/>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g30531508078_0_9883"/>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g30531508078_0_9883"/>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g30531508078_0_9883"/>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g30531508078_0_9883"/>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g30531508078_0_9883"/>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g30531508078_0_9883"/>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g30531508078_0_9883"/>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g30531508078_0_9883"/>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g30531508078_0_9883"/>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g30531508078_0_9883"/>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g30531508078_0_9883"/>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g30531508078_0_9883"/>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g30531508078_0_9883"/>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g30531508078_0_9883"/>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g30531508078_0_9883"/>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g30531508078_0_9883"/>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g30531508078_0_9883"/>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66" name="Google Shape;4266;g30531508078_0_9883"/>
          <p:cNvGrpSpPr/>
          <p:nvPr/>
        </p:nvGrpSpPr>
        <p:grpSpPr>
          <a:xfrm>
            <a:off x="-711011" y="4365550"/>
            <a:ext cx="1560300" cy="1560300"/>
            <a:chOff x="2635175" y="-705975"/>
            <a:chExt cx="1560300" cy="1560300"/>
          </a:xfrm>
        </p:grpSpPr>
        <p:sp>
          <p:nvSpPr>
            <p:cNvPr id="4267" name="Google Shape;4267;g30531508078_0_9883"/>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g30531508078_0_9883"/>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69" name="Google Shape;4269;g30531508078_0_9883"/>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g30531508078_0_9883"/>
          <p:cNvSpPr/>
          <p:nvPr/>
        </p:nvSpPr>
        <p:spPr>
          <a:xfrm>
            <a:off x="8444889" y="-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g30531508078_0_9883"/>
          <p:cNvSpPr/>
          <p:nvPr/>
        </p:nvSpPr>
        <p:spPr>
          <a:xfrm>
            <a:off x="2959288" y="46085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69"/>
        <p:cNvGrpSpPr/>
        <p:nvPr/>
      </p:nvGrpSpPr>
      <p:grpSpPr>
        <a:xfrm>
          <a:off x="0" y="0"/>
          <a:ext cx="0" cy="0"/>
          <a:chOff x="0" y="0"/>
          <a:chExt cx="0" cy="0"/>
        </a:xfrm>
      </p:grpSpPr>
      <p:sp>
        <p:nvSpPr>
          <p:cNvPr id="470" name="Google Shape;470;g30531508078_0_2283"/>
          <p:cNvSpPr txBox="1">
            <a:spLocks noGrp="1"/>
          </p:cNvSpPr>
          <p:nvPr>
            <p:ph type="title"/>
          </p:nvPr>
        </p:nvSpPr>
        <p:spPr>
          <a:xfrm>
            <a:off x="720000" y="1459500"/>
            <a:ext cx="77040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8000">
                <a:solidFill>
                  <a:schemeClr val="dk2"/>
                </a:solidFill>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grpSp>
        <p:nvGrpSpPr>
          <p:cNvPr id="471" name="Google Shape;471;g30531508078_0_2283"/>
          <p:cNvGrpSpPr/>
          <p:nvPr/>
        </p:nvGrpSpPr>
        <p:grpSpPr>
          <a:xfrm flipH="1">
            <a:off x="2311690" y="-9"/>
            <a:ext cx="4520612" cy="518202"/>
            <a:chOff x="515762" y="4625291"/>
            <a:chExt cx="4520612" cy="518202"/>
          </a:xfrm>
        </p:grpSpPr>
        <p:sp>
          <p:nvSpPr>
            <p:cNvPr id="472" name="Google Shape;472;g30531508078_0_2283"/>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g30531508078_0_2283"/>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g30531508078_0_2283"/>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g30531508078_0_2283"/>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g30531508078_0_2283"/>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g30531508078_0_2283"/>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g30531508078_0_2283"/>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g30531508078_0_2283"/>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g30531508078_0_2283"/>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g30531508078_0_2283"/>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g30531508078_0_2283"/>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g30531508078_0_2283"/>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g30531508078_0_2283"/>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g30531508078_0_2283"/>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g30531508078_0_2283"/>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g30531508078_0_2283"/>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g30531508078_0_2283"/>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g30531508078_0_2283"/>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g30531508078_0_2283"/>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g30531508078_0_2283"/>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g30531508078_0_2283"/>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g30531508078_0_2283"/>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g30531508078_0_2283"/>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g30531508078_0_2283"/>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g30531508078_0_2283"/>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g30531508078_0_2283"/>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g30531508078_0_2283"/>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g30531508078_0_2283"/>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g30531508078_0_2283"/>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g30531508078_0_2283"/>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g30531508078_0_2283"/>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g30531508078_0_2283"/>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g30531508078_0_2283"/>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g30531508078_0_2283"/>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g30531508078_0_2283"/>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g30531508078_0_2283"/>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g30531508078_0_2283"/>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g30531508078_0_2283"/>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g30531508078_0_2283"/>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g30531508078_0_2283"/>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g30531508078_0_2283"/>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g30531508078_0_2283"/>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g30531508078_0_2283"/>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g30531508078_0_2283"/>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g30531508078_0_2283"/>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g30531508078_0_2283"/>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g30531508078_0_2283"/>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g30531508078_0_2283"/>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g30531508078_0_2283"/>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g30531508078_0_2283"/>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g30531508078_0_2283"/>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g30531508078_0_2283"/>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g30531508078_0_2283"/>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g30531508078_0_2283"/>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g30531508078_0_2283"/>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g30531508078_0_2283"/>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g30531508078_0_2283"/>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g30531508078_0_2283"/>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g30531508078_0_2283"/>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g30531508078_0_2283"/>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g30531508078_0_2283"/>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g30531508078_0_2283"/>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g30531508078_0_2283"/>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g30531508078_0_2283"/>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g30531508078_0_2283"/>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g30531508078_0_2283"/>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g30531508078_0_2283"/>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g30531508078_0_2283"/>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g30531508078_0_2283"/>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g30531508078_0_2283"/>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 name="Google Shape;542;g30531508078_0_2283"/>
          <p:cNvGrpSpPr/>
          <p:nvPr/>
        </p:nvGrpSpPr>
        <p:grpSpPr>
          <a:xfrm>
            <a:off x="-711011" y="4365550"/>
            <a:ext cx="1560300" cy="1560300"/>
            <a:chOff x="2635175" y="-705975"/>
            <a:chExt cx="1560300" cy="1560300"/>
          </a:xfrm>
        </p:grpSpPr>
        <p:sp>
          <p:nvSpPr>
            <p:cNvPr id="543" name="Google Shape;543;g30531508078_0_2283"/>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g30531508078_0_2283"/>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 name="Google Shape;545;g30531508078_0_2283"/>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g30531508078_0_2283"/>
          <p:cNvSpPr/>
          <p:nvPr/>
        </p:nvSpPr>
        <p:spPr>
          <a:xfrm>
            <a:off x="8444889" y="-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g30531508078_0_2283"/>
          <p:cNvSpPr/>
          <p:nvPr/>
        </p:nvSpPr>
        <p:spPr>
          <a:xfrm>
            <a:off x="2959288" y="46085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272"/>
        <p:cNvGrpSpPr/>
        <p:nvPr/>
      </p:nvGrpSpPr>
      <p:grpSpPr>
        <a:xfrm>
          <a:off x="0" y="0"/>
          <a:ext cx="0" cy="0"/>
          <a:chOff x="0" y="0"/>
          <a:chExt cx="0" cy="0"/>
        </a:xfrm>
      </p:grpSpPr>
      <p:sp>
        <p:nvSpPr>
          <p:cNvPr id="4273" name="Google Shape;4273;g30531508078_0_9962"/>
          <p:cNvSpPr txBox="1">
            <a:spLocks noGrp="1"/>
          </p:cNvSpPr>
          <p:nvPr>
            <p:ph type="title"/>
          </p:nvPr>
        </p:nvSpPr>
        <p:spPr>
          <a:xfrm>
            <a:off x="2188175" y="1616700"/>
            <a:ext cx="4767900" cy="6741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5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274" name="Google Shape;4274;g30531508078_0_9962"/>
          <p:cNvSpPr txBox="1">
            <a:spLocks noGrp="1"/>
          </p:cNvSpPr>
          <p:nvPr>
            <p:ph type="subTitle" idx="1"/>
          </p:nvPr>
        </p:nvSpPr>
        <p:spPr>
          <a:xfrm>
            <a:off x="2188075" y="2290800"/>
            <a:ext cx="4767900" cy="133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grpSp>
        <p:nvGrpSpPr>
          <p:cNvPr id="4275" name="Google Shape;4275;g30531508078_0_9962"/>
          <p:cNvGrpSpPr/>
          <p:nvPr/>
        </p:nvGrpSpPr>
        <p:grpSpPr>
          <a:xfrm flipH="1">
            <a:off x="2311765" y="-9"/>
            <a:ext cx="4520612" cy="518202"/>
            <a:chOff x="515762" y="4625291"/>
            <a:chExt cx="4520612" cy="518202"/>
          </a:xfrm>
        </p:grpSpPr>
        <p:sp>
          <p:nvSpPr>
            <p:cNvPr id="4276" name="Google Shape;4276;g30531508078_0_9962"/>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g30531508078_0_9962"/>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g30531508078_0_9962"/>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g30531508078_0_9962"/>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g30531508078_0_9962"/>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g30531508078_0_9962"/>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g30531508078_0_9962"/>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g30531508078_0_9962"/>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g30531508078_0_9962"/>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g30531508078_0_9962"/>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g30531508078_0_9962"/>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g30531508078_0_9962"/>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g30531508078_0_9962"/>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g30531508078_0_9962"/>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g30531508078_0_9962"/>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g30531508078_0_9962"/>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g30531508078_0_9962"/>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g30531508078_0_9962"/>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g30531508078_0_9962"/>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g30531508078_0_9962"/>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g30531508078_0_9962"/>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g30531508078_0_9962"/>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g30531508078_0_9962"/>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g30531508078_0_9962"/>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g30531508078_0_9962"/>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g30531508078_0_9962"/>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g30531508078_0_9962"/>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g30531508078_0_9962"/>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g30531508078_0_9962"/>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g30531508078_0_9962"/>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g30531508078_0_9962"/>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g30531508078_0_9962"/>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g30531508078_0_9962"/>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g30531508078_0_9962"/>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g30531508078_0_9962"/>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g30531508078_0_9962"/>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g30531508078_0_9962"/>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g30531508078_0_9962"/>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g30531508078_0_9962"/>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g30531508078_0_9962"/>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g30531508078_0_9962"/>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g30531508078_0_9962"/>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g30531508078_0_9962"/>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g30531508078_0_9962"/>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g30531508078_0_9962"/>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g30531508078_0_9962"/>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g30531508078_0_9962"/>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g30531508078_0_9962"/>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g30531508078_0_9962"/>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g30531508078_0_9962"/>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g30531508078_0_9962"/>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g30531508078_0_9962"/>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g30531508078_0_9962"/>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g30531508078_0_9962"/>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g30531508078_0_9962"/>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g30531508078_0_9962"/>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g30531508078_0_9962"/>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g30531508078_0_9962"/>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g30531508078_0_9962"/>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g30531508078_0_9962"/>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g30531508078_0_9962"/>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g30531508078_0_9962"/>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g30531508078_0_9962"/>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g30531508078_0_9962"/>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g30531508078_0_9962"/>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g30531508078_0_9962"/>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g30531508078_0_9962"/>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g30531508078_0_9962"/>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g30531508078_0_9962"/>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g30531508078_0_9962"/>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6" name="Google Shape;4346;g30531508078_0_9962"/>
          <p:cNvSpPr/>
          <p:nvPr/>
        </p:nvSpPr>
        <p:spPr>
          <a:xfrm rot="10800000">
            <a:off x="-8061" y="95672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g30531508078_0_9962"/>
          <p:cNvSpPr/>
          <p:nvPr/>
        </p:nvSpPr>
        <p:spPr>
          <a:xfrm>
            <a:off x="8612969" y="246015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g30531508078_0_9962"/>
          <p:cNvSpPr/>
          <p:nvPr/>
        </p:nvSpPr>
        <p:spPr>
          <a:xfrm>
            <a:off x="1537311" y="1178625"/>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g30531508078_0_9962"/>
          <p:cNvSpPr/>
          <p:nvPr/>
        </p:nvSpPr>
        <p:spPr>
          <a:xfrm rot="-1080660">
            <a:off x="7310196" y="782844"/>
            <a:ext cx="538487" cy="596548"/>
          </a:xfrm>
          <a:prstGeom prst="star10">
            <a:avLst>
              <a:gd name="adj" fmla="val 28501"/>
              <a:gd name="hf" fmla="val 105146"/>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50"/>
        <p:cNvGrpSpPr/>
        <p:nvPr/>
      </p:nvGrpSpPr>
      <p:grpSpPr>
        <a:xfrm>
          <a:off x="0" y="0"/>
          <a:ext cx="0" cy="0"/>
          <a:chOff x="0" y="0"/>
          <a:chExt cx="0" cy="0"/>
        </a:xfrm>
      </p:grpSpPr>
      <p:sp>
        <p:nvSpPr>
          <p:cNvPr id="4351" name="Google Shape;4351;g30531508078_0_10040"/>
          <p:cNvSpPr txBox="1">
            <a:spLocks noGrp="1"/>
          </p:cNvSpPr>
          <p:nvPr>
            <p:ph type="title"/>
          </p:nvPr>
        </p:nvSpPr>
        <p:spPr>
          <a:xfrm>
            <a:off x="720000" y="702900"/>
            <a:ext cx="4563600" cy="1134300"/>
          </a:xfrm>
          <a:prstGeom prst="rect">
            <a:avLst/>
          </a:prstGeom>
          <a:noFill/>
        </p:spPr>
        <p:txBody>
          <a:bodyPr spcFirstLastPara="1" wrap="square" lIns="91425" tIns="91425" rIns="91425" bIns="91425" anchor="ctr" anchorCtr="0">
            <a:noAutofit/>
          </a:bodyPr>
          <a:lstStyle>
            <a:lvl1pPr lvl="0" algn="l">
              <a:spcBef>
                <a:spcPts val="0"/>
              </a:spcBef>
              <a:spcAft>
                <a:spcPts val="0"/>
              </a:spcAft>
              <a:buSzPts val="2800"/>
              <a:buNone/>
              <a:defRPr>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4352" name="Google Shape;4352;g30531508078_0_10040"/>
          <p:cNvSpPr/>
          <p:nvPr/>
        </p:nvSpPr>
        <p:spPr>
          <a:xfrm flipH="1">
            <a:off x="-11" y="19255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3" name="Google Shape;4353;g30531508078_0_10040"/>
          <p:cNvGrpSpPr/>
          <p:nvPr/>
        </p:nvGrpSpPr>
        <p:grpSpPr>
          <a:xfrm flipH="1">
            <a:off x="4623390" y="4625291"/>
            <a:ext cx="4520612" cy="518202"/>
            <a:chOff x="515762" y="4625291"/>
            <a:chExt cx="4520612" cy="518202"/>
          </a:xfrm>
        </p:grpSpPr>
        <p:sp>
          <p:nvSpPr>
            <p:cNvPr id="4354" name="Google Shape;4354;g30531508078_0_10040"/>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g30531508078_0_10040"/>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g30531508078_0_10040"/>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g30531508078_0_10040"/>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g30531508078_0_10040"/>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g30531508078_0_10040"/>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g30531508078_0_10040"/>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g30531508078_0_10040"/>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g30531508078_0_10040"/>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g30531508078_0_10040"/>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g30531508078_0_10040"/>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g30531508078_0_10040"/>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g30531508078_0_10040"/>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g30531508078_0_10040"/>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g30531508078_0_10040"/>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g30531508078_0_10040"/>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g30531508078_0_10040"/>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g30531508078_0_10040"/>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g30531508078_0_10040"/>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g30531508078_0_10040"/>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g30531508078_0_10040"/>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g30531508078_0_10040"/>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g30531508078_0_10040"/>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g30531508078_0_10040"/>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g30531508078_0_10040"/>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g30531508078_0_10040"/>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g30531508078_0_10040"/>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g30531508078_0_10040"/>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g30531508078_0_10040"/>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g30531508078_0_10040"/>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g30531508078_0_10040"/>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g30531508078_0_10040"/>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g30531508078_0_10040"/>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g30531508078_0_10040"/>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g30531508078_0_10040"/>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g30531508078_0_10040"/>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g30531508078_0_10040"/>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g30531508078_0_10040"/>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g30531508078_0_10040"/>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g30531508078_0_10040"/>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g30531508078_0_10040"/>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g30531508078_0_10040"/>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g30531508078_0_10040"/>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g30531508078_0_10040"/>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g30531508078_0_10040"/>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g30531508078_0_10040"/>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g30531508078_0_10040"/>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g30531508078_0_10040"/>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g30531508078_0_10040"/>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g30531508078_0_10040"/>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g30531508078_0_10040"/>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g30531508078_0_10040"/>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g30531508078_0_10040"/>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g30531508078_0_10040"/>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g30531508078_0_10040"/>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g30531508078_0_10040"/>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g30531508078_0_10040"/>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g30531508078_0_10040"/>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g30531508078_0_10040"/>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g30531508078_0_10040"/>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g30531508078_0_10040"/>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g30531508078_0_10040"/>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g30531508078_0_10040"/>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g30531508078_0_10040"/>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g30531508078_0_10040"/>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g30531508078_0_10040"/>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g30531508078_0_10040"/>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g30531508078_0_10040"/>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g30531508078_0_10040"/>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g30531508078_0_10040"/>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24"/>
        <p:cNvGrpSpPr/>
        <p:nvPr/>
      </p:nvGrpSpPr>
      <p:grpSpPr>
        <a:xfrm>
          <a:off x="0" y="0"/>
          <a:ext cx="0" cy="0"/>
          <a:chOff x="0" y="0"/>
          <a:chExt cx="0" cy="0"/>
        </a:xfrm>
      </p:grpSpPr>
      <p:sp>
        <p:nvSpPr>
          <p:cNvPr id="4425" name="Google Shape;4425;g30531508078_0_10114"/>
          <p:cNvSpPr txBox="1">
            <a:spLocks noGrp="1"/>
          </p:cNvSpPr>
          <p:nvPr>
            <p:ph type="title" hasCustomPrompt="1"/>
          </p:nvPr>
        </p:nvSpPr>
        <p:spPr>
          <a:xfrm>
            <a:off x="1735000" y="1409525"/>
            <a:ext cx="5674200" cy="19128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8000">
                <a:solidFill>
                  <a:schemeClr val="dk2"/>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426" name="Google Shape;4426;g30531508078_0_10114"/>
          <p:cNvSpPr txBox="1">
            <a:spLocks noGrp="1"/>
          </p:cNvSpPr>
          <p:nvPr>
            <p:ph type="subTitle" idx="1"/>
          </p:nvPr>
        </p:nvSpPr>
        <p:spPr>
          <a:xfrm>
            <a:off x="1734950" y="3322350"/>
            <a:ext cx="56742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600">
                <a:solidFill>
                  <a:schemeClr val="lt1"/>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grpSp>
        <p:nvGrpSpPr>
          <p:cNvPr id="4427" name="Google Shape;4427;g30531508078_0_10114"/>
          <p:cNvGrpSpPr/>
          <p:nvPr/>
        </p:nvGrpSpPr>
        <p:grpSpPr>
          <a:xfrm>
            <a:off x="-711011" y="4365550"/>
            <a:ext cx="1560300" cy="1560300"/>
            <a:chOff x="2635175" y="-705975"/>
            <a:chExt cx="1560300" cy="1560300"/>
          </a:xfrm>
        </p:grpSpPr>
        <p:sp>
          <p:nvSpPr>
            <p:cNvPr id="4428" name="Google Shape;4428;g30531508078_0_10114"/>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g30531508078_0_10114"/>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30" name="Google Shape;4430;g30531508078_0_10114"/>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g30531508078_0_10114"/>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g30531508078_0_10114"/>
          <p:cNvSpPr/>
          <p:nvPr/>
        </p:nvSpPr>
        <p:spPr>
          <a:xfrm flipH="1">
            <a:off x="-8061" y="19255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433" name="Google Shape;4433;g30531508078_0_10114"/>
          <p:cNvGrpSpPr/>
          <p:nvPr/>
        </p:nvGrpSpPr>
        <p:grpSpPr>
          <a:xfrm flipH="1">
            <a:off x="2311690" y="-9"/>
            <a:ext cx="4520612" cy="518202"/>
            <a:chOff x="515762" y="4625291"/>
            <a:chExt cx="4520612" cy="518202"/>
          </a:xfrm>
        </p:grpSpPr>
        <p:sp>
          <p:nvSpPr>
            <p:cNvPr id="4434" name="Google Shape;4434;g30531508078_0_10114"/>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g30531508078_0_10114"/>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g30531508078_0_10114"/>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g30531508078_0_10114"/>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g30531508078_0_10114"/>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g30531508078_0_10114"/>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g30531508078_0_10114"/>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g30531508078_0_10114"/>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g30531508078_0_10114"/>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g30531508078_0_10114"/>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g30531508078_0_10114"/>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g30531508078_0_10114"/>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g30531508078_0_10114"/>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g30531508078_0_10114"/>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g30531508078_0_10114"/>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g30531508078_0_10114"/>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g30531508078_0_10114"/>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g30531508078_0_10114"/>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g30531508078_0_10114"/>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g30531508078_0_10114"/>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g30531508078_0_10114"/>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g30531508078_0_10114"/>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g30531508078_0_10114"/>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g30531508078_0_10114"/>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g30531508078_0_10114"/>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g30531508078_0_10114"/>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g30531508078_0_10114"/>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g30531508078_0_10114"/>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g30531508078_0_10114"/>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g30531508078_0_10114"/>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g30531508078_0_10114"/>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g30531508078_0_10114"/>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g30531508078_0_10114"/>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g30531508078_0_10114"/>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g30531508078_0_10114"/>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g30531508078_0_10114"/>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g30531508078_0_10114"/>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g30531508078_0_10114"/>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g30531508078_0_10114"/>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g30531508078_0_10114"/>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g30531508078_0_10114"/>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g30531508078_0_10114"/>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g30531508078_0_10114"/>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g30531508078_0_10114"/>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g30531508078_0_10114"/>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g30531508078_0_10114"/>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g30531508078_0_10114"/>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g30531508078_0_10114"/>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g30531508078_0_10114"/>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g30531508078_0_10114"/>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g30531508078_0_10114"/>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g30531508078_0_10114"/>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g30531508078_0_10114"/>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g30531508078_0_10114"/>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g30531508078_0_10114"/>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g30531508078_0_10114"/>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g30531508078_0_10114"/>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g30531508078_0_10114"/>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g30531508078_0_10114"/>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g30531508078_0_10114"/>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g30531508078_0_10114"/>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g30531508078_0_10114"/>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g30531508078_0_10114"/>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g30531508078_0_10114"/>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g30531508078_0_10114"/>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g30531508078_0_10114"/>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g30531508078_0_10114"/>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g30531508078_0_10114"/>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g30531508078_0_10114"/>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g30531508078_0_10114"/>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504"/>
        <p:cNvGrpSpPr/>
        <p:nvPr/>
      </p:nvGrpSpPr>
      <p:grpSpPr>
        <a:xfrm>
          <a:off x="0" y="0"/>
          <a:ext cx="0" cy="0"/>
          <a:chOff x="0" y="0"/>
          <a:chExt cx="0" cy="0"/>
        </a:xfrm>
      </p:grpSpPr>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4505"/>
        <p:cNvGrpSpPr/>
        <p:nvPr/>
      </p:nvGrpSpPr>
      <p:grpSpPr>
        <a:xfrm>
          <a:off x="0" y="0"/>
          <a:ext cx="0" cy="0"/>
          <a:chOff x="0" y="0"/>
          <a:chExt cx="0" cy="0"/>
        </a:xfrm>
      </p:grpSpPr>
      <p:sp>
        <p:nvSpPr>
          <p:cNvPr id="4506" name="Google Shape;4506;g30531508078_0_10195"/>
          <p:cNvSpPr txBox="1">
            <a:spLocks noGrp="1"/>
          </p:cNvSpPr>
          <p:nvPr>
            <p:ph type="title" hasCustomPrompt="1"/>
          </p:nvPr>
        </p:nvSpPr>
        <p:spPr>
          <a:xfrm>
            <a:off x="855188" y="1790000"/>
            <a:ext cx="911700" cy="621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4507" name="Google Shape;4507;g30531508078_0_10195"/>
          <p:cNvSpPr txBox="1">
            <a:spLocks noGrp="1"/>
          </p:cNvSpPr>
          <p:nvPr>
            <p:ph type="subTitle" idx="1"/>
          </p:nvPr>
        </p:nvSpPr>
        <p:spPr>
          <a:xfrm>
            <a:off x="1915580" y="1999886"/>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508" name="Google Shape;4508;g30531508078_0_10195"/>
          <p:cNvSpPr txBox="1">
            <a:spLocks noGrp="1"/>
          </p:cNvSpPr>
          <p:nvPr>
            <p:ph type="title" idx="2" hasCustomPrompt="1"/>
          </p:nvPr>
        </p:nvSpPr>
        <p:spPr>
          <a:xfrm>
            <a:off x="4839122" y="1790000"/>
            <a:ext cx="911700" cy="621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4509" name="Google Shape;4509;g30531508078_0_10195"/>
          <p:cNvSpPr txBox="1">
            <a:spLocks noGrp="1"/>
          </p:cNvSpPr>
          <p:nvPr>
            <p:ph type="subTitle" idx="3"/>
          </p:nvPr>
        </p:nvSpPr>
        <p:spPr>
          <a:xfrm>
            <a:off x="5894700" y="1999886"/>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510" name="Google Shape;4510;g30531508078_0_10195"/>
          <p:cNvSpPr txBox="1">
            <a:spLocks noGrp="1"/>
          </p:cNvSpPr>
          <p:nvPr>
            <p:ph type="title" idx="4" hasCustomPrompt="1"/>
          </p:nvPr>
        </p:nvSpPr>
        <p:spPr>
          <a:xfrm>
            <a:off x="855188" y="3159650"/>
            <a:ext cx="911700" cy="6249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4511" name="Google Shape;4511;g30531508078_0_10195"/>
          <p:cNvSpPr txBox="1">
            <a:spLocks noGrp="1"/>
          </p:cNvSpPr>
          <p:nvPr>
            <p:ph type="subTitle" idx="5"/>
          </p:nvPr>
        </p:nvSpPr>
        <p:spPr>
          <a:xfrm>
            <a:off x="1915580" y="3372611"/>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512" name="Google Shape;4512;g30531508078_0_10195"/>
          <p:cNvSpPr txBox="1">
            <a:spLocks noGrp="1"/>
          </p:cNvSpPr>
          <p:nvPr>
            <p:ph type="title" idx="6" hasCustomPrompt="1"/>
          </p:nvPr>
        </p:nvSpPr>
        <p:spPr>
          <a:xfrm>
            <a:off x="4839122" y="3159650"/>
            <a:ext cx="911700" cy="6210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21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r>
              <a:t>xx%</a:t>
            </a:r>
          </a:p>
        </p:txBody>
      </p:sp>
      <p:sp>
        <p:nvSpPr>
          <p:cNvPr id="4513" name="Google Shape;4513;g30531508078_0_10195"/>
          <p:cNvSpPr txBox="1">
            <a:spLocks noGrp="1"/>
          </p:cNvSpPr>
          <p:nvPr>
            <p:ph type="subTitle" idx="7"/>
          </p:nvPr>
        </p:nvSpPr>
        <p:spPr>
          <a:xfrm>
            <a:off x="5894700" y="3372611"/>
            <a:ext cx="2529300" cy="4848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latin typeface="Raleway Medium"/>
                <a:ea typeface="Raleway Medium"/>
                <a:cs typeface="Raleway Medium"/>
                <a:sym typeface="Raleway Medium"/>
              </a:defRPr>
            </a:lvl1pPr>
            <a:lvl2pPr lvl="1">
              <a:lnSpc>
                <a:spcPct val="100000"/>
              </a:lnSpc>
              <a:spcBef>
                <a:spcPts val="0"/>
              </a:spcBef>
              <a:spcAft>
                <a:spcPts val="0"/>
              </a:spcAft>
              <a:buSzPts val="1400"/>
              <a:buNone/>
              <a:defRPr/>
            </a:lvl2pPr>
            <a:lvl3pPr lvl="2">
              <a:lnSpc>
                <a:spcPct val="100000"/>
              </a:lnSpc>
              <a:spcBef>
                <a:spcPts val="0"/>
              </a:spcBef>
              <a:spcAft>
                <a:spcPts val="0"/>
              </a:spcAft>
              <a:buSzPts val="1400"/>
              <a:buNone/>
              <a:defRPr/>
            </a:lvl3pPr>
            <a:lvl4pPr lvl="3">
              <a:lnSpc>
                <a:spcPct val="100000"/>
              </a:lnSpc>
              <a:spcBef>
                <a:spcPts val="0"/>
              </a:spcBef>
              <a:spcAft>
                <a:spcPts val="0"/>
              </a:spcAft>
              <a:buSzPts val="1400"/>
              <a:buNone/>
              <a:defRPr/>
            </a:lvl4pPr>
            <a:lvl5pPr lvl="4">
              <a:lnSpc>
                <a:spcPct val="100000"/>
              </a:lnSpc>
              <a:spcBef>
                <a:spcPts val="0"/>
              </a:spcBef>
              <a:spcAft>
                <a:spcPts val="0"/>
              </a:spcAft>
              <a:buSzPts val="1400"/>
              <a:buNone/>
              <a:defRPr/>
            </a:lvl5pPr>
            <a:lvl6pPr lvl="5">
              <a:lnSpc>
                <a:spcPct val="100000"/>
              </a:lnSpc>
              <a:spcBef>
                <a:spcPts val="0"/>
              </a:spcBef>
              <a:spcAft>
                <a:spcPts val="0"/>
              </a:spcAft>
              <a:buSzPts val="1400"/>
              <a:buNone/>
              <a:defRPr/>
            </a:lvl6pPr>
            <a:lvl7pPr lvl="6">
              <a:lnSpc>
                <a:spcPct val="100000"/>
              </a:lnSpc>
              <a:spcBef>
                <a:spcPts val="0"/>
              </a:spcBef>
              <a:spcAft>
                <a:spcPts val="0"/>
              </a:spcAft>
              <a:buSzPts val="1400"/>
              <a:buNone/>
              <a:defRPr/>
            </a:lvl7pPr>
            <a:lvl8pPr lvl="7">
              <a:lnSpc>
                <a:spcPct val="100000"/>
              </a:lnSpc>
              <a:spcBef>
                <a:spcPts val="0"/>
              </a:spcBef>
              <a:spcAft>
                <a:spcPts val="0"/>
              </a:spcAft>
              <a:buSzPts val="1400"/>
              <a:buNone/>
              <a:defRPr/>
            </a:lvl8pPr>
            <a:lvl9pPr lvl="8">
              <a:lnSpc>
                <a:spcPct val="100000"/>
              </a:lnSpc>
              <a:spcBef>
                <a:spcPts val="0"/>
              </a:spcBef>
              <a:spcAft>
                <a:spcPts val="0"/>
              </a:spcAft>
              <a:buSzPts val="1400"/>
              <a:buNone/>
              <a:defRPr/>
            </a:lvl9pPr>
          </a:lstStyle>
          <a:p>
            <a:endParaRPr/>
          </a:p>
        </p:txBody>
      </p:sp>
      <p:sp>
        <p:nvSpPr>
          <p:cNvPr id="4514" name="Google Shape;4514;g30531508078_0_10195"/>
          <p:cNvSpPr txBox="1">
            <a:spLocks noGrp="1"/>
          </p:cNvSpPr>
          <p:nvPr>
            <p:ph type="title" idx="8"/>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15" name="Google Shape;4515;g30531508078_0_10195"/>
          <p:cNvSpPr txBox="1">
            <a:spLocks noGrp="1"/>
          </p:cNvSpPr>
          <p:nvPr>
            <p:ph type="subTitle" idx="9"/>
          </p:nvPr>
        </p:nvSpPr>
        <p:spPr>
          <a:xfrm>
            <a:off x="1915580" y="1715800"/>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516" name="Google Shape;4516;g30531508078_0_10195"/>
          <p:cNvSpPr txBox="1">
            <a:spLocks noGrp="1"/>
          </p:cNvSpPr>
          <p:nvPr>
            <p:ph type="subTitle" idx="13"/>
          </p:nvPr>
        </p:nvSpPr>
        <p:spPr>
          <a:xfrm>
            <a:off x="5894700" y="1715800"/>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517" name="Google Shape;4517;g30531508078_0_10195"/>
          <p:cNvSpPr txBox="1">
            <a:spLocks noGrp="1"/>
          </p:cNvSpPr>
          <p:nvPr>
            <p:ph type="subTitle" idx="14"/>
          </p:nvPr>
        </p:nvSpPr>
        <p:spPr>
          <a:xfrm>
            <a:off x="1915580" y="3090225"/>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518" name="Google Shape;4518;g30531508078_0_10195"/>
          <p:cNvSpPr txBox="1">
            <a:spLocks noGrp="1"/>
          </p:cNvSpPr>
          <p:nvPr>
            <p:ph type="subTitle" idx="15"/>
          </p:nvPr>
        </p:nvSpPr>
        <p:spPr>
          <a:xfrm>
            <a:off x="5894700" y="3090221"/>
            <a:ext cx="25293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519" name="Google Shape;4519;g30531508078_0_10195"/>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20" name="Google Shape;4520;g30531508078_0_10195"/>
          <p:cNvGrpSpPr/>
          <p:nvPr/>
        </p:nvGrpSpPr>
        <p:grpSpPr>
          <a:xfrm flipH="1">
            <a:off x="-10" y="4625291"/>
            <a:ext cx="4520612" cy="518202"/>
            <a:chOff x="515762" y="4625291"/>
            <a:chExt cx="4520612" cy="518202"/>
          </a:xfrm>
        </p:grpSpPr>
        <p:sp>
          <p:nvSpPr>
            <p:cNvPr id="4521" name="Google Shape;4521;g30531508078_0_10195"/>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g30531508078_0_10195"/>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g30531508078_0_10195"/>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g30531508078_0_10195"/>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g30531508078_0_10195"/>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g30531508078_0_10195"/>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g30531508078_0_10195"/>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g30531508078_0_10195"/>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g30531508078_0_10195"/>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g30531508078_0_10195"/>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g30531508078_0_10195"/>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g30531508078_0_10195"/>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g30531508078_0_10195"/>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g30531508078_0_10195"/>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g30531508078_0_10195"/>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g30531508078_0_10195"/>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g30531508078_0_10195"/>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g30531508078_0_10195"/>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g30531508078_0_10195"/>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g30531508078_0_10195"/>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g30531508078_0_10195"/>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g30531508078_0_10195"/>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g30531508078_0_10195"/>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g30531508078_0_10195"/>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g30531508078_0_10195"/>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g30531508078_0_10195"/>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g30531508078_0_10195"/>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g30531508078_0_10195"/>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g30531508078_0_10195"/>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g30531508078_0_10195"/>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g30531508078_0_10195"/>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g30531508078_0_10195"/>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g30531508078_0_10195"/>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g30531508078_0_10195"/>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g30531508078_0_10195"/>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g30531508078_0_10195"/>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g30531508078_0_10195"/>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g30531508078_0_10195"/>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g30531508078_0_10195"/>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g30531508078_0_10195"/>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g30531508078_0_10195"/>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g30531508078_0_10195"/>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g30531508078_0_10195"/>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g30531508078_0_10195"/>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g30531508078_0_10195"/>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g30531508078_0_10195"/>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g30531508078_0_10195"/>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g30531508078_0_10195"/>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g30531508078_0_10195"/>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g30531508078_0_10195"/>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g30531508078_0_10195"/>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g30531508078_0_10195"/>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g30531508078_0_10195"/>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g30531508078_0_10195"/>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g30531508078_0_10195"/>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g30531508078_0_10195"/>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g30531508078_0_10195"/>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g30531508078_0_10195"/>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g30531508078_0_10195"/>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g30531508078_0_10195"/>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g30531508078_0_10195"/>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g30531508078_0_10195"/>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g30531508078_0_10195"/>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g30531508078_0_10195"/>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g30531508078_0_10195"/>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g30531508078_0_10195"/>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g30531508078_0_10195"/>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g30531508078_0_10195"/>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g30531508078_0_10195"/>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g30531508078_0_10195"/>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91" name="Google Shape;4591;g30531508078_0_10195"/>
          <p:cNvSpPr/>
          <p:nvPr/>
        </p:nvSpPr>
        <p:spPr>
          <a:xfrm>
            <a:off x="8518525" y="172289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4592"/>
        <p:cNvGrpSpPr/>
        <p:nvPr/>
      </p:nvGrpSpPr>
      <p:grpSpPr>
        <a:xfrm>
          <a:off x="0" y="0"/>
          <a:ext cx="0" cy="0"/>
          <a:chOff x="0" y="0"/>
          <a:chExt cx="0" cy="0"/>
        </a:xfrm>
      </p:grpSpPr>
      <p:sp>
        <p:nvSpPr>
          <p:cNvPr id="4593" name="Google Shape;4593;g30531508078_0_10282"/>
          <p:cNvSpPr txBox="1">
            <a:spLocks noGrp="1"/>
          </p:cNvSpPr>
          <p:nvPr>
            <p:ph type="title"/>
          </p:nvPr>
        </p:nvSpPr>
        <p:spPr>
          <a:xfrm>
            <a:off x="715100" y="3140075"/>
            <a:ext cx="5055000" cy="531900"/>
          </a:xfrm>
          <a:prstGeom prst="rect">
            <a:avLst/>
          </a:prstGeom>
        </p:spPr>
        <p:txBody>
          <a:bodyPr spcFirstLastPara="1" wrap="square" lIns="91425" tIns="91425" rIns="91425" bIns="91425" anchor="t" anchorCtr="0">
            <a:noAutofit/>
          </a:bodyPr>
          <a:lstStyle>
            <a:lvl1pPr lvl="0" algn="l">
              <a:spcBef>
                <a:spcPts val="0"/>
              </a:spcBef>
              <a:spcAft>
                <a:spcPts val="0"/>
              </a:spcAft>
              <a:buSzPts val="3000"/>
              <a:buNone/>
              <a:defRPr sz="2000"/>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endParaRPr/>
          </a:p>
        </p:txBody>
      </p:sp>
      <p:sp>
        <p:nvSpPr>
          <p:cNvPr id="4594" name="Google Shape;4594;g30531508078_0_10282"/>
          <p:cNvSpPr txBox="1">
            <a:spLocks noGrp="1"/>
          </p:cNvSpPr>
          <p:nvPr>
            <p:ph type="subTitle" idx="1"/>
          </p:nvPr>
        </p:nvSpPr>
        <p:spPr>
          <a:xfrm>
            <a:off x="715100" y="1471525"/>
            <a:ext cx="5055000" cy="1668600"/>
          </a:xfrm>
          <a:prstGeom prst="rect">
            <a:avLst/>
          </a:prstGeom>
        </p:spPr>
        <p:txBody>
          <a:bodyPr spcFirstLastPara="1" wrap="square" lIns="91425" tIns="91425" rIns="91425" bIns="91425" anchor="b" anchorCtr="0">
            <a:noAutofit/>
          </a:bodyPr>
          <a:lstStyle>
            <a:lvl1pPr lvl="0">
              <a:lnSpc>
                <a:spcPct val="100000"/>
              </a:lnSpc>
              <a:spcBef>
                <a:spcPts val="0"/>
              </a:spcBef>
              <a:spcAft>
                <a:spcPts val="0"/>
              </a:spcAft>
              <a:buSzPts val="2500"/>
              <a:buNone/>
              <a:defRPr sz="2800">
                <a:solidFill>
                  <a:schemeClr val="dk1"/>
                </a:solidFill>
              </a:defRPr>
            </a:lvl1pPr>
            <a:lvl2pPr lvl="1" algn="ctr">
              <a:lnSpc>
                <a:spcPct val="100000"/>
              </a:lnSpc>
              <a:spcBef>
                <a:spcPts val="0"/>
              </a:spcBef>
              <a:spcAft>
                <a:spcPts val="0"/>
              </a:spcAft>
              <a:buSzPts val="2500"/>
              <a:buNone/>
              <a:defRPr sz="2500"/>
            </a:lvl2pPr>
            <a:lvl3pPr lvl="2" algn="ctr">
              <a:lnSpc>
                <a:spcPct val="100000"/>
              </a:lnSpc>
              <a:spcBef>
                <a:spcPts val="0"/>
              </a:spcBef>
              <a:spcAft>
                <a:spcPts val="0"/>
              </a:spcAft>
              <a:buSzPts val="2500"/>
              <a:buNone/>
              <a:defRPr sz="2500"/>
            </a:lvl3pPr>
            <a:lvl4pPr lvl="3" algn="ctr">
              <a:lnSpc>
                <a:spcPct val="100000"/>
              </a:lnSpc>
              <a:spcBef>
                <a:spcPts val="0"/>
              </a:spcBef>
              <a:spcAft>
                <a:spcPts val="0"/>
              </a:spcAft>
              <a:buSzPts val="2500"/>
              <a:buNone/>
              <a:defRPr sz="2500"/>
            </a:lvl4pPr>
            <a:lvl5pPr lvl="4" algn="ctr">
              <a:lnSpc>
                <a:spcPct val="100000"/>
              </a:lnSpc>
              <a:spcBef>
                <a:spcPts val="0"/>
              </a:spcBef>
              <a:spcAft>
                <a:spcPts val="0"/>
              </a:spcAft>
              <a:buSzPts val="2500"/>
              <a:buNone/>
              <a:defRPr sz="2500"/>
            </a:lvl5pPr>
            <a:lvl6pPr lvl="5" algn="ctr">
              <a:lnSpc>
                <a:spcPct val="100000"/>
              </a:lnSpc>
              <a:spcBef>
                <a:spcPts val="0"/>
              </a:spcBef>
              <a:spcAft>
                <a:spcPts val="0"/>
              </a:spcAft>
              <a:buSzPts val="2500"/>
              <a:buNone/>
              <a:defRPr sz="2500"/>
            </a:lvl6pPr>
            <a:lvl7pPr lvl="6" algn="ctr">
              <a:lnSpc>
                <a:spcPct val="100000"/>
              </a:lnSpc>
              <a:spcBef>
                <a:spcPts val="0"/>
              </a:spcBef>
              <a:spcAft>
                <a:spcPts val="0"/>
              </a:spcAft>
              <a:buSzPts val="2500"/>
              <a:buNone/>
              <a:defRPr sz="2500"/>
            </a:lvl7pPr>
            <a:lvl8pPr lvl="7" algn="ctr">
              <a:lnSpc>
                <a:spcPct val="100000"/>
              </a:lnSpc>
              <a:spcBef>
                <a:spcPts val="0"/>
              </a:spcBef>
              <a:spcAft>
                <a:spcPts val="0"/>
              </a:spcAft>
              <a:buSzPts val="2500"/>
              <a:buNone/>
              <a:defRPr sz="2500"/>
            </a:lvl8pPr>
            <a:lvl9pPr lvl="8" algn="ctr">
              <a:lnSpc>
                <a:spcPct val="100000"/>
              </a:lnSpc>
              <a:spcBef>
                <a:spcPts val="0"/>
              </a:spcBef>
              <a:spcAft>
                <a:spcPts val="0"/>
              </a:spcAft>
              <a:buSzPts val="2500"/>
              <a:buNone/>
              <a:defRPr sz="2500"/>
            </a:lvl9pPr>
          </a:lstStyle>
          <a:p>
            <a:endParaRPr/>
          </a:p>
        </p:txBody>
      </p:sp>
      <p:grpSp>
        <p:nvGrpSpPr>
          <p:cNvPr id="4595" name="Google Shape;4595;g30531508078_0_10282"/>
          <p:cNvGrpSpPr/>
          <p:nvPr/>
        </p:nvGrpSpPr>
        <p:grpSpPr>
          <a:xfrm>
            <a:off x="-717375" y="-798388"/>
            <a:ext cx="1560300" cy="1560300"/>
            <a:chOff x="2635175" y="-705975"/>
            <a:chExt cx="1560300" cy="1560300"/>
          </a:xfrm>
        </p:grpSpPr>
        <p:sp>
          <p:nvSpPr>
            <p:cNvPr id="4596" name="Google Shape;4596;g30531508078_0_10282"/>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g30531508078_0_10282"/>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4598"/>
        <p:cNvGrpSpPr/>
        <p:nvPr/>
      </p:nvGrpSpPr>
      <p:grpSpPr>
        <a:xfrm>
          <a:off x="0" y="0"/>
          <a:ext cx="0" cy="0"/>
          <a:chOff x="0" y="0"/>
          <a:chExt cx="0" cy="0"/>
        </a:xfrm>
      </p:grpSpPr>
      <p:sp>
        <p:nvSpPr>
          <p:cNvPr id="4599" name="Google Shape;4599;g30531508078_0_10288"/>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00" name="Google Shape;4600;g30531508078_0_10288"/>
          <p:cNvGrpSpPr/>
          <p:nvPr/>
        </p:nvGrpSpPr>
        <p:grpSpPr>
          <a:xfrm flipH="1">
            <a:off x="4623390" y="4625291"/>
            <a:ext cx="4520612" cy="518202"/>
            <a:chOff x="515762" y="4625291"/>
            <a:chExt cx="4520612" cy="518202"/>
          </a:xfrm>
        </p:grpSpPr>
        <p:sp>
          <p:nvSpPr>
            <p:cNvPr id="4601" name="Google Shape;4601;g30531508078_0_10288"/>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g30531508078_0_10288"/>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g30531508078_0_10288"/>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g30531508078_0_10288"/>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g30531508078_0_10288"/>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g30531508078_0_10288"/>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g30531508078_0_10288"/>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g30531508078_0_10288"/>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g30531508078_0_10288"/>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g30531508078_0_10288"/>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g30531508078_0_10288"/>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g30531508078_0_10288"/>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g30531508078_0_10288"/>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g30531508078_0_10288"/>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g30531508078_0_10288"/>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g30531508078_0_10288"/>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g30531508078_0_10288"/>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g30531508078_0_10288"/>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g30531508078_0_10288"/>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g30531508078_0_10288"/>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g30531508078_0_10288"/>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g30531508078_0_10288"/>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g30531508078_0_10288"/>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g30531508078_0_10288"/>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g30531508078_0_10288"/>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g30531508078_0_10288"/>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g30531508078_0_10288"/>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g30531508078_0_10288"/>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g30531508078_0_10288"/>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g30531508078_0_10288"/>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1" name="Google Shape;4631;g30531508078_0_10288"/>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2" name="Google Shape;4632;g30531508078_0_10288"/>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3" name="Google Shape;4633;g30531508078_0_10288"/>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g30531508078_0_10288"/>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g30531508078_0_10288"/>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g30531508078_0_10288"/>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g30531508078_0_10288"/>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g30531508078_0_10288"/>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g30531508078_0_10288"/>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g30531508078_0_10288"/>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g30531508078_0_10288"/>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g30531508078_0_10288"/>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g30531508078_0_10288"/>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g30531508078_0_10288"/>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g30531508078_0_10288"/>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g30531508078_0_10288"/>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g30531508078_0_10288"/>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g30531508078_0_10288"/>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g30531508078_0_10288"/>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g30531508078_0_10288"/>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1" name="Google Shape;4651;g30531508078_0_10288"/>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g30531508078_0_10288"/>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g30531508078_0_10288"/>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g30531508078_0_10288"/>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g30531508078_0_10288"/>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g30531508078_0_10288"/>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g30531508078_0_10288"/>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g30531508078_0_10288"/>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g30531508078_0_10288"/>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g30531508078_0_10288"/>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g30531508078_0_10288"/>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g30531508078_0_10288"/>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g30531508078_0_10288"/>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g30531508078_0_10288"/>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g30531508078_0_10288"/>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g30531508078_0_10288"/>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g30531508078_0_10288"/>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g30531508078_0_10288"/>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g30531508078_0_10288"/>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g30531508078_0_10288"/>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1" name="Google Shape;4671;g30531508078_0_10288"/>
          <p:cNvGrpSpPr/>
          <p:nvPr/>
        </p:nvGrpSpPr>
        <p:grpSpPr>
          <a:xfrm>
            <a:off x="-717375" y="-798388"/>
            <a:ext cx="1560300" cy="1560300"/>
            <a:chOff x="2635175" y="-705975"/>
            <a:chExt cx="1560300" cy="1560300"/>
          </a:xfrm>
        </p:grpSpPr>
        <p:sp>
          <p:nvSpPr>
            <p:cNvPr id="4672" name="Google Shape;4672;g30531508078_0_10288"/>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g30531508078_0_10288"/>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74" name="Google Shape;4674;g30531508078_0_10288"/>
          <p:cNvSpPr/>
          <p:nvPr/>
        </p:nvSpPr>
        <p:spPr>
          <a:xfrm flipH="1">
            <a:off x="-8061" y="362022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g30531508078_0_10288"/>
          <p:cNvSpPr/>
          <p:nvPr/>
        </p:nvSpPr>
        <p:spPr>
          <a:xfrm rot="10800000" flipH="1">
            <a:off x="8428901" y="5349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4676"/>
        <p:cNvGrpSpPr/>
        <p:nvPr/>
      </p:nvGrpSpPr>
      <p:grpSpPr>
        <a:xfrm>
          <a:off x="0" y="0"/>
          <a:ext cx="0" cy="0"/>
          <a:chOff x="0" y="0"/>
          <a:chExt cx="0" cy="0"/>
        </a:xfrm>
      </p:grpSpPr>
      <p:sp>
        <p:nvSpPr>
          <p:cNvPr id="4677" name="Google Shape;4677;g30531508078_0_10366"/>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78" name="Google Shape;4678;g30531508078_0_10366"/>
          <p:cNvGrpSpPr/>
          <p:nvPr/>
        </p:nvGrpSpPr>
        <p:grpSpPr>
          <a:xfrm>
            <a:off x="-717375" y="-798388"/>
            <a:ext cx="1560300" cy="1560300"/>
            <a:chOff x="2635175" y="-705975"/>
            <a:chExt cx="1560300" cy="1560300"/>
          </a:xfrm>
        </p:grpSpPr>
        <p:sp>
          <p:nvSpPr>
            <p:cNvPr id="4679" name="Google Shape;4679;g30531508078_0_10366"/>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g30531508078_0_10366"/>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1" name="Google Shape;4681;g30531508078_0_10366"/>
          <p:cNvSpPr/>
          <p:nvPr/>
        </p:nvSpPr>
        <p:spPr>
          <a:xfrm rot="10800000" flipH="1">
            <a:off x="8428901" y="31050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g30531508078_0_10366"/>
          <p:cNvSpPr/>
          <p:nvPr/>
        </p:nvSpPr>
        <p:spPr>
          <a:xfrm>
            <a:off x="8604394" y="1470873"/>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4683"/>
        <p:cNvGrpSpPr/>
        <p:nvPr/>
      </p:nvGrpSpPr>
      <p:grpSpPr>
        <a:xfrm>
          <a:off x="0" y="0"/>
          <a:ext cx="0" cy="0"/>
          <a:chOff x="0" y="0"/>
          <a:chExt cx="0" cy="0"/>
        </a:xfrm>
      </p:grpSpPr>
      <p:sp>
        <p:nvSpPr>
          <p:cNvPr id="4684" name="Google Shape;4684;g30531508078_0_10373"/>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85" name="Google Shape;4685;g30531508078_0_10373"/>
          <p:cNvGrpSpPr/>
          <p:nvPr/>
        </p:nvGrpSpPr>
        <p:grpSpPr>
          <a:xfrm>
            <a:off x="-711011" y="4365550"/>
            <a:ext cx="1560300" cy="1560300"/>
            <a:chOff x="2635175" y="-705975"/>
            <a:chExt cx="1560300" cy="1560300"/>
          </a:xfrm>
        </p:grpSpPr>
        <p:sp>
          <p:nvSpPr>
            <p:cNvPr id="4686" name="Google Shape;4686;g30531508078_0_10373"/>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g30531508078_0_10373"/>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8" name="Google Shape;4688;g30531508078_0_10373"/>
          <p:cNvSpPr/>
          <p:nvPr/>
        </p:nvSpPr>
        <p:spPr>
          <a:xfrm>
            <a:off x="2959288" y="46085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g30531508078_0_10373"/>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g30531508078_0_10373"/>
          <p:cNvSpPr/>
          <p:nvPr/>
        </p:nvSpPr>
        <p:spPr>
          <a:xfrm>
            <a:off x="8428889" y="1452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4">
  <p:cSld name="CUSTOM_3_1_1_1">
    <p:spTree>
      <p:nvGrpSpPr>
        <p:cNvPr id="1" name="Shape 4691"/>
        <p:cNvGrpSpPr/>
        <p:nvPr/>
      </p:nvGrpSpPr>
      <p:grpSpPr>
        <a:xfrm>
          <a:off x="0" y="0"/>
          <a:ext cx="0" cy="0"/>
          <a:chOff x="0" y="0"/>
          <a:chExt cx="0" cy="0"/>
        </a:xfrm>
      </p:grpSpPr>
      <p:sp>
        <p:nvSpPr>
          <p:cNvPr id="4692" name="Google Shape;4692;g30531508078_0_10381"/>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93" name="Google Shape;4693;g30531508078_0_10381"/>
          <p:cNvGrpSpPr/>
          <p:nvPr/>
        </p:nvGrpSpPr>
        <p:grpSpPr>
          <a:xfrm>
            <a:off x="-717375" y="-798388"/>
            <a:ext cx="1560300" cy="1560300"/>
            <a:chOff x="2635175" y="-705975"/>
            <a:chExt cx="1560300" cy="1560300"/>
          </a:xfrm>
        </p:grpSpPr>
        <p:sp>
          <p:nvSpPr>
            <p:cNvPr id="4694" name="Google Shape;4694;g30531508078_0_10381"/>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g30531508078_0_10381"/>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96" name="Google Shape;4696;g30531508078_0_10381"/>
          <p:cNvSpPr/>
          <p:nvPr/>
        </p:nvSpPr>
        <p:spPr>
          <a:xfrm>
            <a:off x="198138" y="15079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g30531508078_0_10381"/>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48"/>
        <p:cNvGrpSpPr/>
        <p:nvPr/>
      </p:nvGrpSpPr>
      <p:grpSpPr>
        <a:xfrm>
          <a:off x="0" y="0"/>
          <a:ext cx="0" cy="0"/>
          <a:chOff x="0" y="0"/>
          <a:chExt cx="0" cy="0"/>
        </a:xfrm>
      </p:grpSpPr>
      <p:sp>
        <p:nvSpPr>
          <p:cNvPr id="549" name="Google Shape;549;g30531508078_0_2362"/>
          <p:cNvSpPr txBox="1">
            <a:spLocks noGrp="1"/>
          </p:cNvSpPr>
          <p:nvPr>
            <p:ph type="title"/>
          </p:nvPr>
        </p:nvSpPr>
        <p:spPr>
          <a:xfrm>
            <a:off x="2188175" y="1616700"/>
            <a:ext cx="4767900" cy="6741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5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50" name="Google Shape;550;g30531508078_0_2362"/>
          <p:cNvSpPr txBox="1">
            <a:spLocks noGrp="1"/>
          </p:cNvSpPr>
          <p:nvPr>
            <p:ph type="subTitle" idx="1"/>
          </p:nvPr>
        </p:nvSpPr>
        <p:spPr>
          <a:xfrm>
            <a:off x="2188075" y="2290800"/>
            <a:ext cx="4767900" cy="133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grpSp>
        <p:nvGrpSpPr>
          <p:cNvPr id="551" name="Google Shape;551;g30531508078_0_2362"/>
          <p:cNvGrpSpPr/>
          <p:nvPr/>
        </p:nvGrpSpPr>
        <p:grpSpPr>
          <a:xfrm flipH="1">
            <a:off x="2311765" y="-9"/>
            <a:ext cx="4520612" cy="518202"/>
            <a:chOff x="515762" y="4625291"/>
            <a:chExt cx="4520612" cy="518202"/>
          </a:xfrm>
        </p:grpSpPr>
        <p:sp>
          <p:nvSpPr>
            <p:cNvPr id="552" name="Google Shape;552;g30531508078_0_2362"/>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g30531508078_0_2362"/>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g30531508078_0_2362"/>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g30531508078_0_2362"/>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g30531508078_0_2362"/>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g30531508078_0_2362"/>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g30531508078_0_2362"/>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g30531508078_0_2362"/>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g30531508078_0_2362"/>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g30531508078_0_2362"/>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g30531508078_0_2362"/>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g30531508078_0_2362"/>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g30531508078_0_2362"/>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g30531508078_0_2362"/>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g30531508078_0_2362"/>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g30531508078_0_2362"/>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g30531508078_0_2362"/>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g30531508078_0_2362"/>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g30531508078_0_2362"/>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g30531508078_0_2362"/>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g30531508078_0_2362"/>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g30531508078_0_2362"/>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g30531508078_0_2362"/>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g30531508078_0_2362"/>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g30531508078_0_2362"/>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g30531508078_0_2362"/>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g30531508078_0_2362"/>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g30531508078_0_2362"/>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g30531508078_0_2362"/>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g30531508078_0_2362"/>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g30531508078_0_2362"/>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g30531508078_0_2362"/>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g30531508078_0_2362"/>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g30531508078_0_2362"/>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g30531508078_0_2362"/>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g30531508078_0_2362"/>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g30531508078_0_2362"/>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g30531508078_0_2362"/>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g30531508078_0_2362"/>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g30531508078_0_2362"/>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g30531508078_0_2362"/>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g30531508078_0_2362"/>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g30531508078_0_2362"/>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g30531508078_0_2362"/>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g30531508078_0_2362"/>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g30531508078_0_2362"/>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g30531508078_0_2362"/>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g30531508078_0_2362"/>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g30531508078_0_2362"/>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g30531508078_0_2362"/>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g30531508078_0_2362"/>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g30531508078_0_2362"/>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g30531508078_0_2362"/>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g30531508078_0_2362"/>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g30531508078_0_2362"/>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g30531508078_0_2362"/>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g30531508078_0_2362"/>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g30531508078_0_2362"/>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g30531508078_0_2362"/>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g30531508078_0_2362"/>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g30531508078_0_2362"/>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g30531508078_0_2362"/>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g30531508078_0_2362"/>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g30531508078_0_2362"/>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g30531508078_0_2362"/>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g30531508078_0_2362"/>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g30531508078_0_2362"/>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g30531508078_0_2362"/>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g30531508078_0_2362"/>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g30531508078_0_2362"/>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2" name="Google Shape;622;g30531508078_0_2362"/>
          <p:cNvSpPr/>
          <p:nvPr/>
        </p:nvSpPr>
        <p:spPr>
          <a:xfrm rot="10800000">
            <a:off x="-8061" y="95672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g30531508078_0_2362"/>
          <p:cNvSpPr/>
          <p:nvPr/>
        </p:nvSpPr>
        <p:spPr>
          <a:xfrm>
            <a:off x="8612969" y="246015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g30531508078_0_2362"/>
          <p:cNvSpPr/>
          <p:nvPr/>
        </p:nvSpPr>
        <p:spPr>
          <a:xfrm>
            <a:off x="1537311" y="1178625"/>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g30531508078_0_2362"/>
          <p:cNvSpPr/>
          <p:nvPr/>
        </p:nvSpPr>
        <p:spPr>
          <a:xfrm rot="-1080660">
            <a:off x="7310196" y="782844"/>
            <a:ext cx="538487" cy="596548"/>
          </a:xfrm>
          <a:prstGeom prst="star10">
            <a:avLst>
              <a:gd name="adj" fmla="val 28501"/>
              <a:gd name="hf" fmla="val 105146"/>
            </a:avLst>
          </a:prstGeom>
          <a:solidFill>
            <a:schemeClr val="dk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itle only 5">
  <p:cSld name="CUSTOM_3_1_1_1_1">
    <p:spTree>
      <p:nvGrpSpPr>
        <p:cNvPr id="1" name="Shape 4698"/>
        <p:cNvGrpSpPr/>
        <p:nvPr/>
      </p:nvGrpSpPr>
      <p:grpSpPr>
        <a:xfrm>
          <a:off x="0" y="0"/>
          <a:ext cx="0" cy="0"/>
          <a:chOff x="0" y="0"/>
          <a:chExt cx="0" cy="0"/>
        </a:xfrm>
      </p:grpSpPr>
      <p:sp>
        <p:nvSpPr>
          <p:cNvPr id="4699" name="Google Shape;4699;g30531508078_0_10388"/>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700" name="Google Shape;4700;g30531508078_0_10388"/>
          <p:cNvGrpSpPr/>
          <p:nvPr/>
        </p:nvGrpSpPr>
        <p:grpSpPr>
          <a:xfrm flipH="1">
            <a:off x="4623390" y="4625291"/>
            <a:ext cx="4520612" cy="518202"/>
            <a:chOff x="515762" y="4625291"/>
            <a:chExt cx="4520612" cy="518202"/>
          </a:xfrm>
        </p:grpSpPr>
        <p:sp>
          <p:nvSpPr>
            <p:cNvPr id="4701" name="Google Shape;4701;g30531508078_0_10388"/>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g30531508078_0_10388"/>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g30531508078_0_10388"/>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g30531508078_0_10388"/>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g30531508078_0_10388"/>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g30531508078_0_10388"/>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g30531508078_0_10388"/>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g30531508078_0_10388"/>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g30531508078_0_10388"/>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g30531508078_0_10388"/>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g30531508078_0_10388"/>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g30531508078_0_10388"/>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g30531508078_0_10388"/>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g30531508078_0_10388"/>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g30531508078_0_10388"/>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g30531508078_0_10388"/>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g30531508078_0_10388"/>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g30531508078_0_10388"/>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g30531508078_0_10388"/>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g30531508078_0_10388"/>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g30531508078_0_10388"/>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g30531508078_0_10388"/>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g30531508078_0_10388"/>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g30531508078_0_10388"/>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g30531508078_0_10388"/>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g30531508078_0_10388"/>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g30531508078_0_10388"/>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g30531508078_0_10388"/>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g30531508078_0_10388"/>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g30531508078_0_10388"/>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g30531508078_0_10388"/>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g30531508078_0_10388"/>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g30531508078_0_10388"/>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g30531508078_0_10388"/>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g30531508078_0_10388"/>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g30531508078_0_10388"/>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g30531508078_0_10388"/>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g30531508078_0_10388"/>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g30531508078_0_10388"/>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g30531508078_0_10388"/>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g30531508078_0_10388"/>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g30531508078_0_10388"/>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g30531508078_0_10388"/>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g30531508078_0_10388"/>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g30531508078_0_10388"/>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g30531508078_0_10388"/>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g30531508078_0_10388"/>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g30531508078_0_10388"/>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g30531508078_0_10388"/>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g30531508078_0_10388"/>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g30531508078_0_10388"/>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g30531508078_0_10388"/>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g30531508078_0_10388"/>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g30531508078_0_10388"/>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g30531508078_0_10388"/>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g30531508078_0_10388"/>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g30531508078_0_10388"/>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g30531508078_0_10388"/>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g30531508078_0_10388"/>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g30531508078_0_10388"/>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g30531508078_0_10388"/>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g30531508078_0_10388"/>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g30531508078_0_10388"/>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g30531508078_0_10388"/>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g30531508078_0_10388"/>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g30531508078_0_10388"/>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g30531508078_0_10388"/>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g30531508078_0_10388"/>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g30531508078_0_10388"/>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g30531508078_0_10388"/>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71" name="Google Shape;4771;g30531508078_0_10388"/>
          <p:cNvSpPr/>
          <p:nvPr/>
        </p:nvSpPr>
        <p:spPr>
          <a:xfrm flipH="1">
            <a:off x="1" y="157131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g30531508078_0_10388"/>
          <p:cNvSpPr/>
          <p:nvPr/>
        </p:nvSpPr>
        <p:spPr>
          <a:xfrm>
            <a:off x="223038" y="68665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g30531508078_0_10388"/>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p:cSld name="CUSTOM">
    <p:spTree>
      <p:nvGrpSpPr>
        <p:cNvPr id="1" name="Shape 4774"/>
        <p:cNvGrpSpPr/>
        <p:nvPr/>
      </p:nvGrpSpPr>
      <p:grpSpPr>
        <a:xfrm>
          <a:off x="0" y="0"/>
          <a:ext cx="0" cy="0"/>
          <a:chOff x="0" y="0"/>
          <a:chExt cx="0" cy="0"/>
        </a:xfrm>
      </p:grpSpPr>
      <p:sp>
        <p:nvSpPr>
          <p:cNvPr id="4775" name="Google Shape;4775;g30531508078_0_10464"/>
          <p:cNvSpPr txBox="1">
            <a:spLocks noGrp="1"/>
          </p:cNvSpPr>
          <p:nvPr>
            <p:ph type="body" idx="1"/>
          </p:nvPr>
        </p:nvSpPr>
        <p:spPr>
          <a:xfrm>
            <a:off x="4426225" y="2699550"/>
            <a:ext cx="3929100" cy="1354200"/>
          </a:xfrm>
          <a:prstGeom prst="rect">
            <a:avLst/>
          </a:prstGeom>
          <a:noFill/>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4776" name="Google Shape;4776;g30531508078_0_10464"/>
          <p:cNvSpPr txBox="1">
            <a:spLocks noGrp="1"/>
          </p:cNvSpPr>
          <p:nvPr>
            <p:ph type="subTitle" idx="2"/>
          </p:nvPr>
        </p:nvSpPr>
        <p:spPr>
          <a:xfrm>
            <a:off x="4426225" y="2209175"/>
            <a:ext cx="3929100" cy="411600"/>
          </a:xfrm>
          <a:prstGeom prst="rect">
            <a:avLst/>
          </a:prstGeom>
          <a:solidFill>
            <a:schemeClr val="dk1"/>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000"/>
              <a:buFont typeface="Raleway Medium"/>
              <a:buChar char="●"/>
              <a:defRPr sz="2000">
                <a:solidFill>
                  <a:schemeClr val="lt1"/>
                </a:solidFill>
                <a:latin typeface="Raleway Medium"/>
                <a:ea typeface="Raleway Medium"/>
                <a:cs typeface="Raleway Medium"/>
                <a:sym typeface="Raleway Medium"/>
              </a:defRPr>
            </a:lvl1pPr>
            <a:lvl2pPr lvl="1" algn="ctr">
              <a:lnSpc>
                <a:spcPct val="100000"/>
              </a:lnSpc>
              <a:spcBef>
                <a:spcPts val="0"/>
              </a:spcBef>
              <a:spcAft>
                <a:spcPts val="0"/>
              </a:spcAft>
              <a:buClr>
                <a:schemeClr val="lt1"/>
              </a:buClr>
              <a:buSzPts val="2000"/>
              <a:buChar char="○"/>
              <a:defRPr sz="2000">
                <a:solidFill>
                  <a:schemeClr val="lt1"/>
                </a:solidFill>
              </a:defRPr>
            </a:lvl2pPr>
            <a:lvl3pPr lvl="2" algn="ctr">
              <a:lnSpc>
                <a:spcPct val="100000"/>
              </a:lnSpc>
              <a:spcBef>
                <a:spcPts val="0"/>
              </a:spcBef>
              <a:spcAft>
                <a:spcPts val="0"/>
              </a:spcAft>
              <a:buClr>
                <a:schemeClr val="lt1"/>
              </a:buClr>
              <a:buSzPts val="2000"/>
              <a:buChar char="■"/>
              <a:defRPr sz="2000">
                <a:solidFill>
                  <a:schemeClr val="lt1"/>
                </a:solidFill>
              </a:defRPr>
            </a:lvl3pPr>
            <a:lvl4pPr lvl="3" algn="ctr">
              <a:lnSpc>
                <a:spcPct val="100000"/>
              </a:lnSpc>
              <a:spcBef>
                <a:spcPts val="0"/>
              </a:spcBef>
              <a:spcAft>
                <a:spcPts val="0"/>
              </a:spcAft>
              <a:buClr>
                <a:schemeClr val="lt1"/>
              </a:buClr>
              <a:buSzPts val="2000"/>
              <a:buChar char="●"/>
              <a:defRPr sz="2000">
                <a:solidFill>
                  <a:schemeClr val="lt1"/>
                </a:solidFill>
              </a:defRPr>
            </a:lvl4pPr>
            <a:lvl5pPr lvl="4" algn="ctr">
              <a:lnSpc>
                <a:spcPct val="100000"/>
              </a:lnSpc>
              <a:spcBef>
                <a:spcPts val="0"/>
              </a:spcBef>
              <a:spcAft>
                <a:spcPts val="0"/>
              </a:spcAft>
              <a:buClr>
                <a:schemeClr val="lt1"/>
              </a:buClr>
              <a:buSzPts val="2000"/>
              <a:buChar char="○"/>
              <a:defRPr sz="2000">
                <a:solidFill>
                  <a:schemeClr val="lt1"/>
                </a:solidFill>
              </a:defRPr>
            </a:lvl5pPr>
            <a:lvl6pPr lvl="5" algn="ctr">
              <a:lnSpc>
                <a:spcPct val="100000"/>
              </a:lnSpc>
              <a:spcBef>
                <a:spcPts val="0"/>
              </a:spcBef>
              <a:spcAft>
                <a:spcPts val="0"/>
              </a:spcAft>
              <a:buClr>
                <a:schemeClr val="lt1"/>
              </a:buClr>
              <a:buSzPts val="2000"/>
              <a:buChar char="■"/>
              <a:defRPr sz="2000">
                <a:solidFill>
                  <a:schemeClr val="lt1"/>
                </a:solidFill>
              </a:defRPr>
            </a:lvl6pPr>
            <a:lvl7pPr lvl="6" algn="ctr">
              <a:lnSpc>
                <a:spcPct val="100000"/>
              </a:lnSpc>
              <a:spcBef>
                <a:spcPts val="0"/>
              </a:spcBef>
              <a:spcAft>
                <a:spcPts val="0"/>
              </a:spcAft>
              <a:buClr>
                <a:schemeClr val="lt1"/>
              </a:buClr>
              <a:buSzPts val="2000"/>
              <a:buChar char="●"/>
              <a:defRPr sz="2000">
                <a:solidFill>
                  <a:schemeClr val="lt1"/>
                </a:solidFill>
              </a:defRPr>
            </a:lvl7pPr>
            <a:lvl8pPr lvl="7" algn="ctr">
              <a:lnSpc>
                <a:spcPct val="100000"/>
              </a:lnSpc>
              <a:spcBef>
                <a:spcPts val="0"/>
              </a:spcBef>
              <a:spcAft>
                <a:spcPts val="0"/>
              </a:spcAft>
              <a:buClr>
                <a:schemeClr val="lt1"/>
              </a:buClr>
              <a:buSzPts val="2000"/>
              <a:buChar char="○"/>
              <a:defRPr sz="2000">
                <a:solidFill>
                  <a:schemeClr val="lt1"/>
                </a:solidFill>
              </a:defRPr>
            </a:lvl8pPr>
            <a:lvl9pPr lvl="8" algn="ctr">
              <a:lnSpc>
                <a:spcPct val="100000"/>
              </a:lnSpc>
              <a:spcBef>
                <a:spcPts val="0"/>
              </a:spcBef>
              <a:spcAft>
                <a:spcPts val="0"/>
              </a:spcAft>
              <a:buClr>
                <a:schemeClr val="lt1"/>
              </a:buClr>
              <a:buSzPts val="2000"/>
              <a:buChar char="■"/>
              <a:defRPr sz="2000">
                <a:solidFill>
                  <a:schemeClr val="lt1"/>
                </a:solidFill>
              </a:defRPr>
            </a:lvl9pPr>
          </a:lstStyle>
          <a:p>
            <a:endParaRPr/>
          </a:p>
        </p:txBody>
      </p:sp>
      <p:sp>
        <p:nvSpPr>
          <p:cNvPr id="4777" name="Google Shape;4777;g30531508078_0_10464"/>
          <p:cNvSpPr txBox="1">
            <a:spLocks noGrp="1"/>
          </p:cNvSpPr>
          <p:nvPr>
            <p:ph type="title"/>
          </p:nvPr>
        </p:nvSpPr>
        <p:spPr>
          <a:xfrm>
            <a:off x="4357675" y="539496"/>
            <a:ext cx="4066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778" name="Google Shape;4778;g30531508078_0_10464"/>
          <p:cNvSpPr txBox="1">
            <a:spLocks noGrp="1"/>
          </p:cNvSpPr>
          <p:nvPr>
            <p:ph type="subTitle" idx="3"/>
          </p:nvPr>
        </p:nvSpPr>
        <p:spPr>
          <a:xfrm>
            <a:off x="4426225" y="1715800"/>
            <a:ext cx="39291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779" name="Google Shape;4779;g30531508078_0_10464"/>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80" name="Google Shape;4780;g30531508078_0_10464"/>
          <p:cNvGrpSpPr/>
          <p:nvPr/>
        </p:nvGrpSpPr>
        <p:grpSpPr>
          <a:xfrm flipH="1">
            <a:off x="4623390" y="4625291"/>
            <a:ext cx="4520612" cy="518202"/>
            <a:chOff x="515762" y="4625291"/>
            <a:chExt cx="4520612" cy="518202"/>
          </a:xfrm>
        </p:grpSpPr>
        <p:sp>
          <p:nvSpPr>
            <p:cNvPr id="4781" name="Google Shape;4781;g30531508078_0_10464"/>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g30531508078_0_10464"/>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g30531508078_0_10464"/>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g30531508078_0_10464"/>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g30531508078_0_10464"/>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g30531508078_0_10464"/>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g30531508078_0_10464"/>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g30531508078_0_10464"/>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g30531508078_0_10464"/>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g30531508078_0_10464"/>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g30531508078_0_10464"/>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g30531508078_0_10464"/>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g30531508078_0_10464"/>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g30531508078_0_10464"/>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g30531508078_0_10464"/>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g30531508078_0_10464"/>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g30531508078_0_10464"/>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g30531508078_0_10464"/>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g30531508078_0_10464"/>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g30531508078_0_10464"/>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g30531508078_0_10464"/>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g30531508078_0_10464"/>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g30531508078_0_10464"/>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g30531508078_0_10464"/>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g30531508078_0_10464"/>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g30531508078_0_10464"/>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g30531508078_0_10464"/>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g30531508078_0_10464"/>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g30531508078_0_10464"/>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g30531508078_0_10464"/>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g30531508078_0_10464"/>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g30531508078_0_10464"/>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g30531508078_0_10464"/>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g30531508078_0_10464"/>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g30531508078_0_10464"/>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g30531508078_0_10464"/>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g30531508078_0_10464"/>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g30531508078_0_10464"/>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g30531508078_0_10464"/>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g30531508078_0_10464"/>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g30531508078_0_10464"/>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g30531508078_0_10464"/>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g30531508078_0_10464"/>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g30531508078_0_10464"/>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g30531508078_0_10464"/>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g30531508078_0_10464"/>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g30531508078_0_10464"/>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g30531508078_0_10464"/>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g30531508078_0_10464"/>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g30531508078_0_10464"/>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g30531508078_0_10464"/>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g30531508078_0_10464"/>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g30531508078_0_10464"/>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g30531508078_0_10464"/>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g30531508078_0_10464"/>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g30531508078_0_10464"/>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g30531508078_0_10464"/>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g30531508078_0_10464"/>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g30531508078_0_10464"/>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g30531508078_0_10464"/>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g30531508078_0_10464"/>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g30531508078_0_10464"/>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g30531508078_0_10464"/>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g30531508078_0_10464"/>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g30531508078_0_10464"/>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g30531508078_0_10464"/>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g30531508078_0_10464"/>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g30531508078_0_10464"/>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g30531508078_0_10464"/>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g30531508078_0_10464"/>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ext 1">
  <p:cSld name="CUSTOM_1">
    <p:spTree>
      <p:nvGrpSpPr>
        <p:cNvPr id="1" name="Shape 4851"/>
        <p:cNvGrpSpPr/>
        <p:nvPr/>
      </p:nvGrpSpPr>
      <p:grpSpPr>
        <a:xfrm>
          <a:off x="0" y="0"/>
          <a:ext cx="0" cy="0"/>
          <a:chOff x="0" y="0"/>
          <a:chExt cx="0" cy="0"/>
        </a:xfrm>
      </p:grpSpPr>
      <p:sp>
        <p:nvSpPr>
          <p:cNvPr id="4852" name="Google Shape;4852;g30531508078_0_10541"/>
          <p:cNvSpPr txBox="1">
            <a:spLocks noGrp="1"/>
          </p:cNvSpPr>
          <p:nvPr>
            <p:ph type="body" idx="1"/>
          </p:nvPr>
        </p:nvSpPr>
        <p:spPr>
          <a:xfrm>
            <a:off x="720000" y="2699550"/>
            <a:ext cx="4591200" cy="1354200"/>
          </a:xfrm>
          <a:prstGeom prst="rect">
            <a:avLst/>
          </a:prstGeom>
          <a:noFill/>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4853" name="Google Shape;4853;g30531508078_0_10541"/>
          <p:cNvSpPr txBox="1">
            <a:spLocks noGrp="1"/>
          </p:cNvSpPr>
          <p:nvPr>
            <p:ph type="subTitle" idx="2"/>
          </p:nvPr>
        </p:nvSpPr>
        <p:spPr>
          <a:xfrm>
            <a:off x="720000" y="2209175"/>
            <a:ext cx="4591200" cy="411600"/>
          </a:xfrm>
          <a:prstGeom prst="rect">
            <a:avLst/>
          </a:prstGeom>
          <a:solidFill>
            <a:schemeClr val="dk1"/>
          </a:solidFill>
        </p:spPr>
        <p:txBody>
          <a:bodyPr spcFirstLastPara="1" wrap="square" lIns="91425" tIns="91425" rIns="91425" bIns="91425" anchor="ctr" anchorCtr="0">
            <a:noAutofit/>
          </a:bodyPr>
          <a:lstStyle>
            <a:lvl1pPr lvl="0">
              <a:lnSpc>
                <a:spcPct val="100000"/>
              </a:lnSpc>
              <a:spcBef>
                <a:spcPts val="0"/>
              </a:spcBef>
              <a:spcAft>
                <a:spcPts val="0"/>
              </a:spcAft>
              <a:buClr>
                <a:schemeClr val="lt1"/>
              </a:buClr>
              <a:buSzPts val="2000"/>
              <a:buFont typeface="Raleway Medium"/>
              <a:buChar char="●"/>
              <a:defRPr sz="2000">
                <a:solidFill>
                  <a:schemeClr val="lt1"/>
                </a:solidFill>
                <a:latin typeface="Raleway Medium"/>
                <a:ea typeface="Raleway Medium"/>
                <a:cs typeface="Raleway Medium"/>
                <a:sym typeface="Raleway Medium"/>
              </a:defRPr>
            </a:lvl1pPr>
            <a:lvl2pPr lvl="1" algn="ctr">
              <a:lnSpc>
                <a:spcPct val="100000"/>
              </a:lnSpc>
              <a:spcBef>
                <a:spcPts val="0"/>
              </a:spcBef>
              <a:spcAft>
                <a:spcPts val="0"/>
              </a:spcAft>
              <a:buClr>
                <a:schemeClr val="lt1"/>
              </a:buClr>
              <a:buSzPts val="2000"/>
              <a:buChar char="○"/>
              <a:defRPr sz="2000">
                <a:solidFill>
                  <a:schemeClr val="lt1"/>
                </a:solidFill>
              </a:defRPr>
            </a:lvl2pPr>
            <a:lvl3pPr lvl="2" algn="ctr">
              <a:lnSpc>
                <a:spcPct val="100000"/>
              </a:lnSpc>
              <a:spcBef>
                <a:spcPts val="0"/>
              </a:spcBef>
              <a:spcAft>
                <a:spcPts val="0"/>
              </a:spcAft>
              <a:buClr>
                <a:schemeClr val="lt1"/>
              </a:buClr>
              <a:buSzPts val="2000"/>
              <a:buChar char="■"/>
              <a:defRPr sz="2000">
                <a:solidFill>
                  <a:schemeClr val="lt1"/>
                </a:solidFill>
              </a:defRPr>
            </a:lvl3pPr>
            <a:lvl4pPr lvl="3" algn="ctr">
              <a:lnSpc>
                <a:spcPct val="100000"/>
              </a:lnSpc>
              <a:spcBef>
                <a:spcPts val="0"/>
              </a:spcBef>
              <a:spcAft>
                <a:spcPts val="0"/>
              </a:spcAft>
              <a:buClr>
                <a:schemeClr val="lt1"/>
              </a:buClr>
              <a:buSzPts val="2000"/>
              <a:buChar char="●"/>
              <a:defRPr sz="2000">
                <a:solidFill>
                  <a:schemeClr val="lt1"/>
                </a:solidFill>
              </a:defRPr>
            </a:lvl4pPr>
            <a:lvl5pPr lvl="4" algn="ctr">
              <a:lnSpc>
                <a:spcPct val="100000"/>
              </a:lnSpc>
              <a:spcBef>
                <a:spcPts val="0"/>
              </a:spcBef>
              <a:spcAft>
                <a:spcPts val="0"/>
              </a:spcAft>
              <a:buClr>
                <a:schemeClr val="lt1"/>
              </a:buClr>
              <a:buSzPts val="2000"/>
              <a:buChar char="○"/>
              <a:defRPr sz="2000">
                <a:solidFill>
                  <a:schemeClr val="lt1"/>
                </a:solidFill>
              </a:defRPr>
            </a:lvl5pPr>
            <a:lvl6pPr lvl="5" algn="ctr">
              <a:lnSpc>
                <a:spcPct val="100000"/>
              </a:lnSpc>
              <a:spcBef>
                <a:spcPts val="0"/>
              </a:spcBef>
              <a:spcAft>
                <a:spcPts val="0"/>
              </a:spcAft>
              <a:buClr>
                <a:schemeClr val="lt1"/>
              </a:buClr>
              <a:buSzPts val="2000"/>
              <a:buChar char="■"/>
              <a:defRPr sz="2000">
                <a:solidFill>
                  <a:schemeClr val="lt1"/>
                </a:solidFill>
              </a:defRPr>
            </a:lvl6pPr>
            <a:lvl7pPr lvl="6" algn="ctr">
              <a:lnSpc>
                <a:spcPct val="100000"/>
              </a:lnSpc>
              <a:spcBef>
                <a:spcPts val="0"/>
              </a:spcBef>
              <a:spcAft>
                <a:spcPts val="0"/>
              </a:spcAft>
              <a:buClr>
                <a:schemeClr val="lt1"/>
              </a:buClr>
              <a:buSzPts val="2000"/>
              <a:buChar char="●"/>
              <a:defRPr sz="2000">
                <a:solidFill>
                  <a:schemeClr val="lt1"/>
                </a:solidFill>
              </a:defRPr>
            </a:lvl7pPr>
            <a:lvl8pPr lvl="7" algn="ctr">
              <a:lnSpc>
                <a:spcPct val="100000"/>
              </a:lnSpc>
              <a:spcBef>
                <a:spcPts val="0"/>
              </a:spcBef>
              <a:spcAft>
                <a:spcPts val="0"/>
              </a:spcAft>
              <a:buClr>
                <a:schemeClr val="lt1"/>
              </a:buClr>
              <a:buSzPts val="2000"/>
              <a:buChar char="○"/>
              <a:defRPr sz="2000">
                <a:solidFill>
                  <a:schemeClr val="lt1"/>
                </a:solidFill>
              </a:defRPr>
            </a:lvl8pPr>
            <a:lvl9pPr lvl="8" algn="ctr">
              <a:lnSpc>
                <a:spcPct val="100000"/>
              </a:lnSpc>
              <a:spcBef>
                <a:spcPts val="0"/>
              </a:spcBef>
              <a:spcAft>
                <a:spcPts val="0"/>
              </a:spcAft>
              <a:buClr>
                <a:schemeClr val="lt1"/>
              </a:buClr>
              <a:buSzPts val="2000"/>
              <a:buChar char="■"/>
              <a:defRPr sz="2000">
                <a:solidFill>
                  <a:schemeClr val="lt1"/>
                </a:solidFill>
              </a:defRPr>
            </a:lvl9pPr>
          </a:lstStyle>
          <a:p>
            <a:endParaRPr/>
          </a:p>
        </p:txBody>
      </p:sp>
      <p:sp>
        <p:nvSpPr>
          <p:cNvPr id="4854" name="Google Shape;4854;g30531508078_0_10541"/>
          <p:cNvSpPr txBox="1">
            <a:spLocks noGrp="1"/>
          </p:cNvSpPr>
          <p:nvPr>
            <p:ph type="title"/>
          </p:nvPr>
        </p:nvSpPr>
        <p:spPr>
          <a:xfrm>
            <a:off x="720000" y="539496"/>
            <a:ext cx="45912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855" name="Google Shape;4855;g30531508078_0_10541"/>
          <p:cNvSpPr txBox="1">
            <a:spLocks noGrp="1"/>
          </p:cNvSpPr>
          <p:nvPr>
            <p:ph type="subTitle" idx="3"/>
          </p:nvPr>
        </p:nvSpPr>
        <p:spPr>
          <a:xfrm>
            <a:off x="720000" y="1715800"/>
            <a:ext cx="4591200" cy="4146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4856" name="Google Shape;4856;g30531508078_0_10541"/>
          <p:cNvGrpSpPr/>
          <p:nvPr/>
        </p:nvGrpSpPr>
        <p:grpSpPr>
          <a:xfrm flipH="1">
            <a:off x="-10" y="4625291"/>
            <a:ext cx="4520612" cy="518202"/>
            <a:chOff x="515762" y="4625291"/>
            <a:chExt cx="4520612" cy="518202"/>
          </a:xfrm>
        </p:grpSpPr>
        <p:sp>
          <p:nvSpPr>
            <p:cNvPr id="4857" name="Google Shape;4857;g30531508078_0_10541"/>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g30531508078_0_10541"/>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g30531508078_0_10541"/>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g30531508078_0_10541"/>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g30531508078_0_10541"/>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g30531508078_0_10541"/>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g30531508078_0_10541"/>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g30531508078_0_10541"/>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g30531508078_0_10541"/>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g30531508078_0_10541"/>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g30531508078_0_10541"/>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g30531508078_0_10541"/>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g30531508078_0_10541"/>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g30531508078_0_10541"/>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g30531508078_0_10541"/>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g30531508078_0_10541"/>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g30531508078_0_10541"/>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g30531508078_0_10541"/>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g30531508078_0_10541"/>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g30531508078_0_10541"/>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g30531508078_0_10541"/>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g30531508078_0_10541"/>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g30531508078_0_10541"/>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g30531508078_0_10541"/>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g30531508078_0_10541"/>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g30531508078_0_10541"/>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g30531508078_0_10541"/>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g30531508078_0_10541"/>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g30531508078_0_10541"/>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g30531508078_0_10541"/>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g30531508078_0_10541"/>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g30531508078_0_10541"/>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g30531508078_0_10541"/>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g30531508078_0_10541"/>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g30531508078_0_10541"/>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g30531508078_0_10541"/>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g30531508078_0_10541"/>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g30531508078_0_10541"/>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g30531508078_0_10541"/>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g30531508078_0_10541"/>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g30531508078_0_10541"/>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g30531508078_0_10541"/>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g30531508078_0_10541"/>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g30531508078_0_10541"/>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g30531508078_0_10541"/>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g30531508078_0_10541"/>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g30531508078_0_10541"/>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g30531508078_0_10541"/>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g30531508078_0_10541"/>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g30531508078_0_10541"/>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g30531508078_0_10541"/>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g30531508078_0_10541"/>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g30531508078_0_10541"/>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g30531508078_0_10541"/>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g30531508078_0_10541"/>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g30531508078_0_10541"/>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g30531508078_0_10541"/>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g30531508078_0_10541"/>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g30531508078_0_10541"/>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g30531508078_0_10541"/>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g30531508078_0_10541"/>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g30531508078_0_10541"/>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g30531508078_0_10541"/>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g30531508078_0_10541"/>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g30531508078_0_10541"/>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g30531508078_0_10541"/>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g30531508078_0_10541"/>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g30531508078_0_10541"/>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g30531508078_0_10541"/>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g30531508078_0_10541"/>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7" name="Google Shape;4927;g30531508078_0_10541"/>
          <p:cNvSpPr/>
          <p:nvPr/>
        </p:nvSpPr>
        <p:spPr>
          <a:xfrm flipH="1">
            <a:off x="1" y="-2033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4928"/>
        <p:cNvGrpSpPr/>
        <p:nvPr/>
      </p:nvGrpSpPr>
      <p:grpSpPr>
        <a:xfrm>
          <a:off x="0" y="0"/>
          <a:ext cx="0" cy="0"/>
          <a:chOff x="0" y="0"/>
          <a:chExt cx="0" cy="0"/>
        </a:xfrm>
      </p:grpSpPr>
      <p:sp>
        <p:nvSpPr>
          <p:cNvPr id="4929" name="Google Shape;4929;g30531508078_0_10618"/>
          <p:cNvSpPr txBox="1">
            <a:spLocks noGrp="1"/>
          </p:cNvSpPr>
          <p:nvPr>
            <p:ph type="title"/>
          </p:nvPr>
        </p:nvSpPr>
        <p:spPr>
          <a:xfrm>
            <a:off x="4823525" y="1408525"/>
            <a:ext cx="3009300" cy="4614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930" name="Google Shape;4930;g30531508078_0_10618"/>
          <p:cNvSpPr txBox="1">
            <a:spLocks noGrp="1"/>
          </p:cNvSpPr>
          <p:nvPr>
            <p:ph type="subTitle" idx="1"/>
          </p:nvPr>
        </p:nvSpPr>
        <p:spPr>
          <a:xfrm>
            <a:off x="4823525" y="1869875"/>
            <a:ext cx="3009300" cy="1053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grpSp>
        <p:nvGrpSpPr>
          <p:cNvPr id="4931" name="Google Shape;4931;g30531508078_0_10618"/>
          <p:cNvGrpSpPr/>
          <p:nvPr/>
        </p:nvGrpSpPr>
        <p:grpSpPr>
          <a:xfrm flipH="1">
            <a:off x="4623390" y="-9"/>
            <a:ext cx="4520612" cy="518202"/>
            <a:chOff x="515762" y="4625291"/>
            <a:chExt cx="4520612" cy="518202"/>
          </a:xfrm>
        </p:grpSpPr>
        <p:sp>
          <p:nvSpPr>
            <p:cNvPr id="4932" name="Google Shape;4932;g30531508078_0_10618"/>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g30531508078_0_10618"/>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g30531508078_0_10618"/>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g30531508078_0_10618"/>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g30531508078_0_10618"/>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g30531508078_0_10618"/>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g30531508078_0_10618"/>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g30531508078_0_10618"/>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g30531508078_0_10618"/>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g30531508078_0_10618"/>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g30531508078_0_10618"/>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g30531508078_0_10618"/>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g30531508078_0_10618"/>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g30531508078_0_10618"/>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g30531508078_0_10618"/>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g30531508078_0_10618"/>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g30531508078_0_10618"/>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g30531508078_0_10618"/>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g30531508078_0_10618"/>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g30531508078_0_10618"/>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g30531508078_0_10618"/>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g30531508078_0_10618"/>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g30531508078_0_10618"/>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g30531508078_0_10618"/>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g30531508078_0_10618"/>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g30531508078_0_10618"/>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g30531508078_0_10618"/>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g30531508078_0_10618"/>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g30531508078_0_10618"/>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g30531508078_0_10618"/>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g30531508078_0_10618"/>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g30531508078_0_10618"/>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g30531508078_0_10618"/>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g30531508078_0_10618"/>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g30531508078_0_10618"/>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g30531508078_0_10618"/>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g30531508078_0_10618"/>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g30531508078_0_10618"/>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g30531508078_0_10618"/>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g30531508078_0_10618"/>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g30531508078_0_10618"/>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g30531508078_0_10618"/>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g30531508078_0_10618"/>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g30531508078_0_10618"/>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g30531508078_0_10618"/>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g30531508078_0_10618"/>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g30531508078_0_10618"/>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g30531508078_0_10618"/>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g30531508078_0_10618"/>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g30531508078_0_10618"/>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g30531508078_0_10618"/>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g30531508078_0_10618"/>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g30531508078_0_10618"/>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g30531508078_0_10618"/>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g30531508078_0_10618"/>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g30531508078_0_10618"/>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g30531508078_0_10618"/>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g30531508078_0_10618"/>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g30531508078_0_10618"/>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g30531508078_0_10618"/>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g30531508078_0_10618"/>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g30531508078_0_10618"/>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g30531508078_0_10618"/>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g30531508078_0_10618"/>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g30531508078_0_10618"/>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g30531508078_0_10618"/>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g30531508078_0_10618"/>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g30531508078_0_10618"/>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g30531508078_0_10618"/>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g30531508078_0_10618"/>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02" name="Google Shape;5002;g30531508078_0_10618"/>
          <p:cNvSpPr/>
          <p:nvPr/>
        </p:nvSpPr>
        <p:spPr>
          <a:xfrm>
            <a:off x="8428501" y="1820036"/>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g30531508078_0_10618"/>
          <p:cNvSpPr/>
          <p:nvPr/>
        </p:nvSpPr>
        <p:spPr>
          <a:xfrm rot="5400000" flipH="1">
            <a:off x="3171514" y="-393976"/>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04" name="Google Shape;5004;g30531508078_0_10618"/>
          <p:cNvGrpSpPr/>
          <p:nvPr/>
        </p:nvGrpSpPr>
        <p:grpSpPr>
          <a:xfrm>
            <a:off x="3791850" y="4461125"/>
            <a:ext cx="1560300" cy="1560300"/>
            <a:chOff x="2635175" y="-705975"/>
            <a:chExt cx="1560300" cy="1560300"/>
          </a:xfrm>
        </p:grpSpPr>
        <p:sp>
          <p:nvSpPr>
            <p:cNvPr id="5005" name="Google Shape;5005;g30531508078_0_10618"/>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g30531508078_0_10618"/>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3">
  <p:cSld name="CUSTOM_1_1_1">
    <p:spTree>
      <p:nvGrpSpPr>
        <p:cNvPr id="1" name="Shape 5007"/>
        <p:cNvGrpSpPr/>
        <p:nvPr/>
      </p:nvGrpSpPr>
      <p:grpSpPr>
        <a:xfrm>
          <a:off x="0" y="0"/>
          <a:ext cx="0" cy="0"/>
          <a:chOff x="0" y="0"/>
          <a:chExt cx="0" cy="0"/>
        </a:xfrm>
      </p:grpSpPr>
      <p:sp>
        <p:nvSpPr>
          <p:cNvPr id="5008" name="Google Shape;5008;g30531508078_0_10697"/>
          <p:cNvSpPr txBox="1">
            <a:spLocks noGrp="1"/>
          </p:cNvSpPr>
          <p:nvPr>
            <p:ph type="title"/>
          </p:nvPr>
        </p:nvSpPr>
        <p:spPr>
          <a:xfrm>
            <a:off x="715100" y="1340264"/>
            <a:ext cx="3009300" cy="8892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009" name="Google Shape;5009;g30531508078_0_10697"/>
          <p:cNvSpPr txBox="1">
            <a:spLocks noGrp="1"/>
          </p:cNvSpPr>
          <p:nvPr>
            <p:ph type="subTitle" idx="1"/>
          </p:nvPr>
        </p:nvSpPr>
        <p:spPr>
          <a:xfrm>
            <a:off x="715100" y="2229538"/>
            <a:ext cx="3009300" cy="1042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grpSp>
        <p:nvGrpSpPr>
          <p:cNvPr id="5010" name="Google Shape;5010;g30531508078_0_10697"/>
          <p:cNvGrpSpPr/>
          <p:nvPr/>
        </p:nvGrpSpPr>
        <p:grpSpPr>
          <a:xfrm flipH="1">
            <a:off x="-10" y="-9"/>
            <a:ext cx="4520612" cy="518202"/>
            <a:chOff x="515762" y="4625291"/>
            <a:chExt cx="4520612" cy="518202"/>
          </a:xfrm>
        </p:grpSpPr>
        <p:sp>
          <p:nvSpPr>
            <p:cNvPr id="5011" name="Google Shape;5011;g30531508078_0_10697"/>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g30531508078_0_10697"/>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g30531508078_0_10697"/>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g30531508078_0_10697"/>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g30531508078_0_10697"/>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g30531508078_0_10697"/>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g30531508078_0_10697"/>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g30531508078_0_10697"/>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g30531508078_0_10697"/>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g30531508078_0_10697"/>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g30531508078_0_10697"/>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g30531508078_0_10697"/>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g30531508078_0_10697"/>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g30531508078_0_10697"/>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g30531508078_0_10697"/>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g30531508078_0_10697"/>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g30531508078_0_10697"/>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g30531508078_0_10697"/>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g30531508078_0_10697"/>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g30531508078_0_10697"/>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g30531508078_0_10697"/>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g30531508078_0_10697"/>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g30531508078_0_10697"/>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g30531508078_0_10697"/>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g30531508078_0_10697"/>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g30531508078_0_10697"/>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g30531508078_0_10697"/>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g30531508078_0_10697"/>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g30531508078_0_10697"/>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g30531508078_0_10697"/>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g30531508078_0_10697"/>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g30531508078_0_10697"/>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g30531508078_0_10697"/>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g30531508078_0_10697"/>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g30531508078_0_10697"/>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g30531508078_0_10697"/>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g30531508078_0_10697"/>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g30531508078_0_10697"/>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g30531508078_0_10697"/>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g30531508078_0_10697"/>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g30531508078_0_10697"/>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g30531508078_0_10697"/>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g30531508078_0_10697"/>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g30531508078_0_10697"/>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g30531508078_0_10697"/>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g30531508078_0_10697"/>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g30531508078_0_10697"/>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g30531508078_0_10697"/>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g30531508078_0_10697"/>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g30531508078_0_10697"/>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g30531508078_0_10697"/>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g30531508078_0_10697"/>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g30531508078_0_10697"/>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g30531508078_0_10697"/>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g30531508078_0_10697"/>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g30531508078_0_10697"/>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g30531508078_0_10697"/>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g30531508078_0_10697"/>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g30531508078_0_10697"/>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g30531508078_0_10697"/>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g30531508078_0_10697"/>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g30531508078_0_10697"/>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g30531508078_0_10697"/>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g30531508078_0_10697"/>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g30531508078_0_10697"/>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g30531508078_0_10697"/>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g30531508078_0_10697"/>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g30531508078_0_10697"/>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g30531508078_0_10697"/>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g30531508078_0_10697"/>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1" name="Google Shape;5081;g30531508078_0_10697"/>
          <p:cNvSpPr/>
          <p:nvPr/>
        </p:nvSpPr>
        <p:spPr>
          <a:xfrm>
            <a:off x="8428501" y="359186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g30531508078_0_10697"/>
          <p:cNvSpPr/>
          <p:nvPr/>
        </p:nvSpPr>
        <p:spPr>
          <a:xfrm>
            <a:off x="8667944" y="885023"/>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3" name="Google Shape;5083;g30531508078_0_10697"/>
          <p:cNvGrpSpPr/>
          <p:nvPr/>
        </p:nvGrpSpPr>
        <p:grpSpPr>
          <a:xfrm>
            <a:off x="3870345" y="4363700"/>
            <a:ext cx="1560300" cy="1560300"/>
            <a:chOff x="2635175" y="-705975"/>
            <a:chExt cx="1560300" cy="1560300"/>
          </a:xfrm>
        </p:grpSpPr>
        <p:sp>
          <p:nvSpPr>
            <p:cNvPr id="5084" name="Google Shape;5084;g30531508078_0_10697"/>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g30531508078_0_10697"/>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wo columns 1">
  <p:cSld name="CUSTOM_2">
    <p:spTree>
      <p:nvGrpSpPr>
        <p:cNvPr id="1" name="Shape 5086"/>
        <p:cNvGrpSpPr/>
        <p:nvPr/>
      </p:nvGrpSpPr>
      <p:grpSpPr>
        <a:xfrm>
          <a:off x="0" y="0"/>
          <a:ext cx="0" cy="0"/>
          <a:chOff x="0" y="0"/>
          <a:chExt cx="0" cy="0"/>
        </a:xfrm>
      </p:grpSpPr>
      <p:sp>
        <p:nvSpPr>
          <p:cNvPr id="5087" name="Google Shape;5087;g30531508078_0_10776"/>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088" name="Google Shape;5088;g30531508078_0_10776"/>
          <p:cNvSpPr txBox="1">
            <a:spLocks noGrp="1"/>
          </p:cNvSpPr>
          <p:nvPr>
            <p:ph type="body" idx="1"/>
          </p:nvPr>
        </p:nvSpPr>
        <p:spPr>
          <a:xfrm>
            <a:off x="715100" y="1152475"/>
            <a:ext cx="4311900" cy="3456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5089" name="Google Shape;5089;g30531508078_0_10776"/>
          <p:cNvSpPr txBox="1">
            <a:spLocks noGrp="1"/>
          </p:cNvSpPr>
          <p:nvPr>
            <p:ph type="body" idx="2"/>
          </p:nvPr>
        </p:nvSpPr>
        <p:spPr>
          <a:xfrm>
            <a:off x="5027000" y="1706175"/>
            <a:ext cx="3402000" cy="2902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5090" name="Google Shape;5090;g30531508078_0_10776"/>
          <p:cNvSpPr/>
          <p:nvPr/>
        </p:nvSpPr>
        <p:spPr>
          <a:xfrm rot="1175372">
            <a:off x="-375828" y="4252749"/>
            <a:ext cx="1600754" cy="1772890"/>
          </a:xfrm>
          <a:prstGeom prst="star10">
            <a:avLst>
              <a:gd name="adj" fmla="val 28501"/>
              <a:gd name="hf" fmla="val 105146"/>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g30531508078_0_10776"/>
          <p:cNvSpPr/>
          <p:nvPr/>
        </p:nvSpPr>
        <p:spPr>
          <a:xfrm>
            <a:off x="408586" y="18500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92" name="Google Shape;5092;g30531508078_0_10776"/>
          <p:cNvGrpSpPr/>
          <p:nvPr/>
        </p:nvGrpSpPr>
        <p:grpSpPr>
          <a:xfrm>
            <a:off x="-717375" y="-798388"/>
            <a:ext cx="1560300" cy="1560300"/>
            <a:chOff x="2635175" y="-705975"/>
            <a:chExt cx="1560300" cy="1560300"/>
          </a:xfrm>
        </p:grpSpPr>
        <p:sp>
          <p:nvSpPr>
            <p:cNvPr id="5093" name="Google Shape;5093;g30531508078_0_10776"/>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g30531508078_0_10776"/>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5" name="Google Shape;5095;g30531508078_0_10776"/>
          <p:cNvGrpSpPr/>
          <p:nvPr/>
        </p:nvGrpSpPr>
        <p:grpSpPr>
          <a:xfrm flipH="1">
            <a:off x="4623390" y="4625291"/>
            <a:ext cx="4520612" cy="518202"/>
            <a:chOff x="515762" y="4625291"/>
            <a:chExt cx="4520612" cy="518202"/>
          </a:xfrm>
        </p:grpSpPr>
        <p:sp>
          <p:nvSpPr>
            <p:cNvPr id="5096" name="Google Shape;5096;g30531508078_0_10776"/>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g30531508078_0_10776"/>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g30531508078_0_10776"/>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g30531508078_0_10776"/>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g30531508078_0_10776"/>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g30531508078_0_10776"/>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g30531508078_0_10776"/>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g30531508078_0_10776"/>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g30531508078_0_10776"/>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g30531508078_0_10776"/>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g30531508078_0_10776"/>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g30531508078_0_10776"/>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g30531508078_0_10776"/>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g30531508078_0_10776"/>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g30531508078_0_10776"/>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g30531508078_0_10776"/>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g30531508078_0_10776"/>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g30531508078_0_10776"/>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g30531508078_0_10776"/>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g30531508078_0_10776"/>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g30531508078_0_10776"/>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g30531508078_0_10776"/>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g30531508078_0_10776"/>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g30531508078_0_10776"/>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g30531508078_0_10776"/>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g30531508078_0_10776"/>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g30531508078_0_10776"/>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g30531508078_0_10776"/>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g30531508078_0_10776"/>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g30531508078_0_10776"/>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g30531508078_0_10776"/>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g30531508078_0_10776"/>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g30531508078_0_10776"/>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g30531508078_0_10776"/>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g30531508078_0_10776"/>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g30531508078_0_10776"/>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g30531508078_0_10776"/>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g30531508078_0_10776"/>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g30531508078_0_10776"/>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g30531508078_0_10776"/>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g30531508078_0_10776"/>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g30531508078_0_10776"/>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g30531508078_0_10776"/>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g30531508078_0_10776"/>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g30531508078_0_10776"/>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g30531508078_0_10776"/>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g30531508078_0_10776"/>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g30531508078_0_10776"/>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g30531508078_0_10776"/>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g30531508078_0_10776"/>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g30531508078_0_10776"/>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g30531508078_0_10776"/>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g30531508078_0_10776"/>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g30531508078_0_10776"/>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g30531508078_0_10776"/>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g30531508078_0_10776"/>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g30531508078_0_10776"/>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g30531508078_0_10776"/>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g30531508078_0_10776"/>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g30531508078_0_10776"/>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g30531508078_0_10776"/>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g30531508078_0_10776"/>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g30531508078_0_10776"/>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g30531508078_0_10776"/>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g30531508078_0_10776"/>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g30531508078_0_10776"/>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g30531508078_0_10776"/>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g30531508078_0_10776"/>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g30531508078_0_10776"/>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g30531508078_0_10776"/>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6" name="Google Shape;5166;g30531508078_0_10776"/>
          <p:cNvSpPr/>
          <p:nvPr/>
        </p:nvSpPr>
        <p:spPr>
          <a:xfrm>
            <a:off x="8655541" y="3400975"/>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5167"/>
        <p:cNvGrpSpPr/>
        <p:nvPr/>
      </p:nvGrpSpPr>
      <p:grpSpPr>
        <a:xfrm>
          <a:off x="0" y="0"/>
          <a:ext cx="0" cy="0"/>
          <a:chOff x="0" y="0"/>
          <a:chExt cx="0" cy="0"/>
        </a:xfrm>
      </p:grpSpPr>
      <p:sp>
        <p:nvSpPr>
          <p:cNvPr id="5168" name="Google Shape;5168;g30531508078_0_10857"/>
          <p:cNvSpPr txBox="1">
            <a:spLocks noGrp="1"/>
          </p:cNvSpPr>
          <p:nvPr>
            <p:ph type="subTitle" idx="1"/>
          </p:nvPr>
        </p:nvSpPr>
        <p:spPr>
          <a:xfrm>
            <a:off x="720000" y="2845075"/>
            <a:ext cx="2336400" cy="4320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169" name="Google Shape;5169;g30531508078_0_10857"/>
          <p:cNvSpPr txBox="1">
            <a:spLocks noGrp="1"/>
          </p:cNvSpPr>
          <p:nvPr>
            <p:ph type="subTitle" idx="2"/>
          </p:nvPr>
        </p:nvSpPr>
        <p:spPr>
          <a:xfrm>
            <a:off x="720000" y="3175907"/>
            <a:ext cx="23364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170" name="Google Shape;5170;g30531508078_0_10857"/>
          <p:cNvSpPr txBox="1">
            <a:spLocks noGrp="1"/>
          </p:cNvSpPr>
          <p:nvPr>
            <p:ph type="subTitle" idx="3"/>
          </p:nvPr>
        </p:nvSpPr>
        <p:spPr>
          <a:xfrm>
            <a:off x="3403800" y="3175907"/>
            <a:ext cx="23364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171" name="Google Shape;5171;g30531508078_0_10857"/>
          <p:cNvSpPr txBox="1">
            <a:spLocks noGrp="1"/>
          </p:cNvSpPr>
          <p:nvPr>
            <p:ph type="subTitle" idx="4"/>
          </p:nvPr>
        </p:nvSpPr>
        <p:spPr>
          <a:xfrm>
            <a:off x="6087600" y="3175907"/>
            <a:ext cx="23364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172" name="Google Shape;5172;g30531508078_0_10857"/>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173" name="Google Shape;5173;g30531508078_0_10857"/>
          <p:cNvSpPr txBox="1">
            <a:spLocks noGrp="1"/>
          </p:cNvSpPr>
          <p:nvPr>
            <p:ph type="subTitle" idx="5"/>
          </p:nvPr>
        </p:nvSpPr>
        <p:spPr>
          <a:xfrm>
            <a:off x="3403800" y="2845075"/>
            <a:ext cx="2336400" cy="4320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174" name="Google Shape;5174;g30531508078_0_10857"/>
          <p:cNvSpPr txBox="1">
            <a:spLocks noGrp="1"/>
          </p:cNvSpPr>
          <p:nvPr>
            <p:ph type="subTitle" idx="6"/>
          </p:nvPr>
        </p:nvSpPr>
        <p:spPr>
          <a:xfrm>
            <a:off x="6087600" y="2845075"/>
            <a:ext cx="2336400" cy="4320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5175" name="Google Shape;5175;g30531508078_0_10857"/>
          <p:cNvGrpSpPr/>
          <p:nvPr/>
        </p:nvGrpSpPr>
        <p:grpSpPr>
          <a:xfrm flipH="1">
            <a:off x="4623390" y="4625291"/>
            <a:ext cx="4520612" cy="518202"/>
            <a:chOff x="515762" y="4625291"/>
            <a:chExt cx="4520612" cy="518202"/>
          </a:xfrm>
        </p:grpSpPr>
        <p:sp>
          <p:nvSpPr>
            <p:cNvPr id="5176" name="Google Shape;5176;g30531508078_0_10857"/>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g30531508078_0_10857"/>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g30531508078_0_10857"/>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g30531508078_0_10857"/>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g30531508078_0_10857"/>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g30531508078_0_10857"/>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g30531508078_0_10857"/>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g30531508078_0_10857"/>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g30531508078_0_10857"/>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g30531508078_0_10857"/>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g30531508078_0_10857"/>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g30531508078_0_10857"/>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g30531508078_0_10857"/>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g30531508078_0_10857"/>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g30531508078_0_10857"/>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g30531508078_0_10857"/>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g30531508078_0_10857"/>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g30531508078_0_10857"/>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g30531508078_0_10857"/>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g30531508078_0_10857"/>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g30531508078_0_10857"/>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g30531508078_0_10857"/>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g30531508078_0_10857"/>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g30531508078_0_10857"/>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g30531508078_0_10857"/>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g30531508078_0_10857"/>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g30531508078_0_10857"/>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g30531508078_0_10857"/>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g30531508078_0_10857"/>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g30531508078_0_10857"/>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g30531508078_0_10857"/>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g30531508078_0_10857"/>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g30531508078_0_10857"/>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g30531508078_0_10857"/>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g30531508078_0_10857"/>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g30531508078_0_10857"/>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g30531508078_0_10857"/>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g30531508078_0_10857"/>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g30531508078_0_10857"/>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g30531508078_0_10857"/>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g30531508078_0_10857"/>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g30531508078_0_10857"/>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g30531508078_0_10857"/>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g30531508078_0_10857"/>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g30531508078_0_10857"/>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g30531508078_0_10857"/>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g30531508078_0_10857"/>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g30531508078_0_10857"/>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g30531508078_0_10857"/>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g30531508078_0_10857"/>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g30531508078_0_10857"/>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g30531508078_0_10857"/>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g30531508078_0_10857"/>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g30531508078_0_10857"/>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g30531508078_0_10857"/>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g30531508078_0_10857"/>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g30531508078_0_10857"/>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g30531508078_0_10857"/>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g30531508078_0_10857"/>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g30531508078_0_10857"/>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g30531508078_0_10857"/>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g30531508078_0_10857"/>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g30531508078_0_10857"/>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g30531508078_0_10857"/>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g30531508078_0_10857"/>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g30531508078_0_10857"/>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g30531508078_0_10857"/>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g30531508078_0_10857"/>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g30531508078_0_10857"/>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g30531508078_0_10857"/>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6" name="Google Shape;5246;g30531508078_0_10857"/>
          <p:cNvGrpSpPr/>
          <p:nvPr/>
        </p:nvGrpSpPr>
        <p:grpSpPr>
          <a:xfrm>
            <a:off x="-717375" y="-798388"/>
            <a:ext cx="1560300" cy="1560300"/>
            <a:chOff x="2635175" y="-705975"/>
            <a:chExt cx="1560300" cy="1560300"/>
          </a:xfrm>
        </p:grpSpPr>
        <p:sp>
          <p:nvSpPr>
            <p:cNvPr id="5247" name="Google Shape;5247;g30531508078_0_10857"/>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g30531508078_0_10857"/>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49" name="Google Shape;5249;g30531508078_0_10857"/>
          <p:cNvSpPr/>
          <p:nvPr/>
        </p:nvSpPr>
        <p:spPr>
          <a:xfrm>
            <a:off x="2959288" y="46085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g30531508078_0_10857"/>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5251"/>
        <p:cNvGrpSpPr/>
        <p:nvPr/>
      </p:nvGrpSpPr>
      <p:grpSpPr>
        <a:xfrm>
          <a:off x="0" y="0"/>
          <a:ext cx="0" cy="0"/>
          <a:chOff x="0" y="0"/>
          <a:chExt cx="0" cy="0"/>
        </a:xfrm>
      </p:grpSpPr>
      <p:sp>
        <p:nvSpPr>
          <p:cNvPr id="5252" name="Google Shape;5252;g30531508078_0_10941"/>
          <p:cNvSpPr txBox="1">
            <a:spLocks noGrp="1"/>
          </p:cNvSpPr>
          <p:nvPr>
            <p:ph type="subTitle" idx="1"/>
          </p:nvPr>
        </p:nvSpPr>
        <p:spPr>
          <a:xfrm>
            <a:off x="720010" y="1739205"/>
            <a:ext cx="2337300" cy="429900"/>
          </a:xfrm>
          <a:prstGeom prst="rect">
            <a:avLst/>
          </a:prstGeom>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253" name="Google Shape;5253;g30531508078_0_10941"/>
          <p:cNvSpPr txBox="1">
            <a:spLocks noGrp="1"/>
          </p:cNvSpPr>
          <p:nvPr>
            <p:ph type="subTitle" idx="2"/>
          </p:nvPr>
        </p:nvSpPr>
        <p:spPr>
          <a:xfrm>
            <a:off x="720000" y="2073441"/>
            <a:ext cx="2337300" cy="713100"/>
          </a:xfrm>
          <a:prstGeom prst="rect">
            <a:avLst/>
          </a:prstGeom>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254" name="Google Shape;5254;g30531508078_0_10941"/>
          <p:cNvSpPr txBox="1">
            <a:spLocks noGrp="1"/>
          </p:cNvSpPr>
          <p:nvPr>
            <p:ph type="subTitle" idx="3"/>
          </p:nvPr>
        </p:nvSpPr>
        <p:spPr>
          <a:xfrm>
            <a:off x="6091599" y="2073441"/>
            <a:ext cx="2337300" cy="7131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255" name="Google Shape;5255;g30531508078_0_10941"/>
          <p:cNvSpPr txBox="1">
            <a:spLocks noGrp="1"/>
          </p:cNvSpPr>
          <p:nvPr>
            <p:ph type="subTitle" idx="4"/>
          </p:nvPr>
        </p:nvSpPr>
        <p:spPr>
          <a:xfrm>
            <a:off x="720000" y="3289108"/>
            <a:ext cx="2337300" cy="713100"/>
          </a:xfrm>
          <a:prstGeom prst="rect">
            <a:avLst/>
          </a:prstGeom>
          <a:ln>
            <a:noFill/>
          </a:ln>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256" name="Google Shape;5256;g30531508078_0_10941"/>
          <p:cNvSpPr txBox="1">
            <a:spLocks noGrp="1"/>
          </p:cNvSpPr>
          <p:nvPr>
            <p:ph type="subTitle" idx="5"/>
          </p:nvPr>
        </p:nvSpPr>
        <p:spPr>
          <a:xfrm>
            <a:off x="6091599" y="3289109"/>
            <a:ext cx="2337300" cy="713100"/>
          </a:xfrm>
          <a:prstGeom prst="rect">
            <a:avLst/>
          </a:prstGeom>
          <a:ln>
            <a:noFill/>
          </a:ln>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257" name="Google Shape;5257;g30531508078_0_10941"/>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258" name="Google Shape;5258;g30531508078_0_10941"/>
          <p:cNvSpPr txBox="1">
            <a:spLocks noGrp="1"/>
          </p:cNvSpPr>
          <p:nvPr>
            <p:ph type="subTitle" idx="6"/>
          </p:nvPr>
        </p:nvSpPr>
        <p:spPr>
          <a:xfrm>
            <a:off x="720010" y="2953232"/>
            <a:ext cx="2337300" cy="429900"/>
          </a:xfrm>
          <a:prstGeom prst="rect">
            <a:avLst/>
          </a:prstGeom>
          <a:ln>
            <a:noFill/>
          </a:ln>
        </p:spPr>
        <p:txBody>
          <a:bodyPr spcFirstLastPara="1" wrap="square" lIns="91425" tIns="91425" rIns="91425" bIns="91425" anchor="b" anchorCtr="0">
            <a:noAutofit/>
          </a:bodyPr>
          <a:lstStyle>
            <a:lvl1pPr lvl="0" algn="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259" name="Google Shape;5259;g30531508078_0_10941"/>
          <p:cNvSpPr txBox="1">
            <a:spLocks noGrp="1"/>
          </p:cNvSpPr>
          <p:nvPr>
            <p:ph type="subTitle" idx="7"/>
          </p:nvPr>
        </p:nvSpPr>
        <p:spPr>
          <a:xfrm>
            <a:off x="6091605" y="1739205"/>
            <a:ext cx="2337300" cy="4299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260" name="Google Shape;5260;g30531508078_0_10941"/>
          <p:cNvSpPr txBox="1">
            <a:spLocks noGrp="1"/>
          </p:cNvSpPr>
          <p:nvPr>
            <p:ph type="subTitle" idx="8"/>
          </p:nvPr>
        </p:nvSpPr>
        <p:spPr>
          <a:xfrm>
            <a:off x="6091605" y="2953232"/>
            <a:ext cx="2337300" cy="429900"/>
          </a:xfrm>
          <a:prstGeom prst="rect">
            <a:avLst/>
          </a:prstGeom>
          <a:ln>
            <a:noFill/>
          </a:ln>
        </p:spPr>
        <p:txBody>
          <a:bodyPr spcFirstLastPara="1" wrap="square" lIns="91425" tIns="91425" rIns="91425" bIns="91425" anchor="b" anchorCtr="0">
            <a:noAutofit/>
          </a:bodyPr>
          <a:lstStyle>
            <a:lvl1pPr lvl="0">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5261" name="Google Shape;5261;g30531508078_0_10941"/>
          <p:cNvGrpSpPr/>
          <p:nvPr/>
        </p:nvGrpSpPr>
        <p:grpSpPr>
          <a:xfrm flipH="1">
            <a:off x="-10" y="4625291"/>
            <a:ext cx="4520612" cy="518202"/>
            <a:chOff x="515762" y="4625291"/>
            <a:chExt cx="4520612" cy="518202"/>
          </a:xfrm>
        </p:grpSpPr>
        <p:sp>
          <p:nvSpPr>
            <p:cNvPr id="5262" name="Google Shape;5262;g30531508078_0_10941"/>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g30531508078_0_10941"/>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g30531508078_0_10941"/>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g30531508078_0_10941"/>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g30531508078_0_10941"/>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g30531508078_0_10941"/>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g30531508078_0_10941"/>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g30531508078_0_10941"/>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g30531508078_0_10941"/>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g30531508078_0_10941"/>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g30531508078_0_10941"/>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g30531508078_0_10941"/>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g30531508078_0_10941"/>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g30531508078_0_10941"/>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g30531508078_0_10941"/>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g30531508078_0_10941"/>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g30531508078_0_10941"/>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g30531508078_0_10941"/>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g30531508078_0_10941"/>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g30531508078_0_10941"/>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g30531508078_0_10941"/>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g30531508078_0_10941"/>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g30531508078_0_10941"/>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g30531508078_0_10941"/>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g30531508078_0_10941"/>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g30531508078_0_10941"/>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g30531508078_0_10941"/>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g30531508078_0_10941"/>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g30531508078_0_10941"/>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g30531508078_0_10941"/>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g30531508078_0_10941"/>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g30531508078_0_10941"/>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g30531508078_0_10941"/>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g30531508078_0_10941"/>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g30531508078_0_10941"/>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g30531508078_0_10941"/>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g30531508078_0_10941"/>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g30531508078_0_10941"/>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g30531508078_0_10941"/>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g30531508078_0_10941"/>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g30531508078_0_10941"/>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g30531508078_0_10941"/>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g30531508078_0_10941"/>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g30531508078_0_10941"/>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g30531508078_0_10941"/>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g30531508078_0_10941"/>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g30531508078_0_10941"/>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g30531508078_0_10941"/>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g30531508078_0_10941"/>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g30531508078_0_10941"/>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g30531508078_0_10941"/>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g30531508078_0_10941"/>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g30531508078_0_10941"/>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g30531508078_0_10941"/>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g30531508078_0_10941"/>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g30531508078_0_10941"/>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g30531508078_0_10941"/>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g30531508078_0_10941"/>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g30531508078_0_10941"/>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g30531508078_0_10941"/>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g30531508078_0_10941"/>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g30531508078_0_10941"/>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g30531508078_0_10941"/>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g30531508078_0_10941"/>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g30531508078_0_10941"/>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g30531508078_0_10941"/>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g30531508078_0_10941"/>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g30531508078_0_10941"/>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g30531508078_0_10941"/>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g30531508078_0_10941"/>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32" name="Google Shape;5332;g30531508078_0_10941"/>
          <p:cNvSpPr/>
          <p:nvPr/>
        </p:nvSpPr>
        <p:spPr>
          <a:xfrm rot="10800000">
            <a:off x="1" y="161491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33" name="Google Shape;5333;g30531508078_0_10941"/>
          <p:cNvGrpSpPr/>
          <p:nvPr/>
        </p:nvGrpSpPr>
        <p:grpSpPr>
          <a:xfrm>
            <a:off x="8233075" y="4314305"/>
            <a:ext cx="391661" cy="588385"/>
            <a:chOff x="3163475" y="4240162"/>
            <a:chExt cx="391661" cy="588385"/>
          </a:xfrm>
        </p:grpSpPr>
        <p:sp>
          <p:nvSpPr>
            <p:cNvPr id="5334" name="Google Shape;5334;g30531508078_0_10941"/>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g30531508078_0_10941"/>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6" name="Google Shape;5336;g30531508078_0_10941"/>
          <p:cNvGrpSpPr/>
          <p:nvPr/>
        </p:nvGrpSpPr>
        <p:grpSpPr>
          <a:xfrm>
            <a:off x="8294689" y="-798388"/>
            <a:ext cx="1560300" cy="1560300"/>
            <a:chOff x="2635175" y="-705975"/>
            <a:chExt cx="1560300" cy="1560300"/>
          </a:xfrm>
        </p:grpSpPr>
        <p:sp>
          <p:nvSpPr>
            <p:cNvPr id="5337" name="Google Shape;5337;g30531508078_0_10941"/>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g30531508078_0_10941"/>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5339"/>
        <p:cNvGrpSpPr/>
        <p:nvPr/>
      </p:nvGrpSpPr>
      <p:grpSpPr>
        <a:xfrm>
          <a:off x="0" y="0"/>
          <a:ext cx="0" cy="0"/>
          <a:chOff x="0" y="0"/>
          <a:chExt cx="0" cy="0"/>
        </a:xfrm>
      </p:grpSpPr>
      <p:sp>
        <p:nvSpPr>
          <p:cNvPr id="5340" name="Google Shape;5340;g30531508078_0_11029"/>
          <p:cNvSpPr txBox="1">
            <a:spLocks noGrp="1"/>
          </p:cNvSpPr>
          <p:nvPr>
            <p:ph type="subTitle" idx="1"/>
          </p:nvPr>
        </p:nvSpPr>
        <p:spPr>
          <a:xfrm>
            <a:off x="720000" y="2779625"/>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341" name="Google Shape;5341;g30531508078_0_11029"/>
          <p:cNvSpPr txBox="1">
            <a:spLocks noGrp="1"/>
          </p:cNvSpPr>
          <p:nvPr>
            <p:ph type="subTitle" idx="2"/>
          </p:nvPr>
        </p:nvSpPr>
        <p:spPr>
          <a:xfrm>
            <a:off x="720000" y="3113850"/>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342" name="Google Shape;5342;g30531508078_0_11029"/>
          <p:cNvSpPr txBox="1">
            <a:spLocks noGrp="1"/>
          </p:cNvSpPr>
          <p:nvPr>
            <p:ph type="subTitle" idx="3"/>
          </p:nvPr>
        </p:nvSpPr>
        <p:spPr>
          <a:xfrm flipH="1">
            <a:off x="4633600" y="3113853"/>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343" name="Google Shape;5343;g30531508078_0_11029"/>
          <p:cNvSpPr txBox="1">
            <a:spLocks noGrp="1"/>
          </p:cNvSpPr>
          <p:nvPr>
            <p:ph type="subTitle" idx="4"/>
          </p:nvPr>
        </p:nvSpPr>
        <p:spPr>
          <a:xfrm>
            <a:off x="2676800" y="3115172"/>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344" name="Google Shape;5344;g30531508078_0_11029"/>
          <p:cNvSpPr txBox="1">
            <a:spLocks noGrp="1"/>
          </p:cNvSpPr>
          <p:nvPr>
            <p:ph type="subTitle" idx="5"/>
          </p:nvPr>
        </p:nvSpPr>
        <p:spPr>
          <a:xfrm flipH="1">
            <a:off x="6590400" y="3115171"/>
            <a:ext cx="1833600" cy="5715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345" name="Google Shape;5345;g30531508078_0_11029"/>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46" name="Google Shape;5346;g30531508078_0_11029"/>
          <p:cNvSpPr txBox="1">
            <a:spLocks noGrp="1"/>
          </p:cNvSpPr>
          <p:nvPr>
            <p:ph type="subTitle" idx="6"/>
          </p:nvPr>
        </p:nvSpPr>
        <p:spPr>
          <a:xfrm>
            <a:off x="2676800" y="2779625"/>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347" name="Google Shape;5347;g30531508078_0_11029"/>
          <p:cNvSpPr txBox="1">
            <a:spLocks noGrp="1"/>
          </p:cNvSpPr>
          <p:nvPr>
            <p:ph type="subTitle" idx="7"/>
          </p:nvPr>
        </p:nvSpPr>
        <p:spPr>
          <a:xfrm flipH="1">
            <a:off x="4633600" y="2779618"/>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348" name="Google Shape;5348;g30531508078_0_11029"/>
          <p:cNvSpPr txBox="1">
            <a:spLocks noGrp="1"/>
          </p:cNvSpPr>
          <p:nvPr>
            <p:ph type="subTitle" idx="8"/>
          </p:nvPr>
        </p:nvSpPr>
        <p:spPr>
          <a:xfrm flipH="1">
            <a:off x="6590400" y="2779623"/>
            <a:ext cx="1833600" cy="429900"/>
          </a:xfrm>
          <a:prstGeom prst="rect">
            <a:avLst/>
          </a:prstGeom>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5349" name="Google Shape;5349;g30531508078_0_11029"/>
          <p:cNvGrpSpPr/>
          <p:nvPr/>
        </p:nvGrpSpPr>
        <p:grpSpPr>
          <a:xfrm flipH="1">
            <a:off x="4623390" y="4625291"/>
            <a:ext cx="4520612" cy="518202"/>
            <a:chOff x="515762" y="4625291"/>
            <a:chExt cx="4520612" cy="518202"/>
          </a:xfrm>
        </p:grpSpPr>
        <p:sp>
          <p:nvSpPr>
            <p:cNvPr id="5350" name="Google Shape;5350;g30531508078_0_11029"/>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g30531508078_0_11029"/>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g30531508078_0_11029"/>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g30531508078_0_11029"/>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g30531508078_0_11029"/>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g30531508078_0_11029"/>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g30531508078_0_11029"/>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g30531508078_0_11029"/>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g30531508078_0_11029"/>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g30531508078_0_11029"/>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g30531508078_0_11029"/>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g30531508078_0_11029"/>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g30531508078_0_11029"/>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g30531508078_0_11029"/>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g30531508078_0_11029"/>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g30531508078_0_11029"/>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g30531508078_0_11029"/>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g30531508078_0_11029"/>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g30531508078_0_11029"/>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g30531508078_0_11029"/>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g30531508078_0_11029"/>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g30531508078_0_11029"/>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g30531508078_0_11029"/>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g30531508078_0_11029"/>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g30531508078_0_11029"/>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g30531508078_0_11029"/>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g30531508078_0_11029"/>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g30531508078_0_11029"/>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g30531508078_0_11029"/>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g30531508078_0_11029"/>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g30531508078_0_11029"/>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g30531508078_0_11029"/>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g30531508078_0_11029"/>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g30531508078_0_11029"/>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g30531508078_0_11029"/>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g30531508078_0_11029"/>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g30531508078_0_11029"/>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g30531508078_0_11029"/>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g30531508078_0_11029"/>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g30531508078_0_11029"/>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g30531508078_0_11029"/>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g30531508078_0_11029"/>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g30531508078_0_11029"/>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g30531508078_0_11029"/>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g30531508078_0_11029"/>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g30531508078_0_11029"/>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g30531508078_0_11029"/>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g30531508078_0_11029"/>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g30531508078_0_11029"/>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g30531508078_0_11029"/>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g30531508078_0_11029"/>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g30531508078_0_11029"/>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g30531508078_0_11029"/>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g30531508078_0_11029"/>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g30531508078_0_11029"/>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g30531508078_0_11029"/>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g30531508078_0_11029"/>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g30531508078_0_11029"/>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g30531508078_0_11029"/>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g30531508078_0_11029"/>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g30531508078_0_11029"/>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g30531508078_0_11029"/>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g30531508078_0_11029"/>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g30531508078_0_11029"/>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g30531508078_0_11029"/>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g30531508078_0_11029"/>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g30531508078_0_11029"/>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g30531508078_0_11029"/>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g30531508078_0_11029"/>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g30531508078_0_11029"/>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0" name="Google Shape;5420;g30531508078_0_11029"/>
          <p:cNvGrpSpPr/>
          <p:nvPr/>
        </p:nvGrpSpPr>
        <p:grpSpPr>
          <a:xfrm>
            <a:off x="129775" y="2586880"/>
            <a:ext cx="391661" cy="588385"/>
            <a:chOff x="3163475" y="4240162"/>
            <a:chExt cx="391661" cy="588385"/>
          </a:xfrm>
        </p:grpSpPr>
        <p:sp>
          <p:nvSpPr>
            <p:cNvPr id="5421" name="Google Shape;5421;g30531508078_0_11029"/>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g30531508078_0_11029"/>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23" name="Google Shape;5423;g30531508078_0_11029"/>
          <p:cNvSpPr/>
          <p:nvPr/>
        </p:nvSpPr>
        <p:spPr>
          <a:xfrm flipH="1">
            <a:off x="-8061" y="-2033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5424"/>
        <p:cNvGrpSpPr/>
        <p:nvPr/>
      </p:nvGrpSpPr>
      <p:grpSpPr>
        <a:xfrm>
          <a:off x="0" y="0"/>
          <a:ext cx="0" cy="0"/>
          <a:chOff x="0" y="0"/>
          <a:chExt cx="0" cy="0"/>
        </a:xfrm>
      </p:grpSpPr>
      <p:sp>
        <p:nvSpPr>
          <p:cNvPr id="5425" name="Google Shape;5425;g30531508078_0_11114"/>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426" name="Google Shape;5426;g30531508078_0_11114"/>
          <p:cNvSpPr txBox="1">
            <a:spLocks noGrp="1"/>
          </p:cNvSpPr>
          <p:nvPr>
            <p:ph type="subTitle" idx="1"/>
          </p:nvPr>
        </p:nvSpPr>
        <p:spPr>
          <a:xfrm>
            <a:off x="715449" y="2162063"/>
            <a:ext cx="25029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427" name="Google Shape;5427;g30531508078_0_11114"/>
          <p:cNvSpPr txBox="1">
            <a:spLocks noGrp="1"/>
          </p:cNvSpPr>
          <p:nvPr>
            <p:ph type="subTitle" idx="2"/>
          </p:nvPr>
        </p:nvSpPr>
        <p:spPr>
          <a:xfrm>
            <a:off x="3313100" y="2162063"/>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428" name="Google Shape;5428;g30531508078_0_11114"/>
          <p:cNvSpPr txBox="1">
            <a:spLocks noGrp="1"/>
          </p:cNvSpPr>
          <p:nvPr>
            <p:ph type="subTitle" idx="3"/>
          </p:nvPr>
        </p:nvSpPr>
        <p:spPr>
          <a:xfrm>
            <a:off x="5910675" y="2162063"/>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429" name="Google Shape;5429;g30531508078_0_11114"/>
          <p:cNvSpPr txBox="1">
            <a:spLocks noGrp="1"/>
          </p:cNvSpPr>
          <p:nvPr>
            <p:ph type="subTitle" idx="4"/>
          </p:nvPr>
        </p:nvSpPr>
        <p:spPr>
          <a:xfrm>
            <a:off x="715449" y="3466775"/>
            <a:ext cx="25029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430" name="Google Shape;5430;g30531508078_0_11114"/>
          <p:cNvSpPr txBox="1">
            <a:spLocks noGrp="1"/>
          </p:cNvSpPr>
          <p:nvPr>
            <p:ph type="subTitle" idx="5"/>
          </p:nvPr>
        </p:nvSpPr>
        <p:spPr>
          <a:xfrm>
            <a:off x="3313100" y="3466776"/>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431" name="Google Shape;5431;g30531508078_0_11114"/>
          <p:cNvSpPr txBox="1">
            <a:spLocks noGrp="1"/>
          </p:cNvSpPr>
          <p:nvPr>
            <p:ph type="subTitle" idx="6"/>
          </p:nvPr>
        </p:nvSpPr>
        <p:spPr>
          <a:xfrm>
            <a:off x="5910675" y="3466776"/>
            <a:ext cx="2508000" cy="713100"/>
          </a:xfrm>
          <a:prstGeom prst="rect">
            <a:avLst/>
          </a:prstGeom>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432" name="Google Shape;5432;g30531508078_0_11114"/>
          <p:cNvSpPr txBox="1">
            <a:spLocks noGrp="1"/>
          </p:cNvSpPr>
          <p:nvPr>
            <p:ph type="subTitle" idx="7"/>
          </p:nvPr>
        </p:nvSpPr>
        <p:spPr>
          <a:xfrm>
            <a:off x="710200" y="1828800"/>
            <a:ext cx="25029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433" name="Google Shape;5433;g30531508078_0_11114"/>
          <p:cNvSpPr txBox="1">
            <a:spLocks noGrp="1"/>
          </p:cNvSpPr>
          <p:nvPr>
            <p:ph type="subTitle" idx="8"/>
          </p:nvPr>
        </p:nvSpPr>
        <p:spPr>
          <a:xfrm>
            <a:off x="3313100" y="1828800"/>
            <a:ext cx="25080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434" name="Google Shape;5434;g30531508078_0_11114"/>
          <p:cNvSpPr txBox="1">
            <a:spLocks noGrp="1"/>
          </p:cNvSpPr>
          <p:nvPr>
            <p:ph type="subTitle" idx="9"/>
          </p:nvPr>
        </p:nvSpPr>
        <p:spPr>
          <a:xfrm>
            <a:off x="5915935" y="1828800"/>
            <a:ext cx="25080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435" name="Google Shape;5435;g30531508078_0_11114"/>
          <p:cNvSpPr txBox="1">
            <a:spLocks noGrp="1"/>
          </p:cNvSpPr>
          <p:nvPr>
            <p:ph type="subTitle" idx="13"/>
          </p:nvPr>
        </p:nvSpPr>
        <p:spPr>
          <a:xfrm>
            <a:off x="710200" y="3138441"/>
            <a:ext cx="25029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436" name="Google Shape;5436;g30531508078_0_11114"/>
          <p:cNvSpPr txBox="1">
            <a:spLocks noGrp="1"/>
          </p:cNvSpPr>
          <p:nvPr>
            <p:ph type="subTitle" idx="14"/>
          </p:nvPr>
        </p:nvSpPr>
        <p:spPr>
          <a:xfrm>
            <a:off x="3313100" y="3138442"/>
            <a:ext cx="2508000" cy="429900"/>
          </a:xfrm>
          <a:prstGeom prst="rect">
            <a:avLst/>
          </a:prstGeom>
          <a:ln>
            <a:noFill/>
          </a:ln>
        </p:spPr>
        <p:txBody>
          <a:bodyPr spcFirstLastPara="1" wrap="square" lIns="91425" tIns="91425" rIns="91425" bIns="91425" anchor="b" anchorCtr="0">
            <a:noAutofit/>
          </a:bodyPr>
          <a:lstStyle>
            <a:lvl1pPr lvl="0" algn="ctr">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437" name="Google Shape;5437;g30531508078_0_11114"/>
          <p:cNvSpPr txBox="1">
            <a:spLocks noGrp="1"/>
          </p:cNvSpPr>
          <p:nvPr>
            <p:ph type="subTitle" idx="15"/>
          </p:nvPr>
        </p:nvSpPr>
        <p:spPr>
          <a:xfrm>
            <a:off x="5915935" y="3138442"/>
            <a:ext cx="2508000" cy="429900"/>
          </a:xfrm>
          <a:prstGeom prst="rect">
            <a:avLst/>
          </a:prstGeom>
          <a:ln>
            <a:noFill/>
          </a:ln>
        </p:spPr>
        <p:txBody>
          <a:bodyPr spcFirstLastPara="1" wrap="square" lIns="91425" tIns="91425" rIns="91425" bIns="91425" anchor="b" anchorCtr="0">
            <a:noAutofit/>
          </a:bodyPr>
          <a:lstStyle>
            <a:lvl1pPr lvl="0">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5438" name="Google Shape;5438;g30531508078_0_11114"/>
          <p:cNvGrpSpPr/>
          <p:nvPr/>
        </p:nvGrpSpPr>
        <p:grpSpPr>
          <a:xfrm flipH="1">
            <a:off x="-10" y="4625291"/>
            <a:ext cx="4520612" cy="518202"/>
            <a:chOff x="515762" y="4625291"/>
            <a:chExt cx="4520612" cy="518202"/>
          </a:xfrm>
        </p:grpSpPr>
        <p:sp>
          <p:nvSpPr>
            <p:cNvPr id="5439" name="Google Shape;5439;g30531508078_0_11114"/>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g30531508078_0_11114"/>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g30531508078_0_11114"/>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g30531508078_0_11114"/>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g30531508078_0_11114"/>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g30531508078_0_11114"/>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g30531508078_0_11114"/>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g30531508078_0_11114"/>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g30531508078_0_11114"/>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g30531508078_0_11114"/>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g30531508078_0_11114"/>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g30531508078_0_11114"/>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g30531508078_0_11114"/>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g30531508078_0_11114"/>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g30531508078_0_11114"/>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g30531508078_0_11114"/>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g30531508078_0_11114"/>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g30531508078_0_11114"/>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g30531508078_0_11114"/>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g30531508078_0_11114"/>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g30531508078_0_11114"/>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0" name="Google Shape;5460;g30531508078_0_11114"/>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1" name="Google Shape;5461;g30531508078_0_11114"/>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g30531508078_0_11114"/>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g30531508078_0_11114"/>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g30531508078_0_11114"/>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g30531508078_0_11114"/>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g30531508078_0_11114"/>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g30531508078_0_11114"/>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g30531508078_0_11114"/>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g30531508078_0_11114"/>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g30531508078_0_11114"/>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g30531508078_0_11114"/>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g30531508078_0_11114"/>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g30531508078_0_11114"/>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g30531508078_0_11114"/>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g30531508078_0_11114"/>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g30531508078_0_11114"/>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g30531508078_0_11114"/>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g30531508078_0_11114"/>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g30531508078_0_11114"/>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g30531508078_0_11114"/>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g30531508078_0_11114"/>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g30531508078_0_11114"/>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g30531508078_0_11114"/>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g30531508078_0_11114"/>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g30531508078_0_11114"/>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g30531508078_0_11114"/>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g30531508078_0_11114"/>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g30531508078_0_11114"/>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g30531508078_0_11114"/>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g30531508078_0_11114"/>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g30531508078_0_11114"/>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g30531508078_0_11114"/>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g30531508078_0_11114"/>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g30531508078_0_11114"/>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g30531508078_0_11114"/>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g30531508078_0_11114"/>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g30531508078_0_11114"/>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g30531508078_0_11114"/>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g30531508078_0_11114"/>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g30531508078_0_11114"/>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g30531508078_0_11114"/>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g30531508078_0_11114"/>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3" name="Google Shape;5503;g30531508078_0_11114"/>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4" name="Google Shape;5504;g30531508078_0_11114"/>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5" name="Google Shape;5505;g30531508078_0_11114"/>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6" name="Google Shape;5506;g30531508078_0_11114"/>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7" name="Google Shape;5507;g30531508078_0_11114"/>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8" name="Google Shape;5508;g30531508078_0_11114"/>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9" name="Google Shape;5509;g30531508078_0_11114"/>
          <p:cNvGrpSpPr/>
          <p:nvPr/>
        </p:nvGrpSpPr>
        <p:grpSpPr>
          <a:xfrm>
            <a:off x="-840300" y="2798975"/>
            <a:ext cx="1560300" cy="1560300"/>
            <a:chOff x="2635175" y="-705975"/>
            <a:chExt cx="1560300" cy="1560300"/>
          </a:xfrm>
        </p:grpSpPr>
        <p:sp>
          <p:nvSpPr>
            <p:cNvPr id="5510" name="Google Shape;5510;g30531508078_0_11114"/>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1" name="Google Shape;5511;g30531508078_0_11114"/>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12" name="Google Shape;5512;g30531508078_0_11114"/>
          <p:cNvSpPr/>
          <p:nvPr/>
        </p:nvSpPr>
        <p:spPr>
          <a:xfrm>
            <a:off x="8428901" y="-2033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26"/>
        <p:cNvGrpSpPr/>
        <p:nvPr/>
      </p:nvGrpSpPr>
      <p:grpSpPr>
        <a:xfrm>
          <a:off x="0" y="0"/>
          <a:ext cx="0" cy="0"/>
          <a:chOff x="0" y="0"/>
          <a:chExt cx="0" cy="0"/>
        </a:xfrm>
      </p:grpSpPr>
      <p:sp>
        <p:nvSpPr>
          <p:cNvPr id="627" name="Google Shape;627;g30531508078_0_2440"/>
          <p:cNvSpPr txBox="1">
            <a:spLocks noGrp="1"/>
          </p:cNvSpPr>
          <p:nvPr>
            <p:ph type="title"/>
          </p:nvPr>
        </p:nvSpPr>
        <p:spPr>
          <a:xfrm>
            <a:off x="720000" y="702900"/>
            <a:ext cx="4563600" cy="1134300"/>
          </a:xfrm>
          <a:prstGeom prst="rect">
            <a:avLst/>
          </a:prstGeom>
          <a:noFill/>
        </p:spPr>
        <p:txBody>
          <a:bodyPr spcFirstLastPara="1" wrap="square" lIns="91425" tIns="91425" rIns="91425" bIns="91425" anchor="ctr" anchorCtr="0">
            <a:noAutofit/>
          </a:bodyPr>
          <a:lstStyle>
            <a:lvl1pPr lvl="0" algn="l">
              <a:spcBef>
                <a:spcPts val="0"/>
              </a:spcBef>
              <a:spcAft>
                <a:spcPts val="0"/>
              </a:spcAft>
              <a:buSzPts val="2800"/>
              <a:buNone/>
              <a:defRPr>
                <a:solidFill>
                  <a:schemeClr val="dk2"/>
                </a:solidFi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628" name="Google Shape;628;g30531508078_0_2440"/>
          <p:cNvSpPr/>
          <p:nvPr/>
        </p:nvSpPr>
        <p:spPr>
          <a:xfrm flipH="1">
            <a:off x="-11" y="19255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9" name="Google Shape;629;g30531508078_0_2440"/>
          <p:cNvGrpSpPr/>
          <p:nvPr/>
        </p:nvGrpSpPr>
        <p:grpSpPr>
          <a:xfrm flipH="1">
            <a:off x="4623390" y="4625291"/>
            <a:ext cx="4520612" cy="518202"/>
            <a:chOff x="515762" y="4625291"/>
            <a:chExt cx="4520612" cy="518202"/>
          </a:xfrm>
        </p:grpSpPr>
        <p:sp>
          <p:nvSpPr>
            <p:cNvPr id="630" name="Google Shape;630;g30531508078_0_2440"/>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g30531508078_0_2440"/>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g30531508078_0_2440"/>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g30531508078_0_2440"/>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g30531508078_0_2440"/>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g30531508078_0_2440"/>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g30531508078_0_2440"/>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g30531508078_0_2440"/>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g30531508078_0_2440"/>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g30531508078_0_2440"/>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g30531508078_0_2440"/>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g30531508078_0_2440"/>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g30531508078_0_2440"/>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g30531508078_0_2440"/>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g30531508078_0_2440"/>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g30531508078_0_2440"/>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g30531508078_0_2440"/>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g30531508078_0_2440"/>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g30531508078_0_2440"/>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g30531508078_0_2440"/>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g30531508078_0_2440"/>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g30531508078_0_2440"/>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g30531508078_0_2440"/>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g30531508078_0_2440"/>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g30531508078_0_2440"/>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g30531508078_0_2440"/>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g30531508078_0_2440"/>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g30531508078_0_2440"/>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g30531508078_0_2440"/>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g30531508078_0_2440"/>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g30531508078_0_2440"/>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g30531508078_0_2440"/>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g30531508078_0_2440"/>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g30531508078_0_2440"/>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g30531508078_0_2440"/>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g30531508078_0_2440"/>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g30531508078_0_2440"/>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g30531508078_0_2440"/>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g30531508078_0_2440"/>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g30531508078_0_2440"/>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g30531508078_0_2440"/>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g30531508078_0_2440"/>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g30531508078_0_2440"/>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g30531508078_0_2440"/>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g30531508078_0_2440"/>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g30531508078_0_2440"/>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g30531508078_0_2440"/>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g30531508078_0_2440"/>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g30531508078_0_2440"/>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g30531508078_0_2440"/>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g30531508078_0_2440"/>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g30531508078_0_2440"/>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g30531508078_0_2440"/>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g30531508078_0_2440"/>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g30531508078_0_2440"/>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g30531508078_0_2440"/>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g30531508078_0_2440"/>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g30531508078_0_2440"/>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g30531508078_0_2440"/>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g30531508078_0_2440"/>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g30531508078_0_2440"/>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g30531508078_0_2440"/>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g30531508078_0_2440"/>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g30531508078_0_2440"/>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g30531508078_0_2440"/>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g30531508078_0_2440"/>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g30531508078_0_2440"/>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g30531508078_0_2440"/>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g30531508078_0_2440"/>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g30531508078_0_2440"/>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5513"/>
        <p:cNvGrpSpPr/>
        <p:nvPr/>
      </p:nvGrpSpPr>
      <p:grpSpPr>
        <a:xfrm>
          <a:off x="0" y="0"/>
          <a:ext cx="0" cy="0"/>
          <a:chOff x="0" y="0"/>
          <a:chExt cx="0" cy="0"/>
        </a:xfrm>
      </p:grpSpPr>
      <p:sp>
        <p:nvSpPr>
          <p:cNvPr id="5514" name="Google Shape;5514;g30531508078_0_11203"/>
          <p:cNvSpPr txBox="1">
            <a:spLocks noGrp="1"/>
          </p:cNvSpPr>
          <p:nvPr>
            <p:ph type="title" hasCustomPrompt="1"/>
          </p:nvPr>
        </p:nvSpPr>
        <p:spPr>
          <a:xfrm>
            <a:off x="985725" y="540000"/>
            <a:ext cx="4070100" cy="82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solidFill>
                  <a:schemeClr val="dk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5515" name="Google Shape;5515;g30531508078_0_11203"/>
          <p:cNvSpPr txBox="1">
            <a:spLocks noGrp="1"/>
          </p:cNvSpPr>
          <p:nvPr>
            <p:ph type="subTitle" idx="1"/>
          </p:nvPr>
        </p:nvSpPr>
        <p:spPr>
          <a:xfrm>
            <a:off x="985725" y="1368278"/>
            <a:ext cx="40701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516" name="Google Shape;5516;g30531508078_0_11203"/>
          <p:cNvSpPr txBox="1">
            <a:spLocks noGrp="1"/>
          </p:cNvSpPr>
          <p:nvPr>
            <p:ph type="title" idx="2" hasCustomPrompt="1"/>
          </p:nvPr>
        </p:nvSpPr>
        <p:spPr>
          <a:xfrm>
            <a:off x="985725" y="1954280"/>
            <a:ext cx="4070100" cy="82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solidFill>
                  <a:schemeClr val="dk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5517" name="Google Shape;5517;g30531508078_0_11203"/>
          <p:cNvSpPr txBox="1">
            <a:spLocks noGrp="1"/>
          </p:cNvSpPr>
          <p:nvPr>
            <p:ph type="subTitle" idx="3"/>
          </p:nvPr>
        </p:nvSpPr>
        <p:spPr>
          <a:xfrm>
            <a:off x="985725" y="2782583"/>
            <a:ext cx="40701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518" name="Google Shape;5518;g30531508078_0_11203"/>
          <p:cNvSpPr txBox="1">
            <a:spLocks noGrp="1"/>
          </p:cNvSpPr>
          <p:nvPr>
            <p:ph type="title" idx="4" hasCustomPrompt="1"/>
          </p:nvPr>
        </p:nvSpPr>
        <p:spPr>
          <a:xfrm>
            <a:off x="985725" y="3368597"/>
            <a:ext cx="4070100" cy="82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200"/>
              <a:buNone/>
              <a:defRPr sz="6200">
                <a:solidFill>
                  <a:schemeClr val="dk2"/>
                </a:solidFill>
              </a:defRPr>
            </a:lvl1pPr>
            <a:lvl2pPr lvl="1" algn="ctr">
              <a:spcBef>
                <a:spcPts val="0"/>
              </a:spcBef>
              <a:spcAft>
                <a:spcPts val="0"/>
              </a:spcAft>
              <a:buSzPts val="6200"/>
              <a:buNone/>
              <a:defRPr sz="6200"/>
            </a:lvl2pPr>
            <a:lvl3pPr lvl="2" algn="ctr">
              <a:spcBef>
                <a:spcPts val="0"/>
              </a:spcBef>
              <a:spcAft>
                <a:spcPts val="0"/>
              </a:spcAft>
              <a:buSzPts val="6200"/>
              <a:buNone/>
              <a:defRPr sz="6200"/>
            </a:lvl3pPr>
            <a:lvl4pPr lvl="3" algn="ctr">
              <a:spcBef>
                <a:spcPts val="0"/>
              </a:spcBef>
              <a:spcAft>
                <a:spcPts val="0"/>
              </a:spcAft>
              <a:buSzPts val="6200"/>
              <a:buNone/>
              <a:defRPr sz="6200"/>
            </a:lvl4pPr>
            <a:lvl5pPr lvl="4" algn="ctr">
              <a:spcBef>
                <a:spcPts val="0"/>
              </a:spcBef>
              <a:spcAft>
                <a:spcPts val="0"/>
              </a:spcAft>
              <a:buSzPts val="6200"/>
              <a:buNone/>
              <a:defRPr sz="6200"/>
            </a:lvl5pPr>
            <a:lvl6pPr lvl="5" algn="ctr">
              <a:spcBef>
                <a:spcPts val="0"/>
              </a:spcBef>
              <a:spcAft>
                <a:spcPts val="0"/>
              </a:spcAft>
              <a:buSzPts val="6200"/>
              <a:buNone/>
              <a:defRPr sz="6200"/>
            </a:lvl6pPr>
            <a:lvl7pPr lvl="6" algn="ctr">
              <a:spcBef>
                <a:spcPts val="0"/>
              </a:spcBef>
              <a:spcAft>
                <a:spcPts val="0"/>
              </a:spcAft>
              <a:buSzPts val="6200"/>
              <a:buNone/>
              <a:defRPr sz="6200"/>
            </a:lvl7pPr>
            <a:lvl8pPr lvl="7" algn="ctr">
              <a:spcBef>
                <a:spcPts val="0"/>
              </a:spcBef>
              <a:spcAft>
                <a:spcPts val="0"/>
              </a:spcAft>
              <a:buSzPts val="6200"/>
              <a:buNone/>
              <a:defRPr sz="6200"/>
            </a:lvl8pPr>
            <a:lvl9pPr lvl="8" algn="ctr">
              <a:spcBef>
                <a:spcPts val="0"/>
              </a:spcBef>
              <a:spcAft>
                <a:spcPts val="0"/>
              </a:spcAft>
              <a:buSzPts val="6200"/>
              <a:buNone/>
              <a:defRPr sz="6200"/>
            </a:lvl9pPr>
          </a:lstStyle>
          <a:p>
            <a:r>
              <a:t>xx%</a:t>
            </a:r>
          </a:p>
        </p:txBody>
      </p:sp>
      <p:sp>
        <p:nvSpPr>
          <p:cNvPr id="5519" name="Google Shape;5519;g30531508078_0_11203"/>
          <p:cNvSpPr txBox="1">
            <a:spLocks noGrp="1"/>
          </p:cNvSpPr>
          <p:nvPr>
            <p:ph type="subTitle" idx="5"/>
          </p:nvPr>
        </p:nvSpPr>
        <p:spPr>
          <a:xfrm>
            <a:off x="985725" y="4196900"/>
            <a:ext cx="4070100" cy="4116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4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520" name="Google Shape;5520;g30531508078_0_11203"/>
          <p:cNvSpPr/>
          <p:nvPr/>
        </p:nvSpPr>
        <p:spPr>
          <a:xfrm rot="1175372">
            <a:off x="8680022" y="12333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21" name="Google Shape;5521;g30531508078_0_11203"/>
          <p:cNvGrpSpPr/>
          <p:nvPr/>
        </p:nvGrpSpPr>
        <p:grpSpPr>
          <a:xfrm>
            <a:off x="519275" y="240805"/>
            <a:ext cx="391661" cy="588385"/>
            <a:chOff x="3163475" y="4240162"/>
            <a:chExt cx="391661" cy="588385"/>
          </a:xfrm>
        </p:grpSpPr>
        <p:sp>
          <p:nvSpPr>
            <p:cNvPr id="5522" name="Google Shape;5522;g30531508078_0_11203"/>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g30531508078_0_11203"/>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24" name="Google Shape;5524;g30531508078_0_11203"/>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Thanks">
  <p:cSld name="CUSTOM_4">
    <p:spTree>
      <p:nvGrpSpPr>
        <p:cNvPr id="1" name="Shape 5525"/>
        <p:cNvGrpSpPr/>
        <p:nvPr/>
      </p:nvGrpSpPr>
      <p:grpSpPr>
        <a:xfrm>
          <a:off x="0" y="0"/>
          <a:ext cx="0" cy="0"/>
          <a:chOff x="0" y="0"/>
          <a:chExt cx="0" cy="0"/>
        </a:xfrm>
      </p:grpSpPr>
      <p:sp>
        <p:nvSpPr>
          <p:cNvPr id="5526" name="Google Shape;5526;g30531508078_0_11215"/>
          <p:cNvSpPr txBox="1">
            <a:spLocks noGrp="1"/>
          </p:cNvSpPr>
          <p:nvPr>
            <p:ph type="title"/>
          </p:nvPr>
        </p:nvSpPr>
        <p:spPr>
          <a:xfrm>
            <a:off x="786050" y="535000"/>
            <a:ext cx="4671600" cy="8892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8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527" name="Google Shape;5527;g30531508078_0_11215"/>
          <p:cNvSpPr txBox="1">
            <a:spLocks noGrp="1"/>
          </p:cNvSpPr>
          <p:nvPr>
            <p:ph type="subTitle" idx="1"/>
          </p:nvPr>
        </p:nvSpPr>
        <p:spPr>
          <a:xfrm>
            <a:off x="1433725" y="2174000"/>
            <a:ext cx="3376200" cy="1595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a:endParaRPr/>
          </a:p>
        </p:txBody>
      </p:sp>
      <p:sp>
        <p:nvSpPr>
          <p:cNvPr id="5528" name="Google Shape;5528;g30531508078_0_11215"/>
          <p:cNvSpPr txBox="1"/>
          <p:nvPr/>
        </p:nvSpPr>
        <p:spPr>
          <a:xfrm>
            <a:off x="1216125" y="3769400"/>
            <a:ext cx="38115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300"/>
              </a:spcBef>
              <a:spcAft>
                <a:spcPts val="0"/>
              </a:spcAft>
              <a:buNone/>
            </a:pPr>
            <a:r>
              <a:rPr lang="en" sz="1200">
                <a:solidFill>
                  <a:schemeClr val="dk1"/>
                </a:solidFill>
                <a:latin typeface="Raleway"/>
                <a:ea typeface="Raleway"/>
                <a:cs typeface="Raleway"/>
                <a:sym typeface="Raleway"/>
              </a:rPr>
              <a:t>CREDITS: This presentation template was created by </a:t>
            </a:r>
            <a:r>
              <a:rPr lang="en" sz="1200" b="1">
                <a:solidFill>
                  <a:schemeClr val="dk1"/>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200">
                <a:solidFill>
                  <a:schemeClr val="dk1"/>
                </a:solidFill>
                <a:latin typeface="Raleway"/>
                <a:ea typeface="Raleway"/>
                <a:cs typeface="Raleway"/>
                <a:sym typeface="Raleway"/>
              </a:rPr>
              <a:t>, and includes icons by </a:t>
            </a:r>
            <a:r>
              <a:rPr lang="en" sz="1200" b="1">
                <a:solidFill>
                  <a:schemeClr val="dk1"/>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200" b="1">
                <a:solidFill>
                  <a:schemeClr val="dk1"/>
                </a:solidFill>
                <a:latin typeface="Raleway"/>
                <a:ea typeface="Raleway"/>
                <a:cs typeface="Raleway"/>
                <a:sym typeface="Raleway"/>
              </a:rPr>
              <a:t> </a:t>
            </a:r>
            <a:r>
              <a:rPr lang="en" sz="1200">
                <a:solidFill>
                  <a:schemeClr val="dk1"/>
                </a:solidFill>
                <a:latin typeface="Raleway"/>
                <a:ea typeface="Raleway"/>
                <a:cs typeface="Raleway"/>
                <a:sym typeface="Raleway"/>
              </a:rPr>
              <a:t>and infographics &amp; images by </a:t>
            </a:r>
            <a:r>
              <a:rPr lang="en" sz="1200" b="1">
                <a:solidFill>
                  <a:schemeClr val="dk1"/>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endParaRPr sz="1200" b="1">
              <a:solidFill>
                <a:schemeClr val="dk1"/>
              </a:solidFill>
              <a:latin typeface="Raleway"/>
              <a:ea typeface="Raleway"/>
              <a:cs typeface="Raleway"/>
              <a:sym typeface="Raleway"/>
            </a:endParaRPr>
          </a:p>
        </p:txBody>
      </p:sp>
      <p:grpSp>
        <p:nvGrpSpPr>
          <p:cNvPr id="5529" name="Google Shape;5529;g30531508078_0_11215"/>
          <p:cNvGrpSpPr/>
          <p:nvPr/>
        </p:nvGrpSpPr>
        <p:grpSpPr>
          <a:xfrm>
            <a:off x="-711011" y="4365550"/>
            <a:ext cx="1560300" cy="1560300"/>
            <a:chOff x="2635175" y="-705975"/>
            <a:chExt cx="1560300" cy="1560300"/>
          </a:xfrm>
        </p:grpSpPr>
        <p:sp>
          <p:nvSpPr>
            <p:cNvPr id="5530" name="Google Shape;5530;g30531508078_0_11215"/>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1" name="Google Shape;5531;g30531508078_0_11215"/>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32" name="Google Shape;5532;g30531508078_0_11215"/>
          <p:cNvSpPr/>
          <p:nvPr/>
        </p:nvSpPr>
        <p:spPr>
          <a:xfrm flipH="1">
            <a:off x="-8061" y="19255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3" name="Google Shape;5533;g30531508078_0_11215"/>
          <p:cNvGrpSpPr/>
          <p:nvPr/>
        </p:nvGrpSpPr>
        <p:grpSpPr>
          <a:xfrm>
            <a:off x="7101871" y="-1068378"/>
            <a:ext cx="2446007" cy="2446200"/>
            <a:chOff x="9600300" y="4608413"/>
            <a:chExt cx="2446007" cy="2446200"/>
          </a:xfrm>
        </p:grpSpPr>
        <p:sp>
          <p:nvSpPr>
            <p:cNvPr id="5534" name="Google Shape;5534;g30531508078_0_11215"/>
            <p:cNvSpPr/>
            <p:nvPr/>
          </p:nvSpPr>
          <p:spPr>
            <a:xfrm>
              <a:off x="9600350" y="4608413"/>
              <a:ext cx="2445900" cy="24462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5" name="Google Shape;5535;g30531508078_0_11215"/>
            <p:cNvGrpSpPr/>
            <p:nvPr/>
          </p:nvGrpSpPr>
          <p:grpSpPr>
            <a:xfrm flipH="1">
              <a:off x="9600300" y="4608477"/>
              <a:ext cx="2446007" cy="2446071"/>
              <a:chOff x="0" y="2697527"/>
              <a:chExt cx="2446007" cy="2446071"/>
            </a:xfrm>
          </p:grpSpPr>
          <p:sp>
            <p:nvSpPr>
              <p:cNvPr id="5536" name="Google Shape;5536;g30531508078_0_11215"/>
              <p:cNvSpPr/>
              <p:nvPr/>
            </p:nvSpPr>
            <p:spPr>
              <a:xfrm>
                <a:off x="355251" y="2697550"/>
                <a:ext cx="67" cy="2446048"/>
              </a:xfrm>
              <a:custGeom>
                <a:avLst/>
                <a:gdLst/>
                <a:ahLst/>
                <a:cxnLst/>
                <a:rect l="l" t="t" r="r" b="b"/>
                <a:pathLst>
                  <a:path w="1" h="36773" fill="none" extrusionOk="0">
                    <a:moveTo>
                      <a:pt x="0" y="1"/>
                    </a:moveTo>
                    <a:lnTo>
                      <a:pt x="0" y="36772"/>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g30531508078_0_11215"/>
              <p:cNvSpPr/>
              <p:nvPr/>
            </p:nvSpPr>
            <p:spPr>
              <a:xfrm>
                <a:off x="702920" y="2697550"/>
                <a:ext cx="67" cy="2446048"/>
              </a:xfrm>
              <a:custGeom>
                <a:avLst/>
                <a:gdLst/>
                <a:ahLst/>
                <a:cxnLst/>
                <a:rect l="l" t="t" r="r" b="b"/>
                <a:pathLst>
                  <a:path w="1" h="36773" fill="none" extrusionOk="0">
                    <a:moveTo>
                      <a:pt x="0" y="1"/>
                    </a:moveTo>
                    <a:lnTo>
                      <a:pt x="0" y="36772"/>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8" name="Google Shape;5538;g30531508078_0_11215"/>
              <p:cNvSpPr/>
              <p:nvPr/>
            </p:nvSpPr>
            <p:spPr>
              <a:xfrm>
                <a:off x="1049057"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9" name="Google Shape;5539;g30531508078_0_11215"/>
              <p:cNvSpPr/>
              <p:nvPr/>
            </p:nvSpPr>
            <p:spPr>
              <a:xfrm>
                <a:off x="1395199"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g30531508078_0_11215"/>
              <p:cNvSpPr/>
              <p:nvPr/>
            </p:nvSpPr>
            <p:spPr>
              <a:xfrm>
                <a:off x="1742872"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1" name="Google Shape;5541;g30531508078_0_11215"/>
              <p:cNvSpPr/>
              <p:nvPr/>
            </p:nvSpPr>
            <p:spPr>
              <a:xfrm>
                <a:off x="2089015" y="2697527"/>
                <a:ext cx="67" cy="2446063"/>
              </a:xfrm>
              <a:custGeom>
                <a:avLst/>
                <a:gdLst/>
                <a:ahLst/>
                <a:cxnLst/>
                <a:rect l="l" t="t" r="r" b="b"/>
                <a:pathLst>
                  <a:path w="1" h="10569" fill="none" extrusionOk="0">
                    <a:moveTo>
                      <a:pt x="1" y="0"/>
                    </a:moveTo>
                    <a:lnTo>
                      <a:pt x="1" y="10568"/>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2" name="Google Shape;5542;g30531508078_0_11215"/>
              <p:cNvSpPr/>
              <p:nvPr/>
            </p:nvSpPr>
            <p:spPr>
              <a:xfrm>
                <a:off x="23" y="3052800"/>
                <a:ext cx="2435338" cy="67"/>
              </a:xfrm>
              <a:custGeom>
                <a:avLst/>
                <a:gdLst/>
                <a:ahLst/>
                <a:cxnLst/>
                <a:rect l="l" t="t" r="r" b="b"/>
                <a:pathLst>
                  <a:path w="10523" h="1" fill="none" extrusionOk="0">
                    <a:moveTo>
                      <a:pt x="10523" y="1"/>
                    </a:moveTo>
                    <a:lnTo>
                      <a:pt x="0" y="1"/>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g30531508078_0_11215"/>
              <p:cNvSpPr/>
              <p:nvPr/>
            </p:nvSpPr>
            <p:spPr>
              <a:xfrm>
                <a:off x="23" y="3400476"/>
                <a:ext cx="2435338" cy="67"/>
              </a:xfrm>
              <a:custGeom>
                <a:avLst/>
                <a:gdLst/>
                <a:ahLst/>
                <a:cxnLst/>
                <a:rect l="l" t="t" r="r" b="b"/>
                <a:pathLst>
                  <a:path w="10523" h="1" fill="none" extrusionOk="0">
                    <a:moveTo>
                      <a:pt x="10523" y="1"/>
                    </a:moveTo>
                    <a:lnTo>
                      <a:pt x="0" y="1"/>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4" name="Google Shape;5544;g30531508078_0_11215"/>
              <p:cNvSpPr/>
              <p:nvPr/>
            </p:nvSpPr>
            <p:spPr>
              <a:xfrm>
                <a:off x="23" y="3746621"/>
                <a:ext cx="2435338" cy="67"/>
              </a:xfrm>
              <a:custGeom>
                <a:avLst/>
                <a:gdLst/>
                <a:ahLst/>
                <a:cxnLst/>
                <a:rect l="l" t="t" r="r" b="b"/>
                <a:pathLst>
                  <a:path w="10523" h="1" fill="none" extrusionOk="0">
                    <a:moveTo>
                      <a:pt x="10523" y="1"/>
                    </a:moveTo>
                    <a:lnTo>
                      <a:pt x="0" y="1"/>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5" name="Google Shape;5545;g30531508078_0_11215"/>
              <p:cNvSpPr/>
              <p:nvPr/>
            </p:nvSpPr>
            <p:spPr>
              <a:xfrm>
                <a:off x="23" y="4092833"/>
                <a:ext cx="2445984" cy="67"/>
              </a:xfrm>
              <a:custGeom>
                <a:avLst/>
                <a:gdLst/>
                <a:ahLst/>
                <a:cxnLst/>
                <a:rect l="l" t="t" r="r" b="b"/>
                <a:pathLst>
                  <a:path w="10569" h="1" fill="none" extrusionOk="0">
                    <a:moveTo>
                      <a:pt x="10568" y="0"/>
                    </a:moveTo>
                    <a:lnTo>
                      <a:pt x="0" y="0"/>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g30531508078_0_11215"/>
              <p:cNvSpPr/>
              <p:nvPr/>
            </p:nvSpPr>
            <p:spPr>
              <a:xfrm>
                <a:off x="0" y="4786661"/>
                <a:ext cx="2445982" cy="67"/>
              </a:xfrm>
              <a:custGeom>
                <a:avLst/>
                <a:gdLst/>
                <a:ahLst/>
                <a:cxnLst/>
                <a:rect l="l" t="t" r="r" b="b"/>
                <a:pathLst>
                  <a:path w="36772" h="1" fill="none" extrusionOk="0">
                    <a:moveTo>
                      <a:pt x="36772" y="0"/>
                    </a:moveTo>
                    <a:lnTo>
                      <a:pt x="0" y="0"/>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7" name="Google Shape;5547;g30531508078_0_11215"/>
              <p:cNvSpPr/>
              <p:nvPr/>
            </p:nvSpPr>
            <p:spPr>
              <a:xfrm>
                <a:off x="0" y="4440516"/>
                <a:ext cx="2445982" cy="67"/>
              </a:xfrm>
              <a:custGeom>
                <a:avLst/>
                <a:gdLst/>
                <a:ahLst/>
                <a:cxnLst/>
                <a:rect l="l" t="t" r="r" b="b"/>
                <a:pathLst>
                  <a:path w="36772" h="1" fill="none" extrusionOk="0">
                    <a:moveTo>
                      <a:pt x="36772" y="0"/>
                    </a:moveTo>
                    <a:lnTo>
                      <a:pt x="0" y="0"/>
                    </a:lnTo>
                  </a:path>
                </a:pathLst>
              </a:custGeom>
              <a:noFill/>
              <a:ln w="19050" cap="flat" cmpd="sng">
                <a:solidFill>
                  <a:schemeClr val="dk2"/>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548"/>
        <p:cNvGrpSpPr/>
        <p:nvPr/>
      </p:nvGrpSpPr>
      <p:grpSpPr>
        <a:xfrm>
          <a:off x="0" y="0"/>
          <a:ext cx="0" cy="0"/>
          <a:chOff x="0" y="0"/>
          <a:chExt cx="0" cy="0"/>
        </a:xfrm>
      </p:grpSpPr>
      <p:sp>
        <p:nvSpPr>
          <p:cNvPr id="5549" name="Google Shape;5549;g30531508078_0_11238"/>
          <p:cNvSpPr/>
          <p:nvPr/>
        </p:nvSpPr>
        <p:spPr>
          <a:xfrm rot="1175372">
            <a:off x="8680022" y="12333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g30531508078_0_11238"/>
          <p:cNvSpPr txBox="1"/>
          <p:nvPr/>
        </p:nvSpPr>
        <p:spPr>
          <a:xfrm rot="996460">
            <a:off x="4862135" y="17507"/>
            <a:ext cx="7586684"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Dela Gothic One"/>
                <a:ea typeface="Dela Gothic One"/>
                <a:cs typeface="Dela Gothic One"/>
                <a:sym typeface="Dela Gothic One"/>
              </a:rPr>
              <a:t>RESUME </a:t>
            </a:r>
            <a:endParaRPr>
              <a:solidFill>
                <a:schemeClr val="dk2"/>
              </a:solidFill>
              <a:latin typeface="Dela Gothic One"/>
              <a:ea typeface="Dela Gothic One"/>
              <a:cs typeface="Dela Gothic One"/>
              <a:sym typeface="Dela Gothic One"/>
            </a:endParaRPr>
          </a:p>
        </p:txBody>
      </p:sp>
      <p:sp>
        <p:nvSpPr>
          <p:cNvPr id="5551" name="Google Shape;5551;g30531508078_0_11238"/>
          <p:cNvSpPr txBox="1"/>
          <p:nvPr/>
        </p:nvSpPr>
        <p:spPr>
          <a:xfrm rot="996484">
            <a:off x="-1376655" y="4849507"/>
            <a:ext cx="5615359" cy="298986"/>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CHEER COACH CHEER COACH CHEER COACH</a:t>
            </a:r>
            <a:endParaRPr>
              <a:solidFill>
                <a:schemeClr val="dk1"/>
              </a:solidFill>
              <a:latin typeface="Dela Gothic One"/>
              <a:ea typeface="Dela Gothic One"/>
              <a:cs typeface="Dela Gothic One"/>
              <a:sym typeface="Dela Gothic One"/>
            </a:endParaRPr>
          </a:p>
        </p:txBody>
      </p:sp>
      <p:grpSp>
        <p:nvGrpSpPr>
          <p:cNvPr id="5552" name="Google Shape;5552;g30531508078_0_11238"/>
          <p:cNvGrpSpPr/>
          <p:nvPr/>
        </p:nvGrpSpPr>
        <p:grpSpPr>
          <a:xfrm>
            <a:off x="323450" y="1825605"/>
            <a:ext cx="391661" cy="588385"/>
            <a:chOff x="3163475" y="4240162"/>
            <a:chExt cx="391661" cy="588385"/>
          </a:xfrm>
        </p:grpSpPr>
        <p:sp>
          <p:nvSpPr>
            <p:cNvPr id="5553" name="Google Shape;5553;g30531508078_0_11238"/>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4" name="Google Shape;5554;g30531508078_0_11238"/>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55" name="Google Shape;5555;g30531508078_0_11238"/>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56" name="Google Shape;5556;g30531508078_0_11238"/>
          <p:cNvGrpSpPr/>
          <p:nvPr/>
        </p:nvGrpSpPr>
        <p:grpSpPr>
          <a:xfrm>
            <a:off x="-717375" y="-798388"/>
            <a:ext cx="1560300" cy="1560300"/>
            <a:chOff x="2635175" y="-705975"/>
            <a:chExt cx="1560300" cy="1560300"/>
          </a:xfrm>
        </p:grpSpPr>
        <p:sp>
          <p:nvSpPr>
            <p:cNvPr id="5557" name="Google Shape;5557;g30531508078_0_11238"/>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8" name="Google Shape;5558;g30531508078_0_11238"/>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9" name="Google Shape;5559;g30531508078_0_11238"/>
          <p:cNvGrpSpPr/>
          <p:nvPr/>
        </p:nvGrpSpPr>
        <p:grpSpPr>
          <a:xfrm flipH="1">
            <a:off x="4623390" y="4625291"/>
            <a:ext cx="4520612" cy="518202"/>
            <a:chOff x="515762" y="4625291"/>
            <a:chExt cx="4520612" cy="518202"/>
          </a:xfrm>
        </p:grpSpPr>
        <p:sp>
          <p:nvSpPr>
            <p:cNvPr id="5560" name="Google Shape;5560;g30531508078_0_11238"/>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1" name="Google Shape;5561;g30531508078_0_11238"/>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2" name="Google Shape;5562;g30531508078_0_11238"/>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g30531508078_0_11238"/>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4" name="Google Shape;5564;g30531508078_0_11238"/>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5" name="Google Shape;5565;g30531508078_0_11238"/>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g30531508078_0_11238"/>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7" name="Google Shape;5567;g30531508078_0_11238"/>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8" name="Google Shape;5568;g30531508078_0_11238"/>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9" name="Google Shape;5569;g30531508078_0_11238"/>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g30531508078_0_11238"/>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1" name="Google Shape;5571;g30531508078_0_11238"/>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2" name="Google Shape;5572;g30531508078_0_11238"/>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g30531508078_0_11238"/>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4" name="Google Shape;5574;g30531508078_0_11238"/>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5" name="Google Shape;5575;g30531508078_0_11238"/>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g30531508078_0_11238"/>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7" name="Google Shape;5577;g30531508078_0_11238"/>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8" name="Google Shape;5578;g30531508078_0_11238"/>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g30531508078_0_11238"/>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0" name="Google Shape;5580;g30531508078_0_11238"/>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1" name="Google Shape;5581;g30531508078_0_11238"/>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g30531508078_0_11238"/>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g30531508078_0_11238"/>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g30531508078_0_11238"/>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5" name="Google Shape;5585;g30531508078_0_11238"/>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6" name="Google Shape;5586;g30531508078_0_11238"/>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g30531508078_0_11238"/>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g30531508078_0_11238"/>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g30531508078_0_11238"/>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g30531508078_0_11238"/>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g30531508078_0_11238"/>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2" name="Google Shape;5592;g30531508078_0_11238"/>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3" name="Google Shape;5593;g30531508078_0_11238"/>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g30531508078_0_11238"/>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g30531508078_0_11238"/>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g30531508078_0_11238"/>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g30531508078_0_11238"/>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g30531508078_0_11238"/>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9" name="Google Shape;5599;g30531508078_0_11238"/>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0" name="Google Shape;5600;g30531508078_0_11238"/>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1" name="Google Shape;5601;g30531508078_0_11238"/>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g30531508078_0_11238"/>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g30531508078_0_11238"/>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g30531508078_0_11238"/>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g30531508078_0_11238"/>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g30531508078_0_11238"/>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g30531508078_0_11238"/>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g30531508078_0_11238"/>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g30531508078_0_11238"/>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g30531508078_0_11238"/>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g30531508078_0_11238"/>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g30531508078_0_11238"/>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g30531508078_0_11238"/>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g30531508078_0_11238"/>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g30531508078_0_11238"/>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g30531508078_0_11238"/>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g30531508078_0_11238"/>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g30531508078_0_11238"/>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g30531508078_0_11238"/>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0" name="Google Shape;5620;g30531508078_0_11238"/>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g30531508078_0_11238"/>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g30531508078_0_11238"/>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g30531508078_0_11238"/>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g30531508078_0_11238"/>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g30531508078_0_11238"/>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g30531508078_0_11238"/>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7" name="Google Shape;5627;g30531508078_0_11238"/>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g30531508078_0_11238"/>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g30531508078_0_11238"/>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5630"/>
        <p:cNvGrpSpPr/>
        <p:nvPr/>
      </p:nvGrpSpPr>
      <p:grpSpPr>
        <a:xfrm>
          <a:off x="0" y="0"/>
          <a:ext cx="0" cy="0"/>
          <a:chOff x="0" y="0"/>
          <a:chExt cx="0" cy="0"/>
        </a:xfrm>
      </p:grpSpPr>
      <p:grpSp>
        <p:nvGrpSpPr>
          <p:cNvPr id="5631" name="Google Shape;5631;g30531508078_0_11320"/>
          <p:cNvGrpSpPr/>
          <p:nvPr/>
        </p:nvGrpSpPr>
        <p:grpSpPr>
          <a:xfrm flipH="1">
            <a:off x="801765" y="-9"/>
            <a:ext cx="4520612" cy="518202"/>
            <a:chOff x="515762" y="4625291"/>
            <a:chExt cx="4520612" cy="518202"/>
          </a:xfrm>
        </p:grpSpPr>
        <p:sp>
          <p:nvSpPr>
            <p:cNvPr id="5632" name="Google Shape;5632;g30531508078_0_11320"/>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g30531508078_0_11320"/>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g30531508078_0_11320"/>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g30531508078_0_11320"/>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g30531508078_0_11320"/>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g30531508078_0_11320"/>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g30531508078_0_11320"/>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g30531508078_0_11320"/>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g30531508078_0_11320"/>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g30531508078_0_11320"/>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g30531508078_0_11320"/>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g30531508078_0_11320"/>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4" name="Google Shape;5644;g30531508078_0_11320"/>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5" name="Google Shape;5645;g30531508078_0_11320"/>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6" name="Google Shape;5646;g30531508078_0_11320"/>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7" name="Google Shape;5647;g30531508078_0_11320"/>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8" name="Google Shape;5648;g30531508078_0_11320"/>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9" name="Google Shape;5649;g30531508078_0_11320"/>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0" name="Google Shape;5650;g30531508078_0_11320"/>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1" name="Google Shape;5651;g30531508078_0_11320"/>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2" name="Google Shape;5652;g30531508078_0_11320"/>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3" name="Google Shape;5653;g30531508078_0_11320"/>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4" name="Google Shape;5654;g30531508078_0_11320"/>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5" name="Google Shape;5655;g30531508078_0_11320"/>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6" name="Google Shape;5656;g30531508078_0_11320"/>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7" name="Google Shape;5657;g30531508078_0_11320"/>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8" name="Google Shape;5658;g30531508078_0_11320"/>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g30531508078_0_11320"/>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g30531508078_0_11320"/>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1" name="Google Shape;5661;g30531508078_0_11320"/>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2" name="Google Shape;5662;g30531508078_0_11320"/>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g30531508078_0_11320"/>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4" name="Google Shape;5664;g30531508078_0_11320"/>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5" name="Google Shape;5665;g30531508078_0_11320"/>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g30531508078_0_11320"/>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7" name="Google Shape;5667;g30531508078_0_11320"/>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8" name="Google Shape;5668;g30531508078_0_11320"/>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g30531508078_0_11320"/>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g30531508078_0_11320"/>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g30531508078_0_11320"/>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g30531508078_0_11320"/>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g30531508078_0_11320"/>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4" name="Google Shape;5674;g30531508078_0_11320"/>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5" name="Google Shape;5675;g30531508078_0_11320"/>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g30531508078_0_11320"/>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7" name="Google Shape;5677;g30531508078_0_11320"/>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8" name="Google Shape;5678;g30531508078_0_11320"/>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9" name="Google Shape;5679;g30531508078_0_11320"/>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0" name="Google Shape;5680;g30531508078_0_11320"/>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1" name="Google Shape;5681;g30531508078_0_11320"/>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2" name="Google Shape;5682;g30531508078_0_11320"/>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3" name="Google Shape;5683;g30531508078_0_11320"/>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4" name="Google Shape;5684;g30531508078_0_11320"/>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5" name="Google Shape;5685;g30531508078_0_11320"/>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6" name="Google Shape;5686;g30531508078_0_11320"/>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7" name="Google Shape;5687;g30531508078_0_11320"/>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g30531508078_0_11320"/>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g30531508078_0_11320"/>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g30531508078_0_11320"/>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1" name="Google Shape;5691;g30531508078_0_11320"/>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2" name="Google Shape;5692;g30531508078_0_11320"/>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g30531508078_0_11320"/>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g30531508078_0_11320"/>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g30531508078_0_11320"/>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6" name="Google Shape;5696;g30531508078_0_11320"/>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g30531508078_0_11320"/>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8" name="Google Shape;5698;g30531508078_0_11320"/>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9" name="Google Shape;5699;g30531508078_0_11320"/>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g30531508078_0_11320"/>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g30531508078_0_11320"/>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02" name="Google Shape;5702;g30531508078_0_11320"/>
          <p:cNvSpPr/>
          <p:nvPr/>
        </p:nvSpPr>
        <p:spPr>
          <a:xfrm rot="1175372">
            <a:off x="8680022" y="7351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3" name="Google Shape;5703;g30531508078_0_11320"/>
          <p:cNvSpPr txBox="1"/>
          <p:nvPr/>
        </p:nvSpPr>
        <p:spPr>
          <a:xfrm rot="996484">
            <a:off x="-1376655" y="4849507"/>
            <a:ext cx="5615359" cy="298986"/>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CHEER COACH CHEER COACH CHEER COACH</a:t>
            </a:r>
            <a:endParaRPr>
              <a:solidFill>
                <a:schemeClr val="dk1"/>
              </a:solidFill>
              <a:latin typeface="Dela Gothic One"/>
              <a:ea typeface="Dela Gothic One"/>
              <a:cs typeface="Dela Gothic One"/>
              <a:sym typeface="Dela Gothic One"/>
            </a:endParaRPr>
          </a:p>
        </p:txBody>
      </p:sp>
      <p:sp>
        <p:nvSpPr>
          <p:cNvPr id="5704" name="Google Shape;5704;g30531508078_0_11320"/>
          <p:cNvSpPr txBox="1"/>
          <p:nvPr/>
        </p:nvSpPr>
        <p:spPr>
          <a:xfrm rot="996460">
            <a:off x="4862135" y="17507"/>
            <a:ext cx="7586684"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Dela Gothic One"/>
                <a:ea typeface="Dela Gothic One"/>
                <a:cs typeface="Dela Gothic One"/>
                <a:sym typeface="Dela Gothic One"/>
              </a:rPr>
              <a:t>RESUME </a:t>
            </a:r>
            <a:endParaRPr>
              <a:solidFill>
                <a:schemeClr val="dk2"/>
              </a:solidFill>
              <a:latin typeface="Dela Gothic One"/>
              <a:ea typeface="Dela Gothic One"/>
              <a:cs typeface="Dela Gothic One"/>
              <a:sym typeface="Dela Gothic One"/>
            </a:endParaRPr>
          </a:p>
        </p:txBody>
      </p:sp>
      <p:sp>
        <p:nvSpPr>
          <p:cNvPr id="5705" name="Google Shape;5705;g30531508078_0_11320"/>
          <p:cNvSpPr/>
          <p:nvPr/>
        </p:nvSpPr>
        <p:spPr>
          <a:xfrm rot="10800000">
            <a:off x="-8061" y="2606186"/>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6" name="Google Shape;5706;g30531508078_0_11320"/>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07" name="Google Shape;5707;g30531508078_0_11320"/>
          <p:cNvGrpSpPr/>
          <p:nvPr/>
        </p:nvGrpSpPr>
        <p:grpSpPr>
          <a:xfrm>
            <a:off x="5548025" y="4461125"/>
            <a:ext cx="1560300" cy="1560300"/>
            <a:chOff x="2635175" y="-705975"/>
            <a:chExt cx="1560300" cy="1560300"/>
          </a:xfrm>
        </p:grpSpPr>
        <p:sp>
          <p:nvSpPr>
            <p:cNvPr id="5708" name="Google Shape;5708;g30531508078_0_11320"/>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9" name="Google Shape;5709;g30531508078_0_11320"/>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713"/>
        <p:cNvGrpSpPr/>
        <p:nvPr/>
      </p:nvGrpSpPr>
      <p:grpSpPr>
        <a:xfrm>
          <a:off x="0" y="0"/>
          <a:ext cx="0" cy="0"/>
          <a:chOff x="0" y="0"/>
          <a:chExt cx="0" cy="0"/>
        </a:xfrm>
      </p:grpSpPr>
      <p:sp>
        <p:nvSpPr>
          <p:cNvPr id="5714" name="Google Shape;5714;g30531508078_0_15219"/>
          <p:cNvSpPr txBox="1">
            <a:spLocks noGrp="1"/>
          </p:cNvSpPr>
          <p:nvPr>
            <p:ph type="ctrTitle"/>
          </p:nvPr>
        </p:nvSpPr>
        <p:spPr>
          <a:xfrm>
            <a:off x="571450" y="1130600"/>
            <a:ext cx="4978800" cy="2180400"/>
          </a:xfrm>
          <a:prstGeom prst="rect">
            <a:avLst/>
          </a:prstGeom>
        </p:spPr>
        <p:txBody>
          <a:bodyPr spcFirstLastPara="1" wrap="square" lIns="91425" tIns="91425" rIns="91425" bIns="91425" anchor="b" anchorCtr="0">
            <a:noAutofit/>
          </a:bodyPr>
          <a:lstStyle>
            <a:lvl1pPr lvl="0" algn="ctr">
              <a:lnSpc>
                <a:spcPct val="90000"/>
              </a:lnSpc>
              <a:spcBef>
                <a:spcPts val="0"/>
              </a:spcBef>
              <a:spcAft>
                <a:spcPts val="0"/>
              </a:spcAft>
              <a:buClr>
                <a:schemeClr val="dk2"/>
              </a:buClr>
              <a:buSzPts val="5200"/>
              <a:buNone/>
              <a:defRPr sz="8500">
                <a:solidFill>
                  <a:schemeClr val="dk2"/>
                </a:solidFill>
                <a:latin typeface="Dela Gothic One"/>
                <a:ea typeface="Dela Gothic One"/>
                <a:cs typeface="Dela Gothic One"/>
                <a:sym typeface="Dela Gothic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5715" name="Google Shape;5715;g30531508078_0_15219"/>
          <p:cNvSpPr txBox="1">
            <a:spLocks noGrp="1"/>
          </p:cNvSpPr>
          <p:nvPr>
            <p:ph type="subTitle" idx="1"/>
          </p:nvPr>
        </p:nvSpPr>
        <p:spPr>
          <a:xfrm>
            <a:off x="825575" y="3331425"/>
            <a:ext cx="4463100" cy="409500"/>
          </a:xfrm>
          <a:prstGeom prst="rect">
            <a:avLst/>
          </a:prstGeom>
          <a:solidFill>
            <a:schemeClr val="dk1"/>
          </a:solidFill>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solidFill>
                  <a:schemeClr val="lt1"/>
                </a:solidFill>
                <a:latin typeface="Raleway Medium"/>
                <a:ea typeface="Raleway Medium"/>
                <a:cs typeface="Raleway Medium"/>
                <a:sym typeface="Raleway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5716" name="Google Shape;5716;g30531508078_0_15219"/>
          <p:cNvGrpSpPr/>
          <p:nvPr/>
        </p:nvGrpSpPr>
        <p:grpSpPr>
          <a:xfrm flipH="1">
            <a:off x="801765" y="-9"/>
            <a:ext cx="4520612" cy="518202"/>
            <a:chOff x="515762" y="4625291"/>
            <a:chExt cx="4520612" cy="518202"/>
          </a:xfrm>
        </p:grpSpPr>
        <p:sp>
          <p:nvSpPr>
            <p:cNvPr id="5717" name="Google Shape;5717;g30531508078_0_15219"/>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8" name="Google Shape;5718;g30531508078_0_15219"/>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9" name="Google Shape;5719;g30531508078_0_15219"/>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0" name="Google Shape;5720;g30531508078_0_15219"/>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g30531508078_0_15219"/>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g30531508078_0_15219"/>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g30531508078_0_15219"/>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g30531508078_0_15219"/>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5" name="Google Shape;5725;g30531508078_0_15219"/>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6" name="Google Shape;5726;g30531508078_0_15219"/>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g30531508078_0_15219"/>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g30531508078_0_15219"/>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9" name="Google Shape;5729;g30531508078_0_15219"/>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0" name="Google Shape;5730;g30531508078_0_15219"/>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g30531508078_0_15219"/>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2" name="Google Shape;5732;g30531508078_0_15219"/>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g30531508078_0_15219"/>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4" name="Google Shape;5734;g30531508078_0_15219"/>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5" name="Google Shape;5735;g30531508078_0_15219"/>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g30531508078_0_15219"/>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7" name="Google Shape;5737;g30531508078_0_15219"/>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8" name="Google Shape;5738;g30531508078_0_15219"/>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g30531508078_0_15219"/>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0" name="Google Shape;5740;g30531508078_0_15219"/>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1" name="Google Shape;5741;g30531508078_0_15219"/>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g30531508078_0_15219"/>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g30531508078_0_15219"/>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g30531508078_0_15219"/>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g30531508078_0_15219"/>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g30531508078_0_15219"/>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g30531508078_0_15219"/>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g30531508078_0_15219"/>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g30531508078_0_15219"/>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g30531508078_0_15219"/>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g30531508078_0_15219"/>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2" name="Google Shape;5752;g30531508078_0_15219"/>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3" name="Google Shape;5753;g30531508078_0_15219"/>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g30531508078_0_15219"/>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g30531508078_0_15219"/>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g30531508078_0_15219"/>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g30531508078_0_15219"/>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g30531508078_0_15219"/>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9" name="Google Shape;5759;g30531508078_0_15219"/>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g30531508078_0_15219"/>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1" name="Google Shape;5761;g30531508078_0_15219"/>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2" name="Google Shape;5762;g30531508078_0_15219"/>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3" name="Google Shape;5763;g30531508078_0_15219"/>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g30531508078_0_15219"/>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g30531508078_0_15219"/>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g30531508078_0_15219"/>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g30531508078_0_15219"/>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8" name="Google Shape;5768;g30531508078_0_15219"/>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9" name="Google Shape;5769;g30531508078_0_15219"/>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g30531508078_0_15219"/>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g30531508078_0_15219"/>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g30531508078_0_15219"/>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g30531508078_0_15219"/>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g30531508078_0_15219"/>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g30531508078_0_15219"/>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g30531508078_0_15219"/>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g30531508078_0_15219"/>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g30531508078_0_15219"/>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g30531508078_0_15219"/>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g30531508078_0_15219"/>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1" name="Google Shape;5781;g30531508078_0_15219"/>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2" name="Google Shape;5782;g30531508078_0_15219"/>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g30531508078_0_15219"/>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4" name="Google Shape;5784;g30531508078_0_15219"/>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g30531508078_0_15219"/>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g30531508078_0_15219"/>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87" name="Google Shape;5787;g30531508078_0_15219"/>
          <p:cNvSpPr/>
          <p:nvPr/>
        </p:nvSpPr>
        <p:spPr>
          <a:xfrm rot="1175372">
            <a:off x="8680022" y="1233349"/>
            <a:ext cx="1600754" cy="1772890"/>
          </a:xfrm>
          <a:prstGeom prst="star10">
            <a:avLst>
              <a:gd name="adj" fmla="val 28501"/>
              <a:gd name="hf" fmla="val 105146"/>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88" name="Google Shape;5788;g30531508078_0_15219"/>
          <p:cNvGrpSpPr/>
          <p:nvPr/>
        </p:nvGrpSpPr>
        <p:grpSpPr>
          <a:xfrm>
            <a:off x="2280700" y="4461125"/>
            <a:ext cx="1560300" cy="1560300"/>
            <a:chOff x="2635175" y="-705975"/>
            <a:chExt cx="1560300" cy="1560300"/>
          </a:xfrm>
        </p:grpSpPr>
        <p:sp>
          <p:nvSpPr>
            <p:cNvPr id="5789" name="Google Shape;5789;g30531508078_0_15219"/>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g30531508078_0_15219"/>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91" name="Google Shape;5791;g30531508078_0_15219"/>
          <p:cNvSpPr/>
          <p:nvPr/>
        </p:nvSpPr>
        <p:spPr>
          <a:xfrm rot="10800000">
            <a:off x="-806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g30531508078_0_15219"/>
          <p:cNvSpPr/>
          <p:nvPr/>
        </p:nvSpPr>
        <p:spPr>
          <a:xfrm>
            <a:off x="8667944" y="3223198"/>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793"/>
        <p:cNvGrpSpPr/>
        <p:nvPr/>
      </p:nvGrpSpPr>
      <p:grpSpPr>
        <a:xfrm>
          <a:off x="0" y="0"/>
          <a:ext cx="0" cy="0"/>
          <a:chOff x="0" y="0"/>
          <a:chExt cx="0" cy="0"/>
        </a:xfrm>
      </p:grpSpPr>
      <p:sp>
        <p:nvSpPr>
          <p:cNvPr id="5794" name="Google Shape;5794;g30531508078_0_15299"/>
          <p:cNvSpPr txBox="1">
            <a:spLocks noGrp="1"/>
          </p:cNvSpPr>
          <p:nvPr>
            <p:ph type="title"/>
          </p:nvPr>
        </p:nvSpPr>
        <p:spPr>
          <a:xfrm>
            <a:off x="3488470" y="2763104"/>
            <a:ext cx="4893300" cy="841800"/>
          </a:xfrm>
          <a:prstGeom prst="rect">
            <a:avLst/>
          </a:prstGeom>
        </p:spPr>
        <p:txBody>
          <a:bodyPr spcFirstLastPara="1" wrap="square" lIns="91425" tIns="91425" rIns="91425" bIns="91425" anchor="b" anchorCtr="0">
            <a:noAutofit/>
          </a:bodyPr>
          <a:lstStyle>
            <a:lvl1pPr lvl="0" algn="ctr">
              <a:spcBef>
                <a:spcPts val="0"/>
              </a:spcBef>
              <a:spcAft>
                <a:spcPts val="0"/>
              </a:spcAft>
              <a:buSzPts val="3600"/>
              <a:buNone/>
              <a:defRPr sz="4300">
                <a:solidFill>
                  <a:schemeClr val="dk2"/>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795" name="Google Shape;5795;g30531508078_0_15299"/>
          <p:cNvSpPr txBox="1">
            <a:spLocks noGrp="1"/>
          </p:cNvSpPr>
          <p:nvPr>
            <p:ph type="title" idx="2" hasCustomPrompt="1"/>
          </p:nvPr>
        </p:nvSpPr>
        <p:spPr>
          <a:xfrm>
            <a:off x="5435946" y="1331550"/>
            <a:ext cx="9984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4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r>
              <a:t>xx%</a:t>
            </a:r>
          </a:p>
        </p:txBody>
      </p:sp>
      <p:sp>
        <p:nvSpPr>
          <p:cNvPr id="5796" name="Google Shape;5796;g30531508078_0_15299"/>
          <p:cNvSpPr txBox="1">
            <a:spLocks noGrp="1"/>
          </p:cNvSpPr>
          <p:nvPr>
            <p:ph type="subTitle" idx="1"/>
          </p:nvPr>
        </p:nvSpPr>
        <p:spPr>
          <a:xfrm>
            <a:off x="3590625" y="3740700"/>
            <a:ext cx="4689000" cy="359400"/>
          </a:xfrm>
          <a:prstGeom prst="rect">
            <a:avLst/>
          </a:prstGeom>
          <a:solidFill>
            <a:schemeClr val="dk1"/>
          </a:solidFill>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lt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797" name="Google Shape;5797;g30531508078_0_15299"/>
          <p:cNvSpPr/>
          <p:nvPr/>
        </p:nvSpPr>
        <p:spPr>
          <a:xfrm rot="10800000" flipH="1">
            <a:off x="8463326" y="1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g30531508078_0_15299"/>
          <p:cNvSpPr/>
          <p:nvPr/>
        </p:nvSpPr>
        <p:spPr>
          <a:xfrm>
            <a:off x="7904325" y="1002617"/>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99" name="Google Shape;5799;g30531508078_0_15299"/>
          <p:cNvGrpSpPr/>
          <p:nvPr/>
        </p:nvGrpSpPr>
        <p:grpSpPr>
          <a:xfrm>
            <a:off x="4376175" y="762062"/>
            <a:ext cx="391661" cy="588385"/>
            <a:chOff x="3163475" y="4240162"/>
            <a:chExt cx="391661" cy="588385"/>
          </a:xfrm>
        </p:grpSpPr>
        <p:sp>
          <p:nvSpPr>
            <p:cNvPr id="5800" name="Google Shape;5800;g30531508078_0_15299"/>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g30531508078_0_15299"/>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02" name="Google Shape;5802;g30531508078_0_15299"/>
          <p:cNvSpPr/>
          <p:nvPr/>
        </p:nvSpPr>
        <p:spPr>
          <a:xfrm>
            <a:off x="4097088" y="150714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03"/>
        <p:cNvGrpSpPr/>
        <p:nvPr/>
      </p:nvGrpSpPr>
      <p:grpSpPr>
        <a:xfrm>
          <a:off x="0" y="0"/>
          <a:ext cx="0" cy="0"/>
          <a:chOff x="0" y="0"/>
          <a:chExt cx="0" cy="0"/>
        </a:xfrm>
      </p:grpSpPr>
      <p:sp>
        <p:nvSpPr>
          <p:cNvPr id="5804" name="Google Shape;5804;g30531508078_0_15309"/>
          <p:cNvSpPr txBox="1">
            <a:spLocks noGrp="1"/>
          </p:cNvSpPr>
          <p:nvPr>
            <p:ph type="title"/>
          </p:nvPr>
        </p:nvSpPr>
        <p:spPr>
          <a:xfrm>
            <a:off x="720000" y="539496"/>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05" name="Google Shape;5805;g30531508078_0_15309"/>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5806" name="Google Shape;5806;g30531508078_0_15309"/>
          <p:cNvSpPr/>
          <p:nvPr/>
        </p:nvSpPr>
        <p:spPr>
          <a:xfrm rot="10800000" flipH="1">
            <a:off x="8428901" y="3199"/>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g30531508078_0_15309"/>
          <p:cNvSpPr/>
          <p:nvPr/>
        </p:nvSpPr>
        <p:spPr>
          <a:xfrm>
            <a:off x="8518525" y="172289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g30531508078_0_15309"/>
          <p:cNvSpPr txBox="1"/>
          <p:nvPr/>
        </p:nvSpPr>
        <p:spPr>
          <a:xfrm rot="-996484" flipH="1">
            <a:off x="5001645" y="4849517"/>
            <a:ext cx="5615359" cy="298986"/>
          </a:xfrm>
          <a:prstGeom prst="rect">
            <a:avLst/>
          </a:prstGeom>
          <a:solidFill>
            <a:schemeClr val="dk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CHEER COACH CHEER COACH CHEER COACH</a:t>
            </a:r>
            <a:endParaRPr>
              <a:solidFill>
                <a:schemeClr val="dk1"/>
              </a:solidFill>
              <a:latin typeface="Dela Gothic One"/>
              <a:ea typeface="Dela Gothic One"/>
              <a:cs typeface="Dela Gothic One"/>
              <a:sym typeface="Dela Gothic One"/>
            </a:endParaRPr>
          </a:p>
        </p:txBody>
      </p:sp>
      <p:sp>
        <p:nvSpPr>
          <p:cNvPr id="5809" name="Google Shape;5809;g30531508078_0_15309"/>
          <p:cNvSpPr txBox="1"/>
          <p:nvPr/>
        </p:nvSpPr>
        <p:spPr>
          <a:xfrm rot="-996480" flipH="1">
            <a:off x="-1697693" y="105234"/>
            <a:ext cx="5106322"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2"/>
                </a:solidFill>
                <a:latin typeface="Dela Gothic One"/>
                <a:ea typeface="Dela Gothic One"/>
                <a:cs typeface="Dela Gothic One"/>
                <a:sym typeface="Dela Gothic One"/>
              </a:rPr>
              <a:t>RESUME </a:t>
            </a:r>
            <a:endParaRPr>
              <a:solidFill>
                <a:schemeClr val="dk2"/>
              </a:solidFill>
              <a:latin typeface="Dela Gothic One"/>
              <a:ea typeface="Dela Gothic One"/>
              <a:cs typeface="Dela Gothic One"/>
              <a:sym typeface="Dela Gothic One"/>
            </a:endParaRPr>
          </a:p>
        </p:txBody>
      </p:sp>
      <p:grpSp>
        <p:nvGrpSpPr>
          <p:cNvPr id="5810" name="Google Shape;5810;g30531508078_0_15309"/>
          <p:cNvGrpSpPr/>
          <p:nvPr/>
        </p:nvGrpSpPr>
        <p:grpSpPr>
          <a:xfrm flipH="1">
            <a:off x="-10" y="4625291"/>
            <a:ext cx="4520612" cy="518202"/>
            <a:chOff x="515762" y="4625291"/>
            <a:chExt cx="4520612" cy="518202"/>
          </a:xfrm>
        </p:grpSpPr>
        <p:sp>
          <p:nvSpPr>
            <p:cNvPr id="5811" name="Google Shape;5811;g30531508078_0_15309"/>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g30531508078_0_15309"/>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g30531508078_0_15309"/>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g30531508078_0_15309"/>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g30531508078_0_15309"/>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g30531508078_0_15309"/>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g30531508078_0_15309"/>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g30531508078_0_15309"/>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g30531508078_0_15309"/>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g30531508078_0_15309"/>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g30531508078_0_15309"/>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g30531508078_0_15309"/>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g30531508078_0_15309"/>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g30531508078_0_15309"/>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g30531508078_0_15309"/>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g30531508078_0_15309"/>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g30531508078_0_15309"/>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g30531508078_0_15309"/>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g30531508078_0_15309"/>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g30531508078_0_15309"/>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g30531508078_0_15309"/>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g30531508078_0_15309"/>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g30531508078_0_15309"/>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g30531508078_0_15309"/>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g30531508078_0_15309"/>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6" name="Google Shape;5836;g30531508078_0_15309"/>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g30531508078_0_15309"/>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8" name="Google Shape;5838;g30531508078_0_15309"/>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9" name="Google Shape;5839;g30531508078_0_15309"/>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g30531508078_0_15309"/>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g30531508078_0_15309"/>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g30531508078_0_15309"/>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g30531508078_0_15309"/>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g30531508078_0_15309"/>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g30531508078_0_15309"/>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g30531508078_0_15309"/>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g30531508078_0_15309"/>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g30531508078_0_15309"/>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g30531508078_0_15309"/>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g30531508078_0_15309"/>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g30531508078_0_15309"/>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g30531508078_0_15309"/>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g30531508078_0_15309"/>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g30531508078_0_15309"/>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g30531508078_0_15309"/>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g30531508078_0_15309"/>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g30531508078_0_15309"/>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g30531508078_0_15309"/>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g30531508078_0_15309"/>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g30531508078_0_15309"/>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g30531508078_0_15309"/>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g30531508078_0_15309"/>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g30531508078_0_15309"/>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g30531508078_0_15309"/>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g30531508078_0_15309"/>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g30531508078_0_15309"/>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g30531508078_0_15309"/>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g30531508078_0_15309"/>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g30531508078_0_15309"/>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g30531508078_0_15309"/>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g30531508078_0_15309"/>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g30531508078_0_15309"/>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g30531508078_0_15309"/>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g30531508078_0_15309"/>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g30531508078_0_15309"/>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g30531508078_0_15309"/>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g30531508078_0_15309"/>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g30531508078_0_15309"/>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g30531508078_0_15309"/>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g30531508078_0_15309"/>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881"/>
        <p:cNvGrpSpPr/>
        <p:nvPr/>
      </p:nvGrpSpPr>
      <p:grpSpPr>
        <a:xfrm>
          <a:off x="0" y="0"/>
          <a:ext cx="0" cy="0"/>
          <a:chOff x="0" y="0"/>
          <a:chExt cx="0" cy="0"/>
        </a:xfrm>
      </p:grpSpPr>
      <p:sp>
        <p:nvSpPr>
          <p:cNvPr id="5882" name="Google Shape;5882;g30531508078_0_15387"/>
          <p:cNvSpPr txBox="1">
            <a:spLocks noGrp="1"/>
          </p:cNvSpPr>
          <p:nvPr>
            <p:ph type="subTitle" idx="1"/>
          </p:nvPr>
        </p:nvSpPr>
        <p:spPr>
          <a:xfrm>
            <a:off x="830427" y="2845076"/>
            <a:ext cx="3383100" cy="4320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883" name="Google Shape;5883;g30531508078_0_15387"/>
          <p:cNvSpPr txBox="1">
            <a:spLocks noGrp="1"/>
          </p:cNvSpPr>
          <p:nvPr>
            <p:ph type="subTitle" idx="2"/>
          </p:nvPr>
        </p:nvSpPr>
        <p:spPr>
          <a:xfrm>
            <a:off x="4930473" y="2845076"/>
            <a:ext cx="3383100" cy="4320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dk1"/>
              </a:buClr>
              <a:buSzPts val="2400"/>
              <a:buFont typeface="Bebas Neue"/>
              <a:buNone/>
              <a:defRPr sz="2000">
                <a:solidFill>
                  <a:schemeClr val="dk1"/>
                </a:solidFill>
                <a:latin typeface="Dela Gothic One"/>
                <a:ea typeface="Dela Gothic One"/>
                <a:cs typeface="Dela Gothic One"/>
                <a:sym typeface="Dela Gothic One"/>
              </a:defRPr>
            </a:lvl1pPr>
            <a:lvl2pPr lvl="1"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5884" name="Google Shape;5884;g30531508078_0_15387"/>
          <p:cNvSpPr txBox="1">
            <a:spLocks noGrp="1"/>
          </p:cNvSpPr>
          <p:nvPr>
            <p:ph type="subTitle" idx="3"/>
          </p:nvPr>
        </p:nvSpPr>
        <p:spPr>
          <a:xfrm>
            <a:off x="830427" y="3175901"/>
            <a:ext cx="33831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885" name="Google Shape;5885;g30531508078_0_15387"/>
          <p:cNvSpPr txBox="1">
            <a:spLocks noGrp="1"/>
          </p:cNvSpPr>
          <p:nvPr>
            <p:ph type="subTitle" idx="4"/>
          </p:nvPr>
        </p:nvSpPr>
        <p:spPr>
          <a:xfrm>
            <a:off x="4930470" y="3175901"/>
            <a:ext cx="3383100" cy="71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solidFill>
                  <a:schemeClr val="dk1"/>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sp>
        <p:nvSpPr>
          <p:cNvPr id="5886" name="Google Shape;5886;g30531508078_0_15387"/>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887" name="Google Shape;5887;g30531508078_0_15387"/>
          <p:cNvSpPr/>
          <p:nvPr/>
        </p:nvSpPr>
        <p:spPr>
          <a:xfrm flipH="1">
            <a:off x="1" y="1483461"/>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g30531508078_0_15387"/>
          <p:cNvSpPr/>
          <p:nvPr/>
        </p:nvSpPr>
        <p:spPr>
          <a:xfrm>
            <a:off x="8518525" y="1570492"/>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89" name="Google Shape;5889;g30531508078_0_15387"/>
          <p:cNvGrpSpPr/>
          <p:nvPr/>
        </p:nvGrpSpPr>
        <p:grpSpPr>
          <a:xfrm flipH="1">
            <a:off x="-10" y="4625291"/>
            <a:ext cx="4520612" cy="518202"/>
            <a:chOff x="515762" y="4625291"/>
            <a:chExt cx="4520612" cy="518202"/>
          </a:xfrm>
        </p:grpSpPr>
        <p:sp>
          <p:nvSpPr>
            <p:cNvPr id="5890" name="Google Shape;5890;g30531508078_0_15387"/>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g30531508078_0_15387"/>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g30531508078_0_15387"/>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g30531508078_0_15387"/>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g30531508078_0_15387"/>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5" name="Google Shape;5895;g30531508078_0_15387"/>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g30531508078_0_15387"/>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g30531508078_0_15387"/>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g30531508078_0_15387"/>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g30531508078_0_15387"/>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g30531508078_0_15387"/>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g30531508078_0_15387"/>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g30531508078_0_15387"/>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g30531508078_0_15387"/>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g30531508078_0_15387"/>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g30531508078_0_15387"/>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g30531508078_0_15387"/>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g30531508078_0_15387"/>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g30531508078_0_15387"/>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g30531508078_0_15387"/>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g30531508078_0_15387"/>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g30531508078_0_15387"/>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g30531508078_0_15387"/>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g30531508078_0_15387"/>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g30531508078_0_15387"/>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g30531508078_0_15387"/>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g30531508078_0_15387"/>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g30531508078_0_15387"/>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g30531508078_0_15387"/>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g30531508078_0_15387"/>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g30531508078_0_15387"/>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g30531508078_0_15387"/>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g30531508078_0_15387"/>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g30531508078_0_15387"/>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g30531508078_0_15387"/>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g30531508078_0_15387"/>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g30531508078_0_15387"/>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g30531508078_0_15387"/>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g30531508078_0_15387"/>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g30531508078_0_15387"/>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g30531508078_0_15387"/>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g30531508078_0_15387"/>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g30531508078_0_15387"/>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g30531508078_0_15387"/>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g30531508078_0_15387"/>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g30531508078_0_15387"/>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g30531508078_0_15387"/>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g30531508078_0_15387"/>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g30531508078_0_15387"/>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g30531508078_0_15387"/>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g30531508078_0_15387"/>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g30531508078_0_15387"/>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g30531508078_0_15387"/>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g30531508078_0_15387"/>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g30531508078_0_15387"/>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g30531508078_0_15387"/>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g30531508078_0_15387"/>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g30531508078_0_15387"/>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g30531508078_0_15387"/>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g30531508078_0_15387"/>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g30531508078_0_15387"/>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g30531508078_0_15387"/>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g30531508078_0_15387"/>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g30531508078_0_15387"/>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g30531508078_0_15387"/>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g30531508078_0_15387"/>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g30531508078_0_15387"/>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g30531508078_0_15387"/>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g30531508078_0_15387"/>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g30531508078_0_15387"/>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0" name="Google Shape;5960;g30531508078_0_15387"/>
          <p:cNvGrpSpPr/>
          <p:nvPr/>
        </p:nvGrpSpPr>
        <p:grpSpPr>
          <a:xfrm>
            <a:off x="8233075" y="4314305"/>
            <a:ext cx="391661" cy="588385"/>
            <a:chOff x="3163475" y="4240162"/>
            <a:chExt cx="391661" cy="588385"/>
          </a:xfrm>
        </p:grpSpPr>
        <p:sp>
          <p:nvSpPr>
            <p:cNvPr id="5961" name="Google Shape;5961;g30531508078_0_15387"/>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g30531508078_0_15387"/>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3" name="Google Shape;5963;g30531508078_0_15387"/>
          <p:cNvGrpSpPr/>
          <p:nvPr/>
        </p:nvGrpSpPr>
        <p:grpSpPr>
          <a:xfrm>
            <a:off x="8294689" y="-798388"/>
            <a:ext cx="1560300" cy="1560300"/>
            <a:chOff x="2635175" y="-705975"/>
            <a:chExt cx="1560300" cy="1560300"/>
          </a:xfrm>
        </p:grpSpPr>
        <p:sp>
          <p:nvSpPr>
            <p:cNvPr id="5964" name="Google Shape;5964;g30531508078_0_15387"/>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g30531508078_0_15387"/>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966"/>
        <p:cNvGrpSpPr/>
        <p:nvPr/>
      </p:nvGrpSpPr>
      <p:grpSpPr>
        <a:xfrm>
          <a:off x="0" y="0"/>
          <a:ext cx="0" cy="0"/>
          <a:chOff x="0" y="0"/>
          <a:chExt cx="0" cy="0"/>
        </a:xfrm>
      </p:grpSpPr>
      <p:sp>
        <p:nvSpPr>
          <p:cNvPr id="5967" name="Google Shape;5967;g30531508078_0_15472"/>
          <p:cNvSpPr txBox="1">
            <a:spLocks noGrp="1"/>
          </p:cNvSpPr>
          <p:nvPr>
            <p:ph type="title"/>
          </p:nvPr>
        </p:nvSpPr>
        <p:spPr>
          <a:xfrm>
            <a:off x="720000" y="535000"/>
            <a:ext cx="77040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2800">
                <a:solidFill>
                  <a:schemeClr val="dk2"/>
                </a:solidFill>
                <a:latin typeface="Dela Gothic One"/>
                <a:ea typeface="Dela Gothic One"/>
                <a:cs typeface="Dela Gothic One"/>
                <a:sym typeface="Dela Gothic 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5968" name="Google Shape;5968;g30531508078_0_15472"/>
          <p:cNvGrpSpPr/>
          <p:nvPr/>
        </p:nvGrpSpPr>
        <p:grpSpPr>
          <a:xfrm>
            <a:off x="328350" y="527155"/>
            <a:ext cx="391661" cy="588385"/>
            <a:chOff x="3163475" y="4240162"/>
            <a:chExt cx="391661" cy="588385"/>
          </a:xfrm>
        </p:grpSpPr>
        <p:sp>
          <p:nvSpPr>
            <p:cNvPr id="5969" name="Google Shape;5969;g30531508078_0_15472"/>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g30531508078_0_15472"/>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71" name="Google Shape;5971;g30531508078_0_15472"/>
          <p:cNvSpPr/>
          <p:nvPr/>
        </p:nvSpPr>
        <p:spPr>
          <a:xfrm>
            <a:off x="8428889" y="145274"/>
            <a:ext cx="715499" cy="1503426"/>
          </a:xfrm>
          <a:custGeom>
            <a:avLst/>
            <a:gdLst/>
            <a:ahLst/>
            <a:cxnLst/>
            <a:rect l="l" t="t" r="r" b="b"/>
            <a:pathLst>
              <a:path w="13514" h="28396" extrusionOk="0">
                <a:moveTo>
                  <a:pt x="13514" y="1"/>
                </a:moveTo>
                <a:lnTo>
                  <a:pt x="11322" y="7442"/>
                </a:lnTo>
                <a:lnTo>
                  <a:pt x="5159" y="2694"/>
                </a:lnTo>
                <a:lnTo>
                  <a:pt x="7762" y="10021"/>
                </a:lnTo>
                <a:lnTo>
                  <a:pt x="1" y="9816"/>
                </a:lnTo>
                <a:lnTo>
                  <a:pt x="6415" y="14198"/>
                </a:lnTo>
                <a:lnTo>
                  <a:pt x="1" y="18580"/>
                </a:lnTo>
                <a:lnTo>
                  <a:pt x="1" y="18580"/>
                </a:lnTo>
                <a:lnTo>
                  <a:pt x="7762" y="18375"/>
                </a:lnTo>
                <a:lnTo>
                  <a:pt x="7762" y="18375"/>
                </a:lnTo>
                <a:lnTo>
                  <a:pt x="5159" y="25702"/>
                </a:lnTo>
                <a:lnTo>
                  <a:pt x="11322" y="20954"/>
                </a:lnTo>
                <a:lnTo>
                  <a:pt x="13514" y="28395"/>
                </a:lnTo>
                <a:lnTo>
                  <a:pt x="13514" y="1"/>
                </a:lnTo>
                <a:close/>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72" name="Google Shape;5972;g30531508078_0_15472"/>
          <p:cNvGrpSpPr/>
          <p:nvPr/>
        </p:nvGrpSpPr>
        <p:grpSpPr>
          <a:xfrm>
            <a:off x="8428900" y="4020105"/>
            <a:ext cx="391661" cy="588385"/>
            <a:chOff x="3163475" y="4240162"/>
            <a:chExt cx="391661" cy="588385"/>
          </a:xfrm>
        </p:grpSpPr>
        <p:sp>
          <p:nvSpPr>
            <p:cNvPr id="5973" name="Google Shape;5973;g30531508078_0_15472"/>
            <p:cNvSpPr/>
            <p:nvPr/>
          </p:nvSpPr>
          <p:spPr>
            <a:xfrm rot="7182026">
              <a:off x="3166779" y="4389568"/>
              <a:ext cx="431715" cy="150888"/>
            </a:xfrm>
            <a:prstGeom prst="triangle">
              <a:avLst>
                <a:gd name="adj" fmla="val 70868"/>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g30531508078_0_15472"/>
            <p:cNvSpPr/>
            <p:nvPr/>
          </p:nvSpPr>
          <p:spPr>
            <a:xfrm rot="-3407172">
              <a:off x="3118746" y="4517716"/>
              <a:ext cx="470457" cy="147361"/>
            </a:xfrm>
            <a:prstGeom prst="triangle">
              <a:avLst>
                <a:gd name="adj" fmla="val 5978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975"/>
        <p:cNvGrpSpPr/>
        <p:nvPr/>
      </p:nvGrpSpPr>
      <p:grpSpPr>
        <a:xfrm>
          <a:off x="0" y="0"/>
          <a:ext cx="0" cy="0"/>
          <a:chOff x="0" y="0"/>
          <a:chExt cx="0" cy="0"/>
        </a:xfrm>
      </p:grpSpPr>
      <p:sp>
        <p:nvSpPr>
          <p:cNvPr id="5976" name="Google Shape;5976;g30531508078_0_15481"/>
          <p:cNvSpPr txBox="1">
            <a:spLocks noGrp="1"/>
          </p:cNvSpPr>
          <p:nvPr>
            <p:ph type="title"/>
          </p:nvPr>
        </p:nvSpPr>
        <p:spPr>
          <a:xfrm>
            <a:off x="720000" y="535000"/>
            <a:ext cx="4502400" cy="1005300"/>
          </a:xfrm>
          <a:prstGeom prst="rect">
            <a:avLst/>
          </a:prstGeom>
        </p:spPr>
        <p:txBody>
          <a:bodyPr spcFirstLastPara="1" wrap="square" lIns="91425" tIns="91425" rIns="91425" bIns="91425" anchor="t" anchorCtr="0">
            <a:noAutofit/>
          </a:bodyPr>
          <a:lstStyle>
            <a:lvl1pPr lvl="0" algn="l">
              <a:spcBef>
                <a:spcPts val="0"/>
              </a:spcBef>
              <a:spcAft>
                <a:spcPts val="0"/>
              </a:spcAft>
              <a:buSzPts val="2800"/>
              <a:buNone/>
              <a:defRPr>
                <a:solidFill>
                  <a:schemeClr val="dk2"/>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977" name="Google Shape;5977;g30531508078_0_15481"/>
          <p:cNvSpPr txBox="1">
            <a:spLocks noGrp="1"/>
          </p:cNvSpPr>
          <p:nvPr>
            <p:ph type="body" idx="1"/>
          </p:nvPr>
        </p:nvSpPr>
        <p:spPr>
          <a:xfrm>
            <a:off x="720000" y="1762650"/>
            <a:ext cx="4502400" cy="20940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Char char="●"/>
              <a:defRPr sz="1400">
                <a:solidFill>
                  <a:schemeClr val="dk1"/>
                </a:solidFill>
              </a:defRPr>
            </a:lvl1pPr>
            <a:lvl2pPr marL="914400" lvl="1" indent="-317500">
              <a:lnSpc>
                <a:spcPct val="115000"/>
              </a:lnSpc>
              <a:spcBef>
                <a:spcPts val="0"/>
              </a:spcBef>
              <a:spcAft>
                <a:spcPts val="0"/>
              </a:spcAft>
              <a:buClr>
                <a:schemeClr val="dk1"/>
              </a:buClr>
              <a:buSzPts val="1400"/>
              <a:buChar char="○"/>
              <a:defRPr>
                <a:solidFill>
                  <a:schemeClr val="dk1"/>
                </a:solidFill>
              </a:defRPr>
            </a:lvl2pPr>
            <a:lvl3pPr marL="1371600" lvl="2" indent="-317500">
              <a:lnSpc>
                <a:spcPct val="115000"/>
              </a:lnSpc>
              <a:spcBef>
                <a:spcPts val="0"/>
              </a:spcBef>
              <a:spcAft>
                <a:spcPts val="0"/>
              </a:spcAft>
              <a:buClr>
                <a:schemeClr val="dk1"/>
              </a:buClr>
              <a:buSzPts val="1400"/>
              <a:buChar char="■"/>
              <a:defRPr>
                <a:solidFill>
                  <a:schemeClr val="dk1"/>
                </a:solidFill>
              </a:defRPr>
            </a:lvl3pPr>
            <a:lvl4pPr marL="1828800" lvl="3" indent="-317500">
              <a:lnSpc>
                <a:spcPct val="115000"/>
              </a:lnSpc>
              <a:spcBef>
                <a:spcPts val="0"/>
              </a:spcBef>
              <a:spcAft>
                <a:spcPts val="0"/>
              </a:spcAft>
              <a:buClr>
                <a:schemeClr val="dk1"/>
              </a:buClr>
              <a:buSzPts val="1400"/>
              <a:buChar char="●"/>
              <a:defRPr>
                <a:solidFill>
                  <a:schemeClr val="dk1"/>
                </a:solidFill>
              </a:defRPr>
            </a:lvl4pPr>
            <a:lvl5pPr marL="2286000" lvl="4" indent="-317500">
              <a:lnSpc>
                <a:spcPct val="115000"/>
              </a:lnSpc>
              <a:spcBef>
                <a:spcPts val="0"/>
              </a:spcBef>
              <a:spcAft>
                <a:spcPts val="0"/>
              </a:spcAft>
              <a:buClr>
                <a:schemeClr val="dk1"/>
              </a:buClr>
              <a:buSzPts val="1400"/>
              <a:buChar char="○"/>
              <a:defRPr>
                <a:solidFill>
                  <a:schemeClr val="dk1"/>
                </a:solidFill>
              </a:defRPr>
            </a:lvl5pPr>
            <a:lvl6pPr marL="2743200" lvl="5" indent="-317500">
              <a:lnSpc>
                <a:spcPct val="115000"/>
              </a:lnSpc>
              <a:spcBef>
                <a:spcPts val="0"/>
              </a:spcBef>
              <a:spcAft>
                <a:spcPts val="0"/>
              </a:spcAft>
              <a:buClr>
                <a:schemeClr val="dk1"/>
              </a:buClr>
              <a:buSzPts val="1400"/>
              <a:buChar char="■"/>
              <a:defRPr>
                <a:solidFill>
                  <a:schemeClr val="dk1"/>
                </a:solidFill>
              </a:defRPr>
            </a:lvl6pPr>
            <a:lvl7pPr marL="3200400" lvl="6" indent="-317500">
              <a:lnSpc>
                <a:spcPct val="115000"/>
              </a:lnSpc>
              <a:spcBef>
                <a:spcPts val="0"/>
              </a:spcBef>
              <a:spcAft>
                <a:spcPts val="0"/>
              </a:spcAft>
              <a:buClr>
                <a:schemeClr val="dk1"/>
              </a:buClr>
              <a:buSzPts val="1400"/>
              <a:buChar char="●"/>
              <a:defRPr>
                <a:solidFill>
                  <a:schemeClr val="dk1"/>
                </a:solidFill>
              </a:defRPr>
            </a:lvl7pPr>
            <a:lvl8pPr marL="3657600" lvl="7" indent="-317500">
              <a:lnSpc>
                <a:spcPct val="115000"/>
              </a:lnSpc>
              <a:spcBef>
                <a:spcPts val="0"/>
              </a:spcBef>
              <a:spcAft>
                <a:spcPts val="0"/>
              </a:spcAft>
              <a:buClr>
                <a:schemeClr val="dk1"/>
              </a:buClr>
              <a:buSzPts val="1400"/>
              <a:buChar char="○"/>
              <a:defRPr>
                <a:solidFill>
                  <a:schemeClr val="dk1"/>
                </a:solidFill>
              </a:defRPr>
            </a:lvl8pPr>
            <a:lvl9pPr marL="4114800" lvl="8" indent="-31750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5978" name="Google Shape;5978;g30531508078_0_15481"/>
          <p:cNvSpPr/>
          <p:nvPr/>
        </p:nvSpPr>
        <p:spPr>
          <a:xfrm rot="1175372">
            <a:off x="-85278" y="4252749"/>
            <a:ext cx="1600754" cy="1772890"/>
          </a:xfrm>
          <a:prstGeom prst="star10">
            <a:avLst>
              <a:gd name="adj" fmla="val 28501"/>
              <a:gd name="hf" fmla="val 105146"/>
            </a:avLst>
          </a:pr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g30531508078_0_15481"/>
          <p:cNvSpPr/>
          <p:nvPr/>
        </p:nvSpPr>
        <p:spPr>
          <a:xfrm>
            <a:off x="408586" y="18500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80" name="Google Shape;5980;g30531508078_0_15481"/>
          <p:cNvGrpSpPr/>
          <p:nvPr/>
        </p:nvGrpSpPr>
        <p:grpSpPr>
          <a:xfrm>
            <a:off x="4623400" y="-798388"/>
            <a:ext cx="1560300" cy="1560300"/>
            <a:chOff x="2635175" y="-705975"/>
            <a:chExt cx="1560300" cy="1560300"/>
          </a:xfrm>
        </p:grpSpPr>
        <p:sp>
          <p:nvSpPr>
            <p:cNvPr id="5981" name="Google Shape;5981;g30531508078_0_15481"/>
            <p:cNvSpPr/>
            <p:nvPr/>
          </p:nvSpPr>
          <p:spPr>
            <a:xfrm>
              <a:off x="2635175" y="-705975"/>
              <a:ext cx="1560300" cy="15603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g30531508078_0_15481"/>
            <p:cNvSpPr/>
            <p:nvPr/>
          </p:nvSpPr>
          <p:spPr>
            <a:xfrm>
              <a:off x="2880950" y="-460200"/>
              <a:ext cx="1068600" cy="1068600"/>
            </a:xfrm>
            <a:prstGeom prst="ellipse">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3" name="Google Shape;5983;g30531508078_0_15481"/>
          <p:cNvGrpSpPr/>
          <p:nvPr/>
        </p:nvGrpSpPr>
        <p:grpSpPr>
          <a:xfrm flipH="1">
            <a:off x="4623390" y="4625291"/>
            <a:ext cx="4520612" cy="518202"/>
            <a:chOff x="515762" y="4625291"/>
            <a:chExt cx="4520612" cy="518202"/>
          </a:xfrm>
        </p:grpSpPr>
        <p:sp>
          <p:nvSpPr>
            <p:cNvPr id="5984" name="Google Shape;5984;g30531508078_0_15481"/>
            <p:cNvSpPr/>
            <p:nvPr/>
          </p:nvSpPr>
          <p:spPr>
            <a:xfrm>
              <a:off x="515762"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g30531508078_0_15481"/>
            <p:cNvSpPr/>
            <p:nvPr/>
          </p:nvSpPr>
          <p:spPr>
            <a:xfrm>
              <a:off x="774811"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g30531508078_0_15481"/>
            <p:cNvSpPr/>
            <p:nvPr/>
          </p:nvSpPr>
          <p:spPr>
            <a:xfrm>
              <a:off x="1031419"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g30531508078_0_15481"/>
            <p:cNvSpPr/>
            <p:nvPr/>
          </p:nvSpPr>
          <p:spPr>
            <a:xfrm>
              <a:off x="1290573"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g30531508078_0_15481"/>
            <p:cNvSpPr/>
            <p:nvPr/>
          </p:nvSpPr>
          <p:spPr>
            <a:xfrm>
              <a:off x="1549621"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g30531508078_0_15481"/>
            <p:cNvSpPr/>
            <p:nvPr/>
          </p:nvSpPr>
          <p:spPr>
            <a:xfrm>
              <a:off x="1808669"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g30531508078_0_15481"/>
            <p:cNvSpPr/>
            <p:nvPr/>
          </p:nvSpPr>
          <p:spPr>
            <a:xfrm>
              <a:off x="206538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g30531508078_0_15481"/>
            <p:cNvSpPr/>
            <p:nvPr/>
          </p:nvSpPr>
          <p:spPr>
            <a:xfrm>
              <a:off x="232443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g30531508078_0_15481"/>
            <p:cNvSpPr/>
            <p:nvPr/>
          </p:nvSpPr>
          <p:spPr>
            <a:xfrm>
              <a:off x="2583480" y="4625291"/>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g30531508078_0_15481"/>
            <p:cNvSpPr/>
            <p:nvPr/>
          </p:nvSpPr>
          <p:spPr>
            <a:xfrm>
              <a:off x="2840194" y="4625291"/>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g30531508078_0_15481"/>
            <p:cNvSpPr/>
            <p:nvPr/>
          </p:nvSpPr>
          <p:spPr>
            <a:xfrm>
              <a:off x="3099242" y="4625291"/>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g30531508078_0_15481"/>
            <p:cNvSpPr/>
            <p:nvPr/>
          </p:nvSpPr>
          <p:spPr>
            <a:xfrm>
              <a:off x="3358396"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g30531508078_0_15481"/>
            <p:cNvSpPr/>
            <p:nvPr/>
          </p:nvSpPr>
          <p:spPr>
            <a:xfrm>
              <a:off x="3617444"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g30531508078_0_15481"/>
            <p:cNvSpPr/>
            <p:nvPr/>
          </p:nvSpPr>
          <p:spPr>
            <a:xfrm>
              <a:off x="387405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g30531508078_0_15481"/>
            <p:cNvSpPr/>
            <p:nvPr/>
          </p:nvSpPr>
          <p:spPr>
            <a:xfrm>
              <a:off x="413320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g30531508078_0_15481"/>
            <p:cNvSpPr/>
            <p:nvPr/>
          </p:nvSpPr>
          <p:spPr>
            <a:xfrm>
              <a:off x="4392255" y="4625291"/>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g30531508078_0_15481"/>
            <p:cNvSpPr/>
            <p:nvPr/>
          </p:nvSpPr>
          <p:spPr>
            <a:xfrm>
              <a:off x="4648863" y="4625291"/>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g30531508078_0_15481"/>
            <p:cNvSpPr/>
            <p:nvPr/>
          </p:nvSpPr>
          <p:spPr>
            <a:xfrm>
              <a:off x="4908017" y="4625291"/>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g30531508078_0_15481"/>
            <p:cNvSpPr/>
            <p:nvPr/>
          </p:nvSpPr>
          <p:spPr>
            <a:xfrm>
              <a:off x="644014"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g30531508078_0_15481"/>
            <p:cNvSpPr/>
            <p:nvPr/>
          </p:nvSpPr>
          <p:spPr>
            <a:xfrm>
              <a:off x="903168"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g30531508078_0_15481"/>
            <p:cNvSpPr/>
            <p:nvPr/>
          </p:nvSpPr>
          <p:spPr>
            <a:xfrm>
              <a:off x="1162216"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g30531508078_0_15481"/>
            <p:cNvSpPr/>
            <p:nvPr/>
          </p:nvSpPr>
          <p:spPr>
            <a:xfrm>
              <a:off x="1418824" y="4755981"/>
              <a:ext cx="130903" cy="128463"/>
            </a:xfrm>
            <a:custGeom>
              <a:avLst/>
              <a:gdLst/>
              <a:ahLst/>
              <a:cxnLst/>
              <a:rect l="l" t="t" r="r" b="b"/>
              <a:pathLst>
                <a:path w="1234" h="1211" extrusionOk="0">
                  <a:moveTo>
                    <a:pt x="1" y="1"/>
                  </a:moveTo>
                  <a:lnTo>
                    <a:pt x="1" y="1211"/>
                  </a:lnTo>
                  <a:lnTo>
                    <a:pt x="1234" y="1211"/>
                  </a:lnTo>
                  <a:lnTo>
                    <a:pt x="123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g30531508078_0_15481"/>
            <p:cNvSpPr/>
            <p:nvPr/>
          </p:nvSpPr>
          <p:spPr>
            <a:xfrm>
              <a:off x="1677978"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g30531508078_0_15481"/>
            <p:cNvSpPr/>
            <p:nvPr/>
          </p:nvSpPr>
          <p:spPr>
            <a:xfrm>
              <a:off x="1937026"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g30531508078_0_15481"/>
            <p:cNvSpPr/>
            <p:nvPr/>
          </p:nvSpPr>
          <p:spPr>
            <a:xfrm>
              <a:off x="2196074"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g30531508078_0_15481"/>
            <p:cNvSpPr/>
            <p:nvPr/>
          </p:nvSpPr>
          <p:spPr>
            <a:xfrm>
              <a:off x="2452789" y="4755981"/>
              <a:ext cx="130797" cy="128463"/>
            </a:xfrm>
            <a:custGeom>
              <a:avLst/>
              <a:gdLst/>
              <a:ahLst/>
              <a:cxnLst/>
              <a:rect l="l" t="t" r="r" b="b"/>
              <a:pathLst>
                <a:path w="1233"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g30531508078_0_15481"/>
            <p:cNvSpPr/>
            <p:nvPr/>
          </p:nvSpPr>
          <p:spPr>
            <a:xfrm>
              <a:off x="2711837" y="4755981"/>
              <a:ext cx="128463" cy="128463"/>
            </a:xfrm>
            <a:custGeom>
              <a:avLst/>
              <a:gdLst/>
              <a:ahLst/>
              <a:cxnLst/>
              <a:rect l="l" t="t" r="r" b="b"/>
              <a:pathLst>
                <a:path w="1211" h="1211" extrusionOk="0">
                  <a:moveTo>
                    <a:pt x="1" y="1"/>
                  </a:moveTo>
                  <a:lnTo>
                    <a:pt x="1"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g30531508078_0_15481"/>
            <p:cNvSpPr/>
            <p:nvPr/>
          </p:nvSpPr>
          <p:spPr>
            <a:xfrm>
              <a:off x="2970885"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g30531508078_0_15481"/>
            <p:cNvSpPr/>
            <p:nvPr/>
          </p:nvSpPr>
          <p:spPr>
            <a:xfrm>
              <a:off x="3227599" y="4755981"/>
              <a:ext cx="130903" cy="128463"/>
            </a:xfrm>
            <a:custGeom>
              <a:avLst/>
              <a:gdLst/>
              <a:ahLst/>
              <a:cxnLst/>
              <a:rect l="l" t="t" r="r" b="b"/>
              <a:pathLst>
                <a:path w="1234" h="1211" extrusionOk="0">
                  <a:moveTo>
                    <a:pt x="0" y="1"/>
                  </a:moveTo>
                  <a:lnTo>
                    <a:pt x="0"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g30531508078_0_15481"/>
            <p:cNvSpPr/>
            <p:nvPr/>
          </p:nvSpPr>
          <p:spPr>
            <a:xfrm>
              <a:off x="3486647" y="4755981"/>
              <a:ext cx="128463" cy="128463"/>
            </a:xfrm>
            <a:custGeom>
              <a:avLst/>
              <a:gdLst/>
              <a:ahLst/>
              <a:cxnLst/>
              <a:rect l="l" t="t" r="r" b="b"/>
              <a:pathLst>
                <a:path w="1211" h="1211" extrusionOk="0">
                  <a:moveTo>
                    <a:pt x="1" y="1"/>
                  </a:moveTo>
                  <a:lnTo>
                    <a:pt x="1" y="1211"/>
                  </a:lnTo>
                  <a:lnTo>
                    <a:pt x="1211" y="1211"/>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g30531508078_0_15481"/>
            <p:cNvSpPr/>
            <p:nvPr/>
          </p:nvSpPr>
          <p:spPr>
            <a:xfrm>
              <a:off x="374580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g30531508078_0_15481"/>
            <p:cNvSpPr/>
            <p:nvPr/>
          </p:nvSpPr>
          <p:spPr>
            <a:xfrm>
              <a:off x="400485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g30531508078_0_15481"/>
            <p:cNvSpPr/>
            <p:nvPr/>
          </p:nvSpPr>
          <p:spPr>
            <a:xfrm>
              <a:off x="4261458" y="4755981"/>
              <a:ext cx="130903" cy="128463"/>
            </a:xfrm>
            <a:custGeom>
              <a:avLst/>
              <a:gdLst/>
              <a:ahLst/>
              <a:cxnLst/>
              <a:rect l="l" t="t" r="r" b="b"/>
              <a:pathLst>
                <a:path w="1234" h="1211" extrusionOk="0">
                  <a:moveTo>
                    <a:pt x="1" y="1"/>
                  </a:moveTo>
                  <a:lnTo>
                    <a:pt x="1" y="1211"/>
                  </a:lnTo>
                  <a:lnTo>
                    <a:pt x="1233" y="1211"/>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g30531508078_0_15481"/>
            <p:cNvSpPr/>
            <p:nvPr/>
          </p:nvSpPr>
          <p:spPr>
            <a:xfrm>
              <a:off x="4520612" y="4755981"/>
              <a:ext cx="128357" cy="128463"/>
            </a:xfrm>
            <a:custGeom>
              <a:avLst/>
              <a:gdLst/>
              <a:ahLst/>
              <a:cxnLst/>
              <a:rect l="l" t="t" r="r" b="b"/>
              <a:pathLst>
                <a:path w="1210"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g30531508078_0_15481"/>
            <p:cNvSpPr/>
            <p:nvPr/>
          </p:nvSpPr>
          <p:spPr>
            <a:xfrm>
              <a:off x="4779660" y="4755981"/>
              <a:ext cx="128463" cy="128463"/>
            </a:xfrm>
            <a:custGeom>
              <a:avLst/>
              <a:gdLst/>
              <a:ahLst/>
              <a:cxnLst/>
              <a:rect l="l" t="t" r="r" b="b"/>
              <a:pathLst>
                <a:path w="1211" h="1211" extrusionOk="0">
                  <a:moveTo>
                    <a:pt x="0" y="1"/>
                  </a:moveTo>
                  <a:lnTo>
                    <a:pt x="0" y="1211"/>
                  </a:lnTo>
                  <a:lnTo>
                    <a:pt x="1210" y="1211"/>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g30531508078_0_15481"/>
            <p:cNvSpPr/>
            <p:nvPr/>
          </p:nvSpPr>
          <p:spPr>
            <a:xfrm>
              <a:off x="515762"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g30531508078_0_15481"/>
            <p:cNvSpPr/>
            <p:nvPr/>
          </p:nvSpPr>
          <p:spPr>
            <a:xfrm>
              <a:off x="774811"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g30531508078_0_15481"/>
            <p:cNvSpPr/>
            <p:nvPr/>
          </p:nvSpPr>
          <p:spPr>
            <a:xfrm>
              <a:off x="1031419"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g30531508078_0_15481"/>
            <p:cNvSpPr/>
            <p:nvPr/>
          </p:nvSpPr>
          <p:spPr>
            <a:xfrm>
              <a:off x="1290573"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g30531508078_0_15481"/>
            <p:cNvSpPr/>
            <p:nvPr/>
          </p:nvSpPr>
          <p:spPr>
            <a:xfrm>
              <a:off x="1549621"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g30531508078_0_15481"/>
            <p:cNvSpPr/>
            <p:nvPr/>
          </p:nvSpPr>
          <p:spPr>
            <a:xfrm>
              <a:off x="1808669"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g30531508078_0_15481"/>
            <p:cNvSpPr/>
            <p:nvPr/>
          </p:nvSpPr>
          <p:spPr>
            <a:xfrm>
              <a:off x="206538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g30531508078_0_15481"/>
            <p:cNvSpPr/>
            <p:nvPr/>
          </p:nvSpPr>
          <p:spPr>
            <a:xfrm>
              <a:off x="232443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g30531508078_0_15481"/>
            <p:cNvSpPr/>
            <p:nvPr/>
          </p:nvSpPr>
          <p:spPr>
            <a:xfrm>
              <a:off x="2583480" y="4884339"/>
              <a:ext cx="128463" cy="128463"/>
            </a:xfrm>
            <a:custGeom>
              <a:avLst/>
              <a:gdLst/>
              <a:ahLst/>
              <a:cxnLst/>
              <a:rect l="l" t="t" r="r" b="b"/>
              <a:pathLst>
                <a:path w="1211" h="1211" extrusionOk="0">
                  <a:moveTo>
                    <a:pt x="1" y="1"/>
                  </a:moveTo>
                  <a:lnTo>
                    <a:pt x="1" y="1210"/>
                  </a:lnTo>
                  <a:lnTo>
                    <a:pt x="1211" y="1210"/>
                  </a:lnTo>
                  <a:lnTo>
                    <a:pt x="121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g30531508078_0_15481"/>
            <p:cNvSpPr/>
            <p:nvPr/>
          </p:nvSpPr>
          <p:spPr>
            <a:xfrm>
              <a:off x="2840194" y="4884339"/>
              <a:ext cx="130797" cy="128463"/>
            </a:xfrm>
            <a:custGeom>
              <a:avLst/>
              <a:gdLst/>
              <a:ahLst/>
              <a:cxnLst/>
              <a:rect l="l" t="t" r="r" b="b"/>
              <a:pathLst>
                <a:path w="1233" h="1211" extrusionOk="0">
                  <a:moveTo>
                    <a:pt x="0" y="1"/>
                  </a:moveTo>
                  <a:lnTo>
                    <a:pt x="0"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g30531508078_0_15481"/>
            <p:cNvSpPr/>
            <p:nvPr/>
          </p:nvSpPr>
          <p:spPr>
            <a:xfrm>
              <a:off x="3099242" y="4884339"/>
              <a:ext cx="128463" cy="128463"/>
            </a:xfrm>
            <a:custGeom>
              <a:avLst/>
              <a:gdLst/>
              <a:ahLst/>
              <a:cxnLst/>
              <a:rect l="l" t="t" r="r" b="b"/>
              <a:pathLst>
                <a:path w="1211" h="1211" extrusionOk="0">
                  <a:moveTo>
                    <a:pt x="1" y="1"/>
                  </a:moveTo>
                  <a:lnTo>
                    <a:pt x="1"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g30531508078_0_15481"/>
            <p:cNvSpPr/>
            <p:nvPr/>
          </p:nvSpPr>
          <p:spPr>
            <a:xfrm>
              <a:off x="3358396"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g30531508078_0_15481"/>
            <p:cNvSpPr/>
            <p:nvPr/>
          </p:nvSpPr>
          <p:spPr>
            <a:xfrm>
              <a:off x="3617444"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g30531508078_0_15481"/>
            <p:cNvSpPr/>
            <p:nvPr/>
          </p:nvSpPr>
          <p:spPr>
            <a:xfrm>
              <a:off x="387405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g30531508078_0_15481"/>
            <p:cNvSpPr/>
            <p:nvPr/>
          </p:nvSpPr>
          <p:spPr>
            <a:xfrm>
              <a:off x="413320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g30531508078_0_15481"/>
            <p:cNvSpPr/>
            <p:nvPr/>
          </p:nvSpPr>
          <p:spPr>
            <a:xfrm>
              <a:off x="4392255" y="4884339"/>
              <a:ext cx="128463" cy="128463"/>
            </a:xfrm>
            <a:custGeom>
              <a:avLst/>
              <a:gdLst/>
              <a:ahLst/>
              <a:cxnLst/>
              <a:rect l="l" t="t" r="r" b="b"/>
              <a:pathLst>
                <a:path w="1211"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g30531508078_0_15481"/>
            <p:cNvSpPr/>
            <p:nvPr/>
          </p:nvSpPr>
          <p:spPr>
            <a:xfrm>
              <a:off x="4648863" y="4884339"/>
              <a:ext cx="130903" cy="128463"/>
            </a:xfrm>
            <a:custGeom>
              <a:avLst/>
              <a:gdLst/>
              <a:ahLst/>
              <a:cxnLst/>
              <a:rect l="l" t="t" r="r" b="b"/>
              <a:pathLst>
                <a:path w="1234" h="1211" extrusionOk="0">
                  <a:moveTo>
                    <a:pt x="1" y="1"/>
                  </a:moveTo>
                  <a:lnTo>
                    <a:pt x="1" y="1210"/>
                  </a:lnTo>
                  <a:lnTo>
                    <a:pt x="1233" y="1210"/>
                  </a:lnTo>
                  <a:lnTo>
                    <a:pt x="12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g30531508078_0_15481"/>
            <p:cNvSpPr/>
            <p:nvPr/>
          </p:nvSpPr>
          <p:spPr>
            <a:xfrm>
              <a:off x="4908017" y="4884339"/>
              <a:ext cx="128357" cy="128463"/>
            </a:xfrm>
            <a:custGeom>
              <a:avLst/>
              <a:gdLst/>
              <a:ahLst/>
              <a:cxnLst/>
              <a:rect l="l" t="t" r="r" b="b"/>
              <a:pathLst>
                <a:path w="1210" h="1211" extrusionOk="0">
                  <a:moveTo>
                    <a:pt x="0" y="1"/>
                  </a:moveTo>
                  <a:lnTo>
                    <a:pt x="0" y="1210"/>
                  </a:lnTo>
                  <a:lnTo>
                    <a:pt x="1210" y="1210"/>
                  </a:lnTo>
                  <a:lnTo>
                    <a:pt x="121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g30531508078_0_15481"/>
            <p:cNvSpPr/>
            <p:nvPr/>
          </p:nvSpPr>
          <p:spPr>
            <a:xfrm>
              <a:off x="644014"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g30531508078_0_15481"/>
            <p:cNvSpPr/>
            <p:nvPr/>
          </p:nvSpPr>
          <p:spPr>
            <a:xfrm>
              <a:off x="903168"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g30531508078_0_15481"/>
            <p:cNvSpPr/>
            <p:nvPr/>
          </p:nvSpPr>
          <p:spPr>
            <a:xfrm>
              <a:off x="1162216"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g30531508078_0_15481"/>
            <p:cNvSpPr/>
            <p:nvPr/>
          </p:nvSpPr>
          <p:spPr>
            <a:xfrm>
              <a:off x="1418824" y="5012696"/>
              <a:ext cx="130903" cy="130797"/>
            </a:xfrm>
            <a:custGeom>
              <a:avLst/>
              <a:gdLst/>
              <a:ahLst/>
              <a:cxnLst/>
              <a:rect l="l" t="t" r="r" b="b"/>
              <a:pathLst>
                <a:path w="1234" h="1233" extrusionOk="0">
                  <a:moveTo>
                    <a:pt x="1" y="0"/>
                  </a:moveTo>
                  <a:lnTo>
                    <a:pt x="1" y="1233"/>
                  </a:lnTo>
                  <a:lnTo>
                    <a:pt x="1234" y="1233"/>
                  </a:lnTo>
                  <a:lnTo>
                    <a:pt x="12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g30531508078_0_15481"/>
            <p:cNvSpPr/>
            <p:nvPr/>
          </p:nvSpPr>
          <p:spPr>
            <a:xfrm>
              <a:off x="1677978"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g30531508078_0_15481"/>
            <p:cNvSpPr/>
            <p:nvPr/>
          </p:nvSpPr>
          <p:spPr>
            <a:xfrm>
              <a:off x="1937026"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g30531508078_0_15481"/>
            <p:cNvSpPr/>
            <p:nvPr/>
          </p:nvSpPr>
          <p:spPr>
            <a:xfrm>
              <a:off x="2196074"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g30531508078_0_15481"/>
            <p:cNvSpPr/>
            <p:nvPr/>
          </p:nvSpPr>
          <p:spPr>
            <a:xfrm>
              <a:off x="2452789" y="5012696"/>
              <a:ext cx="130797" cy="130797"/>
            </a:xfrm>
            <a:custGeom>
              <a:avLst/>
              <a:gdLst/>
              <a:ahLst/>
              <a:cxnLst/>
              <a:rect l="l" t="t" r="r" b="b"/>
              <a:pathLst>
                <a:path w="1233"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g30531508078_0_15481"/>
            <p:cNvSpPr/>
            <p:nvPr/>
          </p:nvSpPr>
          <p:spPr>
            <a:xfrm>
              <a:off x="2711837" y="5012696"/>
              <a:ext cx="128463" cy="130797"/>
            </a:xfrm>
            <a:custGeom>
              <a:avLst/>
              <a:gdLst/>
              <a:ahLst/>
              <a:cxnLst/>
              <a:rect l="l" t="t" r="r" b="b"/>
              <a:pathLst>
                <a:path w="1211" h="1233" extrusionOk="0">
                  <a:moveTo>
                    <a:pt x="1" y="0"/>
                  </a:moveTo>
                  <a:lnTo>
                    <a:pt x="1"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g30531508078_0_15481"/>
            <p:cNvSpPr/>
            <p:nvPr/>
          </p:nvSpPr>
          <p:spPr>
            <a:xfrm>
              <a:off x="2970885"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g30531508078_0_15481"/>
            <p:cNvSpPr/>
            <p:nvPr/>
          </p:nvSpPr>
          <p:spPr>
            <a:xfrm>
              <a:off x="3227599" y="5012696"/>
              <a:ext cx="130903" cy="130797"/>
            </a:xfrm>
            <a:custGeom>
              <a:avLst/>
              <a:gdLst/>
              <a:ahLst/>
              <a:cxnLst/>
              <a:rect l="l" t="t" r="r" b="b"/>
              <a:pathLst>
                <a:path w="1234" h="1233" extrusionOk="0">
                  <a:moveTo>
                    <a:pt x="0" y="0"/>
                  </a:moveTo>
                  <a:lnTo>
                    <a:pt x="0"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g30531508078_0_15481"/>
            <p:cNvSpPr/>
            <p:nvPr/>
          </p:nvSpPr>
          <p:spPr>
            <a:xfrm>
              <a:off x="3486647" y="5012696"/>
              <a:ext cx="128463" cy="130797"/>
            </a:xfrm>
            <a:custGeom>
              <a:avLst/>
              <a:gdLst/>
              <a:ahLst/>
              <a:cxnLst/>
              <a:rect l="l" t="t" r="r" b="b"/>
              <a:pathLst>
                <a:path w="1211" h="1233" extrusionOk="0">
                  <a:moveTo>
                    <a:pt x="1" y="0"/>
                  </a:moveTo>
                  <a:lnTo>
                    <a:pt x="1" y="1233"/>
                  </a:lnTo>
                  <a:lnTo>
                    <a:pt x="1211" y="1233"/>
                  </a:lnTo>
                  <a:lnTo>
                    <a:pt x="12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g30531508078_0_15481"/>
            <p:cNvSpPr/>
            <p:nvPr/>
          </p:nvSpPr>
          <p:spPr>
            <a:xfrm>
              <a:off x="374580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g30531508078_0_15481"/>
            <p:cNvSpPr/>
            <p:nvPr/>
          </p:nvSpPr>
          <p:spPr>
            <a:xfrm>
              <a:off x="400485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g30531508078_0_15481"/>
            <p:cNvSpPr/>
            <p:nvPr/>
          </p:nvSpPr>
          <p:spPr>
            <a:xfrm>
              <a:off x="4261458" y="5012696"/>
              <a:ext cx="130903" cy="130797"/>
            </a:xfrm>
            <a:custGeom>
              <a:avLst/>
              <a:gdLst/>
              <a:ahLst/>
              <a:cxnLst/>
              <a:rect l="l" t="t" r="r" b="b"/>
              <a:pathLst>
                <a:path w="1234" h="1233" extrusionOk="0">
                  <a:moveTo>
                    <a:pt x="1" y="0"/>
                  </a:moveTo>
                  <a:lnTo>
                    <a:pt x="1" y="1233"/>
                  </a:lnTo>
                  <a:lnTo>
                    <a:pt x="1233" y="1233"/>
                  </a:lnTo>
                  <a:lnTo>
                    <a:pt x="12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g30531508078_0_15481"/>
            <p:cNvSpPr/>
            <p:nvPr/>
          </p:nvSpPr>
          <p:spPr>
            <a:xfrm>
              <a:off x="4520612" y="5012696"/>
              <a:ext cx="128357" cy="130797"/>
            </a:xfrm>
            <a:custGeom>
              <a:avLst/>
              <a:gdLst/>
              <a:ahLst/>
              <a:cxnLst/>
              <a:rect l="l" t="t" r="r" b="b"/>
              <a:pathLst>
                <a:path w="1210"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g30531508078_0_15481"/>
            <p:cNvSpPr/>
            <p:nvPr/>
          </p:nvSpPr>
          <p:spPr>
            <a:xfrm>
              <a:off x="4779660" y="5012696"/>
              <a:ext cx="128463" cy="130797"/>
            </a:xfrm>
            <a:custGeom>
              <a:avLst/>
              <a:gdLst/>
              <a:ahLst/>
              <a:cxnLst/>
              <a:rect l="l" t="t" r="r" b="b"/>
              <a:pathLst>
                <a:path w="1211" h="1233" extrusionOk="0">
                  <a:moveTo>
                    <a:pt x="0" y="0"/>
                  </a:moveTo>
                  <a:lnTo>
                    <a:pt x="0" y="1233"/>
                  </a:lnTo>
                  <a:lnTo>
                    <a:pt x="1210" y="1233"/>
                  </a:lnTo>
                  <a:lnTo>
                    <a:pt x="121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54" name="Google Shape;6054;g30531508078_0_15481"/>
          <p:cNvSpPr/>
          <p:nvPr/>
        </p:nvSpPr>
        <p:spPr>
          <a:xfrm>
            <a:off x="8655541" y="3400975"/>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slideLayout" Target="../slideLayouts/slideLayout57.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slideLayout" Target="../slideLayouts/slideLayout56.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29" Type="http://schemas.openxmlformats.org/officeDocument/2006/relationships/slideLayout" Target="../slideLayouts/slideLayout60.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slideLayout" Target="../slideLayouts/slideLayout55.xml"/><Relationship Id="rId32" Type="http://schemas.openxmlformats.org/officeDocument/2006/relationships/theme" Target="../theme/theme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28" Type="http://schemas.openxmlformats.org/officeDocument/2006/relationships/slideLayout" Target="../slideLayouts/slideLayout59.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31" Type="http://schemas.openxmlformats.org/officeDocument/2006/relationships/slideLayout" Target="../slideLayouts/slideLayout62.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slideLayout" Target="../slideLayouts/slideLayout58.xml"/><Relationship Id="rId30" Type="http://schemas.openxmlformats.org/officeDocument/2006/relationships/slideLayout" Target="../slideLayouts/slideLayout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slideLayout" Target="../slideLayouts/slideLayout75.xml"/><Relationship Id="rId18" Type="http://schemas.openxmlformats.org/officeDocument/2006/relationships/slideLayout" Target="../slideLayouts/slideLayout80.xml"/><Relationship Id="rId26" Type="http://schemas.openxmlformats.org/officeDocument/2006/relationships/slideLayout" Target="../slideLayouts/slideLayout88.xml"/><Relationship Id="rId3" Type="http://schemas.openxmlformats.org/officeDocument/2006/relationships/slideLayout" Target="../slideLayouts/slideLayout65.xml"/><Relationship Id="rId21" Type="http://schemas.openxmlformats.org/officeDocument/2006/relationships/slideLayout" Target="../slideLayouts/slideLayout83.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17" Type="http://schemas.openxmlformats.org/officeDocument/2006/relationships/slideLayout" Target="../slideLayouts/slideLayout79.xml"/><Relationship Id="rId25" Type="http://schemas.openxmlformats.org/officeDocument/2006/relationships/slideLayout" Target="../slideLayouts/slideLayout87.xml"/><Relationship Id="rId2" Type="http://schemas.openxmlformats.org/officeDocument/2006/relationships/slideLayout" Target="../slideLayouts/slideLayout64.xml"/><Relationship Id="rId16" Type="http://schemas.openxmlformats.org/officeDocument/2006/relationships/slideLayout" Target="../slideLayouts/slideLayout78.xml"/><Relationship Id="rId20" Type="http://schemas.openxmlformats.org/officeDocument/2006/relationships/slideLayout" Target="../slideLayouts/slideLayout82.xml"/><Relationship Id="rId29" Type="http://schemas.openxmlformats.org/officeDocument/2006/relationships/slideLayout" Target="../slideLayouts/slideLayout91.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24" Type="http://schemas.openxmlformats.org/officeDocument/2006/relationships/slideLayout" Target="../slideLayouts/slideLayout86.xml"/><Relationship Id="rId32" Type="http://schemas.openxmlformats.org/officeDocument/2006/relationships/theme" Target="../theme/theme3.xml"/><Relationship Id="rId5" Type="http://schemas.openxmlformats.org/officeDocument/2006/relationships/slideLayout" Target="../slideLayouts/slideLayout67.xml"/><Relationship Id="rId15" Type="http://schemas.openxmlformats.org/officeDocument/2006/relationships/slideLayout" Target="../slideLayouts/slideLayout77.xml"/><Relationship Id="rId23" Type="http://schemas.openxmlformats.org/officeDocument/2006/relationships/slideLayout" Target="../slideLayouts/slideLayout85.xml"/><Relationship Id="rId28" Type="http://schemas.openxmlformats.org/officeDocument/2006/relationships/slideLayout" Target="../slideLayouts/slideLayout90.xml"/><Relationship Id="rId10" Type="http://schemas.openxmlformats.org/officeDocument/2006/relationships/slideLayout" Target="../slideLayouts/slideLayout72.xml"/><Relationship Id="rId19" Type="http://schemas.openxmlformats.org/officeDocument/2006/relationships/slideLayout" Target="../slideLayouts/slideLayout81.xml"/><Relationship Id="rId31" Type="http://schemas.openxmlformats.org/officeDocument/2006/relationships/slideLayout" Target="../slideLayouts/slideLayout93.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slideLayout" Target="../slideLayouts/slideLayout76.xml"/><Relationship Id="rId22" Type="http://schemas.openxmlformats.org/officeDocument/2006/relationships/slideLayout" Target="../slideLayouts/slideLayout84.xml"/><Relationship Id="rId27" Type="http://schemas.openxmlformats.org/officeDocument/2006/relationships/slideLayout" Target="../slideLayouts/slideLayout89.xml"/><Relationship Id="rId30" Type="http://schemas.openxmlformats.org/officeDocument/2006/relationships/slideLayout" Target="../slideLayouts/slideLayout9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slideLayout" Target="../slideLayouts/slideLayout106.xml"/><Relationship Id="rId18" Type="http://schemas.openxmlformats.org/officeDocument/2006/relationships/slideLayout" Target="../slideLayouts/slideLayout111.xml"/><Relationship Id="rId26" Type="http://schemas.openxmlformats.org/officeDocument/2006/relationships/slideLayout" Target="../slideLayouts/slideLayout119.xml"/><Relationship Id="rId3" Type="http://schemas.openxmlformats.org/officeDocument/2006/relationships/slideLayout" Target="../slideLayouts/slideLayout96.xml"/><Relationship Id="rId21" Type="http://schemas.openxmlformats.org/officeDocument/2006/relationships/slideLayout" Target="../slideLayouts/slideLayout114.xml"/><Relationship Id="rId7" Type="http://schemas.openxmlformats.org/officeDocument/2006/relationships/slideLayout" Target="../slideLayouts/slideLayout100.xml"/><Relationship Id="rId12" Type="http://schemas.openxmlformats.org/officeDocument/2006/relationships/slideLayout" Target="../slideLayouts/slideLayout105.xml"/><Relationship Id="rId17" Type="http://schemas.openxmlformats.org/officeDocument/2006/relationships/slideLayout" Target="../slideLayouts/slideLayout110.xml"/><Relationship Id="rId25" Type="http://schemas.openxmlformats.org/officeDocument/2006/relationships/slideLayout" Target="../slideLayouts/slideLayout118.xml"/><Relationship Id="rId2" Type="http://schemas.openxmlformats.org/officeDocument/2006/relationships/slideLayout" Target="../slideLayouts/slideLayout95.xml"/><Relationship Id="rId16" Type="http://schemas.openxmlformats.org/officeDocument/2006/relationships/slideLayout" Target="../slideLayouts/slideLayout109.xml"/><Relationship Id="rId20" Type="http://schemas.openxmlformats.org/officeDocument/2006/relationships/slideLayout" Target="../slideLayouts/slideLayout113.xml"/><Relationship Id="rId29" Type="http://schemas.openxmlformats.org/officeDocument/2006/relationships/slideLayout" Target="../slideLayouts/slideLayout122.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24" Type="http://schemas.openxmlformats.org/officeDocument/2006/relationships/slideLayout" Target="../slideLayouts/slideLayout117.xml"/><Relationship Id="rId32" Type="http://schemas.openxmlformats.org/officeDocument/2006/relationships/theme" Target="../theme/theme4.xml"/><Relationship Id="rId5" Type="http://schemas.openxmlformats.org/officeDocument/2006/relationships/slideLayout" Target="../slideLayouts/slideLayout98.xml"/><Relationship Id="rId15" Type="http://schemas.openxmlformats.org/officeDocument/2006/relationships/slideLayout" Target="../slideLayouts/slideLayout108.xml"/><Relationship Id="rId23" Type="http://schemas.openxmlformats.org/officeDocument/2006/relationships/slideLayout" Target="../slideLayouts/slideLayout116.xml"/><Relationship Id="rId28" Type="http://schemas.openxmlformats.org/officeDocument/2006/relationships/slideLayout" Target="../slideLayouts/slideLayout121.xml"/><Relationship Id="rId10" Type="http://schemas.openxmlformats.org/officeDocument/2006/relationships/slideLayout" Target="../slideLayouts/slideLayout103.xml"/><Relationship Id="rId19" Type="http://schemas.openxmlformats.org/officeDocument/2006/relationships/slideLayout" Target="../slideLayouts/slideLayout112.xml"/><Relationship Id="rId31" Type="http://schemas.openxmlformats.org/officeDocument/2006/relationships/slideLayout" Target="../slideLayouts/slideLayout124.xml"/><Relationship Id="rId4" Type="http://schemas.openxmlformats.org/officeDocument/2006/relationships/slideLayout" Target="../slideLayouts/slideLayout97.xml"/><Relationship Id="rId9" Type="http://schemas.openxmlformats.org/officeDocument/2006/relationships/slideLayout" Target="../slideLayouts/slideLayout102.xml"/><Relationship Id="rId14" Type="http://schemas.openxmlformats.org/officeDocument/2006/relationships/slideLayout" Target="../slideLayouts/slideLayout107.xml"/><Relationship Id="rId22" Type="http://schemas.openxmlformats.org/officeDocument/2006/relationships/slideLayout" Target="../slideLayouts/slideLayout115.xml"/><Relationship Id="rId27" Type="http://schemas.openxmlformats.org/officeDocument/2006/relationships/slideLayout" Target="../slideLayouts/slideLayout120.xml"/><Relationship Id="rId30" Type="http://schemas.openxmlformats.org/officeDocument/2006/relationships/slideLayout" Target="../slideLayouts/slideLayout12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3" Type="http://schemas.openxmlformats.org/officeDocument/2006/relationships/slideLayout" Target="../slideLayouts/slideLayout127.xml"/><Relationship Id="rId21" Type="http://schemas.openxmlformats.org/officeDocument/2006/relationships/slideLayout" Target="../slideLayouts/slideLayout145.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theme" Target="../theme/theme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26" Type="http://schemas.openxmlformats.org/officeDocument/2006/relationships/slideLayout" Target="../slideLayouts/slideLayout181.xml"/><Relationship Id="rId3" Type="http://schemas.openxmlformats.org/officeDocument/2006/relationships/slideLayout" Target="../slideLayouts/slideLayout158.xml"/><Relationship Id="rId21" Type="http://schemas.openxmlformats.org/officeDocument/2006/relationships/slideLayout" Target="../slideLayouts/slideLayout176.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5" Type="http://schemas.openxmlformats.org/officeDocument/2006/relationships/slideLayout" Target="../slideLayouts/slideLayout180.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29" Type="http://schemas.openxmlformats.org/officeDocument/2006/relationships/slideLayout" Target="../slideLayouts/slideLayout184.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24" Type="http://schemas.openxmlformats.org/officeDocument/2006/relationships/slideLayout" Target="../slideLayouts/slideLayout179.xml"/><Relationship Id="rId32" Type="http://schemas.openxmlformats.org/officeDocument/2006/relationships/theme" Target="../theme/theme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23" Type="http://schemas.openxmlformats.org/officeDocument/2006/relationships/slideLayout" Target="../slideLayouts/slideLayout178.xml"/><Relationship Id="rId28" Type="http://schemas.openxmlformats.org/officeDocument/2006/relationships/slideLayout" Target="../slideLayouts/slideLayout183.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31" Type="http://schemas.openxmlformats.org/officeDocument/2006/relationships/slideLayout" Target="../slideLayouts/slideLayout186.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slideLayout" Target="../slideLayouts/slideLayout177.xml"/><Relationship Id="rId27" Type="http://schemas.openxmlformats.org/officeDocument/2006/relationships/slideLayout" Target="../slideLayouts/slideLayout182.xml"/><Relationship Id="rId30" Type="http://schemas.openxmlformats.org/officeDocument/2006/relationships/slideLayout" Target="../slideLayouts/slideLayout1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4"/>
        <p:cNvGrpSpPr/>
        <p:nvPr/>
      </p:nvGrpSpPr>
      <p:grpSpPr>
        <a:xfrm>
          <a:off x="0" y="0"/>
          <a:ext cx="0" cy="0"/>
          <a:chOff x="0" y="0"/>
          <a:chExt cx="0" cy="0"/>
        </a:xfrm>
      </p:grpSpPr>
      <p:sp>
        <p:nvSpPr>
          <p:cNvPr id="125" name="Google Shape;125;g30531508078_0_1938"/>
          <p:cNvSpPr txBox="1">
            <a:spLocks noGrp="1"/>
          </p:cNvSpPr>
          <p:nvPr>
            <p:ph type="title"/>
          </p:nvPr>
        </p:nvSpPr>
        <p:spPr>
          <a:xfrm>
            <a:off x="715100" y="535000"/>
            <a:ext cx="77139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1pPr>
            <a:lvl2pPr lvl="1"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2pPr>
            <a:lvl3pPr lvl="2"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3pPr>
            <a:lvl4pPr lvl="3"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4pPr>
            <a:lvl5pPr lvl="4"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5pPr>
            <a:lvl6pPr lvl="5"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6pPr>
            <a:lvl7pPr lvl="6"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7pPr>
            <a:lvl8pPr lvl="7"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8pPr>
            <a:lvl9pPr lvl="8"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9pPr>
          </a:lstStyle>
          <a:p>
            <a:endParaRPr/>
          </a:p>
        </p:txBody>
      </p:sp>
      <p:sp>
        <p:nvSpPr>
          <p:cNvPr id="126" name="Google Shape;126;g30531508078_0_1938"/>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1pPr>
            <a:lvl2pPr marL="914400" lvl="1"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00000"/>
              </a:lnSpc>
              <a:spcBef>
                <a:spcPts val="1600"/>
              </a:spcBef>
              <a:spcAft>
                <a:spcPts val="1600"/>
              </a:spcAft>
              <a:buClr>
                <a:schemeClr val="dk2"/>
              </a:buClr>
              <a:buSzPts val="1400"/>
              <a:buFont typeface="Raleway"/>
              <a:buChar char="■"/>
              <a:defRPr>
                <a:solidFill>
                  <a:schemeClr val="dk2"/>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 id="2147483687" r:id="rId21"/>
    <p:sldLayoutId id="2147483688" r:id="rId22"/>
    <p:sldLayoutId id="2147483689" r:id="rId23"/>
    <p:sldLayoutId id="2147483690" r:id="rId24"/>
    <p:sldLayoutId id="2147483691" r:id="rId25"/>
    <p:sldLayoutId id="2147483692" r:id="rId26"/>
    <p:sldLayoutId id="2147483693" r:id="rId27"/>
    <p:sldLayoutId id="2147483694" r:id="rId28"/>
    <p:sldLayoutId id="2147483695" r:id="rId29"/>
    <p:sldLayoutId id="2147483696" r:id="rId30"/>
    <p:sldLayoutId id="2147483697"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986"/>
        <p:cNvGrpSpPr/>
        <p:nvPr/>
      </p:nvGrpSpPr>
      <p:grpSpPr>
        <a:xfrm>
          <a:off x="0" y="0"/>
          <a:ext cx="0" cy="0"/>
          <a:chOff x="0" y="0"/>
          <a:chExt cx="0" cy="0"/>
        </a:xfrm>
      </p:grpSpPr>
      <p:sp>
        <p:nvSpPr>
          <p:cNvPr id="1987" name="Google Shape;1987;g30531508078_0_5732"/>
          <p:cNvSpPr txBox="1">
            <a:spLocks noGrp="1"/>
          </p:cNvSpPr>
          <p:nvPr>
            <p:ph type="title"/>
          </p:nvPr>
        </p:nvSpPr>
        <p:spPr>
          <a:xfrm>
            <a:off x="715100" y="535000"/>
            <a:ext cx="77139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1pPr>
            <a:lvl2pPr lvl="1"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2pPr>
            <a:lvl3pPr lvl="2"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3pPr>
            <a:lvl4pPr lvl="3"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4pPr>
            <a:lvl5pPr lvl="4"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5pPr>
            <a:lvl6pPr lvl="5"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6pPr>
            <a:lvl7pPr lvl="6"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7pPr>
            <a:lvl8pPr lvl="7"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8pPr>
            <a:lvl9pPr lvl="8"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9pPr>
          </a:lstStyle>
          <a:p>
            <a:endParaRPr/>
          </a:p>
        </p:txBody>
      </p:sp>
      <p:sp>
        <p:nvSpPr>
          <p:cNvPr id="1988" name="Google Shape;1988;g30531508078_0_5732"/>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1pPr>
            <a:lvl2pPr marL="914400" lvl="1"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00000"/>
              </a:lnSpc>
              <a:spcBef>
                <a:spcPts val="1600"/>
              </a:spcBef>
              <a:spcAft>
                <a:spcPts val="1600"/>
              </a:spcAft>
              <a:buClr>
                <a:schemeClr val="dk2"/>
              </a:buClr>
              <a:buSzPts val="1400"/>
              <a:buFont typeface="Raleway"/>
              <a:buChar char="■"/>
              <a:defRPr>
                <a:solidFill>
                  <a:schemeClr val="dk2"/>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848"/>
        <p:cNvGrpSpPr/>
        <p:nvPr/>
      </p:nvGrpSpPr>
      <p:grpSpPr>
        <a:xfrm>
          <a:off x="0" y="0"/>
          <a:ext cx="0" cy="0"/>
          <a:chOff x="0" y="0"/>
          <a:chExt cx="0" cy="0"/>
        </a:xfrm>
      </p:grpSpPr>
      <p:sp>
        <p:nvSpPr>
          <p:cNvPr id="3849" name="Google Shape;3849;g30531508078_0_9538"/>
          <p:cNvSpPr txBox="1">
            <a:spLocks noGrp="1"/>
          </p:cNvSpPr>
          <p:nvPr>
            <p:ph type="title"/>
          </p:nvPr>
        </p:nvSpPr>
        <p:spPr>
          <a:xfrm>
            <a:off x="715100" y="535000"/>
            <a:ext cx="77139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1pPr>
            <a:lvl2pPr lvl="1"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2pPr>
            <a:lvl3pPr lvl="2"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3pPr>
            <a:lvl4pPr lvl="3"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4pPr>
            <a:lvl5pPr lvl="4"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5pPr>
            <a:lvl6pPr lvl="5"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6pPr>
            <a:lvl7pPr lvl="6"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7pPr>
            <a:lvl8pPr lvl="7"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8pPr>
            <a:lvl9pPr lvl="8"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9pPr>
          </a:lstStyle>
          <a:p>
            <a:endParaRPr/>
          </a:p>
        </p:txBody>
      </p:sp>
      <p:sp>
        <p:nvSpPr>
          <p:cNvPr id="3850" name="Google Shape;3850;g30531508078_0_9538"/>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1pPr>
            <a:lvl2pPr marL="914400" lvl="1"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00000"/>
              </a:lnSpc>
              <a:spcBef>
                <a:spcPts val="1600"/>
              </a:spcBef>
              <a:spcAft>
                <a:spcPts val="1600"/>
              </a:spcAft>
              <a:buClr>
                <a:schemeClr val="dk2"/>
              </a:buClr>
              <a:buSzPts val="1400"/>
              <a:buFont typeface="Raleway"/>
              <a:buChar char="■"/>
              <a:defRPr>
                <a:solidFill>
                  <a:schemeClr val="dk2"/>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 id="2147483748" r:id="rId18"/>
    <p:sldLayoutId id="2147483749" r:id="rId19"/>
    <p:sldLayoutId id="2147483750" r:id="rId20"/>
    <p:sldLayoutId id="2147483751" r:id="rId21"/>
    <p:sldLayoutId id="2147483752" r:id="rId22"/>
    <p:sldLayoutId id="2147483753" r:id="rId23"/>
    <p:sldLayoutId id="2147483754" r:id="rId24"/>
    <p:sldLayoutId id="2147483755" r:id="rId25"/>
    <p:sldLayoutId id="2147483756" r:id="rId26"/>
    <p:sldLayoutId id="2147483757" r:id="rId27"/>
    <p:sldLayoutId id="2147483758" r:id="rId28"/>
    <p:sldLayoutId id="2147483759" r:id="rId29"/>
    <p:sldLayoutId id="2147483760" r:id="rId30"/>
    <p:sldLayoutId id="2147483761"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710"/>
        <p:cNvGrpSpPr/>
        <p:nvPr/>
      </p:nvGrpSpPr>
      <p:grpSpPr>
        <a:xfrm>
          <a:off x="0" y="0"/>
          <a:ext cx="0" cy="0"/>
          <a:chOff x="0" y="0"/>
          <a:chExt cx="0" cy="0"/>
        </a:xfrm>
      </p:grpSpPr>
      <p:sp>
        <p:nvSpPr>
          <p:cNvPr id="5711" name="Google Shape;5711;g30531508078_0_15216"/>
          <p:cNvSpPr txBox="1">
            <a:spLocks noGrp="1"/>
          </p:cNvSpPr>
          <p:nvPr>
            <p:ph type="title"/>
          </p:nvPr>
        </p:nvSpPr>
        <p:spPr>
          <a:xfrm>
            <a:off x="715100" y="535000"/>
            <a:ext cx="77139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1pPr>
            <a:lvl2pPr lvl="1"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2pPr>
            <a:lvl3pPr lvl="2"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3pPr>
            <a:lvl4pPr lvl="3"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4pPr>
            <a:lvl5pPr lvl="4"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5pPr>
            <a:lvl6pPr lvl="5"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6pPr>
            <a:lvl7pPr lvl="6"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7pPr>
            <a:lvl8pPr lvl="7"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8pPr>
            <a:lvl9pPr lvl="8"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9pPr>
          </a:lstStyle>
          <a:p>
            <a:endParaRPr/>
          </a:p>
        </p:txBody>
      </p:sp>
      <p:sp>
        <p:nvSpPr>
          <p:cNvPr id="5712" name="Google Shape;5712;g30531508078_0_15216"/>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1pPr>
            <a:lvl2pPr marL="914400" lvl="1"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00000"/>
              </a:lnSpc>
              <a:spcBef>
                <a:spcPts val="1600"/>
              </a:spcBef>
              <a:spcAft>
                <a:spcPts val="1600"/>
              </a:spcAft>
              <a:buClr>
                <a:schemeClr val="dk2"/>
              </a:buClr>
              <a:buSzPts val="1400"/>
              <a:buFont typeface="Raleway"/>
              <a:buChar char="■"/>
              <a:defRPr>
                <a:solidFill>
                  <a:schemeClr val="dk2"/>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572"/>
        <p:cNvGrpSpPr/>
        <p:nvPr/>
      </p:nvGrpSpPr>
      <p:grpSpPr>
        <a:xfrm>
          <a:off x="0" y="0"/>
          <a:ext cx="0" cy="0"/>
          <a:chOff x="0" y="0"/>
          <a:chExt cx="0" cy="0"/>
        </a:xfrm>
      </p:grpSpPr>
      <p:sp>
        <p:nvSpPr>
          <p:cNvPr id="7573" name="Google Shape;7573;g30531508078_0_20902"/>
          <p:cNvSpPr txBox="1">
            <a:spLocks noGrp="1"/>
          </p:cNvSpPr>
          <p:nvPr>
            <p:ph type="title"/>
          </p:nvPr>
        </p:nvSpPr>
        <p:spPr>
          <a:xfrm>
            <a:off x="715100" y="535000"/>
            <a:ext cx="77139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1pPr>
            <a:lvl2pPr lvl="1"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2pPr>
            <a:lvl3pPr lvl="2"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3pPr>
            <a:lvl4pPr lvl="3"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4pPr>
            <a:lvl5pPr lvl="4"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5pPr>
            <a:lvl6pPr lvl="5"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6pPr>
            <a:lvl7pPr lvl="6"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7pPr>
            <a:lvl8pPr lvl="7"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8pPr>
            <a:lvl9pPr lvl="8"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9pPr>
          </a:lstStyle>
          <a:p>
            <a:endParaRPr/>
          </a:p>
        </p:txBody>
      </p:sp>
      <p:sp>
        <p:nvSpPr>
          <p:cNvPr id="7574" name="Google Shape;7574;g30531508078_0_20902"/>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1pPr>
            <a:lvl2pPr marL="914400" lvl="1"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00000"/>
              </a:lnSpc>
              <a:spcBef>
                <a:spcPts val="1600"/>
              </a:spcBef>
              <a:spcAft>
                <a:spcPts val="1600"/>
              </a:spcAft>
              <a:buClr>
                <a:schemeClr val="dk2"/>
              </a:buClr>
              <a:buSzPts val="1400"/>
              <a:buFont typeface="Raleway"/>
              <a:buChar char="■"/>
              <a:defRPr>
                <a:solidFill>
                  <a:schemeClr val="dk2"/>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 id="2147483810" r:id="rId16"/>
    <p:sldLayoutId id="2147483811" r:id="rId17"/>
    <p:sldLayoutId id="2147483812" r:id="rId18"/>
    <p:sldLayoutId id="2147483813" r:id="rId19"/>
    <p:sldLayoutId id="2147483814" r:id="rId20"/>
    <p:sldLayoutId id="2147483815" r:id="rId21"/>
    <p:sldLayoutId id="2147483816" r:id="rId22"/>
    <p:sldLayoutId id="2147483817" r:id="rId23"/>
    <p:sldLayoutId id="2147483818" r:id="rId24"/>
    <p:sldLayoutId id="2147483819" r:id="rId25"/>
    <p:sldLayoutId id="2147483820" r:id="rId26"/>
    <p:sldLayoutId id="2147483821" r:id="rId27"/>
    <p:sldLayoutId id="2147483822" r:id="rId28"/>
    <p:sldLayoutId id="2147483823" r:id="rId29"/>
    <p:sldLayoutId id="2147483824" r:id="rId30"/>
    <p:sldLayoutId id="2147483825"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434"/>
        <p:cNvGrpSpPr/>
        <p:nvPr/>
      </p:nvGrpSpPr>
      <p:grpSpPr>
        <a:xfrm>
          <a:off x="0" y="0"/>
          <a:ext cx="0" cy="0"/>
          <a:chOff x="0" y="0"/>
          <a:chExt cx="0" cy="0"/>
        </a:xfrm>
      </p:grpSpPr>
      <p:sp>
        <p:nvSpPr>
          <p:cNvPr id="9435" name="Google Shape;9435;g30531508078_0_24668"/>
          <p:cNvSpPr txBox="1">
            <a:spLocks noGrp="1"/>
          </p:cNvSpPr>
          <p:nvPr>
            <p:ph type="title"/>
          </p:nvPr>
        </p:nvSpPr>
        <p:spPr>
          <a:xfrm>
            <a:off x="715100" y="535000"/>
            <a:ext cx="77139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1pPr>
            <a:lvl2pPr lvl="1"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2pPr>
            <a:lvl3pPr lvl="2"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3pPr>
            <a:lvl4pPr lvl="3"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4pPr>
            <a:lvl5pPr lvl="4"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5pPr>
            <a:lvl6pPr lvl="5"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6pPr>
            <a:lvl7pPr lvl="6"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7pPr>
            <a:lvl8pPr lvl="7"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8pPr>
            <a:lvl9pPr lvl="8" algn="ctr">
              <a:spcBef>
                <a:spcPts val="0"/>
              </a:spcBef>
              <a:spcAft>
                <a:spcPts val="0"/>
              </a:spcAft>
              <a:buClr>
                <a:schemeClr val="dk1"/>
              </a:buClr>
              <a:buSzPts val="2800"/>
              <a:buFont typeface="Dela Gothic One"/>
              <a:buNone/>
              <a:defRPr sz="2800">
                <a:solidFill>
                  <a:schemeClr val="dk1"/>
                </a:solidFill>
                <a:latin typeface="Dela Gothic One"/>
                <a:ea typeface="Dela Gothic One"/>
                <a:cs typeface="Dela Gothic One"/>
                <a:sym typeface="Dela Gothic One"/>
              </a:defRPr>
            </a:lvl9pPr>
          </a:lstStyle>
          <a:p>
            <a:endParaRPr/>
          </a:p>
        </p:txBody>
      </p:sp>
      <p:sp>
        <p:nvSpPr>
          <p:cNvPr id="9436" name="Google Shape;9436;g30531508078_0_24668"/>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Raleway"/>
              <a:buChar char="●"/>
              <a:defRPr>
                <a:solidFill>
                  <a:schemeClr val="dk2"/>
                </a:solidFill>
                <a:latin typeface="Raleway"/>
                <a:ea typeface="Raleway"/>
                <a:cs typeface="Raleway"/>
                <a:sym typeface="Raleway"/>
              </a:defRPr>
            </a:lvl1pPr>
            <a:lvl2pPr marL="914400" lvl="1"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2pPr>
            <a:lvl3pPr marL="1371600" lvl="2"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3pPr>
            <a:lvl4pPr marL="1828800" lvl="3"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4pPr>
            <a:lvl5pPr marL="2286000" lvl="4"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5pPr>
            <a:lvl6pPr marL="2743200" lvl="5"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6pPr>
            <a:lvl7pPr marL="3200400" lvl="6"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7pPr>
            <a:lvl8pPr marL="3657600" lvl="7" indent="-317500">
              <a:lnSpc>
                <a:spcPct val="100000"/>
              </a:lnSpc>
              <a:spcBef>
                <a:spcPts val="1600"/>
              </a:spcBef>
              <a:spcAft>
                <a:spcPts val="0"/>
              </a:spcAft>
              <a:buClr>
                <a:schemeClr val="dk2"/>
              </a:buClr>
              <a:buSzPts val="1400"/>
              <a:buFont typeface="Raleway"/>
              <a:buChar char="○"/>
              <a:defRPr>
                <a:solidFill>
                  <a:schemeClr val="dk2"/>
                </a:solidFill>
                <a:latin typeface="Raleway"/>
                <a:ea typeface="Raleway"/>
                <a:cs typeface="Raleway"/>
                <a:sym typeface="Raleway"/>
              </a:defRPr>
            </a:lvl8pPr>
            <a:lvl9pPr marL="4114800" lvl="8" indent="-317500">
              <a:lnSpc>
                <a:spcPct val="100000"/>
              </a:lnSpc>
              <a:spcBef>
                <a:spcPts val="1600"/>
              </a:spcBef>
              <a:spcAft>
                <a:spcPts val="1600"/>
              </a:spcAft>
              <a:buClr>
                <a:schemeClr val="dk2"/>
              </a:buClr>
              <a:buSzPts val="1400"/>
              <a:buFont typeface="Raleway"/>
              <a:buChar char="■"/>
              <a:defRPr>
                <a:solidFill>
                  <a:schemeClr val="dk2"/>
                </a:solidFill>
                <a:latin typeface="Raleway"/>
                <a:ea typeface="Raleway"/>
                <a:cs typeface="Raleway"/>
                <a:sym typeface="Raleway"/>
              </a:defRPr>
            </a:lvl9pPr>
          </a:lstStyle>
          <a:p>
            <a:endParaRPr/>
          </a:p>
        </p:txBody>
      </p:sp>
    </p:spTree>
  </p:cSld>
  <p:clrMap bg1="lt1" tx1="dk1" bg2="dk2" tx2="lt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6.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6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4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8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446"/>
        <p:cNvGrpSpPr/>
        <p:nvPr/>
      </p:nvGrpSpPr>
      <p:grpSpPr>
        <a:xfrm>
          <a:off x="0" y="0"/>
          <a:ext cx="0" cy="0"/>
          <a:chOff x="0" y="0"/>
          <a:chExt cx="0" cy="0"/>
        </a:xfrm>
      </p:grpSpPr>
      <p:grpSp>
        <p:nvGrpSpPr>
          <p:cNvPr id="11447" name="Google Shape;11447;g30531508078_0_1900"/>
          <p:cNvGrpSpPr/>
          <p:nvPr/>
        </p:nvGrpSpPr>
        <p:grpSpPr>
          <a:xfrm>
            <a:off x="7101871" y="3792011"/>
            <a:ext cx="2446007" cy="2446200"/>
            <a:chOff x="9600300" y="4608413"/>
            <a:chExt cx="2446007" cy="2446200"/>
          </a:xfrm>
        </p:grpSpPr>
        <p:sp>
          <p:nvSpPr>
            <p:cNvPr id="11448" name="Google Shape;11448;g30531508078_0_1900"/>
            <p:cNvSpPr/>
            <p:nvPr/>
          </p:nvSpPr>
          <p:spPr>
            <a:xfrm>
              <a:off x="9600350" y="4608413"/>
              <a:ext cx="2445900" cy="2446200"/>
            </a:xfrm>
            <a:prstGeom prst="rect">
              <a:avLst/>
            </a:prstGeom>
            <a:noFill/>
            <a:ln w="19050" cap="flat" cmpd="sng">
              <a:solidFill>
                <a:srgbClr val="2121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49" name="Google Shape;11449;g30531508078_0_1900"/>
            <p:cNvGrpSpPr/>
            <p:nvPr/>
          </p:nvGrpSpPr>
          <p:grpSpPr>
            <a:xfrm flipH="1">
              <a:off x="9600300" y="4608477"/>
              <a:ext cx="2446007" cy="2446071"/>
              <a:chOff x="0" y="2697527"/>
              <a:chExt cx="2446007" cy="2446071"/>
            </a:xfrm>
          </p:grpSpPr>
          <p:sp>
            <p:nvSpPr>
              <p:cNvPr id="11450" name="Google Shape;11450;g30531508078_0_1900"/>
              <p:cNvSpPr/>
              <p:nvPr/>
            </p:nvSpPr>
            <p:spPr>
              <a:xfrm>
                <a:off x="355251" y="2697550"/>
                <a:ext cx="67" cy="2446048"/>
              </a:xfrm>
              <a:custGeom>
                <a:avLst/>
                <a:gdLst/>
                <a:ahLst/>
                <a:cxnLst/>
                <a:rect l="l" t="t" r="r" b="b"/>
                <a:pathLst>
                  <a:path w="1" h="36773" fill="none" extrusionOk="0">
                    <a:moveTo>
                      <a:pt x="0" y="1"/>
                    </a:moveTo>
                    <a:lnTo>
                      <a:pt x="0" y="36772"/>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1" name="Google Shape;11451;g30531508078_0_1900"/>
              <p:cNvSpPr/>
              <p:nvPr/>
            </p:nvSpPr>
            <p:spPr>
              <a:xfrm>
                <a:off x="702920" y="2697550"/>
                <a:ext cx="67" cy="2446048"/>
              </a:xfrm>
              <a:custGeom>
                <a:avLst/>
                <a:gdLst/>
                <a:ahLst/>
                <a:cxnLst/>
                <a:rect l="l" t="t" r="r" b="b"/>
                <a:pathLst>
                  <a:path w="1" h="36773" fill="none" extrusionOk="0">
                    <a:moveTo>
                      <a:pt x="0" y="1"/>
                    </a:moveTo>
                    <a:lnTo>
                      <a:pt x="0" y="36772"/>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2" name="Google Shape;11452;g30531508078_0_1900"/>
              <p:cNvSpPr/>
              <p:nvPr/>
            </p:nvSpPr>
            <p:spPr>
              <a:xfrm>
                <a:off x="1049057" y="2697527"/>
                <a:ext cx="67" cy="2446063"/>
              </a:xfrm>
              <a:custGeom>
                <a:avLst/>
                <a:gdLst/>
                <a:ahLst/>
                <a:cxnLst/>
                <a:rect l="l" t="t" r="r" b="b"/>
                <a:pathLst>
                  <a:path w="1" h="10569" fill="none" extrusionOk="0">
                    <a:moveTo>
                      <a:pt x="1" y="0"/>
                    </a:moveTo>
                    <a:lnTo>
                      <a:pt x="1" y="10568"/>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3" name="Google Shape;11453;g30531508078_0_1900"/>
              <p:cNvSpPr/>
              <p:nvPr/>
            </p:nvSpPr>
            <p:spPr>
              <a:xfrm>
                <a:off x="1395199" y="2697527"/>
                <a:ext cx="67" cy="2446063"/>
              </a:xfrm>
              <a:custGeom>
                <a:avLst/>
                <a:gdLst/>
                <a:ahLst/>
                <a:cxnLst/>
                <a:rect l="l" t="t" r="r" b="b"/>
                <a:pathLst>
                  <a:path w="1" h="10569" fill="none" extrusionOk="0">
                    <a:moveTo>
                      <a:pt x="1" y="0"/>
                    </a:moveTo>
                    <a:lnTo>
                      <a:pt x="1" y="10568"/>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4" name="Google Shape;11454;g30531508078_0_1900"/>
              <p:cNvSpPr/>
              <p:nvPr/>
            </p:nvSpPr>
            <p:spPr>
              <a:xfrm>
                <a:off x="1742872" y="2697527"/>
                <a:ext cx="67" cy="2446063"/>
              </a:xfrm>
              <a:custGeom>
                <a:avLst/>
                <a:gdLst/>
                <a:ahLst/>
                <a:cxnLst/>
                <a:rect l="l" t="t" r="r" b="b"/>
                <a:pathLst>
                  <a:path w="1" h="10569" fill="none" extrusionOk="0">
                    <a:moveTo>
                      <a:pt x="1" y="0"/>
                    </a:moveTo>
                    <a:lnTo>
                      <a:pt x="1" y="10568"/>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5" name="Google Shape;11455;g30531508078_0_1900"/>
              <p:cNvSpPr/>
              <p:nvPr/>
            </p:nvSpPr>
            <p:spPr>
              <a:xfrm>
                <a:off x="2089015" y="2697527"/>
                <a:ext cx="67" cy="2446063"/>
              </a:xfrm>
              <a:custGeom>
                <a:avLst/>
                <a:gdLst/>
                <a:ahLst/>
                <a:cxnLst/>
                <a:rect l="l" t="t" r="r" b="b"/>
                <a:pathLst>
                  <a:path w="1" h="10569" fill="none" extrusionOk="0">
                    <a:moveTo>
                      <a:pt x="1" y="0"/>
                    </a:moveTo>
                    <a:lnTo>
                      <a:pt x="1" y="10568"/>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6" name="Google Shape;11456;g30531508078_0_1900"/>
              <p:cNvSpPr/>
              <p:nvPr/>
            </p:nvSpPr>
            <p:spPr>
              <a:xfrm>
                <a:off x="23" y="3052800"/>
                <a:ext cx="2435338" cy="67"/>
              </a:xfrm>
              <a:custGeom>
                <a:avLst/>
                <a:gdLst/>
                <a:ahLst/>
                <a:cxnLst/>
                <a:rect l="l" t="t" r="r" b="b"/>
                <a:pathLst>
                  <a:path w="10523" h="1" fill="none" extrusionOk="0">
                    <a:moveTo>
                      <a:pt x="10523" y="1"/>
                    </a:moveTo>
                    <a:lnTo>
                      <a:pt x="0" y="1"/>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7" name="Google Shape;11457;g30531508078_0_1900"/>
              <p:cNvSpPr/>
              <p:nvPr/>
            </p:nvSpPr>
            <p:spPr>
              <a:xfrm>
                <a:off x="23" y="3400476"/>
                <a:ext cx="2435338" cy="67"/>
              </a:xfrm>
              <a:custGeom>
                <a:avLst/>
                <a:gdLst/>
                <a:ahLst/>
                <a:cxnLst/>
                <a:rect l="l" t="t" r="r" b="b"/>
                <a:pathLst>
                  <a:path w="10523" h="1" fill="none" extrusionOk="0">
                    <a:moveTo>
                      <a:pt x="10523" y="1"/>
                    </a:moveTo>
                    <a:lnTo>
                      <a:pt x="0" y="1"/>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8" name="Google Shape;11458;g30531508078_0_1900"/>
              <p:cNvSpPr/>
              <p:nvPr/>
            </p:nvSpPr>
            <p:spPr>
              <a:xfrm>
                <a:off x="23" y="3746621"/>
                <a:ext cx="2435338" cy="67"/>
              </a:xfrm>
              <a:custGeom>
                <a:avLst/>
                <a:gdLst/>
                <a:ahLst/>
                <a:cxnLst/>
                <a:rect l="l" t="t" r="r" b="b"/>
                <a:pathLst>
                  <a:path w="10523" h="1" fill="none" extrusionOk="0">
                    <a:moveTo>
                      <a:pt x="10523" y="1"/>
                    </a:moveTo>
                    <a:lnTo>
                      <a:pt x="0" y="1"/>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9" name="Google Shape;11459;g30531508078_0_1900"/>
              <p:cNvSpPr/>
              <p:nvPr/>
            </p:nvSpPr>
            <p:spPr>
              <a:xfrm>
                <a:off x="23" y="4092833"/>
                <a:ext cx="2445984" cy="67"/>
              </a:xfrm>
              <a:custGeom>
                <a:avLst/>
                <a:gdLst/>
                <a:ahLst/>
                <a:cxnLst/>
                <a:rect l="l" t="t" r="r" b="b"/>
                <a:pathLst>
                  <a:path w="10569" h="1" fill="none" extrusionOk="0">
                    <a:moveTo>
                      <a:pt x="10568" y="0"/>
                    </a:moveTo>
                    <a:lnTo>
                      <a:pt x="0" y="0"/>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0" name="Google Shape;11460;g30531508078_0_1900"/>
              <p:cNvSpPr/>
              <p:nvPr/>
            </p:nvSpPr>
            <p:spPr>
              <a:xfrm>
                <a:off x="0" y="4786661"/>
                <a:ext cx="2445982" cy="67"/>
              </a:xfrm>
              <a:custGeom>
                <a:avLst/>
                <a:gdLst/>
                <a:ahLst/>
                <a:cxnLst/>
                <a:rect l="l" t="t" r="r" b="b"/>
                <a:pathLst>
                  <a:path w="36772" h="1" fill="none" extrusionOk="0">
                    <a:moveTo>
                      <a:pt x="36772" y="0"/>
                    </a:moveTo>
                    <a:lnTo>
                      <a:pt x="0" y="0"/>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1" name="Google Shape;11461;g30531508078_0_1900"/>
              <p:cNvSpPr/>
              <p:nvPr/>
            </p:nvSpPr>
            <p:spPr>
              <a:xfrm>
                <a:off x="0" y="4440516"/>
                <a:ext cx="2445982" cy="67"/>
              </a:xfrm>
              <a:custGeom>
                <a:avLst/>
                <a:gdLst/>
                <a:ahLst/>
                <a:cxnLst/>
                <a:rect l="l" t="t" r="r" b="b"/>
                <a:pathLst>
                  <a:path w="36772" h="1" fill="none" extrusionOk="0">
                    <a:moveTo>
                      <a:pt x="36772" y="0"/>
                    </a:moveTo>
                    <a:lnTo>
                      <a:pt x="0" y="0"/>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462" name="Google Shape;11462;g30531508078_0_1900"/>
          <p:cNvSpPr/>
          <p:nvPr/>
        </p:nvSpPr>
        <p:spPr>
          <a:xfrm>
            <a:off x="6062236" y="1013513"/>
            <a:ext cx="2328600" cy="3447600"/>
          </a:xfrm>
          <a:prstGeom prst="round2SameRect">
            <a:avLst>
              <a:gd name="adj1" fmla="val 50000"/>
              <a:gd name="adj2" fmla="val 20049"/>
            </a:avLst>
          </a:prstGeom>
          <a:solidFill>
            <a:schemeClr val="dk1"/>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463" name="Google Shape;11463;g30531508078_0_1900"/>
          <p:cNvPicPr preferRelativeResize="0"/>
          <p:nvPr/>
        </p:nvPicPr>
        <p:blipFill rotWithShape="1">
          <a:blip r:embed="rId3">
            <a:alphaModFix/>
          </a:blip>
          <a:srcRect l="24669" r="24674"/>
          <a:stretch/>
        </p:blipFill>
        <p:spPr>
          <a:xfrm>
            <a:off x="5944810" y="886570"/>
            <a:ext cx="2328600" cy="3447600"/>
          </a:xfrm>
          <a:prstGeom prst="round2SameRect">
            <a:avLst>
              <a:gd name="adj1" fmla="val 50000"/>
              <a:gd name="adj2" fmla="val 17369"/>
            </a:avLst>
          </a:prstGeom>
          <a:noFill/>
          <a:ln w="76200" cap="flat" cmpd="sng">
            <a:solidFill>
              <a:srgbClr val="212121"/>
            </a:solidFill>
            <a:prstDash val="solid"/>
            <a:round/>
            <a:headEnd type="none" w="sm" len="sm"/>
            <a:tailEnd type="none" w="sm" len="sm"/>
          </a:ln>
        </p:spPr>
      </p:pic>
      <p:grpSp>
        <p:nvGrpSpPr>
          <p:cNvPr id="11464" name="Google Shape;11464;g30531508078_0_1900"/>
          <p:cNvGrpSpPr/>
          <p:nvPr/>
        </p:nvGrpSpPr>
        <p:grpSpPr>
          <a:xfrm>
            <a:off x="6628518" y="442000"/>
            <a:ext cx="2029800" cy="1305300"/>
            <a:chOff x="6729693" y="345875"/>
            <a:chExt cx="2029800" cy="1305300"/>
          </a:xfrm>
        </p:grpSpPr>
        <p:sp>
          <p:nvSpPr>
            <p:cNvPr id="11465" name="Google Shape;11465;g30531508078_0_1900"/>
            <p:cNvSpPr/>
            <p:nvPr/>
          </p:nvSpPr>
          <p:spPr>
            <a:xfrm rot="631296">
              <a:off x="6861545" y="485695"/>
              <a:ext cx="1766095" cy="1025660"/>
            </a:xfrm>
            <a:prstGeom prst="ellipse">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6" name="Google Shape;11466;g30531508078_0_1900"/>
            <p:cNvSpPr/>
            <p:nvPr/>
          </p:nvSpPr>
          <p:spPr>
            <a:xfrm rot="630900">
              <a:off x="6996340" y="576390"/>
              <a:ext cx="1543622" cy="852619"/>
            </a:xfrm>
            <a:prstGeom prst="ellipse">
              <a:avLst/>
            </a:prstGeom>
            <a:noFill/>
            <a:ln w="19050" cap="flat" cmpd="sng">
              <a:solidFill>
                <a:srgbClr val="21212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r>
                <a:rPr lang="en" sz="1300">
                  <a:solidFill>
                    <a:schemeClr val="lt1"/>
                  </a:solidFill>
                  <a:latin typeface="Dela Gothic One"/>
                  <a:ea typeface="Dela Gothic One"/>
                  <a:cs typeface="Dela Gothic One"/>
                  <a:sym typeface="Dela Gothic One"/>
                </a:rPr>
                <a:t>SIDELINE</a:t>
              </a:r>
              <a:endParaRPr sz="1300">
                <a:solidFill>
                  <a:schemeClr val="lt1"/>
                </a:solidFill>
                <a:latin typeface="Dela Gothic One"/>
                <a:ea typeface="Dela Gothic One"/>
                <a:cs typeface="Dela Gothic One"/>
                <a:sym typeface="Dela Gothic One"/>
              </a:endParaRPr>
            </a:p>
            <a:p>
              <a:pPr marL="0" lvl="0" indent="0" algn="ctr" rtl="0">
                <a:spcBef>
                  <a:spcPts val="0"/>
                </a:spcBef>
                <a:spcAft>
                  <a:spcPts val="0"/>
                </a:spcAft>
                <a:buNone/>
              </a:pPr>
              <a:r>
                <a:rPr lang="en" sz="1300">
                  <a:solidFill>
                    <a:schemeClr val="lt1"/>
                  </a:solidFill>
                  <a:latin typeface="Dela Gothic One"/>
                  <a:ea typeface="Dela Gothic One"/>
                  <a:cs typeface="Dela Gothic One"/>
                  <a:sym typeface="Dela Gothic One"/>
                </a:rPr>
                <a:t>CHEER</a:t>
              </a:r>
              <a:endParaRPr sz="1300">
                <a:solidFill>
                  <a:schemeClr val="lt1"/>
                </a:solidFill>
                <a:latin typeface="Dela Gothic One"/>
                <a:ea typeface="Dela Gothic One"/>
                <a:cs typeface="Dela Gothic One"/>
                <a:sym typeface="Dela Gothic One"/>
              </a:endParaRPr>
            </a:p>
          </p:txBody>
        </p:sp>
      </p:grpSp>
      <p:sp>
        <p:nvSpPr>
          <p:cNvPr id="11467" name="Google Shape;11467;g30531508078_0_1900"/>
          <p:cNvSpPr/>
          <p:nvPr/>
        </p:nvSpPr>
        <p:spPr>
          <a:xfrm>
            <a:off x="5550238" y="8056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468" name="Google Shape;11468;g30531508078_0_1900"/>
          <p:cNvGrpSpPr/>
          <p:nvPr/>
        </p:nvGrpSpPr>
        <p:grpSpPr>
          <a:xfrm>
            <a:off x="5268546" y="3823803"/>
            <a:ext cx="1189200" cy="1189200"/>
            <a:chOff x="4956946" y="3882528"/>
            <a:chExt cx="1189200" cy="1189200"/>
          </a:xfrm>
        </p:grpSpPr>
        <p:sp>
          <p:nvSpPr>
            <p:cNvPr id="11469" name="Google Shape;11469;g30531508078_0_1900"/>
            <p:cNvSpPr/>
            <p:nvPr/>
          </p:nvSpPr>
          <p:spPr>
            <a:xfrm>
              <a:off x="4956946" y="3882528"/>
              <a:ext cx="1189200" cy="1189200"/>
            </a:xfrm>
            <a:prstGeom prst="star16">
              <a:avLst>
                <a:gd name="adj" fmla="val 37500"/>
              </a:avLst>
            </a:prstGeom>
            <a:solidFill>
              <a:srgbClr val="21212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0" name="Google Shape;11470;g30531508078_0_1900"/>
            <p:cNvSpPr/>
            <p:nvPr/>
          </p:nvSpPr>
          <p:spPr>
            <a:xfrm>
              <a:off x="5153380" y="4078824"/>
              <a:ext cx="796500" cy="796500"/>
            </a:xfrm>
            <a:prstGeom prst="star16">
              <a:avLst>
                <a:gd name="adj" fmla="val 37500"/>
              </a:avLst>
            </a:prstGeom>
            <a:noFill/>
            <a:ln w="19050" cap="flat" cmpd="sng">
              <a:solidFill>
                <a:schemeClr val="dk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endParaRPr sz="3000">
                <a:solidFill>
                  <a:schemeClr val="dk1"/>
                </a:solidFill>
                <a:latin typeface="Dela Gothic One"/>
                <a:ea typeface="Dela Gothic One"/>
                <a:cs typeface="Dela Gothic One"/>
                <a:sym typeface="Dela Gothic One"/>
              </a:endParaRPr>
            </a:p>
          </p:txBody>
        </p:sp>
      </p:grpSp>
      <p:sp>
        <p:nvSpPr>
          <p:cNvPr id="11471" name="Google Shape;11471;g30531508078_0_1900"/>
          <p:cNvSpPr txBox="1">
            <a:spLocks noGrp="1"/>
          </p:cNvSpPr>
          <p:nvPr>
            <p:ph type="ctrTitle"/>
          </p:nvPr>
        </p:nvSpPr>
        <p:spPr>
          <a:xfrm>
            <a:off x="571450" y="1600475"/>
            <a:ext cx="4978800" cy="1762200"/>
          </a:xfrm>
          <a:prstGeom prst="rect">
            <a:avLst/>
          </a:prstGeom>
          <a:solidFill>
            <a:srgbClr val="212121"/>
          </a:solidFill>
          <a:ln w="9525" cap="flat" cmpd="sng">
            <a:solidFill>
              <a:srgbClr val="595959"/>
            </a:solidFill>
            <a:prstDash val="solid"/>
            <a:round/>
            <a:headEnd type="none" w="sm" len="sm"/>
            <a:tailEnd type="none" w="sm" len="sm"/>
          </a:ln>
        </p:spPr>
        <p:txBody>
          <a:bodyPr spcFirstLastPara="1" wrap="square" lIns="91425" tIns="91425" rIns="91425" bIns="91425" anchor="b" anchorCtr="0">
            <a:noAutofit/>
          </a:bodyPr>
          <a:lstStyle/>
          <a:p>
            <a:pPr marL="0" lvl="0" indent="0" algn="ctr" rtl="0">
              <a:spcBef>
                <a:spcPts val="0"/>
              </a:spcBef>
              <a:spcAft>
                <a:spcPts val="0"/>
              </a:spcAft>
              <a:buNone/>
            </a:pPr>
            <a:r>
              <a:rPr lang="en" sz="4500">
                <a:solidFill>
                  <a:srgbClr val="FFFFFF"/>
                </a:solidFill>
              </a:rPr>
              <a:t>DJBD CHEER</a:t>
            </a:r>
            <a:endParaRPr sz="4500">
              <a:solidFill>
                <a:srgbClr val="FFFFFF"/>
              </a:solidFill>
            </a:endParaRPr>
          </a:p>
          <a:p>
            <a:pPr marL="0" lvl="0" indent="0" algn="ctr" rtl="0">
              <a:spcBef>
                <a:spcPts val="0"/>
              </a:spcBef>
              <a:spcAft>
                <a:spcPts val="0"/>
              </a:spcAft>
              <a:buNone/>
            </a:pPr>
            <a:r>
              <a:rPr lang="en" sz="4500">
                <a:solidFill>
                  <a:srgbClr val="FFFFFF"/>
                </a:solidFill>
              </a:rPr>
              <a:t>2025-26</a:t>
            </a:r>
            <a:endParaRPr sz="4500">
              <a:solidFill>
                <a:srgbClr val="FFFFFF"/>
              </a:solidFill>
            </a:endParaRPr>
          </a:p>
        </p:txBody>
      </p:sp>
      <p:sp>
        <p:nvSpPr>
          <p:cNvPr id="11472" name="Google Shape;11472;g30531508078_0_1900"/>
          <p:cNvSpPr txBox="1">
            <a:spLocks noGrp="1"/>
          </p:cNvSpPr>
          <p:nvPr>
            <p:ph type="subTitle" idx="1"/>
          </p:nvPr>
        </p:nvSpPr>
        <p:spPr>
          <a:xfrm>
            <a:off x="829300" y="3362672"/>
            <a:ext cx="4463100" cy="9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a:p>
        </p:txBody>
      </p:sp>
      <p:sp>
        <p:nvSpPr>
          <p:cNvPr id="11473" name="Google Shape;11473;g30531508078_0_1900"/>
          <p:cNvSpPr txBox="1"/>
          <p:nvPr/>
        </p:nvSpPr>
        <p:spPr>
          <a:xfrm rot="996451">
            <a:off x="-426899" y="4849454"/>
            <a:ext cx="3715700" cy="298986"/>
          </a:xfrm>
          <a:prstGeom prst="rect">
            <a:avLst/>
          </a:prstGeom>
          <a:solidFill>
            <a:srgbClr val="2121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CHEER CHEER COACH</a:t>
            </a:r>
            <a:endParaRPr>
              <a:solidFill>
                <a:schemeClr val="dk1"/>
              </a:solidFill>
              <a:latin typeface="Dela Gothic One"/>
              <a:ea typeface="Dela Gothic One"/>
              <a:cs typeface="Dela Gothic One"/>
              <a:sym typeface="Dela Gothic One"/>
            </a:endParaRPr>
          </a:p>
        </p:txBody>
      </p:sp>
      <p:sp>
        <p:nvSpPr>
          <p:cNvPr id="11474" name="Google Shape;11474;g30531508078_0_1900"/>
          <p:cNvSpPr txBox="1"/>
          <p:nvPr/>
        </p:nvSpPr>
        <p:spPr>
          <a:xfrm rot="996403">
            <a:off x="7588609" y="28282"/>
            <a:ext cx="2206432"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latin typeface="Dela Gothic One"/>
              <a:ea typeface="Dela Gothic One"/>
              <a:cs typeface="Dela Gothic One"/>
              <a:sym typeface="Dela Gothic One"/>
            </a:endParaRPr>
          </a:p>
        </p:txBody>
      </p:sp>
      <p:grpSp>
        <p:nvGrpSpPr>
          <p:cNvPr id="11475" name="Google Shape;11475;g30531508078_0_1900"/>
          <p:cNvGrpSpPr/>
          <p:nvPr/>
        </p:nvGrpSpPr>
        <p:grpSpPr>
          <a:xfrm>
            <a:off x="5683987" y="4241607"/>
            <a:ext cx="358349" cy="353587"/>
            <a:chOff x="-34421275" y="2631050"/>
            <a:chExt cx="295375" cy="291450"/>
          </a:xfrm>
        </p:grpSpPr>
        <p:sp>
          <p:nvSpPr>
            <p:cNvPr id="11476" name="Google Shape;11476;g30531508078_0_1900"/>
            <p:cNvSpPr/>
            <p:nvPr/>
          </p:nvSpPr>
          <p:spPr>
            <a:xfrm>
              <a:off x="-34421275" y="2639125"/>
              <a:ext cx="288275" cy="283375"/>
            </a:xfrm>
            <a:custGeom>
              <a:avLst/>
              <a:gdLst/>
              <a:ahLst/>
              <a:cxnLst/>
              <a:rect l="l" t="t" r="r" b="b"/>
              <a:pathLst>
                <a:path w="11531" h="11335" extrusionOk="0">
                  <a:moveTo>
                    <a:pt x="5592" y="717"/>
                  </a:moveTo>
                  <a:cubicBezTo>
                    <a:pt x="5679" y="717"/>
                    <a:pt x="5766" y="749"/>
                    <a:pt x="5829" y="812"/>
                  </a:cubicBezTo>
                  <a:lnTo>
                    <a:pt x="10680" y="5663"/>
                  </a:lnTo>
                  <a:cubicBezTo>
                    <a:pt x="10775" y="5758"/>
                    <a:pt x="10775" y="6010"/>
                    <a:pt x="10680" y="6136"/>
                  </a:cubicBezTo>
                  <a:cubicBezTo>
                    <a:pt x="10617" y="6183"/>
                    <a:pt x="10523" y="6207"/>
                    <a:pt x="10432" y="6207"/>
                  </a:cubicBezTo>
                  <a:cubicBezTo>
                    <a:pt x="10342" y="6207"/>
                    <a:pt x="10255" y="6183"/>
                    <a:pt x="10208" y="6136"/>
                  </a:cubicBezTo>
                  <a:lnTo>
                    <a:pt x="5356" y="1284"/>
                  </a:lnTo>
                  <a:cubicBezTo>
                    <a:pt x="5230" y="1158"/>
                    <a:pt x="5230" y="938"/>
                    <a:pt x="5356" y="812"/>
                  </a:cubicBezTo>
                  <a:cubicBezTo>
                    <a:pt x="5419" y="749"/>
                    <a:pt x="5506" y="717"/>
                    <a:pt x="5592" y="717"/>
                  </a:cubicBezTo>
                  <a:close/>
                  <a:moveTo>
                    <a:pt x="8444" y="7239"/>
                  </a:moveTo>
                  <a:lnTo>
                    <a:pt x="8538" y="7396"/>
                  </a:lnTo>
                  <a:cubicBezTo>
                    <a:pt x="8696" y="7554"/>
                    <a:pt x="8664" y="7806"/>
                    <a:pt x="8475" y="7932"/>
                  </a:cubicBezTo>
                  <a:lnTo>
                    <a:pt x="5923" y="9223"/>
                  </a:lnTo>
                  <a:cubicBezTo>
                    <a:pt x="5873" y="9261"/>
                    <a:pt x="5819" y="9278"/>
                    <a:pt x="5763" y="9278"/>
                  </a:cubicBezTo>
                  <a:cubicBezTo>
                    <a:pt x="5678" y="9278"/>
                    <a:pt x="5590" y="9237"/>
                    <a:pt x="5514" y="9160"/>
                  </a:cubicBezTo>
                  <a:lnTo>
                    <a:pt x="5230" y="8877"/>
                  </a:lnTo>
                  <a:cubicBezTo>
                    <a:pt x="6301" y="8089"/>
                    <a:pt x="7341" y="7617"/>
                    <a:pt x="8444" y="7239"/>
                  </a:cubicBezTo>
                  <a:close/>
                  <a:moveTo>
                    <a:pt x="5230" y="2198"/>
                  </a:moveTo>
                  <a:lnTo>
                    <a:pt x="9294" y="6230"/>
                  </a:lnTo>
                  <a:cubicBezTo>
                    <a:pt x="7908" y="6703"/>
                    <a:pt x="5797" y="7270"/>
                    <a:pt x="3560" y="9381"/>
                  </a:cubicBezTo>
                  <a:lnTo>
                    <a:pt x="2080" y="7932"/>
                  </a:lnTo>
                  <a:cubicBezTo>
                    <a:pt x="3340" y="6608"/>
                    <a:pt x="4285" y="5033"/>
                    <a:pt x="4852" y="3395"/>
                  </a:cubicBezTo>
                  <a:lnTo>
                    <a:pt x="5230" y="2198"/>
                  </a:lnTo>
                  <a:close/>
                  <a:moveTo>
                    <a:pt x="1138" y="8089"/>
                  </a:moveTo>
                  <a:cubicBezTo>
                    <a:pt x="1229" y="8089"/>
                    <a:pt x="1323" y="8121"/>
                    <a:pt x="1386" y="8184"/>
                  </a:cubicBezTo>
                  <a:lnTo>
                    <a:pt x="3308" y="10105"/>
                  </a:lnTo>
                  <a:cubicBezTo>
                    <a:pt x="3434" y="10231"/>
                    <a:pt x="3434" y="10452"/>
                    <a:pt x="3308" y="10578"/>
                  </a:cubicBezTo>
                  <a:cubicBezTo>
                    <a:pt x="3245" y="10641"/>
                    <a:pt x="3159" y="10673"/>
                    <a:pt x="3072" y="10673"/>
                  </a:cubicBezTo>
                  <a:cubicBezTo>
                    <a:pt x="2985" y="10673"/>
                    <a:pt x="2899" y="10641"/>
                    <a:pt x="2836" y="10578"/>
                  </a:cubicBezTo>
                  <a:lnTo>
                    <a:pt x="914" y="8656"/>
                  </a:lnTo>
                  <a:cubicBezTo>
                    <a:pt x="788" y="8530"/>
                    <a:pt x="788" y="8278"/>
                    <a:pt x="914" y="8184"/>
                  </a:cubicBezTo>
                  <a:cubicBezTo>
                    <a:pt x="961" y="8121"/>
                    <a:pt x="1048" y="8089"/>
                    <a:pt x="1138" y="8089"/>
                  </a:cubicBezTo>
                  <a:close/>
                  <a:moveTo>
                    <a:pt x="5565" y="0"/>
                  </a:moveTo>
                  <a:cubicBezTo>
                    <a:pt x="5301" y="0"/>
                    <a:pt x="5041" y="103"/>
                    <a:pt x="4852" y="307"/>
                  </a:cubicBezTo>
                  <a:cubicBezTo>
                    <a:pt x="4474" y="654"/>
                    <a:pt x="4442" y="1158"/>
                    <a:pt x="4694" y="1568"/>
                  </a:cubicBezTo>
                  <a:lnTo>
                    <a:pt x="4159" y="3143"/>
                  </a:lnTo>
                  <a:cubicBezTo>
                    <a:pt x="3655" y="4655"/>
                    <a:pt x="2710" y="6199"/>
                    <a:pt x="1575" y="7428"/>
                  </a:cubicBezTo>
                  <a:cubicBezTo>
                    <a:pt x="1422" y="7357"/>
                    <a:pt x="1259" y="7321"/>
                    <a:pt x="1100" y="7321"/>
                  </a:cubicBezTo>
                  <a:cubicBezTo>
                    <a:pt x="834" y="7321"/>
                    <a:pt x="575" y="7420"/>
                    <a:pt x="378" y="7617"/>
                  </a:cubicBezTo>
                  <a:cubicBezTo>
                    <a:pt x="0" y="8026"/>
                    <a:pt x="0" y="8688"/>
                    <a:pt x="378" y="9066"/>
                  </a:cubicBezTo>
                  <a:lnTo>
                    <a:pt x="2363" y="11051"/>
                  </a:lnTo>
                  <a:cubicBezTo>
                    <a:pt x="2552" y="11240"/>
                    <a:pt x="2820" y="11334"/>
                    <a:pt x="3088" y="11334"/>
                  </a:cubicBezTo>
                  <a:cubicBezTo>
                    <a:pt x="3356" y="11334"/>
                    <a:pt x="3623" y="11240"/>
                    <a:pt x="3812" y="11051"/>
                  </a:cubicBezTo>
                  <a:cubicBezTo>
                    <a:pt x="4127" y="10736"/>
                    <a:pt x="4222" y="10263"/>
                    <a:pt x="4001" y="9853"/>
                  </a:cubicBezTo>
                  <a:cubicBezTo>
                    <a:pt x="4222" y="9664"/>
                    <a:pt x="4442" y="9475"/>
                    <a:pt x="4694" y="9286"/>
                  </a:cubicBezTo>
                  <a:lnTo>
                    <a:pt x="5041" y="9633"/>
                  </a:lnTo>
                  <a:cubicBezTo>
                    <a:pt x="5238" y="9830"/>
                    <a:pt x="5496" y="9928"/>
                    <a:pt x="5755" y="9928"/>
                  </a:cubicBezTo>
                  <a:cubicBezTo>
                    <a:pt x="5910" y="9928"/>
                    <a:pt x="6065" y="9893"/>
                    <a:pt x="6207" y="9822"/>
                  </a:cubicBezTo>
                  <a:lnTo>
                    <a:pt x="8790" y="8530"/>
                  </a:lnTo>
                  <a:cubicBezTo>
                    <a:pt x="9357" y="8215"/>
                    <a:pt x="9515" y="7459"/>
                    <a:pt x="9137" y="6986"/>
                  </a:cubicBezTo>
                  <a:lnTo>
                    <a:pt x="9893" y="6766"/>
                  </a:lnTo>
                  <a:cubicBezTo>
                    <a:pt x="10050" y="6858"/>
                    <a:pt x="10229" y="6906"/>
                    <a:pt x="10412" y="6906"/>
                  </a:cubicBezTo>
                  <a:cubicBezTo>
                    <a:pt x="10668" y="6906"/>
                    <a:pt x="10932" y="6811"/>
                    <a:pt x="11153" y="6608"/>
                  </a:cubicBezTo>
                  <a:cubicBezTo>
                    <a:pt x="11531" y="6199"/>
                    <a:pt x="11531" y="5537"/>
                    <a:pt x="11153" y="5128"/>
                  </a:cubicBezTo>
                  <a:lnTo>
                    <a:pt x="6301" y="307"/>
                  </a:lnTo>
                  <a:cubicBezTo>
                    <a:pt x="6096" y="103"/>
                    <a:pt x="5829" y="0"/>
                    <a:pt x="55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7" name="Google Shape;11477;g30531508078_0_1900"/>
            <p:cNvSpPr/>
            <p:nvPr/>
          </p:nvSpPr>
          <p:spPr>
            <a:xfrm>
              <a:off x="-34181850" y="2644625"/>
              <a:ext cx="41775" cy="41575"/>
            </a:xfrm>
            <a:custGeom>
              <a:avLst/>
              <a:gdLst/>
              <a:ahLst/>
              <a:cxnLst/>
              <a:rect l="l" t="t" r="r" b="b"/>
              <a:pathLst>
                <a:path w="1671" h="1663" extrusionOk="0">
                  <a:moveTo>
                    <a:pt x="1328" y="1"/>
                  </a:moveTo>
                  <a:cubicBezTo>
                    <a:pt x="1237" y="1"/>
                    <a:pt x="1151" y="40"/>
                    <a:pt x="1103" y="119"/>
                  </a:cubicBezTo>
                  <a:lnTo>
                    <a:pt x="95" y="1096"/>
                  </a:lnTo>
                  <a:cubicBezTo>
                    <a:pt x="1" y="1222"/>
                    <a:pt x="1" y="1442"/>
                    <a:pt x="95" y="1568"/>
                  </a:cubicBezTo>
                  <a:cubicBezTo>
                    <a:pt x="158" y="1631"/>
                    <a:pt x="253" y="1663"/>
                    <a:pt x="343" y="1663"/>
                  </a:cubicBezTo>
                  <a:cubicBezTo>
                    <a:pt x="434" y="1663"/>
                    <a:pt x="521" y="1631"/>
                    <a:pt x="568" y="1568"/>
                  </a:cubicBezTo>
                  <a:lnTo>
                    <a:pt x="1576" y="592"/>
                  </a:lnTo>
                  <a:cubicBezTo>
                    <a:pt x="1671" y="466"/>
                    <a:pt x="1671" y="213"/>
                    <a:pt x="1576" y="119"/>
                  </a:cubicBezTo>
                  <a:cubicBezTo>
                    <a:pt x="1513" y="40"/>
                    <a:pt x="1418" y="1"/>
                    <a:pt x="13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8" name="Google Shape;11478;g30531508078_0_1900"/>
            <p:cNvSpPr/>
            <p:nvPr/>
          </p:nvSpPr>
          <p:spPr>
            <a:xfrm>
              <a:off x="-34217275" y="2631050"/>
              <a:ext cx="17350" cy="41775"/>
            </a:xfrm>
            <a:custGeom>
              <a:avLst/>
              <a:gdLst/>
              <a:ahLst/>
              <a:cxnLst/>
              <a:rect l="l" t="t" r="r" b="b"/>
              <a:pathLst>
                <a:path w="694" h="1671" extrusionOk="0">
                  <a:moveTo>
                    <a:pt x="347" y="0"/>
                  </a:moveTo>
                  <a:cubicBezTo>
                    <a:pt x="158" y="0"/>
                    <a:pt x="0" y="158"/>
                    <a:pt x="0" y="347"/>
                  </a:cubicBezTo>
                  <a:lnTo>
                    <a:pt x="0" y="1324"/>
                  </a:lnTo>
                  <a:cubicBezTo>
                    <a:pt x="0" y="1513"/>
                    <a:pt x="158" y="1670"/>
                    <a:pt x="347" y="1670"/>
                  </a:cubicBezTo>
                  <a:cubicBezTo>
                    <a:pt x="536" y="1670"/>
                    <a:pt x="693" y="1513"/>
                    <a:pt x="693" y="1324"/>
                  </a:cubicBezTo>
                  <a:lnTo>
                    <a:pt x="693" y="347"/>
                  </a:lnTo>
                  <a:cubicBezTo>
                    <a:pt x="693" y="158"/>
                    <a:pt x="536" y="0"/>
                    <a:pt x="3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9" name="Google Shape;11479;g30531508078_0_1900"/>
            <p:cNvSpPr/>
            <p:nvPr/>
          </p:nvSpPr>
          <p:spPr>
            <a:xfrm>
              <a:off x="-34168450" y="2704300"/>
              <a:ext cx="42550" cy="18125"/>
            </a:xfrm>
            <a:custGeom>
              <a:avLst/>
              <a:gdLst/>
              <a:ahLst/>
              <a:cxnLst/>
              <a:rect l="l" t="t" r="r" b="b"/>
              <a:pathLst>
                <a:path w="1702" h="725" extrusionOk="0">
                  <a:moveTo>
                    <a:pt x="347" y="0"/>
                  </a:moveTo>
                  <a:cubicBezTo>
                    <a:pt x="158" y="0"/>
                    <a:pt x="0" y="158"/>
                    <a:pt x="0" y="378"/>
                  </a:cubicBezTo>
                  <a:cubicBezTo>
                    <a:pt x="0" y="567"/>
                    <a:pt x="158" y="725"/>
                    <a:pt x="347" y="725"/>
                  </a:cubicBezTo>
                  <a:lnTo>
                    <a:pt x="1355" y="725"/>
                  </a:lnTo>
                  <a:cubicBezTo>
                    <a:pt x="1544" y="725"/>
                    <a:pt x="1702" y="567"/>
                    <a:pt x="1702" y="378"/>
                  </a:cubicBezTo>
                  <a:cubicBezTo>
                    <a:pt x="1670" y="158"/>
                    <a:pt x="1544" y="0"/>
                    <a:pt x="13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80" name="Google Shape;11480;g30531508078_0_1900"/>
          <p:cNvSpPr/>
          <p:nvPr/>
        </p:nvSpPr>
        <p:spPr>
          <a:xfrm rot="-2825427">
            <a:off x="8558663" y="1151517"/>
            <a:ext cx="1849325" cy="2076873"/>
          </a:xfrm>
          <a:prstGeom prst="star10">
            <a:avLst>
              <a:gd name="adj" fmla="val 28501"/>
              <a:gd name="hf" fmla="val 105146"/>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1" name="Google Shape;11481;g30531508078_0_1900"/>
          <p:cNvSpPr/>
          <p:nvPr/>
        </p:nvSpPr>
        <p:spPr>
          <a:xfrm rot="-2039">
            <a:off x="-753225" y="-42600"/>
            <a:ext cx="1517100" cy="1603500"/>
          </a:xfrm>
          <a:prstGeom prst="star10">
            <a:avLst>
              <a:gd name="adj" fmla="val 28501"/>
              <a:gd name="hf" fmla="val 105146"/>
            </a:avLst>
          </a:prstGeom>
          <a:solidFill>
            <a:schemeClr val="lt1"/>
          </a:solidFill>
          <a:ln w="19050" cap="flat" cmpd="sng">
            <a:solidFill>
              <a:srgbClr val="2121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85"/>
        <p:cNvGrpSpPr/>
        <p:nvPr/>
      </p:nvGrpSpPr>
      <p:grpSpPr>
        <a:xfrm>
          <a:off x="0" y="0"/>
          <a:ext cx="0" cy="0"/>
          <a:chOff x="0" y="0"/>
          <a:chExt cx="0" cy="0"/>
        </a:xfrm>
      </p:grpSpPr>
      <p:sp>
        <p:nvSpPr>
          <p:cNvPr id="11486" name="Google Shape;11486;g30531508078_0_5697"/>
          <p:cNvSpPr/>
          <p:nvPr/>
        </p:nvSpPr>
        <p:spPr>
          <a:xfrm rot="-1172">
            <a:off x="841800" y="1329778"/>
            <a:ext cx="879900" cy="806400"/>
          </a:xfrm>
          <a:prstGeom prst="star10">
            <a:avLst>
              <a:gd name="adj" fmla="val 28501"/>
              <a:gd name="hf" fmla="val 105146"/>
            </a:avLst>
          </a:prstGeom>
          <a:noFill/>
          <a:ln w="19050" cap="flat" cmpd="sng">
            <a:solidFill>
              <a:srgbClr val="2121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7" name="Google Shape;11487;g30531508078_0_5697"/>
          <p:cNvSpPr/>
          <p:nvPr/>
        </p:nvSpPr>
        <p:spPr>
          <a:xfrm rot="-1172">
            <a:off x="4493374" y="1329778"/>
            <a:ext cx="879900" cy="806400"/>
          </a:xfrm>
          <a:prstGeom prst="star10">
            <a:avLst>
              <a:gd name="adj" fmla="val 28501"/>
              <a:gd name="hf" fmla="val 105146"/>
            </a:avLst>
          </a:prstGeom>
          <a:noFill/>
          <a:ln w="19050" cap="flat" cmpd="sng">
            <a:solidFill>
              <a:srgbClr val="2121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8" name="Google Shape;11488;g30531508078_0_5697"/>
          <p:cNvSpPr/>
          <p:nvPr/>
        </p:nvSpPr>
        <p:spPr>
          <a:xfrm rot="-1172">
            <a:off x="841800" y="2479727"/>
            <a:ext cx="879900" cy="806400"/>
          </a:xfrm>
          <a:prstGeom prst="star10">
            <a:avLst>
              <a:gd name="adj" fmla="val 28501"/>
              <a:gd name="hf" fmla="val 105146"/>
            </a:avLst>
          </a:prstGeom>
          <a:noFill/>
          <a:ln w="19050" cap="flat" cmpd="sng">
            <a:solidFill>
              <a:srgbClr val="2121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9" name="Google Shape;11489;g30531508078_0_5697"/>
          <p:cNvSpPr/>
          <p:nvPr/>
        </p:nvSpPr>
        <p:spPr>
          <a:xfrm rot="-1172">
            <a:off x="4493374" y="2479727"/>
            <a:ext cx="879900" cy="806400"/>
          </a:xfrm>
          <a:prstGeom prst="star10">
            <a:avLst>
              <a:gd name="adj" fmla="val 28501"/>
              <a:gd name="hf" fmla="val 105146"/>
            </a:avLst>
          </a:prstGeom>
          <a:noFill/>
          <a:ln w="19050" cap="flat" cmpd="sng">
            <a:solidFill>
              <a:srgbClr val="2121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0" name="Google Shape;11490;g30531508078_0_5697"/>
          <p:cNvSpPr txBox="1">
            <a:spLocks noGrp="1"/>
          </p:cNvSpPr>
          <p:nvPr>
            <p:ph type="title"/>
          </p:nvPr>
        </p:nvSpPr>
        <p:spPr>
          <a:xfrm>
            <a:off x="863925" y="1472235"/>
            <a:ext cx="835500" cy="52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11491" name="Google Shape;11491;g30531508078_0_5697"/>
          <p:cNvSpPr txBox="1">
            <a:spLocks noGrp="1"/>
          </p:cNvSpPr>
          <p:nvPr>
            <p:ph type="title" idx="2"/>
          </p:nvPr>
        </p:nvSpPr>
        <p:spPr>
          <a:xfrm>
            <a:off x="4515508" y="1472235"/>
            <a:ext cx="835500" cy="52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11492" name="Google Shape;11492;g30531508078_0_5697"/>
          <p:cNvSpPr txBox="1">
            <a:spLocks noGrp="1"/>
          </p:cNvSpPr>
          <p:nvPr>
            <p:ph type="title" idx="4"/>
          </p:nvPr>
        </p:nvSpPr>
        <p:spPr>
          <a:xfrm>
            <a:off x="863925" y="2622184"/>
            <a:ext cx="835500" cy="52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11493" name="Google Shape;11493;g30531508078_0_5697"/>
          <p:cNvSpPr txBox="1">
            <a:spLocks noGrp="1"/>
          </p:cNvSpPr>
          <p:nvPr>
            <p:ph type="title" idx="6"/>
          </p:nvPr>
        </p:nvSpPr>
        <p:spPr>
          <a:xfrm>
            <a:off x="4515508" y="2622184"/>
            <a:ext cx="835500" cy="52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05</a:t>
            </a:r>
            <a:endParaRPr/>
          </a:p>
        </p:txBody>
      </p:sp>
      <p:sp>
        <p:nvSpPr>
          <p:cNvPr id="11494" name="Google Shape;11494;g30531508078_0_5697"/>
          <p:cNvSpPr txBox="1">
            <a:spLocks noGrp="1"/>
          </p:cNvSpPr>
          <p:nvPr>
            <p:ph type="title" idx="8"/>
          </p:nvPr>
        </p:nvSpPr>
        <p:spPr>
          <a:xfrm>
            <a:off x="720000" y="53500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212121"/>
                </a:solidFill>
              </a:rPr>
              <a:t>TONIGHT’S AGENDA</a:t>
            </a:r>
            <a:endParaRPr>
              <a:solidFill>
                <a:srgbClr val="212121"/>
              </a:solidFill>
            </a:endParaRPr>
          </a:p>
        </p:txBody>
      </p:sp>
      <p:sp>
        <p:nvSpPr>
          <p:cNvPr id="11495" name="Google Shape;11495;g30531508078_0_5697"/>
          <p:cNvSpPr txBox="1">
            <a:spLocks noGrp="1"/>
          </p:cNvSpPr>
          <p:nvPr>
            <p:ph type="subTitle" idx="9"/>
          </p:nvPr>
        </p:nvSpPr>
        <p:spPr>
          <a:xfrm>
            <a:off x="1835849" y="1619625"/>
            <a:ext cx="2570100" cy="34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OUR MISSION</a:t>
            </a:r>
            <a:endParaRPr/>
          </a:p>
        </p:txBody>
      </p:sp>
      <p:sp>
        <p:nvSpPr>
          <p:cNvPr id="11496" name="Google Shape;11496;g30531508078_0_5697"/>
          <p:cNvSpPr txBox="1">
            <a:spLocks noGrp="1"/>
          </p:cNvSpPr>
          <p:nvPr>
            <p:ph type="subTitle" idx="13"/>
          </p:nvPr>
        </p:nvSpPr>
        <p:spPr>
          <a:xfrm>
            <a:off x="1835850" y="3717875"/>
            <a:ext cx="2499300" cy="34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COACHES</a:t>
            </a:r>
            <a:endParaRPr/>
          </a:p>
        </p:txBody>
      </p:sp>
      <p:sp>
        <p:nvSpPr>
          <p:cNvPr id="11497" name="Google Shape;11497;g30531508078_0_5697"/>
          <p:cNvSpPr txBox="1">
            <a:spLocks noGrp="1"/>
          </p:cNvSpPr>
          <p:nvPr>
            <p:ph type="subTitle" idx="14"/>
          </p:nvPr>
        </p:nvSpPr>
        <p:spPr>
          <a:xfrm>
            <a:off x="5441050" y="1558925"/>
            <a:ext cx="2499300" cy="34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000000"/>
                </a:solidFill>
              </a:rPr>
              <a:t>PRACTICES</a:t>
            </a:r>
            <a:endParaRPr>
              <a:solidFill>
                <a:srgbClr val="000000"/>
              </a:solidFill>
            </a:endParaRPr>
          </a:p>
        </p:txBody>
      </p:sp>
      <p:sp>
        <p:nvSpPr>
          <p:cNvPr id="11498" name="Google Shape;11498;g30531508078_0_5697"/>
          <p:cNvSpPr txBox="1">
            <a:spLocks noGrp="1"/>
          </p:cNvSpPr>
          <p:nvPr>
            <p:ph type="subTitle" idx="15"/>
          </p:nvPr>
        </p:nvSpPr>
        <p:spPr>
          <a:xfrm>
            <a:off x="1835852" y="2710529"/>
            <a:ext cx="2318400" cy="34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000000"/>
                </a:solidFill>
              </a:rPr>
              <a:t>TEAMS</a:t>
            </a:r>
            <a:endParaRPr>
              <a:solidFill>
                <a:srgbClr val="000000"/>
              </a:solidFill>
            </a:endParaRPr>
          </a:p>
        </p:txBody>
      </p:sp>
      <p:sp>
        <p:nvSpPr>
          <p:cNvPr id="11499" name="Google Shape;11499;g30531508078_0_5697"/>
          <p:cNvSpPr/>
          <p:nvPr/>
        </p:nvSpPr>
        <p:spPr>
          <a:xfrm>
            <a:off x="1041144" y="63500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00" name="Google Shape;11500;g30531508078_0_5697"/>
          <p:cNvGrpSpPr/>
          <p:nvPr/>
        </p:nvGrpSpPr>
        <p:grpSpPr>
          <a:xfrm>
            <a:off x="6822175" y="4314312"/>
            <a:ext cx="391661" cy="588385"/>
            <a:chOff x="3163475" y="4240162"/>
            <a:chExt cx="391661" cy="588385"/>
          </a:xfrm>
        </p:grpSpPr>
        <p:sp>
          <p:nvSpPr>
            <p:cNvPr id="11501" name="Google Shape;11501;g30531508078_0_5697"/>
            <p:cNvSpPr/>
            <p:nvPr/>
          </p:nvSpPr>
          <p:spPr>
            <a:xfrm rot="7182026">
              <a:off x="3166779" y="4389568"/>
              <a:ext cx="431715" cy="150888"/>
            </a:xfrm>
            <a:prstGeom prst="triangle">
              <a:avLst>
                <a:gd name="adj" fmla="val 70868"/>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2" name="Google Shape;11502;g30531508078_0_5697"/>
            <p:cNvSpPr/>
            <p:nvPr/>
          </p:nvSpPr>
          <p:spPr>
            <a:xfrm rot="-3407172">
              <a:off x="3118746" y="4517716"/>
              <a:ext cx="470457" cy="147361"/>
            </a:xfrm>
            <a:prstGeom prst="triangle">
              <a:avLst>
                <a:gd name="adj" fmla="val 59784"/>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03" name="Google Shape;11503;g30531508078_0_5697"/>
          <p:cNvSpPr txBox="1"/>
          <p:nvPr/>
        </p:nvSpPr>
        <p:spPr>
          <a:xfrm rot="-996451" flipH="1">
            <a:off x="6110825" y="4821405"/>
            <a:ext cx="3715700" cy="298986"/>
          </a:xfrm>
          <a:prstGeom prst="rect">
            <a:avLst/>
          </a:prstGeom>
          <a:solidFill>
            <a:srgbClr val="2121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CHEER CHEER CHEER </a:t>
            </a:r>
            <a:endParaRPr>
              <a:solidFill>
                <a:schemeClr val="dk1"/>
              </a:solidFill>
              <a:latin typeface="Dela Gothic One"/>
              <a:ea typeface="Dela Gothic One"/>
              <a:cs typeface="Dela Gothic One"/>
              <a:sym typeface="Dela Gothic One"/>
            </a:endParaRPr>
          </a:p>
        </p:txBody>
      </p:sp>
      <p:sp>
        <p:nvSpPr>
          <p:cNvPr id="11504" name="Google Shape;11504;g30531508078_0_5697"/>
          <p:cNvSpPr txBox="1"/>
          <p:nvPr/>
        </p:nvSpPr>
        <p:spPr>
          <a:xfrm rot="-996403" flipH="1">
            <a:off x="-247740" y="105233"/>
            <a:ext cx="2206432"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2"/>
              </a:solidFill>
              <a:latin typeface="Dela Gothic One"/>
              <a:ea typeface="Dela Gothic One"/>
              <a:cs typeface="Dela Gothic One"/>
              <a:sym typeface="Dela Gothic One"/>
            </a:endParaRPr>
          </a:p>
        </p:txBody>
      </p:sp>
      <p:grpSp>
        <p:nvGrpSpPr>
          <p:cNvPr id="11505" name="Google Shape;11505;g30531508078_0_5697"/>
          <p:cNvGrpSpPr/>
          <p:nvPr/>
        </p:nvGrpSpPr>
        <p:grpSpPr>
          <a:xfrm>
            <a:off x="8276018" y="-126835"/>
            <a:ext cx="1515754" cy="1793076"/>
            <a:chOff x="4956946" y="3882528"/>
            <a:chExt cx="1189200" cy="1189200"/>
          </a:xfrm>
        </p:grpSpPr>
        <p:grpSp>
          <p:nvGrpSpPr>
            <p:cNvPr id="11506" name="Google Shape;11506;g30531508078_0_5697"/>
            <p:cNvGrpSpPr/>
            <p:nvPr/>
          </p:nvGrpSpPr>
          <p:grpSpPr>
            <a:xfrm>
              <a:off x="4956946" y="3882528"/>
              <a:ext cx="1189200" cy="1189200"/>
              <a:chOff x="4956946" y="3882528"/>
              <a:chExt cx="1189200" cy="1189200"/>
            </a:xfrm>
          </p:grpSpPr>
          <p:sp>
            <p:nvSpPr>
              <p:cNvPr id="11507" name="Google Shape;11507;g30531508078_0_5697"/>
              <p:cNvSpPr/>
              <p:nvPr/>
            </p:nvSpPr>
            <p:spPr>
              <a:xfrm>
                <a:off x="4956946" y="3882528"/>
                <a:ext cx="1189200" cy="1189200"/>
              </a:xfrm>
              <a:prstGeom prst="star16">
                <a:avLst>
                  <a:gd name="adj" fmla="val 37500"/>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8" name="Google Shape;11508;g30531508078_0_5697"/>
              <p:cNvSpPr/>
              <p:nvPr/>
            </p:nvSpPr>
            <p:spPr>
              <a:xfrm>
                <a:off x="5153380" y="4078824"/>
                <a:ext cx="796500" cy="796500"/>
              </a:xfrm>
              <a:prstGeom prst="star16">
                <a:avLst>
                  <a:gd name="adj" fmla="val 37500"/>
                </a:avLst>
              </a:prstGeom>
              <a:noFill/>
              <a:ln w="19050" cap="flat" cmpd="sng">
                <a:solidFill>
                  <a:srgbClr val="21212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endParaRPr sz="3000">
                  <a:solidFill>
                    <a:schemeClr val="dk1"/>
                  </a:solidFill>
                  <a:latin typeface="Dela Gothic One"/>
                  <a:ea typeface="Dela Gothic One"/>
                  <a:cs typeface="Dela Gothic One"/>
                  <a:sym typeface="Dela Gothic One"/>
                </a:endParaRPr>
              </a:p>
            </p:txBody>
          </p:sp>
        </p:grpSp>
        <p:grpSp>
          <p:nvGrpSpPr>
            <p:cNvPr id="11509" name="Google Shape;11509;g30531508078_0_5697"/>
            <p:cNvGrpSpPr/>
            <p:nvPr/>
          </p:nvGrpSpPr>
          <p:grpSpPr>
            <a:xfrm rot="544059">
              <a:off x="5356119" y="4182938"/>
              <a:ext cx="391660" cy="588383"/>
              <a:chOff x="3163475" y="4240162"/>
              <a:chExt cx="391661" cy="588385"/>
            </a:xfrm>
          </p:grpSpPr>
          <p:sp>
            <p:nvSpPr>
              <p:cNvPr id="11510" name="Google Shape;11510;g30531508078_0_5697"/>
              <p:cNvSpPr/>
              <p:nvPr/>
            </p:nvSpPr>
            <p:spPr>
              <a:xfrm rot="7182026">
                <a:off x="3166779" y="4389568"/>
                <a:ext cx="431715" cy="150888"/>
              </a:xfrm>
              <a:prstGeom prst="triangle">
                <a:avLst>
                  <a:gd name="adj" fmla="val 7086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1" name="Google Shape;11511;g30531508078_0_5697"/>
              <p:cNvSpPr/>
              <p:nvPr/>
            </p:nvSpPr>
            <p:spPr>
              <a:xfrm rot="-3407172">
                <a:off x="3118746" y="4517716"/>
                <a:ext cx="470457" cy="147361"/>
              </a:xfrm>
              <a:prstGeom prst="triangle">
                <a:avLst>
                  <a:gd name="adj" fmla="val 5978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512" name="Google Shape;11512;g30531508078_0_5697"/>
          <p:cNvSpPr/>
          <p:nvPr/>
        </p:nvSpPr>
        <p:spPr>
          <a:xfrm rot="-1172">
            <a:off x="841800" y="3507739"/>
            <a:ext cx="879900" cy="806400"/>
          </a:xfrm>
          <a:prstGeom prst="star10">
            <a:avLst>
              <a:gd name="adj" fmla="val 28501"/>
              <a:gd name="hf" fmla="val 105146"/>
            </a:avLst>
          </a:prstGeom>
          <a:noFill/>
          <a:ln w="19050" cap="flat" cmpd="sng">
            <a:solidFill>
              <a:srgbClr val="2121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3" name="Google Shape;11513;g30531508078_0_5697"/>
          <p:cNvSpPr/>
          <p:nvPr/>
        </p:nvSpPr>
        <p:spPr>
          <a:xfrm rot="-1172">
            <a:off x="4493374" y="3507739"/>
            <a:ext cx="879900" cy="806400"/>
          </a:xfrm>
          <a:prstGeom prst="star10">
            <a:avLst>
              <a:gd name="adj" fmla="val 28501"/>
              <a:gd name="hf" fmla="val 105146"/>
            </a:avLst>
          </a:prstGeom>
          <a:noFill/>
          <a:ln w="19050" cap="flat" cmpd="sng">
            <a:solidFill>
              <a:srgbClr val="2121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4" name="Google Shape;11514;g30531508078_0_5697"/>
          <p:cNvSpPr txBox="1">
            <a:spLocks noGrp="1"/>
          </p:cNvSpPr>
          <p:nvPr>
            <p:ph type="title" idx="4"/>
          </p:nvPr>
        </p:nvSpPr>
        <p:spPr>
          <a:xfrm>
            <a:off x="863925" y="3650196"/>
            <a:ext cx="835500" cy="524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11515" name="Google Shape;11515;g30531508078_0_5697"/>
          <p:cNvSpPr txBox="1">
            <a:spLocks noGrp="1"/>
          </p:cNvSpPr>
          <p:nvPr>
            <p:ph type="title" idx="6"/>
          </p:nvPr>
        </p:nvSpPr>
        <p:spPr>
          <a:xfrm>
            <a:off x="4515508" y="3650196"/>
            <a:ext cx="835500" cy="521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06</a:t>
            </a:r>
            <a:endParaRPr/>
          </a:p>
        </p:txBody>
      </p:sp>
      <p:sp>
        <p:nvSpPr>
          <p:cNvPr id="11516" name="Google Shape;11516;g30531508078_0_5697"/>
          <p:cNvSpPr txBox="1">
            <a:spLocks noGrp="1"/>
          </p:cNvSpPr>
          <p:nvPr>
            <p:ph type="subTitle" idx="14"/>
          </p:nvPr>
        </p:nvSpPr>
        <p:spPr>
          <a:xfrm>
            <a:off x="5441050" y="2490350"/>
            <a:ext cx="3516000" cy="644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COSTS/UNIFORMS</a:t>
            </a:r>
            <a:endParaRPr/>
          </a:p>
        </p:txBody>
      </p:sp>
      <p:sp>
        <p:nvSpPr>
          <p:cNvPr id="11517" name="Google Shape;11517;g30531508078_0_5697"/>
          <p:cNvSpPr txBox="1">
            <a:spLocks noGrp="1"/>
          </p:cNvSpPr>
          <p:nvPr>
            <p:ph type="subTitle" idx="15"/>
          </p:nvPr>
        </p:nvSpPr>
        <p:spPr>
          <a:xfrm>
            <a:off x="5531502" y="3717879"/>
            <a:ext cx="2318400" cy="348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solidFill>
                  <a:srgbClr val="000000"/>
                </a:solidFill>
              </a:rPr>
              <a:t>QUESTIONS</a:t>
            </a:r>
            <a:endParaRPr>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21"/>
        <p:cNvGrpSpPr/>
        <p:nvPr/>
      </p:nvGrpSpPr>
      <p:grpSpPr>
        <a:xfrm>
          <a:off x="0" y="0"/>
          <a:ext cx="0" cy="0"/>
          <a:chOff x="0" y="0"/>
          <a:chExt cx="0" cy="0"/>
        </a:xfrm>
      </p:grpSpPr>
      <p:sp>
        <p:nvSpPr>
          <p:cNvPr id="11522" name="Google Shape;11522;g30531508078_0_17084"/>
          <p:cNvSpPr txBox="1">
            <a:spLocks noGrp="1"/>
          </p:cNvSpPr>
          <p:nvPr>
            <p:ph type="title"/>
          </p:nvPr>
        </p:nvSpPr>
        <p:spPr>
          <a:xfrm>
            <a:off x="720000" y="360871"/>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OUR MISSION</a:t>
            </a:r>
            <a:endParaRPr>
              <a:solidFill>
                <a:srgbClr val="000000"/>
              </a:solidFill>
            </a:endParaRPr>
          </a:p>
        </p:txBody>
      </p:sp>
      <p:sp>
        <p:nvSpPr>
          <p:cNvPr id="11523" name="Google Shape;11523;g30531508078_0_17084"/>
          <p:cNvSpPr/>
          <p:nvPr/>
        </p:nvSpPr>
        <p:spPr>
          <a:xfrm rot="-653">
            <a:off x="-718500" y="1367879"/>
            <a:ext cx="1579200" cy="2015100"/>
          </a:xfrm>
          <a:prstGeom prst="star10">
            <a:avLst>
              <a:gd name="adj" fmla="val 28501"/>
              <a:gd name="hf" fmla="val 105146"/>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4" name="Google Shape;11524;g30531508078_0_17084"/>
          <p:cNvSpPr/>
          <p:nvPr/>
        </p:nvSpPr>
        <p:spPr>
          <a:xfrm>
            <a:off x="799675" y="101595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5" name="Google Shape;11525;g30531508078_0_17084"/>
          <p:cNvSpPr/>
          <p:nvPr/>
        </p:nvSpPr>
        <p:spPr>
          <a:xfrm>
            <a:off x="8074900" y="101595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6" name="Google Shape;11526;g30531508078_0_17084"/>
          <p:cNvSpPr/>
          <p:nvPr/>
        </p:nvSpPr>
        <p:spPr>
          <a:xfrm rot="275533">
            <a:off x="7988896" y="4164310"/>
            <a:ext cx="899287" cy="830052"/>
          </a:xfrm>
          <a:prstGeom prst="star4">
            <a:avLst>
              <a:gd name="adj" fmla="val 17090"/>
            </a:avLst>
          </a:prstGeom>
          <a:solidFill>
            <a:schemeClr val="dk1"/>
          </a:solid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7" name="Google Shape;11527;g30531508078_0_17084"/>
          <p:cNvSpPr txBox="1"/>
          <p:nvPr/>
        </p:nvSpPr>
        <p:spPr>
          <a:xfrm>
            <a:off x="2675125" y="1723425"/>
            <a:ext cx="2916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1528" name="Google Shape;11528;g30531508078_0_17084"/>
          <p:cNvSpPr/>
          <p:nvPr/>
        </p:nvSpPr>
        <p:spPr>
          <a:xfrm>
            <a:off x="5971636" y="1299904"/>
            <a:ext cx="2328600" cy="3157200"/>
          </a:xfrm>
          <a:prstGeom prst="round2SameRect">
            <a:avLst>
              <a:gd name="adj1" fmla="val 50000"/>
              <a:gd name="adj2" fmla="val 20049"/>
            </a:avLst>
          </a:prstGeom>
          <a:solidFill>
            <a:schemeClr val="dk1"/>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29" name="Google Shape;11529;g30531508078_0_17084" title="IMG_36C245D32550-1.jpeg"/>
          <p:cNvPicPr preferRelativeResize="0"/>
          <p:nvPr/>
        </p:nvPicPr>
        <p:blipFill rotWithShape="1">
          <a:blip r:embed="rId3">
            <a:alphaModFix/>
          </a:blip>
          <a:srcRect l="29006" r="29010"/>
          <a:stretch/>
        </p:blipFill>
        <p:spPr>
          <a:xfrm flipH="1">
            <a:off x="5854214" y="1183650"/>
            <a:ext cx="2328600" cy="3157200"/>
          </a:xfrm>
          <a:prstGeom prst="round2SameRect">
            <a:avLst>
              <a:gd name="adj1" fmla="val 50000"/>
              <a:gd name="adj2" fmla="val 17369"/>
            </a:avLst>
          </a:prstGeom>
          <a:noFill/>
          <a:ln w="76200" cap="flat" cmpd="sng">
            <a:solidFill>
              <a:srgbClr val="FFFFFF"/>
            </a:solidFill>
            <a:prstDash val="solid"/>
            <a:round/>
            <a:headEnd type="none" w="sm" len="sm"/>
            <a:tailEnd type="none" w="sm" len="sm"/>
          </a:ln>
        </p:spPr>
      </p:pic>
      <p:sp>
        <p:nvSpPr>
          <p:cNvPr id="11530" name="Google Shape;11530;g30531508078_0_17084"/>
          <p:cNvSpPr txBox="1"/>
          <p:nvPr/>
        </p:nvSpPr>
        <p:spPr>
          <a:xfrm>
            <a:off x="938100" y="1116875"/>
            <a:ext cx="4399500" cy="3140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a:solidFill>
                  <a:srgbClr val="666666"/>
                </a:solidFill>
                <a:latin typeface="Lato"/>
                <a:ea typeface="Lato"/>
                <a:cs typeface="Lato"/>
                <a:sym typeface="Lato"/>
              </a:rPr>
              <a:t>As a member of the Jr. Blue Devils family, cheerleaders will not only learn the fundamentals of cheerleading, but also teamwork, sportsmanship, and character development.  We are committed to providing a </a:t>
            </a:r>
            <a:r>
              <a:rPr lang="en" sz="1600" b="1" u="sng">
                <a:solidFill>
                  <a:schemeClr val="dk1"/>
                </a:solidFill>
                <a:latin typeface="Lato"/>
                <a:ea typeface="Lato"/>
                <a:cs typeface="Lato"/>
                <a:sym typeface="Lato"/>
              </a:rPr>
              <a:t>positive</a:t>
            </a:r>
            <a:r>
              <a:rPr lang="en" sz="1600">
                <a:solidFill>
                  <a:srgbClr val="666666"/>
                </a:solidFill>
                <a:latin typeface="Lato"/>
                <a:ea typeface="Lato"/>
                <a:cs typeface="Lato"/>
                <a:sym typeface="Lato"/>
              </a:rPr>
              <a:t> and safe environment for our athletes.  We strive to promote both physical and mental development throughout the season. </a:t>
            </a:r>
            <a:endParaRPr sz="1600">
              <a:solidFill>
                <a:srgbClr val="666666"/>
              </a:solidFill>
              <a:latin typeface="Lato"/>
              <a:ea typeface="Lato"/>
              <a:cs typeface="Lato"/>
              <a:sym typeface="Lato"/>
            </a:endParaRPr>
          </a:p>
          <a:p>
            <a:pPr marL="0" lvl="0" indent="0" algn="ctr" rtl="0">
              <a:spcBef>
                <a:spcPts val="0"/>
              </a:spcBef>
              <a:spcAft>
                <a:spcPts val="0"/>
              </a:spcAft>
              <a:buNone/>
            </a:pPr>
            <a:endParaRPr sz="1600">
              <a:solidFill>
                <a:srgbClr val="666666"/>
              </a:solidFill>
              <a:latin typeface="Lato"/>
              <a:ea typeface="Lato"/>
              <a:cs typeface="Lato"/>
              <a:sym typeface="Lato"/>
            </a:endParaRPr>
          </a:p>
          <a:p>
            <a:pPr marL="0" lvl="0" indent="0" algn="ctr" rtl="0">
              <a:spcBef>
                <a:spcPts val="0"/>
              </a:spcBef>
              <a:spcAft>
                <a:spcPts val="0"/>
              </a:spcAft>
              <a:buNone/>
            </a:pPr>
            <a:r>
              <a:rPr lang="en" sz="1600">
                <a:solidFill>
                  <a:srgbClr val="666666"/>
                </a:solidFill>
                <a:latin typeface="Lato"/>
                <a:ea typeface="Lato"/>
                <a:cs typeface="Lato"/>
                <a:sym typeface="Lato"/>
              </a:rPr>
              <a:t>Cheerleaders will work to build a foundation of solid technique to help progress in cheers, stunting and halftime performances.</a:t>
            </a:r>
            <a:endParaRPr sz="1600">
              <a:solidFill>
                <a:srgbClr val="666666"/>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34"/>
        <p:cNvGrpSpPr/>
        <p:nvPr/>
      </p:nvGrpSpPr>
      <p:grpSpPr>
        <a:xfrm>
          <a:off x="0" y="0"/>
          <a:ext cx="0" cy="0"/>
          <a:chOff x="0" y="0"/>
          <a:chExt cx="0" cy="0"/>
        </a:xfrm>
      </p:grpSpPr>
      <p:sp>
        <p:nvSpPr>
          <p:cNvPr id="11535" name="Google Shape;11535;g30531508078_0_11403"/>
          <p:cNvSpPr txBox="1">
            <a:spLocks noGrp="1"/>
          </p:cNvSpPr>
          <p:nvPr>
            <p:ph type="subTitle" idx="1"/>
          </p:nvPr>
        </p:nvSpPr>
        <p:spPr>
          <a:xfrm>
            <a:off x="447600" y="898088"/>
            <a:ext cx="8248800" cy="432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BLACK (MIDGETS/13U)</a:t>
            </a:r>
            <a:endParaRPr/>
          </a:p>
        </p:txBody>
      </p:sp>
      <p:sp>
        <p:nvSpPr>
          <p:cNvPr id="11536" name="Google Shape;11536;g30531508078_0_11403"/>
          <p:cNvSpPr txBox="1">
            <a:spLocks noGrp="1"/>
          </p:cNvSpPr>
          <p:nvPr>
            <p:ph type="title"/>
          </p:nvPr>
        </p:nvSpPr>
        <p:spPr>
          <a:xfrm>
            <a:off x="720000" y="276750"/>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00"/>
                </a:solidFill>
              </a:rPr>
              <a:t>2025 DJBD TEAMS</a:t>
            </a:r>
            <a:endParaRPr>
              <a:solidFill>
                <a:srgbClr val="000000"/>
              </a:solidFill>
            </a:endParaRPr>
          </a:p>
        </p:txBody>
      </p:sp>
      <p:sp>
        <p:nvSpPr>
          <p:cNvPr id="11537" name="Google Shape;11537;g30531508078_0_11403"/>
          <p:cNvSpPr txBox="1">
            <a:spLocks noGrp="1"/>
          </p:cNvSpPr>
          <p:nvPr>
            <p:ph type="subTitle" idx="2"/>
          </p:nvPr>
        </p:nvSpPr>
        <p:spPr>
          <a:xfrm>
            <a:off x="816425" y="1243813"/>
            <a:ext cx="7748400" cy="713400"/>
          </a:xfrm>
          <a:prstGeom prst="rect">
            <a:avLst/>
          </a:prstGeom>
        </p:spPr>
        <p:txBody>
          <a:bodyPr spcFirstLastPara="1" wrap="square" lIns="91425" tIns="91425" rIns="91425" bIns="91425" anchor="t" anchorCtr="0">
            <a:noAutofit/>
          </a:bodyPr>
          <a:lstStyle/>
          <a:p>
            <a:pPr marL="12700" lvl="0" indent="-12700" algn="ctr" rtl="0">
              <a:lnSpc>
                <a:spcPct val="115000"/>
              </a:lnSpc>
              <a:spcBef>
                <a:spcPts val="0"/>
              </a:spcBef>
              <a:spcAft>
                <a:spcPts val="0"/>
              </a:spcAft>
              <a:buNone/>
            </a:pPr>
            <a:r>
              <a:rPr lang="en" sz="1250">
                <a:solidFill>
                  <a:srgbClr val="000000"/>
                </a:solidFill>
                <a:latin typeface="Arial"/>
                <a:ea typeface="Arial"/>
                <a:cs typeface="Arial"/>
                <a:sym typeface="Arial"/>
              </a:rPr>
              <a:t>6th-8th Grade</a:t>
            </a:r>
            <a:endParaRPr sz="1250">
              <a:solidFill>
                <a:srgbClr val="000000"/>
              </a:solidFill>
              <a:latin typeface="Arial"/>
              <a:ea typeface="Arial"/>
              <a:cs typeface="Arial"/>
              <a:sym typeface="Arial"/>
            </a:endParaRPr>
          </a:p>
          <a:p>
            <a:pPr marL="12700" lvl="0" indent="-12700" algn="ctr" rtl="0">
              <a:lnSpc>
                <a:spcPct val="115000"/>
              </a:lnSpc>
              <a:spcBef>
                <a:spcPts val="0"/>
              </a:spcBef>
              <a:spcAft>
                <a:spcPts val="0"/>
              </a:spcAft>
              <a:buNone/>
            </a:pPr>
            <a:endParaRPr sz="1250">
              <a:solidFill>
                <a:srgbClr val="000000"/>
              </a:solidFill>
              <a:latin typeface="Arial"/>
              <a:ea typeface="Arial"/>
              <a:cs typeface="Arial"/>
              <a:sym typeface="Arial"/>
            </a:endParaRPr>
          </a:p>
          <a:p>
            <a:pPr marL="12700" lvl="0" indent="-12700" algn="ctr" rtl="0">
              <a:lnSpc>
                <a:spcPct val="115000"/>
              </a:lnSpc>
              <a:spcBef>
                <a:spcPts val="0"/>
              </a:spcBef>
              <a:spcAft>
                <a:spcPts val="0"/>
              </a:spcAft>
              <a:buNone/>
            </a:pPr>
            <a:endParaRPr sz="1250">
              <a:solidFill>
                <a:srgbClr val="000000"/>
              </a:solidFill>
              <a:latin typeface="Arial"/>
              <a:ea typeface="Arial"/>
              <a:cs typeface="Arial"/>
              <a:sym typeface="Arial"/>
            </a:endParaRPr>
          </a:p>
          <a:p>
            <a:pPr marL="457200" lvl="0" indent="-457200" algn="ctr" rtl="0">
              <a:lnSpc>
                <a:spcPct val="115000"/>
              </a:lnSpc>
              <a:spcBef>
                <a:spcPts val="0"/>
              </a:spcBef>
              <a:spcAft>
                <a:spcPts val="0"/>
              </a:spcAft>
              <a:buNone/>
            </a:pPr>
            <a:r>
              <a:rPr lang="en" sz="1250">
                <a:solidFill>
                  <a:srgbClr val="000000"/>
                </a:solidFill>
                <a:latin typeface="Arial"/>
                <a:ea typeface="Arial"/>
                <a:cs typeface="Arial"/>
                <a:sym typeface="Arial"/>
              </a:rPr>
              <a:t>			</a:t>
            </a:r>
            <a:endParaRPr sz="1250">
              <a:solidFill>
                <a:srgbClr val="000000"/>
              </a:solidFill>
              <a:latin typeface="Arial"/>
              <a:ea typeface="Arial"/>
              <a:cs typeface="Arial"/>
              <a:sym typeface="Arial"/>
            </a:endParaRPr>
          </a:p>
          <a:p>
            <a:pPr marL="0" lvl="0" indent="0" algn="ctr" rtl="0">
              <a:lnSpc>
                <a:spcPct val="115000"/>
              </a:lnSpc>
              <a:spcBef>
                <a:spcPts val="0"/>
              </a:spcBef>
              <a:spcAft>
                <a:spcPts val="0"/>
              </a:spcAft>
              <a:buNone/>
            </a:pPr>
            <a:r>
              <a:rPr lang="en" sz="1250">
                <a:solidFill>
                  <a:srgbClr val="000000"/>
                </a:solidFill>
                <a:latin typeface="Arial"/>
                <a:ea typeface="Arial"/>
                <a:cs typeface="Arial"/>
                <a:sym typeface="Arial"/>
              </a:rPr>
              <a:t>3rd-5th Grade</a:t>
            </a:r>
            <a:endParaRPr>
              <a:solidFill>
                <a:srgbClr val="212121"/>
              </a:solidFill>
            </a:endParaRPr>
          </a:p>
        </p:txBody>
      </p:sp>
      <p:sp>
        <p:nvSpPr>
          <p:cNvPr id="11538" name="Google Shape;11538;g30531508078_0_11403"/>
          <p:cNvSpPr txBox="1"/>
          <p:nvPr/>
        </p:nvSpPr>
        <p:spPr>
          <a:xfrm rot="996451">
            <a:off x="-426899" y="4849454"/>
            <a:ext cx="3715700" cy="298986"/>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TEAMS TEAMS TEAMS TEAM</a:t>
            </a:r>
            <a:endParaRPr>
              <a:solidFill>
                <a:schemeClr val="dk1"/>
              </a:solidFill>
              <a:latin typeface="Dela Gothic One"/>
              <a:ea typeface="Dela Gothic One"/>
              <a:cs typeface="Dela Gothic One"/>
              <a:sym typeface="Dela Gothic One"/>
            </a:endParaRPr>
          </a:p>
        </p:txBody>
      </p:sp>
      <p:sp>
        <p:nvSpPr>
          <p:cNvPr id="11539" name="Google Shape;11539;g30531508078_0_11403"/>
          <p:cNvSpPr txBox="1"/>
          <p:nvPr/>
        </p:nvSpPr>
        <p:spPr>
          <a:xfrm rot="996403">
            <a:off x="7588609" y="28282"/>
            <a:ext cx="2206432"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Dela Gothic One"/>
                <a:ea typeface="Dela Gothic One"/>
                <a:cs typeface="Dela Gothic One"/>
                <a:sym typeface="Dela Gothic One"/>
              </a:rPr>
              <a:t>TEAMS TEAMS</a:t>
            </a:r>
            <a:endParaRPr>
              <a:solidFill>
                <a:srgbClr val="FFFFFF"/>
              </a:solidFill>
              <a:latin typeface="Dela Gothic One"/>
              <a:ea typeface="Dela Gothic One"/>
              <a:cs typeface="Dela Gothic One"/>
              <a:sym typeface="Dela Gothic One"/>
            </a:endParaRPr>
          </a:p>
        </p:txBody>
      </p:sp>
      <p:sp>
        <p:nvSpPr>
          <p:cNvPr id="11540" name="Google Shape;11540;g30531508078_0_11403"/>
          <p:cNvSpPr txBox="1">
            <a:spLocks noGrp="1"/>
          </p:cNvSpPr>
          <p:nvPr>
            <p:ph type="subTitle" idx="1"/>
          </p:nvPr>
        </p:nvSpPr>
        <p:spPr>
          <a:xfrm>
            <a:off x="566225" y="1378748"/>
            <a:ext cx="8248800" cy="808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 BLUE (JUNIOR MIDGETS/11U) </a:t>
            </a:r>
            <a:endParaRPr/>
          </a:p>
        </p:txBody>
      </p:sp>
      <p:sp>
        <p:nvSpPr>
          <p:cNvPr id="11541" name="Google Shape;11541;g30531508078_0_11403"/>
          <p:cNvSpPr txBox="1">
            <a:spLocks noGrp="1"/>
          </p:cNvSpPr>
          <p:nvPr>
            <p:ph type="subTitle" idx="1"/>
          </p:nvPr>
        </p:nvSpPr>
        <p:spPr>
          <a:xfrm>
            <a:off x="720000" y="2641363"/>
            <a:ext cx="8248800" cy="432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WHITE (PEEWEES/9U)</a:t>
            </a:r>
            <a:endParaRPr/>
          </a:p>
        </p:txBody>
      </p:sp>
      <p:sp>
        <p:nvSpPr>
          <p:cNvPr id="11542" name="Google Shape;11542;g30531508078_0_11403"/>
          <p:cNvSpPr txBox="1"/>
          <p:nvPr/>
        </p:nvSpPr>
        <p:spPr>
          <a:xfrm>
            <a:off x="1153775" y="3008675"/>
            <a:ext cx="7073700" cy="598200"/>
          </a:xfrm>
          <a:prstGeom prst="rect">
            <a:avLst/>
          </a:prstGeom>
          <a:noFill/>
          <a:ln>
            <a:noFill/>
          </a:ln>
        </p:spPr>
        <p:txBody>
          <a:bodyPr spcFirstLastPara="1" wrap="square" lIns="91425" tIns="91425" rIns="91425" bIns="91425" anchor="t" anchorCtr="0">
            <a:spAutoFit/>
          </a:bodyPr>
          <a:lstStyle/>
          <a:p>
            <a:pPr marL="12700" lvl="0" indent="-12700" algn="ctr" rtl="0">
              <a:lnSpc>
                <a:spcPct val="115000"/>
              </a:lnSpc>
              <a:spcBef>
                <a:spcPts val="0"/>
              </a:spcBef>
              <a:spcAft>
                <a:spcPts val="0"/>
              </a:spcAft>
              <a:buNone/>
            </a:pPr>
            <a:r>
              <a:rPr lang="en" sz="1250"/>
              <a:t>Kinder-2nd Grade</a:t>
            </a:r>
            <a:endParaRPr sz="1250"/>
          </a:p>
          <a:p>
            <a:pPr marL="12700" lvl="0" indent="-12700" algn="ctr" rtl="0">
              <a:lnSpc>
                <a:spcPct val="115000"/>
              </a:lnSpc>
              <a:spcBef>
                <a:spcPts val="0"/>
              </a:spcBef>
              <a:spcAft>
                <a:spcPts val="0"/>
              </a:spcAft>
              <a:buNone/>
            </a:pPr>
            <a:endParaRPr sz="1250"/>
          </a:p>
        </p:txBody>
      </p:sp>
      <p:sp>
        <p:nvSpPr>
          <p:cNvPr id="11543" name="Google Shape;11543;g30531508078_0_11403"/>
          <p:cNvSpPr txBox="1"/>
          <p:nvPr/>
        </p:nvSpPr>
        <p:spPr>
          <a:xfrm>
            <a:off x="1153775" y="3472125"/>
            <a:ext cx="7248600" cy="917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latin typeface="Raleway"/>
                <a:ea typeface="Raleway"/>
                <a:cs typeface="Raleway"/>
                <a:sym typeface="Raleway"/>
              </a:rPr>
              <a:t>We can possibly move kids up or down based on skill level, BUT we also believe being around age appropriate peers and having fun with friends is a top priority!</a:t>
            </a:r>
            <a:endParaRPr>
              <a:solidFill>
                <a:schemeClr val="dk1"/>
              </a:solidFill>
              <a:latin typeface="Raleway"/>
              <a:ea typeface="Raleway"/>
              <a:cs typeface="Raleway"/>
              <a:sym typeface="Raleway"/>
            </a:endParaRPr>
          </a:p>
          <a:p>
            <a:pPr marL="0" lvl="0" indent="0" algn="l" rtl="0">
              <a:spcBef>
                <a:spcPts val="0"/>
              </a:spcBef>
              <a:spcAft>
                <a:spcPts val="0"/>
              </a:spcAft>
              <a:buNone/>
            </a:pPr>
            <a:endParaRPr>
              <a:solidFill>
                <a:schemeClr val="dk1"/>
              </a:solidFill>
              <a:latin typeface="Raleway"/>
              <a:ea typeface="Raleway"/>
              <a:cs typeface="Raleway"/>
              <a:sym typeface="Raleway"/>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47"/>
        <p:cNvGrpSpPr/>
        <p:nvPr/>
      </p:nvGrpSpPr>
      <p:grpSpPr>
        <a:xfrm>
          <a:off x="0" y="0"/>
          <a:ext cx="0" cy="0"/>
          <a:chOff x="0" y="0"/>
          <a:chExt cx="0" cy="0"/>
        </a:xfrm>
      </p:grpSpPr>
      <p:grpSp>
        <p:nvGrpSpPr>
          <p:cNvPr id="11548" name="Google Shape;11548;g30531508078_0_9497"/>
          <p:cNvGrpSpPr/>
          <p:nvPr/>
        </p:nvGrpSpPr>
        <p:grpSpPr>
          <a:xfrm>
            <a:off x="-4" y="2697311"/>
            <a:ext cx="2446007" cy="2446200"/>
            <a:chOff x="9600300" y="4608413"/>
            <a:chExt cx="2446007" cy="2446200"/>
          </a:xfrm>
        </p:grpSpPr>
        <p:sp>
          <p:nvSpPr>
            <p:cNvPr id="11549" name="Google Shape;11549;g30531508078_0_9497"/>
            <p:cNvSpPr/>
            <p:nvPr/>
          </p:nvSpPr>
          <p:spPr>
            <a:xfrm>
              <a:off x="9600350" y="4608413"/>
              <a:ext cx="2445900" cy="2446200"/>
            </a:xfrm>
            <a:prstGeom prst="rect">
              <a:avLst/>
            </a:prstGeom>
            <a:noFill/>
            <a:ln w="19050" cap="flat" cmpd="sng">
              <a:solidFill>
                <a:srgbClr val="2121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50" name="Google Shape;11550;g30531508078_0_9497"/>
            <p:cNvGrpSpPr/>
            <p:nvPr/>
          </p:nvGrpSpPr>
          <p:grpSpPr>
            <a:xfrm flipH="1">
              <a:off x="9600300" y="4608477"/>
              <a:ext cx="2446007" cy="2446071"/>
              <a:chOff x="0" y="2697527"/>
              <a:chExt cx="2446007" cy="2446071"/>
            </a:xfrm>
          </p:grpSpPr>
          <p:sp>
            <p:nvSpPr>
              <p:cNvPr id="11551" name="Google Shape;11551;g30531508078_0_9497"/>
              <p:cNvSpPr/>
              <p:nvPr/>
            </p:nvSpPr>
            <p:spPr>
              <a:xfrm>
                <a:off x="355251" y="2697550"/>
                <a:ext cx="67" cy="2446048"/>
              </a:xfrm>
              <a:custGeom>
                <a:avLst/>
                <a:gdLst/>
                <a:ahLst/>
                <a:cxnLst/>
                <a:rect l="l" t="t" r="r" b="b"/>
                <a:pathLst>
                  <a:path w="1" h="36773" fill="none" extrusionOk="0">
                    <a:moveTo>
                      <a:pt x="0" y="1"/>
                    </a:moveTo>
                    <a:lnTo>
                      <a:pt x="0" y="36772"/>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2" name="Google Shape;11552;g30531508078_0_9497"/>
              <p:cNvSpPr/>
              <p:nvPr/>
            </p:nvSpPr>
            <p:spPr>
              <a:xfrm>
                <a:off x="702920" y="2697550"/>
                <a:ext cx="67" cy="2446048"/>
              </a:xfrm>
              <a:custGeom>
                <a:avLst/>
                <a:gdLst/>
                <a:ahLst/>
                <a:cxnLst/>
                <a:rect l="l" t="t" r="r" b="b"/>
                <a:pathLst>
                  <a:path w="1" h="36773" fill="none" extrusionOk="0">
                    <a:moveTo>
                      <a:pt x="0" y="1"/>
                    </a:moveTo>
                    <a:lnTo>
                      <a:pt x="0" y="36772"/>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3" name="Google Shape;11553;g30531508078_0_9497"/>
              <p:cNvSpPr/>
              <p:nvPr/>
            </p:nvSpPr>
            <p:spPr>
              <a:xfrm>
                <a:off x="1049057" y="2697527"/>
                <a:ext cx="67" cy="2446063"/>
              </a:xfrm>
              <a:custGeom>
                <a:avLst/>
                <a:gdLst/>
                <a:ahLst/>
                <a:cxnLst/>
                <a:rect l="l" t="t" r="r" b="b"/>
                <a:pathLst>
                  <a:path w="1" h="10569" fill="none" extrusionOk="0">
                    <a:moveTo>
                      <a:pt x="1" y="0"/>
                    </a:moveTo>
                    <a:lnTo>
                      <a:pt x="1" y="10568"/>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4" name="Google Shape;11554;g30531508078_0_9497"/>
              <p:cNvSpPr/>
              <p:nvPr/>
            </p:nvSpPr>
            <p:spPr>
              <a:xfrm>
                <a:off x="1395199" y="2697527"/>
                <a:ext cx="67" cy="2446063"/>
              </a:xfrm>
              <a:custGeom>
                <a:avLst/>
                <a:gdLst/>
                <a:ahLst/>
                <a:cxnLst/>
                <a:rect l="l" t="t" r="r" b="b"/>
                <a:pathLst>
                  <a:path w="1" h="10569" fill="none" extrusionOk="0">
                    <a:moveTo>
                      <a:pt x="1" y="0"/>
                    </a:moveTo>
                    <a:lnTo>
                      <a:pt x="1" y="10568"/>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5" name="Google Shape;11555;g30531508078_0_9497"/>
              <p:cNvSpPr/>
              <p:nvPr/>
            </p:nvSpPr>
            <p:spPr>
              <a:xfrm>
                <a:off x="1742872" y="2697527"/>
                <a:ext cx="67" cy="2446063"/>
              </a:xfrm>
              <a:custGeom>
                <a:avLst/>
                <a:gdLst/>
                <a:ahLst/>
                <a:cxnLst/>
                <a:rect l="l" t="t" r="r" b="b"/>
                <a:pathLst>
                  <a:path w="1" h="10569" fill="none" extrusionOk="0">
                    <a:moveTo>
                      <a:pt x="1" y="0"/>
                    </a:moveTo>
                    <a:lnTo>
                      <a:pt x="1" y="10568"/>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6" name="Google Shape;11556;g30531508078_0_9497"/>
              <p:cNvSpPr/>
              <p:nvPr/>
            </p:nvSpPr>
            <p:spPr>
              <a:xfrm>
                <a:off x="2089015" y="2697527"/>
                <a:ext cx="67" cy="2446063"/>
              </a:xfrm>
              <a:custGeom>
                <a:avLst/>
                <a:gdLst/>
                <a:ahLst/>
                <a:cxnLst/>
                <a:rect l="l" t="t" r="r" b="b"/>
                <a:pathLst>
                  <a:path w="1" h="10569" fill="none" extrusionOk="0">
                    <a:moveTo>
                      <a:pt x="1" y="0"/>
                    </a:moveTo>
                    <a:lnTo>
                      <a:pt x="1" y="10568"/>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7" name="Google Shape;11557;g30531508078_0_9497"/>
              <p:cNvSpPr/>
              <p:nvPr/>
            </p:nvSpPr>
            <p:spPr>
              <a:xfrm>
                <a:off x="23" y="3052800"/>
                <a:ext cx="2435338" cy="67"/>
              </a:xfrm>
              <a:custGeom>
                <a:avLst/>
                <a:gdLst/>
                <a:ahLst/>
                <a:cxnLst/>
                <a:rect l="l" t="t" r="r" b="b"/>
                <a:pathLst>
                  <a:path w="10523" h="1" fill="none" extrusionOk="0">
                    <a:moveTo>
                      <a:pt x="10523" y="1"/>
                    </a:moveTo>
                    <a:lnTo>
                      <a:pt x="0" y="1"/>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8" name="Google Shape;11558;g30531508078_0_9497"/>
              <p:cNvSpPr/>
              <p:nvPr/>
            </p:nvSpPr>
            <p:spPr>
              <a:xfrm>
                <a:off x="23" y="3400476"/>
                <a:ext cx="2435338" cy="67"/>
              </a:xfrm>
              <a:custGeom>
                <a:avLst/>
                <a:gdLst/>
                <a:ahLst/>
                <a:cxnLst/>
                <a:rect l="l" t="t" r="r" b="b"/>
                <a:pathLst>
                  <a:path w="10523" h="1" fill="none" extrusionOk="0">
                    <a:moveTo>
                      <a:pt x="10523" y="1"/>
                    </a:moveTo>
                    <a:lnTo>
                      <a:pt x="0" y="1"/>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9" name="Google Shape;11559;g30531508078_0_9497"/>
              <p:cNvSpPr/>
              <p:nvPr/>
            </p:nvSpPr>
            <p:spPr>
              <a:xfrm>
                <a:off x="23" y="3746621"/>
                <a:ext cx="2435338" cy="67"/>
              </a:xfrm>
              <a:custGeom>
                <a:avLst/>
                <a:gdLst/>
                <a:ahLst/>
                <a:cxnLst/>
                <a:rect l="l" t="t" r="r" b="b"/>
                <a:pathLst>
                  <a:path w="10523" h="1" fill="none" extrusionOk="0">
                    <a:moveTo>
                      <a:pt x="10523" y="1"/>
                    </a:moveTo>
                    <a:lnTo>
                      <a:pt x="0" y="1"/>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0" name="Google Shape;11560;g30531508078_0_9497"/>
              <p:cNvSpPr/>
              <p:nvPr/>
            </p:nvSpPr>
            <p:spPr>
              <a:xfrm>
                <a:off x="23" y="4092833"/>
                <a:ext cx="2445984" cy="67"/>
              </a:xfrm>
              <a:custGeom>
                <a:avLst/>
                <a:gdLst/>
                <a:ahLst/>
                <a:cxnLst/>
                <a:rect l="l" t="t" r="r" b="b"/>
                <a:pathLst>
                  <a:path w="10569" h="1" fill="none" extrusionOk="0">
                    <a:moveTo>
                      <a:pt x="10568" y="0"/>
                    </a:moveTo>
                    <a:lnTo>
                      <a:pt x="0" y="0"/>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1" name="Google Shape;11561;g30531508078_0_9497"/>
              <p:cNvSpPr/>
              <p:nvPr/>
            </p:nvSpPr>
            <p:spPr>
              <a:xfrm>
                <a:off x="0" y="4786661"/>
                <a:ext cx="2445982" cy="67"/>
              </a:xfrm>
              <a:custGeom>
                <a:avLst/>
                <a:gdLst/>
                <a:ahLst/>
                <a:cxnLst/>
                <a:rect l="l" t="t" r="r" b="b"/>
                <a:pathLst>
                  <a:path w="36772" h="1" fill="none" extrusionOk="0">
                    <a:moveTo>
                      <a:pt x="36772" y="0"/>
                    </a:moveTo>
                    <a:lnTo>
                      <a:pt x="0" y="0"/>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2" name="Google Shape;11562;g30531508078_0_9497"/>
              <p:cNvSpPr/>
              <p:nvPr/>
            </p:nvSpPr>
            <p:spPr>
              <a:xfrm>
                <a:off x="0" y="4440516"/>
                <a:ext cx="2445982" cy="67"/>
              </a:xfrm>
              <a:custGeom>
                <a:avLst/>
                <a:gdLst/>
                <a:ahLst/>
                <a:cxnLst/>
                <a:rect l="l" t="t" r="r" b="b"/>
                <a:pathLst>
                  <a:path w="36772" h="1" fill="none" extrusionOk="0">
                    <a:moveTo>
                      <a:pt x="36772" y="0"/>
                    </a:moveTo>
                    <a:lnTo>
                      <a:pt x="0" y="0"/>
                    </a:lnTo>
                  </a:path>
                </a:pathLst>
              </a:custGeom>
              <a:noFill/>
              <a:ln w="19050" cap="flat" cmpd="sng">
                <a:solidFill>
                  <a:srgbClr val="21212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563" name="Google Shape;11563;g30531508078_0_9497"/>
          <p:cNvSpPr/>
          <p:nvPr/>
        </p:nvSpPr>
        <p:spPr>
          <a:xfrm>
            <a:off x="910394" y="1013513"/>
            <a:ext cx="2328600" cy="3447600"/>
          </a:xfrm>
          <a:prstGeom prst="round2SameRect">
            <a:avLst>
              <a:gd name="adj1" fmla="val 50000"/>
              <a:gd name="adj2" fmla="val 20049"/>
            </a:avLst>
          </a:prstGeom>
          <a:solidFill>
            <a:schemeClr val="dk1"/>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564" name="Google Shape;11564;g30531508078_0_9497"/>
          <p:cNvPicPr preferRelativeResize="0"/>
          <p:nvPr/>
        </p:nvPicPr>
        <p:blipFill rotWithShape="1">
          <a:blip r:embed="rId3">
            <a:alphaModFix/>
          </a:blip>
          <a:srcRect l="13715" t="5060" r="13715"/>
          <a:stretch/>
        </p:blipFill>
        <p:spPr>
          <a:xfrm>
            <a:off x="792975" y="649050"/>
            <a:ext cx="2583300" cy="3685200"/>
          </a:xfrm>
          <a:prstGeom prst="round2SameRect">
            <a:avLst>
              <a:gd name="adj1" fmla="val 48355"/>
              <a:gd name="adj2" fmla="val 17369"/>
            </a:avLst>
          </a:prstGeom>
          <a:noFill/>
          <a:ln w="76200" cap="flat" cmpd="sng">
            <a:solidFill>
              <a:schemeClr val="dk1"/>
            </a:solidFill>
            <a:prstDash val="solid"/>
            <a:round/>
            <a:headEnd type="none" w="sm" len="sm"/>
            <a:tailEnd type="none" w="sm" len="sm"/>
          </a:ln>
        </p:spPr>
      </p:pic>
      <p:sp>
        <p:nvSpPr>
          <p:cNvPr id="11565" name="Google Shape;11565;g30531508078_0_9497"/>
          <p:cNvSpPr txBox="1">
            <a:spLocks noGrp="1"/>
          </p:cNvSpPr>
          <p:nvPr>
            <p:ph type="subTitle" idx="1"/>
          </p:nvPr>
        </p:nvSpPr>
        <p:spPr>
          <a:xfrm>
            <a:off x="3827375" y="707300"/>
            <a:ext cx="4689000" cy="1805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n"/>
              <a:t>-11th season as the Head Coach at Davis High School</a:t>
            </a:r>
            <a:endParaRPr/>
          </a:p>
          <a:p>
            <a:pPr marL="0" lvl="0" indent="0" algn="ctr" rtl="0">
              <a:spcBef>
                <a:spcPts val="0"/>
              </a:spcBef>
              <a:spcAft>
                <a:spcPts val="0"/>
              </a:spcAft>
              <a:buNone/>
            </a:pPr>
            <a:r>
              <a:rPr lang="en"/>
              <a:t>-Bachelors in Exercise Science and Masters in Sport Management</a:t>
            </a:r>
            <a:endParaRPr/>
          </a:p>
          <a:p>
            <a:pPr marL="0" lvl="0" indent="0" algn="ctr" rtl="0">
              <a:spcBef>
                <a:spcPts val="0"/>
              </a:spcBef>
              <a:spcAft>
                <a:spcPts val="0"/>
              </a:spcAft>
              <a:buNone/>
            </a:pPr>
            <a:r>
              <a:rPr lang="en"/>
              <a:t>-20+ years of coaching cheer and gymnastics</a:t>
            </a:r>
            <a:endParaRPr/>
          </a:p>
          <a:p>
            <a:pPr marL="0" lvl="0" indent="0" algn="ctr" rtl="0">
              <a:spcBef>
                <a:spcPts val="0"/>
              </a:spcBef>
              <a:spcAft>
                <a:spcPts val="0"/>
              </a:spcAft>
              <a:buNone/>
            </a:pPr>
            <a:r>
              <a:rPr lang="en"/>
              <a:t>-First Aid, CPR, NFHS Certified</a:t>
            </a:r>
            <a:endParaRPr/>
          </a:p>
          <a:p>
            <a:pPr marL="0" lvl="0" indent="0" algn="l"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grpSp>
        <p:nvGrpSpPr>
          <p:cNvPr id="11566" name="Google Shape;11566;g30531508078_0_9497"/>
          <p:cNvGrpSpPr/>
          <p:nvPr/>
        </p:nvGrpSpPr>
        <p:grpSpPr>
          <a:xfrm rot="-1003707">
            <a:off x="148063" y="951799"/>
            <a:ext cx="1314696" cy="850918"/>
            <a:chOff x="6963481" y="881308"/>
            <a:chExt cx="1626900" cy="1305300"/>
          </a:xfrm>
        </p:grpSpPr>
        <p:sp>
          <p:nvSpPr>
            <p:cNvPr id="11567" name="Google Shape;11567;g30531508078_0_9497"/>
            <p:cNvSpPr/>
            <p:nvPr/>
          </p:nvSpPr>
          <p:spPr>
            <a:xfrm rot="782815">
              <a:off x="7062642" y="1028682"/>
              <a:ext cx="1428578" cy="1010552"/>
            </a:xfrm>
            <a:prstGeom prst="ellipse">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8" name="Google Shape;11568;g30531508078_0_9497"/>
            <p:cNvSpPr/>
            <p:nvPr/>
          </p:nvSpPr>
          <p:spPr>
            <a:xfrm rot="782996">
              <a:off x="7183045" y="1113957"/>
              <a:ext cx="1187776" cy="839991"/>
            </a:xfrm>
            <a:prstGeom prst="ellipse">
              <a:avLst/>
            </a:prstGeom>
            <a:noFill/>
            <a:ln w="19050" cap="flat" cmpd="sng">
              <a:solidFill>
                <a:srgbClr val="212121"/>
              </a:solidFill>
              <a:prstDash val="solid"/>
              <a:round/>
              <a:headEnd type="none" w="sm" len="sm"/>
              <a:tailEnd type="none" w="sm" len="sm"/>
            </a:ln>
          </p:spPr>
          <p:txBody>
            <a:bodyPr spcFirstLastPara="1" wrap="square" lIns="0" tIns="91425" rIns="0" bIns="91425" anchor="ctr" anchorCtr="0">
              <a:noAutofit/>
            </a:bodyPr>
            <a:lstStyle/>
            <a:p>
              <a:pPr marL="0" lvl="0" indent="0" algn="l" rtl="0">
                <a:spcBef>
                  <a:spcPts val="0"/>
                </a:spcBef>
                <a:spcAft>
                  <a:spcPts val="0"/>
                </a:spcAft>
                <a:buNone/>
              </a:pPr>
              <a:endParaRPr>
                <a:solidFill>
                  <a:schemeClr val="lt1"/>
                </a:solidFill>
                <a:latin typeface="Dela Gothic One"/>
                <a:ea typeface="Dela Gothic One"/>
                <a:cs typeface="Dela Gothic One"/>
                <a:sym typeface="Dela Gothic One"/>
              </a:endParaRPr>
            </a:p>
            <a:p>
              <a:pPr marL="0" lvl="0" indent="0" algn="ctr" rtl="0">
                <a:spcBef>
                  <a:spcPts val="0"/>
                </a:spcBef>
                <a:spcAft>
                  <a:spcPts val="0"/>
                </a:spcAft>
                <a:buNone/>
              </a:pPr>
              <a:endParaRPr>
                <a:solidFill>
                  <a:schemeClr val="lt1"/>
                </a:solidFill>
                <a:latin typeface="Dela Gothic One"/>
                <a:ea typeface="Dela Gothic One"/>
                <a:cs typeface="Dela Gothic One"/>
                <a:sym typeface="Dela Gothic One"/>
              </a:endParaRPr>
            </a:p>
          </p:txBody>
        </p:sp>
      </p:grpSp>
      <p:grpSp>
        <p:nvGrpSpPr>
          <p:cNvPr id="11569" name="Google Shape;11569;g30531508078_0_9497"/>
          <p:cNvGrpSpPr/>
          <p:nvPr/>
        </p:nvGrpSpPr>
        <p:grpSpPr>
          <a:xfrm>
            <a:off x="195146" y="3673303"/>
            <a:ext cx="1189200" cy="1189200"/>
            <a:chOff x="4956946" y="3882528"/>
            <a:chExt cx="1189200" cy="1189200"/>
          </a:xfrm>
        </p:grpSpPr>
        <p:grpSp>
          <p:nvGrpSpPr>
            <p:cNvPr id="11570" name="Google Shape;11570;g30531508078_0_9497"/>
            <p:cNvGrpSpPr/>
            <p:nvPr/>
          </p:nvGrpSpPr>
          <p:grpSpPr>
            <a:xfrm>
              <a:off x="4956946" y="3882528"/>
              <a:ext cx="1189200" cy="1189200"/>
              <a:chOff x="4956946" y="3882528"/>
              <a:chExt cx="1189200" cy="1189200"/>
            </a:xfrm>
          </p:grpSpPr>
          <p:sp>
            <p:nvSpPr>
              <p:cNvPr id="11571" name="Google Shape;11571;g30531508078_0_9497"/>
              <p:cNvSpPr/>
              <p:nvPr/>
            </p:nvSpPr>
            <p:spPr>
              <a:xfrm>
                <a:off x="4956946" y="3882528"/>
                <a:ext cx="1189200" cy="1189200"/>
              </a:xfrm>
              <a:prstGeom prst="star16">
                <a:avLst>
                  <a:gd name="adj" fmla="val 37500"/>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2" name="Google Shape;11572;g30531508078_0_9497"/>
              <p:cNvSpPr/>
              <p:nvPr/>
            </p:nvSpPr>
            <p:spPr>
              <a:xfrm>
                <a:off x="5153380" y="4078824"/>
                <a:ext cx="796500" cy="796500"/>
              </a:xfrm>
              <a:prstGeom prst="star16">
                <a:avLst>
                  <a:gd name="adj" fmla="val 37500"/>
                </a:avLst>
              </a:prstGeom>
              <a:noFill/>
              <a:ln w="19050" cap="flat" cmpd="sng">
                <a:solidFill>
                  <a:srgbClr val="21212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endParaRPr sz="3000">
                  <a:solidFill>
                    <a:schemeClr val="dk1"/>
                  </a:solidFill>
                  <a:latin typeface="Dela Gothic One"/>
                  <a:ea typeface="Dela Gothic One"/>
                  <a:cs typeface="Dela Gothic One"/>
                  <a:sym typeface="Dela Gothic One"/>
                </a:endParaRPr>
              </a:p>
            </p:txBody>
          </p:sp>
        </p:grpSp>
        <p:grpSp>
          <p:nvGrpSpPr>
            <p:cNvPr id="11573" name="Google Shape;11573;g30531508078_0_9497"/>
            <p:cNvGrpSpPr/>
            <p:nvPr/>
          </p:nvGrpSpPr>
          <p:grpSpPr>
            <a:xfrm rot="544059">
              <a:off x="5356119" y="4182938"/>
              <a:ext cx="391660" cy="588383"/>
              <a:chOff x="3163475" y="4240162"/>
              <a:chExt cx="391661" cy="588385"/>
            </a:xfrm>
          </p:grpSpPr>
          <p:sp>
            <p:nvSpPr>
              <p:cNvPr id="11574" name="Google Shape;11574;g30531508078_0_9497"/>
              <p:cNvSpPr/>
              <p:nvPr/>
            </p:nvSpPr>
            <p:spPr>
              <a:xfrm rot="7182026">
                <a:off x="3166779" y="4389568"/>
                <a:ext cx="431715" cy="150888"/>
              </a:xfrm>
              <a:prstGeom prst="triangle">
                <a:avLst>
                  <a:gd name="adj" fmla="val 70868"/>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5" name="Google Shape;11575;g30531508078_0_9497"/>
              <p:cNvSpPr/>
              <p:nvPr/>
            </p:nvSpPr>
            <p:spPr>
              <a:xfrm rot="-3407172">
                <a:off x="3118746" y="4517716"/>
                <a:ext cx="470457" cy="147361"/>
              </a:xfrm>
              <a:prstGeom prst="triangle">
                <a:avLst>
                  <a:gd name="adj" fmla="val 5978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576" name="Google Shape;11576;g30531508078_0_9497"/>
          <p:cNvSpPr txBox="1"/>
          <p:nvPr/>
        </p:nvSpPr>
        <p:spPr>
          <a:xfrm rot="-996451" flipH="1">
            <a:off x="5997675" y="4624855"/>
            <a:ext cx="3715700" cy="298986"/>
          </a:xfrm>
          <a:prstGeom prst="rect">
            <a:avLst/>
          </a:prstGeom>
          <a:solidFill>
            <a:srgbClr val="2121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CHEER COACH CHEER COACH</a:t>
            </a:r>
            <a:endParaRPr>
              <a:solidFill>
                <a:schemeClr val="dk1"/>
              </a:solidFill>
              <a:latin typeface="Dela Gothic One"/>
              <a:ea typeface="Dela Gothic One"/>
              <a:cs typeface="Dela Gothic One"/>
              <a:sym typeface="Dela Gothic One"/>
            </a:endParaRPr>
          </a:p>
        </p:txBody>
      </p:sp>
      <p:sp>
        <p:nvSpPr>
          <p:cNvPr id="11577" name="Google Shape;11577;g30531508078_0_9497"/>
          <p:cNvSpPr txBox="1"/>
          <p:nvPr/>
        </p:nvSpPr>
        <p:spPr>
          <a:xfrm>
            <a:off x="414063" y="1202725"/>
            <a:ext cx="782700" cy="27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latin typeface="Dela Gothic One"/>
                <a:ea typeface="Dela Gothic One"/>
                <a:cs typeface="Dela Gothic One"/>
                <a:sym typeface="Dela Gothic One"/>
              </a:rPr>
              <a:t>TAM</a:t>
            </a:r>
            <a:endParaRPr>
              <a:solidFill>
                <a:srgbClr val="FFFFFF"/>
              </a:solidFill>
              <a:latin typeface="Dela Gothic One"/>
              <a:ea typeface="Dela Gothic One"/>
              <a:cs typeface="Dela Gothic One"/>
              <a:sym typeface="Dela Gothic One"/>
            </a:endParaRPr>
          </a:p>
        </p:txBody>
      </p:sp>
      <p:grpSp>
        <p:nvGrpSpPr>
          <p:cNvPr id="11578" name="Google Shape;11578;g30531508078_0_9497"/>
          <p:cNvGrpSpPr/>
          <p:nvPr/>
        </p:nvGrpSpPr>
        <p:grpSpPr>
          <a:xfrm rot="-1003707">
            <a:off x="2546163" y="611074"/>
            <a:ext cx="1314696" cy="850918"/>
            <a:chOff x="6963481" y="881308"/>
            <a:chExt cx="1626900" cy="1305300"/>
          </a:xfrm>
        </p:grpSpPr>
        <p:sp>
          <p:nvSpPr>
            <p:cNvPr id="11579" name="Google Shape;11579;g30531508078_0_9497"/>
            <p:cNvSpPr/>
            <p:nvPr/>
          </p:nvSpPr>
          <p:spPr>
            <a:xfrm rot="782815">
              <a:off x="7062642" y="1028682"/>
              <a:ext cx="1428578" cy="1010552"/>
            </a:xfrm>
            <a:prstGeom prst="ellipse">
              <a:avLst/>
            </a:prstGeom>
            <a:solidFill>
              <a:schemeClr val="dk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0" name="Google Shape;11580;g30531508078_0_9497"/>
            <p:cNvSpPr/>
            <p:nvPr/>
          </p:nvSpPr>
          <p:spPr>
            <a:xfrm rot="782996">
              <a:off x="7183045" y="1113957"/>
              <a:ext cx="1187776" cy="839991"/>
            </a:xfrm>
            <a:prstGeom prst="ellipse">
              <a:avLst/>
            </a:prstGeom>
            <a:noFill/>
            <a:ln w="19050" cap="flat" cmpd="sng">
              <a:solidFill>
                <a:srgbClr val="212121"/>
              </a:solidFill>
              <a:prstDash val="solid"/>
              <a:round/>
              <a:headEnd type="none" w="sm" len="sm"/>
              <a:tailEnd type="none" w="sm" len="sm"/>
            </a:ln>
          </p:spPr>
          <p:txBody>
            <a:bodyPr spcFirstLastPara="1" wrap="square" lIns="0" tIns="91425" rIns="0" bIns="91425" anchor="ctr" anchorCtr="0">
              <a:noAutofit/>
            </a:bodyPr>
            <a:lstStyle/>
            <a:p>
              <a:pPr marL="0" lvl="0" indent="0" algn="l" rtl="0">
                <a:spcBef>
                  <a:spcPts val="0"/>
                </a:spcBef>
                <a:spcAft>
                  <a:spcPts val="0"/>
                </a:spcAft>
                <a:buNone/>
              </a:pPr>
              <a:endParaRPr>
                <a:solidFill>
                  <a:schemeClr val="lt1"/>
                </a:solidFill>
                <a:latin typeface="Dela Gothic One"/>
                <a:ea typeface="Dela Gothic One"/>
                <a:cs typeface="Dela Gothic One"/>
                <a:sym typeface="Dela Gothic One"/>
              </a:endParaRPr>
            </a:p>
            <a:p>
              <a:pPr marL="0" lvl="0" indent="0" algn="ctr" rtl="0">
                <a:spcBef>
                  <a:spcPts val="0"/>
                </a:spcBef>
                <a:spcAft>
                  <a:spcPts val="0"/>
                </a:spcAft>
                <a:buNone/>
              </a:pPr>
              <a:endParaRPr>
                <a:solidFill>
                  <a:schemeClr val="lt1"/>
                </a:solidFill>
                <a:latin typeface="Dela Gothic One"/>
                <a:ea typeface="Dela Gothic One"/>
                <a:cs typeface="Dela Gothic One"/>
                <a:sym typeface="Dela Gothic One"/>
              </a:endParaRPr>
            </a:p>
          </p:txBody>
        </p:sp>
      </p:grpSp>
      <p:sp>
        <p:nvSpPr>
          <p:cNvPr id="11581" name="Google Shape;11581;g30531508078_0_9497"/>
          <p:cNvSpPr txBox="1"/>
          <p:nvPr/>
        </p:nvSpPr>
        <p:spPr>
          <a:xfrm>
            <a:off x="2802650" y="862000"/>
            <a:ext cx="858000" cy="35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FFFFFF"/>
                </a:solidFill>
                <a:latin typeface="Dela Gothic One"/>
                <a:ea typeface="Dela Gothic One"/>
                <a:cs typeface="Dela Gothic One"/>
                <a:sym typeface="Dela Gothic One"/>
              </a:rPr>
              <a:t>JULIA</a:t>
            </a:r>
            <a:endParaRPr sz="1100">
              <a:solidFill>
                <a:srgbClr val="FFFFFF"/>
              </a:solidFill>
              <a:latin typeface="Dela Gothic One"/>
              <a:ea typeface="Dela Gothic One"/>
              <a:cs typeface="Dela Gothic One"/>
              <a:sym typeface="Dela Gothic One"/>
            </a:endParaRPr>
          </a:p>
        </p:txBody>
      </p:sp>
      <p:sp>
        <p:nvSpPr>
          <p:cNvPr id="11582" name="Google Shape;11582;g30531508078_0_9497"/>
          <p:cNvSpPr/>
          <p:nvPr/>
        </p:nvSpPr>
        <p:spPr>
          <a:xfrm>
            <a:off x="3379288" y="4211775"/>
            <a:ext cx="658200" cy="7689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sp>
        <p:nvSpPr>
          <p:cNvPr id="11583" name="Google Shape;11583;g30531508078_0_9497"/>
          <p:cNvSpPr/>
          <p:nvPr/>
        </p:nvSpPr>
        <p:spPr>
          <a:xfrm rot="1176019">
            <a:off x="824132" y="89883"/>
            <a:ext cx="648369" cy="650932"/>
          </a:xfrm>
          <a:prstGeom prst="star10">
            <a:avLst>
              <a:gd name="adj" fmla="val 28501"/>
              <a:gd name="hf" fmla="val 105146"/>
            </a:avLst>
          </a:prstGeom>
          <a:noFill/>
          <a:ln w="19050" cap="flat" cmpd="sng">
            <a:solidFill>
              <a:srgbClr val="21212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4" name="Google Shape;11584;g30531508078_0_9497"/>
          <p:cNvSpPr txBox="1">
            <a:spLocks noGrp="1"/>
          </p:cNvSpPr>
          <p:nvPr>
            <p:ph type="title"/>
          </p:nvPr>
        </p:nvSpPr>
        <p:spPr>
          <a:xfrm>
            <a:off x="4235976" y="441563"/>
            <a:ext cx="3871800" cy="359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100">
                <a:solidFill>
                  <a:srgbClr val="212121"/>
                </a:solidFill>
              </a:rPr>
              <a:t>TAM</a:t>
            </a:r>
            <a:endParaRPr sz="3100">
              <a:solidFill>
                <a:srgbClr val="212121"/>
              </a:solidFill>
            </a:endParaRPr>
          </a:p>
        </p:txBody>
      </p:sp>
      <p:sp>
        <p:nvSpPr>
          <p:cNvPr id="11585" name="Google Shape;11585;g30531508078_0_9497"/>
          <p:cNvSpPr txBox="1"/>
          <p:nvPr/>
        </p:nvSpPr>
        <p:spPr>
          <a:xfrm>
            <a:off x="3827375" y="3121775"/>
            <a:ext cx="4689000" cy="1579500"/>
          </a:xfrm>
          <a:prstGeom prst="rect">
            <a:avLst/>
          </a:prstGeom>
          <a:solidFill>
            <a:srgbClr val="0E59AD"/>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F1F1EF"/>
                </a:solidFill>
                <a:latin typeface="Raleway"/>
                <a:ea typeface="Raleway"/>
                <a:cs typeface="Raleway"/>
                <a:sym typeface="Raleway"/>
              </a:rPr>
              <a:t>-9th season with DHS cheer</a:t>
            </a:r>
            <a:endParaRPr sz="1600">
              <a:solidFill>
                <a:srgbClr val="F1F1EF"/>
              </a:solidFill>
              <a:latin typeface="Raleway"/>
              <a:ea typeface="Raleway"/>
              <a:cs typeface="Raleway"/>
              <a:sym typeface="Raleway"/>
            </a:endParaRPr>
          </a:p>
          <a:p>
            <a:pPr marL="0" lvl="0" indent="0" algn="ctr" rtl="0">
              <a:spcBef>
                <a:spcPts val="0"/>
              </a:spcBef>
              <a:spcAft>
                <a:spcPts val="0"/>
              </a:spcAft>
              <a:buNone/>
            </a:pPr>
            <a:r>
              <a:rPr lang="en" sz="1600">
                <a:solidFill>
                  <a:srgbClr val="F1F1EF"/>
                </a:solidFill>
                <a:latin typeface="Raleway"/>
                <a:ea typeface="Raleway"/>
                <a:cs typeface="Raleway"/>
                <a:sym typeface="Raleway"/>
              </a:rPr>
              <a:t>-Alumni of DHS cheer</a:t>
            </a:r>
            <a:endParaRPr sz="1600">
              <a:solidFill>
                <a:srgbClr val="F1F1EF"/>
              </a:solidFill>
              <a:latin typeface="Raleway"/>
              <a:ea typeface="Raleway"/>
              <a:cs typeface="Raleway"/>
              <a:sym typeface="Raleway"/>
            </a:endParaRPr>
          </a:p>
          <a:p>
            <a:pPr marL="0" lvl="0" indent="0" algn="ctr" rtl="0">
              <a:spcBef>
                <a:spcPts val="0"/>
              </a:spcBef>
              <a:spcAft>
                <a:spcPts val="0"/>
              </a:spcAft>
              <a:buNone/>
            </a:pPr>
            <a:r>
              <a:rPr lang="en" sz="1600">
                <a:solidFill>
                  <a:srgbClr val="F1F1EF"/>
                </a:solidFill>
                <a:latin typeface="Raleway"/>
                <a:ea typeface="Raleway"/>
                <a:cs typeface="Raleway"/>
                <a:sym typeface="Raleway"/>
              </a:rPr>
              <a:t>-Bachelors in Exercise Science</a:t>
            </a:r>
            <a:endParaRPr sz="1600">
              <a:solidFill>
                <a:srgbClr val="F1F1EF"/>
              </a:solidFill>
              <a:latin typeface="Raleway"/>
              <a:ea typeface="Raleway"/>
              <a:cs typeface="Raleway"/>
              <a:sym typeface="Raleway"/>
            </a:endParaRPr>
          </a:p>
          <a:p>
            <a:pPr marL="0" lvl="0" indent="0" algn="ctr" rtl="0">
              <a:spcBef>
                <a:spcPts val="0"/>
              </a:spcBef>
              <a:spcAft>
                <a:spcPts val="0"/>
              </a:spcAft>
              <a:buNone/>
            </a:pPr>
            <a:r>
              <a:rPr lang="en" sz="1600">
                <a:solidFill>
                  <a:srgbClr val="F1F1EF"/>
                </a:solidFill>
                <a:latin typeface="Raleway"/>
                <a:ea typeface="Raleway"/>
                <a:cs typeface="Raleway"/>
                <a:sym typeface="Raleway"/>
              </a:rPr>
              <a:t>-First Aid, CPR, NFHS Certified</a:t>
            </a:r>
            <a:endParaRPr sz="1600">
              <a:solidFill>
                <a:srgbClr val="F1F1EF"/>
              </a:solidFill>
              <a:latin typeface="Raleway"/>
              <a:ea typeface="Raleway"/>
              <a:cs typeface="Raleway"/>
              <a:sym typeface="Raleway"/>
            </a:endParaRPr>
          </a:p>
          <a:p>
            <a:pPr marL="0" lvl="0" indent="0" algn="ctr" rtl="0">
              <a:spcBef>
                <a:spcPts val="0"/>
              </a:spcBef>
              <a:spcAft>
                <a:spcPts val="0"/>
              </a:spcAft>
              <a:buNone/>
            </a:pPr>
            <a:r>
              <a:rPr lang="en" sz="1600">
                <a:solidFill>
                  <a:srgbClr val="F1F1EF"/>
                </a:solidFill>
                <a:latin typeface="Raleway"/>
                <a:ea typeface="Raleway"/>
                <a:cs typeface="Raleway"/>
                <a:sym typeface="Raleway"/>
              </a:rPr>
              <a:t>-Teacher and mom of 3 kids</a:t>
            </a:r>
            <a:endParaRPr sz="1600">
              <a:solidFill>
                <a:srgbClr val="F1F1EF"/>
              </a:solidFill>
              <a:latin typeface="Raleway"/>
              <a:ea typeface="Raleway"/>
              <a:cs typeface="Raleway"/>
              <a:sym typeface="Raleway"/>
            </a:endParaRPr>
          </a:p>
        </p:txBody>
      </p:sp>
      <p:sp>
        <p:nvSpPr>
          <p:cNvPr id="11586" name="Google Shape;11586;g30531508078_0_9497"/>
          <p:cNvSpPr txBox="1"/>
          <p:nvPr/>
        </p:nvSpPr>
        <p:spPr>
          <a:xfrm>
            <a:off x="4789100" y="2459975"/>
            <a:ext cx="3000000" cy="661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100">
                <a:solidFill>
                  <a:srgbClr val="212121"/>
                </a:solidFill>
                <a:latin typeface="Dela Gothic One"/>
                <a:ea typeface="Dela Gothic One"/>
                <a:cs typeface="Dela Gothic One"/>
                <a:sym typeface="Dela Gothic One"/>
              </a:rPr>
              <a:t>JULIA</a:t>
            </a: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90"/>
        <p:cNvGrpSpPr/>
        <p:nvPr/>
      </p:nvGrpSpPr>
      <p:grpSpPr>
        <a:xfrm>
          <a:off x="0" y="0"/>
          <a:ext cx="0" cy="0"/>
          <a:chOff x="0" y="0"/>
          <a:chExt cx="0" cy="0"/>
        </a:xfrm>
      </p:grpSpPr>
      <p:sp>
        <p:nvSpPr>
          <p:cNvPr id="11591" name="Google Shape;11591;g30531508078_0_15180"/>
          <p:cNvSpPr txBox="1">
            <a:spLocks noGrp="1"/>
          </p:cNvSpPr>
          <p:nvPr>
            <p:ph type="subTitle" idx="1"/>
          </p:nvPr>
        </p:nvSpPr>
        <p:spPr>
          <a:xfrm>
            <a:off x="2610050" y="702153"/>
            <a:ext cx="4070100" cy="411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7x JAMZ National Champions</a:t>
            </a:r>
            <a:endParaRPr/>
          </a:p>
        </p:txBody>
      </p:sp>
      <p:sp>
        <p:nvSpPr>
          <p:cNvPr id="11592" name="Google Shape;11592;g30531508078_0_15180"/>
          <p:cNvSpPr txBox="1">
            <a:spLocks noGrp="1"/>
          </p:cNvSpPr>
          <p:nvPr>
            <p:ph type="title" idx="2"/>
          </p:nvPr>
        </p:nvSpPr>
        <p:spPr>
          <a:xfrm>
            <a:off x="1143000" y="1373725"/>
            <a:ext cx="6858000" cy="82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500">
                <a:solidFill>
                  <a:srgbClr val="000000"/>
                </a:solidFill>
                <a:latin typeface="Raleway Medium"/>
                <a:ea typeface="Raleway Medium"/>
                <a:cs typeface="Raleway Medium"/>
                <a:sym typeface="Raleway Medium"/>
              </a:rPr>
              <a:t>These coaches have been specifically selected by us based on their skill, dedication, attitude, teaching abilities and love of working with kids!</a:t>
            </a:r>
            <a:endParaRPr sz="1500">
              <a:solidFill>
                <a:srgbClr val="000000"/>
              </a:solidFill>
              <a:latin typeface="Raleway Medium"/>
              <a:ea typeface="Raleway Medium"/>
              <a:cs typeface="Raleway Medium"/>
              <a:sym typeface="Raleway Medium"/>
            </a:endParaRPr>
          </a:p>
          <a:p>
            <a:pPr marL="0" lvl="0" indent="0" algn="ctr" rtl="0">
              <a:spcBef>
                <a:spcPts val="0"/>
              </a:spcBef>
              <a:spcAft>
                <a:spcPts val="0"/>
              </a:spcAft>
              <a:buNone/>
            </a:pPr>
            <a:r>
              <a:rPr lang="en" sz="1500">
                <a:solidFill>
                  <a:srgbClr val="000000"/>
                </a:solidFill>
                <a:latin typeface="Raleway Medium"/>
                <a:ea typeface="Raleway Medium"/>
                <a:cs typeface="Raleway Medium"/>
                <a:sym typeface="Raleway Medium"/>
              </a:rPr>
              <a:t>Our goal is to ensure athletes are learning correct techniques and building a solid foundation to grow on.</a:t>
            </a:r>
            <a:endParaRPr sz="1500">
              <a:solidFill>
                <a:srgbClr val="000000"/>
              </a:solidFill>
              <a:latin typeface="Raleway Medium"/>
              <a:ea typeface="Raleway Medium"/>
              <a:cs typeface="Raleway Medium"/>
              <a:sym typeface="Raleway Medium"/>
            </a:endParaRPr>
          </a:p>
          <a:p>
            <a:pPr marL="0" lvl="0" indent="0" algn="ctr" rtl="0">
              <a:spcBef>
                <a:spcPts val="0"/>
              </a:spcBef>
              <a:spcAft>
                <a:spcPts val="0"/>
              </a:spcAft>
              <a:buNone/>
            </a:pPr>
            <a:r>
              <a:rPr lang="en" sz="1500">
                <a:solidFill>
                  <a:srgbClr val="000000"/>
                </a:solidFill>
                <a:latin typeface="Raleway Medium"/>
                <a:ea typeface="Raleway Medium"/>
                <a:cs typeface="Raleway Medium"/>
                <a:sym typeface="Raleway Medium"/>
              </a:rPr>
              <a:t>First and foremost, cheerleading is FUN!</a:t>
            </a:r>
            <a:endParaRPr sz="1500">
              <a:solidFill>
                <a:srgbClr val="000000"/>
              </a:solidFill>
              <a:latin typeface="Raleway Medium"/>
              <a:ea typeface="Raleway Medium"/>
              <a:cs typeface="Raleway Medium"/>
              <a:sym typeface="Raleway Medium"/>
            </a:endParaRPr>
          </a:p>
        </p:txBody>
      </p:sp>
      <p:grpSp>
        <p:nvGrpSpPr>
          <p:cNvPr id="11593" name="Google Shape;11593;g30531508078_0_15180"/>
          <p:cNvGrpSpPr/>
          <p:nvPr/>
        </p:nvGrpSpPr>
        <p:grpSpPr>
          <a:xfrm>
            <a:off x="7101871" y="3792011"/>
            <a:ext cx="2446007" cy="2446200"/>
            <a:chOff x="9600300" y="4608413"/>
            <a:chExt cx="2446007" cy="2446200"/>
          </a:xfrm>
        </p:grpSpPr>
        <p:sp>
          <p:nvSpPr>
            <p:cNvPr id="11594" name="Google Shape;11594;g30531508078_0_15180"/>
            <p:cNvSpPr/>
            <p:nvPr/>
          </p:nvSpPr>
          <p:spPr>
            <a:xfrm>
              <a:off x="9600350" y="4608413"/>
              <a:ext cx="2445900" cy="2446200"/>
            </a:xfrm>
            <a:prstGeom prst="rect">
              <a:avLst/>
            </a:prstGeom>
            <a:no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595" name="Google Shape;11595;g30531508078_0_15180"/>
            <p:cNvGrpSpPr/>
            <p:nvPr/>
          </p:nvGrpSpPr>
          <p:grpSpPr>
            <a:xfrm flipH="1">
              <a:off x="9600300" y="4608477"/>
              <a:ext cx="2446007" cy="2446071"/>
              <a:chOff x="0" y="2697527"/>
              <a:chExt cx="2446007" cy="2446071"/>
            </a:xfrm>
          </p:grpSpPr>
          <p:sp>
            <p:nvSpPr>
              <p:cNvPr id="11596" name="Google Shape;11596;g30531508078_0_15180"/>
              <p:cNvSpPr/>
              <p:nvPr/>
            </p:nvSpPr>
            <p:spPr>
              <a:xfrm>
                <a:off x="355251" y="2697550"/>
                <a:ext cx="67" cy="2446048"/>
              </a:xfrm>
              <a:custGeom>
                <a:avLst/>
                <a:gdLst/>
                <a:ahLst/>
                <a:cxnLst/>
                <a:rect l="l" t="t" r="r" b="b"/>
                <a:pathLst>
                  <a:path w="1" h="36773" fill="none" extrusionOk="0">
                    <a:moveTo>
                      <a:pt x="0" y="1"/>
                    </a:moveTo>
                    <a:lnTo>
                      <a:pt x="0" y="36772"/>
                    </a:lnTo>
                  </a:path>
                </a:pathLst>
              </a:custGeom>
              <a:noFill/>
              <a:ln w="19050" cap="flat" cmpd="sng">
                <a:solidFill>
                  <a:srgbClr val="000000"/>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7" name="Google Shape;11597;g30531508078_0_15180"/>
              <p:cNvSpPr/>
              <p:nvPr/>
            </p:nvSpPr>
            <p:spPr>
              <a:xfrm>
                <a:off x="702920" y="2697550"/>
                <a:ext cx="67" cy="2446048"/>
              </a:xfrm>
              <a:custGeom>
                <a:avLst/>
                <a:gdLst/>
                <a:ahLst/>
                <a:cxnLst/>
                <a:rect l="l" t="t" r="r" b="b"/>
                <a:pathLst>
                  <a:path w="1" h="36773" fill="none" extrusionOk="0">
                    <a:moveTo>
                      <a:pt x="0" y="1"/>
                    </a:moveTo>
                    <a:lnTo>
                      <a:pt x="0" y="36772"/>
                    </a:lnTo>
                  </a:path>
                </a:pathLst>
              </a:custGeom>
              <a:noFill/>
              <a:ln w="19050" cap="flat" cmpd="sng">
                <a:solidFill>
                  <a:srgbClr val="000000"/>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8" name="Google Shape;11598;g30531508078_0_15180"/>
              <p:cNvSpPr/>
              <p:nvPr/>
            </p:nvSpPr>
            <p:spPr>
              <a:xfrm>
                <a:off x="1049057" y="2697527"/>
                <a:ext cx="67" cy="2446063"/>
              </a:xfrm>
              <a:custGeom>
                <a:avLst/>
                <a:gdLst/>
                <a:ahLst/>
                <a:cxnLst/>
                <a:rect l="l" t="t" r="r" b="b"/>
                <a:pathLst>
                  <a:path w="1" h="10569" fill="none" extrusionOk="0">
                    <a:moveTo>
                      <a:pt x="1" y="0"/>
                    </a:moveTo>
                    <a:lnTo>
                      <a:pt x="1" y="10568"/>
                    </a:lnTo>
                  </a:path>
                </a:pathLst>
              </a:custGeom>
              <a:noFill/>
              <a:ln w="19050" cap="flat" cmpd="sng">
                <a:solidFill>
                  <a:srgbClr val="000000"/>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9" name="Google Shape;11599;g30531508078_0_15180"/>
              <p:cNvSpPr/>
              <p:nvPr/>
            </p:nvSpPr>
            <p:spPr>
              <a:xfrm>
                <a:off x="1395199" y="2697527"/>
                <a:ext cx="67" cy="2446063"/>
              </a:xfrm>
              <a:custGeom>
                <a:avLst/>
                <a:gdLst/>
                <a:ahLst/>
                <a:cxnLst/>
                <a:rect l="l" t="t" r="r" b="b"/>
                <a:pathLst>
                  <a:path w="1" h="10569" fill="none" extrusionOk="0">
                    <a:moveTo>
                      <a:pt x="1" y="0"/>
                    </a:moveTo>
                    <a:lnTo>
                      <a:pt x="1" y="10568"/>
                    </a:lnTo>
                  </a:path>
                </a:pathLst>
              </a:custGeom>
              <a:noFill/>
              <a:ln w="19050" cap="flat" cmpd="sng">
                <a:solidFill>
                  <a:srgbClr val="000000"/>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0" name="Google Shape;11600;g30531508078_0_15180"/>
              <p:cNvSpPr/>
              <p:nvPr/>
            </p:nvSpPr>
            <p:spPr>
              <a:xfrm>
                <a:off x="1742872" y="2697527"/>
                <a:ext cx="67" cy="2446063"/>
              </a:xfrm>
              <a:custGeom>
                <a:avLst/>
                <a:gdLst/>
                <a:ahLst/>
                <a:cxnLst/>
                <a:rect l="l" t="t" r="r" b="b"/>
                <a:pathLst>
                  <a:path w="1" h="10569" fill="none" extrusionOk="0">
                    <a:moveTo>
                      <a:pt x="1" y="0"/>
                    </a:moveTo>
                    <a:lnTo>
                      <a:pt x="1" y="10568"/>
                    </a:lnTo>
                  </a:path>
                </a:pathLst>
              </a:custGeom>
              <a:noFill/>
              <a:ln w="19050" cap="flat" cmpd="sng">
                <a:solidFill>
                  <a:srgbClr val="000000"/>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1" name="Google Shape;11601;g30531508078_0_15180"/>
              <p:cNvSpPr/>
              <p:nvPr/>
            </p:nvSpPr>
            <p:spPr>
              <a:xfrm>
                <a:off x="2089015" y="2697527"/>
                <a:ext cx="67" cy="2446063"/>
              </a:xfrm>
              <a:custGeom>
                <a:avLst/>
                <a:gdLst/>
                <a:ahLst/>
                <a:cxnLst/>
                <a:rect l="l" t="t" r="r" b="b"/>
                <a:pathLst>
                  <a:path w="1" h="10569" fill="none" extrusionOk="0">
                    <a:moveTo>
                      <a:pt x="1" y="0"/>
                    </a:moveTo>
                    <a:lnTo>
                      <a:pt x="1" y="10568"/>
                    </a:lnTo>
                  </a:path>
                </a:pathLst>
              </a:custGeom>
              <a:noFill/>
              <a:ln w="19050" cap="flat" cmpd="sng">
                <a:solidFill>
                  <a:srgbClr val="000000"/>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2" name="Google Shape;11602;g30531508078_0_15180"/>
              <p:cNvSpPr/>
              <p:nvPr/>
            </p:nvSpPr>
            <p:spPr>
              <a:xfrm>
                <a:off x="23" y="3052800"/>
                <a:ext cx="2435338" cy="67"/>
              </a:xfrm>
              <a:custGeom>
                <a:avLst/>
                <a:gdLst/>
                <a:ahLst/>
                <a:cxnLst/>
                <a:rect l="l" t="t" r="r" b="b"/>
                <a:pathLst>
                  <a:path w="10523" h="1" fill="none" extrusionOk="0">
                    <a:moveTo>
                      <a:pt x="10523" y="1"/>
                    </a:moveTo>
                    <a:lnTo>
                      <a:pt x="0" y="1"/>
                    </a:lnTo>
                  </a:path>
                </a:pathLst>
              </a:custGeom>
              <a:noFill/>
              <a:ln w="19050" cap="flat" cmpd="sng">
                <a:solidFill>
                  <a:srgbClr val="000000"/>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3" name="Google Shape;11603;g30531508078_0_15180"/>
              <p:cNvSpPr/>
              <p:nvPr/>
            </p:nvSpPr>
            <p:spPr>
              <a:xfrm>
                <a:off x="23" y="3400476"/>
                <a:ext cx="2435338" cy="67"/>
              </a:xfrm>
              <a:custGeom>
                <a:avLst/>
                <a:gdLst/>
                <a:ahLst/>
                <a:cxnLst/>
                <a:rect l="l" t="t" r="r" b="b"/>
                <a:pathLst>
                  <a:path w="10523" h="1" fill="none" extrusionOk="0">
                    <a:moveTo>
                      <a:pt x="10523" y="1"/>
                    </a:moveTo>
                    <a:lnTo>
                      <a:pt x="0" y="1"/>
                    </a:lnTo>
                  </a:path>
                </a:pathLst>
              </a:custGeom>
              <a:noFill/>
              <a:ln w="19050" cap="flat" cmpd="sng">
                <a:solidFill>
                  <a:srgbClr val="000000"/>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4" name="Google Shape;11604;g30531508078_0_15180"/>
              <p:cNvSpPr/>
              <p:nvPr/>
            </p:nvSpPr>
            <p:spPr>
              <a:xfrm>
                <a:off x="23" y="3746621"/>
                <a:ext cx="2435338" cy="67"/>
              </a:xfrm>
              <a:custGeom>
                <a:avLst/>
                <a:gdLst/>
                <a:ahLst/>
                <a:cxnLst/>
                <a:rect l="l" t="t" r="r" b="b"/>
                <a:pathLst>
                  <a:path w="10523" h="1" fill="none" extrusionOk="0">
                    <a:moveTo>
                      <a:pt x="10523" y="1"/>
                    </a:moveTo>
                    <a:lnTo>
                      <a:pt x="0" y="1"/>
                    </a:lnTo>
                  </a:path>
                </a:pathLst>
              </a:custGeom>
              <a:noFill/>
              <a:ln w="19050" cap="flat" cmpd="sng">
                <a:solidFill>
                  <a:srgbClr val="000000"/>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5" name="Google Shape;11605;g30531508078_0_15180"/>
              <p:cNvSpPr/>
              <p:nvPr/>
            </p:nvSpPr>
            <p:spPr>
              <a:xfrm>
                <a:off x="23" y="4092833"/>
                <a:ext cx="2445984" cy="67"/>
              </a:xfrm>
              <a:custGeom>
                <a:avLst/>
                <a:gdLst/>
                <a:ahLst/>
                <a:cxnLst/>
                <a:rect l="l" t="t" r="r" b="b"/>
                <a:pathLst>
                  <a:path w="10569" h="1" fill="none" extrusionOk="0">
                    <a:moveTo>
                      <a:pt x="10568" y="0"/>
                    </a:moveTo>
                    <a:lnTo>
                      <a:pt x="0" y="0"/>
                    </a:lnTo>
                  </a:path>
                </a:pathLst>
              </a:custGeom>
              <a:noFill/>
              <a:ln w="19050" cap="flat" cmpd="sng">
                <a:solidFill>
                  <a:srgbClr val="000000"/>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6" name="Google Shape;11606;g30531508078_0_15180"/>
              <p:cNvSpPr/>
              <p:nvPr/>
            </p:nvSpPr>
            <p:spPr>
              <a:xfrm>
                <a:off x="0" y="4786661"/>
                <a:ext cx="2445982" cy="67"/>
              </a:xfrm>
              <a:custGeom>
                <a:avLst/>
                <a:gdLst/>
                <a:ahLst/>
                <a:cxnLst/>
                <a:rect l="l" t="t" r="r" b="b"/>
                <a:pathLst>
                  <a:path w="36772" h="1" fill="none" extrusionOk="0">
                    <a:moveTo>
                      <a:pt x="36772" y="0"/>
                    </a:moveTo>
                    <a:lnTo>
                      <a:pt x="0" y="0"/>
                    </a:lnTo>
                  </a:path>
                </a:pathLst>
              </a:custGeom>
              <a:noFill/>
              <a:ln w="19050" cap="flat" cmpd="sng">
                <a:solidFill>
                  <a:srgbClr val="000000"/>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7" name="Google Shape;11607;g30531508078_0_15180"/>
              <p:cNvSpPr/>
              <p:nvPr/>
            </p:nvSpPr>
            <p:spPr>
              <a:xfrm>
                <a:off x="0" y="4440516"/>
                <a:ext cx="2445982" cy="67"/>
              </a:xfrm>
              <a:custGeom>
                <a:avLst/>
                <a:gdLst/>
                <a:ahLst/>
                <a:cxnLst/>
                <a:rect l="l" t="t" r="r" b="b"/>
                <a:pathLst>
                  <a:path w="36772" h="1" fill="none" extrusionOk="0">
                    <a:moveTo>
                      <a:pt x="36772" y="0"/>
                    </a:moveTo>
                    <a:lnTo>
                      <a:pt x="0" y="0"/>
                    </a:lnTo>
                  </a:path>
                </a:pathLst>
              </a:custGeom>
              <a:noFill/>
              <a:ln w="19050" cap="flat" cmpd="sng">
                <a:solidFill>
                  <a:srgbClr val="000000"/>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608" name="Google Shape;11608;g30531508078_0_15180"/>
          <p:cNvSpPr/>
          <p:nvPr/>
        </p:nvSpPr>
        <p:spPr>
          <a:xfrm>
            <a:off x="7642138" y="5345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9" name="Google Shape;11609;g30531508078_0_15180"/>
          <p:cNvSpPr txBox="1"/>
          <p:nvPr/>
        </p:nvSpPr>
        <p:spPr>
          <a:xfrm rot="996451">
            <a:off x="-577849" y="4773979"/>
            <a:ext cx="3715700" cy="298986"/>
          </a:xfrm>
          <a:prstGeom prst="rect">
            <a:avLst/>
          </a:prstGeom>
          <a:solidFill>
            <a:srgbClr val="FFFF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chemeClr val="dk1"/>
                </a:solidFill>
                <a:latin typeface="Dela Gothic One"/>
                <a:ea typeface="Dela Gothic One"/>
                <a:cs typeface="Dela Gothic One"/>
                <a:sym typeface="Dela Gothic One"/>
              </a:rPr>
              <a:t>DJBD DJBD DJBD DJBD</a:t>
            </a:r>
            <a:endParaRPr>
              <a:solidFill>
                <a:schemeClr val="dk1"/>
              </a:solidFill>
              <a:latin typeface="Dela Gothic One"/>
              <a:ea typeface="Dela Gothic One"/>
              <a:cs typeface="Dela Gothic One"/>
              <a:sym typeface="Dela Gothic One"/>
            </a:endParaRPr>
          </a:p>
        </p:txBody>
      </p:sp>
      <p:grpSp>
        <p:nvGrpSpPr>
          <p:cNvPr id="11610" name="Google Shape;11610;g30531508078_0_15180"/>
          <p:cNvGrpSpPr/>
          <p:nvPr/>
        </p:nvGrpSpPr>
        <p:grpSpPr>
          <a:xfrm>
            <a:off x="5268546" y="3823803"/>
            <a:ext cx="1189200" cy="1189200"/>
            <a:chOff x="4956946" y="3882528"/>
            <a:chExt cx="1189200" cy="1189200"/>
          </a:xfrm>
        </p:grpSpPr>
        <p:sp>
          <p:nvSpPr>
            <p:cNvPr id="11611" name="Google Shape;11611;g30531508078_0_15180"/>
            <p:cNvSpPr/>
            <p:nvPr/>
          </p:nvSpPr>
          <p:spPr>
            <a:xfrm>
              <a:off x="4956946" y="3882528"/>
              <a:ext cx="1189200" cy="1189200"/>
            </a:xfrm>
            <a:prstGeom prst="star16">
              <a:avLst>
                <a:gd name="adj" fmla="val 37500"/>
              </a:avLst>
            </a:prstGeom>
            <a:solidFill>
              <a:srgbClr val="D9D9D9"/>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2" name="Google Shape;11612;g30531508078_0_15180"/>
            <p:cNvSpPr/>
            <p:nvPr/>
          </p:nvSpPr>
          <p:spPr>
            <a:xfrm>
              <a:off x="5153380" y="4078824"/>
              <a:ext cx="796500" cy="796500"/>
            </a:xfrm>
            <a:prstGeom prst="star16">
              <a:avLst>
                <a:gd name="adj" fmla="val 37500"/>
              </a:avLst>
            </a:prstGeom>
            <a:noFill/>
            <a:ln w="19050" cap="flat" cmpd="sng">
              <a:solidFill>
                <a:schemeClr val="dk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endParaRPr sz="3000">
                <a:solidFill>
                  <a:schemeClr val="dk1"/>
                </a:solidFill>
                <a:latin typeface="Dela Gothic One"/>
                <a:ea typeface="Dela Gothic One"/>
                <a:cs typeface="Dela Gothic One"/>
                <a:sym typeface="Dela Gothic One"/>
              </a:endParaRPr>
            </a:p>
          </p:txBody>
        </p:sp>
      </p:grpSp>
      <p:grpSp>
        <p:nvGrpSpPr>
          <p:cNvPr id="11613" name="Google Shape;11613;g30531508078_0_15180"/>
          <p:cNvGrpSpPr/>
          <p:nvPr/>
        </p:nvGrpSpPr>
        <p:grpSpPr>
          <a:xfrm>
            <a:off x="8532926" y="1163817"/>
            <a:ext cx="1251395" cy="1825898"/>
            <a:chOff x="4956946" y="3882528"/>
            <a:chExt cx="1189200" cy="1189200"/>
          </a:xfrm>
        </p:grpSpPr>
        <p:sp>
          <p:nvSpPr>
            <p:cNvPr id="11614" name="Google Shape;11614;g30531508078_0_15180"/>
            <p:cNvSpPr/>
            <p:nvPr/>
          </p:nvSpPr>
          <p:spPr>
            <a:xfrm>
              <a:off x="4956946" y="3882528"/>
              <a:ext cx="1189200" cy="1189200"/>
            </a:xfrm>
            <a:prstGeom prst="star16">
              <a:avLst>
                <a:gd name="adj" fmla="val 37500"/>
              </a:avLst>
            </a:prstGeom>
            <a:solidFill>
              <a:srgbClr val="D9D9D9"/>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5" name="Google Shape;11615;g30531508078_0_15180"/>
            <p:cNvSpPr/>
            <p:nvPr/>
          </p:nvSpPr>
          <p:spPr>
            <a:xfrm>
              <a:off x="5153380" y="4078824"/>
              <a:ext cx="796500" cy="796500"/>
            </a:xfrm>
            <a:prstGeom prst="star16">
              <a:avLst>
                <a:gd name="adj" fmla="val 37500"/>
              </a:avLst>
            </a:prstGeom>
            <a:noFill/>
            <a:ln w="19050" cap="flat" cmpd="sng">
              <a:solidFill>
                <a:schemeClr val="dk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endParaRPr sz="3000">
                <a:solidFill>
                  <a:schemeClr val="dk1"/>
                </a:solidFill>
                <a:latin typeface="Dela Gothic One"/>
                <a:ea typeface="Dela Gothic One"/>
                <a:cs typeface="Dela Gothic One"/>
                <a:sym typeface="Dela Gothic One"/>
              </a:endParaRPr>
            </a:p>
          </p:txBody>
        </p:sp>
      </p:grpSp>
      <p:sp>
        <p:nvSpPr>
          <p:cNvPr id="11616" name="Google Shape;11616;g30531508078_0_15180"/>
          <p:cNvSpPr/>
          <p:nvPr/>
        </p:nvSpPr>
        <p:spPr>
          <a:xfrm>
            <a:off x="215200" y="215200"/>
            <a:ext cx="1189200" cy="798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sp>
        <p:nvSpPr>
          <p:cNvPr id="11617" name="Google Shape;11617;g30531508078_0_15180"/>
          <p:cNvSpPr txBox="1">
            <a:spLocks noGrp="1"/>
          </p:cNvSpPr>
          <p:nvPr>
            <p:ph type="title"/>
          </p:nvPr>
        </p:nvSpPr>
        <p:spPr>
          <a:xfrm>
            <a:off x="1854650" y="0"/>
            <a:ext cx="5580900" cy="828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500">
                <a:solidFill>
                  <a:srgbClr val="212121"/>
                </a:solidFill>
              </a:rPr>
              <a:t>TEAM COACHES</a:t>
            </a:r>
            <a:endParaRPr sz="3500">
              <a:solidFill>
                <a:srgbClr val="212121"/>
              </a:solidFill>
            </a:endParaRPr>
          </a:p>
        </p:txBody>
      </p:sp>
      <p:pic>
        <p:nvPicPr>
          <p:cNvPr id="11618" name="Google Shape;11618;g30531508078_0_15180" title="Screenshot 2025-05-13 at 4.00.18 PM.png"/>
          <p:cNvPicPr preferRelativeResize="0"/>
          <p:nvPr/>
        </p:nvPicPr>
        <p:blipFill>
          <a:blip r:embed="rId3">
            <a:alphaModFix/>
          </a:blip>
          <a:stretch>
            <a:fillRect/>
          </a:stretch>
        </p:blipFill>
        <p:spPr>
          <a:xfrm>
            <a:off x="3192424" y="3031337"/>
            <a:ext cx="2759160" cy="1704187"/>
          </a:xfrm>
          <a:prstGeom prst="rect">
            <a:avLst/>
          </a:prstGeom>
          <a:noFill/>
          <a:ln w="38100" cap="flat" cmpd="sng">
            <a:solidFill>
              <a:schemeClr val="dk1"/>
            </a:solidFill>
            <a:prstDash val="solid"/>
            <a:round/>
            <a:headEnd type="none" w="sm" len="sm"/>
            <a:tailEnd type="none" w="sm" len="sm"/>
          </a:ln>
        </p:spPr>
      </p:pic>
      <p:pic>
        <p:nvPicPr>
          <p:cNvPr id="11619" name="Google Shape;11619;g30531508078_0_15180" title="Screenshot 2025-05-13 at 4.01.07 PM.png"/>
          <p:cNvPicPr preferRelativeResize="0"/>
          <p:nvPr/>
        </p:nvPicPr>
        <p:blipFill>
          <a:blip r:embed="rId4">
            <a:alphaModFix/>
          </a:blip>
          <a:stretch>
            <a:fillRect/>
          </a:stretch>
        </p:blipFill>
        <p:spPr>
          <a:xfrm>
            <a:off x="5484025" y="2462025"/>
            <a:ext cx="1837925" cy="2587301"/>
          </a:xfrm>
          <a:prstGeom prst="rect">
            <a:avLst/>
          </a:prstGeom>
          <a:noFill/>
          <a:ln w="38100" cap="flat" cmpd="sng">
            <a:solidFill>
              <a:schemeClr val="dk1"/>
            </a:solidFill>
            <a:prstDash val="solid"/>
            <a:round/>
            <a:headEnd type="none" w="sm" len="sm"/>
            <a:tailEnd type="none" w="sm" len="sm"/>
          </a:ln>
        </p:spPr>
      </p:pic>
      <p:pic>
        <p:nvPicPr>
          <p:cNvPr id="11620" name="Google Shape;11620;g30531508078_0_15180" title="Screenshot 2025-05-13 at 4.02.09 PM.png"/>
          <p:cNvPicPr preferRelativeResize="0"/>
          <p:nvPr/>
        </p:nvPicPr>
        <p:blipFill>
          <a:blip r:embed="rId5">
            <a:alphaModFix/>
          </a:blip>
          <a:stretch>
            <a:fillRect/>
          </a:stretch>
        </p:blipFill>
        <p:spPr>
          <a:xfrm>
            <a:off x="489850" y="2266688"/>
            <a:ext cx="1108611" cy="2190176"/>
          </a:xfrm>
          <a:prstGeom prst="rect">
            <a:avLst/>
          </a:prstGeom>
          <a:noFill/>
          <a:ln w="38100" cap="flat" cmpd="sng">
            <a:solidFill>
              <a:schemeClr val="dk1"/>
            </a:solidFill>
            <a:prstDash val="solid"/>
            <a:round/>
            <a:headEnd type="none" w="sm" len="sm"/>
            <a:tailEnd type="none" w="sm" len="sm"/>
          </a:ln>
        </p:spPr>
      </p:pic>
      <p:pic>
        <p:nvPicPr>
          <p:cNvPr id="11621" name="Google Shape;11621;g30531508078_0_15180" title="Screenshot 2025-05-13 at 4.03.12 PM.png"/>
          <p:cNvPicPr preferRelativeResize="0"/>
          <p:nvPr/>
        </p:nvPicPr>
        <p:blipFill>
          <a:blip r:embed="rId6">
            <a:alphaModFix/>
          </a:blip>
          <a:stretch>
            <a:fillRect/>
          </a:stretch>
        </p:blipFill>
        <p:spPr>
          <a:xfrm>
            <a:off x="7176747" y="3081243"/>
            <a:ext cx="1513300" cy="2165624"/>
          </a:xfrm>
          <a:prstGeom prst="rect">
            <a:avLst/>
          </a:prstGeom>
          <a:noFill/>
          <a:ln w="38100" cap="flat" cmpd="sng">
            <a:solidFill>
              <a:schemeClr val="dk1"/>
            </a:solidFill>
            <a:prstDash val="solid"/>
            <a:round/>
            <a:headEnd type="none" w="sm" len="sm"/>
            <a:tailEnd type="none" w="sm" len="sm"/>
          </a:ln>
        </p:spPr>
      </p:pic>
      <p:pic>
        <p:nvPicPr>
          <p:cNvPr id="11622" name="Google Shape;11622;g30531508078_0_15180" title="Screenshot 2025-05-13 at 4.03.40 PM.png"/>
          <p:cNvPicPr preferRelativeResize="0"/>
          <p:nvPr/>
        </p:nvPicPr>
        <p:blipFill>
          <a:blip r:embed="rId7">
            <a:alphaModFix/>
          </a:blip>
          <a:stretch>
            <a:fillRect/>
          </a:stretch>
        </p:blipFill>
        <p:spPr>
          <a:xfrm>
            <a:off x="1463525" y="2564775"/>
            <a:ext cx="1837925" cy="2531086"/>
          </a:xfrm>
          <a:prstGeom prst="rect">
            <a:avLst/>
          </a:prstGeom>
          <a:noFill/>
          <a:ln w="38100" cap="flat" cmpd="sng">
            <a:solidFill>
              <a:schemeClr val="dk1"/>
            </a:solidFill>
            <a:prstDash val="solid"/>
            <a:round/>
            <a:headEnd type="none" w="sm" len="sm"/>
            <a:tailEnd type="none" w="sm" len="sm"/>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626"/>
        <p:cNvGrpSpPr/>
        <p:nvPr/>
      </p:nvGrpSpPr>
      <p:grpSpPr>
        <a:xfrm>
          <a:off x="0" y="0"/>
          <a:ext cx="0" cy="0"/>
          <a:chOff x="0" y="0"/>
          <a:chExt cx="0" cy="0"/>
        </a:xfrm>
      </p:grpSpPr>
      <p:sp>
        <p:nvSpPr>
          <p:cNvPr id="11627" name="Google Shape;11627;g30531508078_0_20868"/>
          <p:cNvSpPr txBox="1">
            <a:spLocks noGrp="1"/>
          </p:cNvSpPr>
          <p:nvPr>
            <p:ph type="body" idx="1"/>
          </p:nvPr>
        </p:nvSpPr>
        <p:spPr>
          <a:xfrm>
            <a:off x="2507675" y="1976925"/>
            <a:ext cx="5756400" cy="2077800"/>
          </a:xfrm>
          <a:prstGeom prst="rect">
            <a:avLst/>
          </a:prstGeom>
        </p:spPr>
        <p:txBody>
          <a:bodyPr spcFirstLastPara="1" wrap="square" lIns="91425" tIns="91425" rIns="91425" bIns="91425" anchor="t" anchorCtr="0">
            <a:noAutofit/>
          </a:bodyPr>
          <a:lstStyle/>
          <a:p>
            <a:pPr marL="457200" lvl="0" indent="0" algn="l" rtl="0">
              <a:spcBef>
                <a:spcPts val="0"/>
              </a:spcBef>
              <a:spcAft>
                <a:spcPts val="0"/>
              </a:spcAft>
              <a:buNone/>
            </a:pPr>
            <a:r>
              <a:rPr lang="en" sz="1500">
                <a:solidFill>
                  <a:srgbClr val="212121"/>
                </a:solidFill>
              </a:rPr>
              <a:t>Teams will practice either Tuesday or Wednesday</a:t>
            </a:r>
            <a:endParaRPr sz="1500">
              <a:solidFill>
                <a:srgbClr val="212121"/>
              </a:solidFill>
            </a:endParaRPr>
          </a:p>
          <a:p>
            <a:pPr marL="457200" lvl="0" indent="0" algn="l" rtl="0">
              <a:spcBef>
                <a:spcPts val="0"/>
              </a:spcBef>
              <a:spcAft>
                <a:spcPts val="0"/>
              </a:spcAft>
              <a:buNone/>
            </a:pPr>
            <a:r>
              <a:rPr lang="en" sz="1500">
                <a:solidFill>
                  <a:srgbClr val="212121"/>
                </a:solidFill>
              </a:rPr>
              <a:t>5:30pm-7:00pm</a:t>
            </a:r>
            <a:endParaRPr sz="1500">
              <a:solidFill>
                <a:srgbClr val="212121"/>
              </a:solidFill>
            </a:endParaRPr>
          </a:p>
          <a:p>
            <a:pPr marL="457200" lvl="0" indent="0" algn="l" rtl="0">
              <a:spcBef>
                <a:spcPts val="0"/>
              </a:spcBef>
              <a:spcAft>
                <a:spcPts val="0"/>
              </a:spcAft>
              <a:buNone/>
            </a:pPr>
            <a:endParaRPr sz="1500">
              <a:solidFill>
                <a:srgbClr val="212121"/>
              </a:solidFill>
            </a:endParaRPr>
          </a:p>
          <a:p>
            <a:pPr marL="457200" lvl="0" indent="0" algn="l" rtl="0">
              <a:spcBef>
                <a:spcPts val="0"/>
              </a:spcBef>
              <a:spcAft>
                <a:spcPts val="0"/>
              </a:spcAft>
              <a:buNone/>
            </a:pPr>
            <a:r>
              <a:rPr lang="en" sz="1500">
                <a:solidFill>
                  <a:srgbClr val="212121"/>
                </a:solidFill>
              </a:rPr>
              <a:t>Practices will be used to quickly learn cheers and begin halftimes</a:t>
            </a:r>
            <a:endParaRPr sz="1500">
              <a:solidFill>
                <a:srgbClr val="212121"/>
              </a:solidFill>
            </a:endParaRPr>
          </a:p>
          <a:p>
            <a:pPr marL="457200" lvl="0" indent="0" algn="l" rtl="0">
              <a:spcBef>
                <a:spcPts val="0"/>
              </a:spcBef>
              <a:spcAft>
                <a:spcPts val="0"/>
              </a:spcAft>
              <a:buNone/>
            </a:pPr>
            <a:endParaRPr sz="1500">
              <a:solidFill>
                <a:srgbClr val="212121"/>
              </a:solidFill>
            </a:endParaRPr>
          </a:p>
          <a:p>
            <a:pPr marL="457200" lvl="0" indent="0" algn="l" rtl="0">
              <a:spcBef>
                <a:spcPts val="0"/>
              </a:spcBef>
              <a:spcAft>
                <a:spcPts val="0"/>
              </a:spcAft>
              <a:buNone/>
            </a:pPr>
            <a:r>
              <a:rPr lang="en" sz="1500">
                <a:solidFill>
                  <a:srgbClr val="212121"/>
                </a:solidFill>
              </a:rPr>
              <a:t>Athletes will be expected to practice cheers at home!  Practice time will mostly be used for learning halftimes since this requires the entire team</a:t>
            </a:r>
            <a:endParaRPr sz="1500">
              <a:solidFill>
                <a:srgbClr val="212121"/>
              </a:solidFill>
            </a:endParaRPr>
          </a:p>
          <a:p>
            <a:pPr marL="457200" lvl="0" indent="0" algn="l" rtl="0">
              <a:spcBef>
                <a:spcPts val="0"/>
              </a:spcBef>
              <a:spcAft>
                <a:spcPts val="0"/>
              </a:spcAft>
              <a:buNone/>
            </a:pPr>
            <a:endParaRPr/>
          </a:p>
          <a:p>
            <a:pPr marL="457200" lvl="0" indent="0" algn="l" rtl="0">
              <a:spcBef>
                <a:spcPts val="0"/>
              </a:spcBef>
              <a:spcAft>
                <a:spcPts val="0"/>
              </a:spcAft>
              <a:buNone/>
            </a:pPr>
            <a:endParaRPr/>
          </a:p>
          <a:p>
            <a:pPr marL="0" lvl="0" indent="0" algn="l" rtl="0">
              <a:spcBef>
                <a:spcPts val="0"/>
              </a:spcBef>
              <a:spcAft>
                <a:spcPts val="0"/>
              </a:spcAft>
              <a:buNone/>
            </a:pPr>
            <a:endParaRPr/>
          </a:p>
          <a:p>
            <a:pPr marL="457200" lvl="0" indent="0" algn="l" rtl="0">
              <a:spcBef>
                <a:spcPts val="0"/>
              </a:spcBef>
              <a:spcAft>
                <a:spcPts val="0"/>
              </a:spcAft>
              <a:buNone/>
            </a:pPr>
            <a:endParaRPr/>
          </a:p>
          <a:p>
            <a:pPr marL="457200" lvl="0" indent="0" algn="l" rtl="0">
              <a:spcBef>
                <a:spcPts val="0"/>
              </a:spcBef>
              <a:spcAft>
                <a:spcPts val="0"/>
              </a:spcAft>
              <a:buNone/>
            </a:pPr>
            <a:endParaRPr/>
          </a:p>
        </p:txBody>
      </p:sp>
      <p:sp>
        <p:nvSpPr>
          <p:cNvPr id="11628" name="Google Shape;11628;g30531508078_0_20868"/>
          <p:cNvSpPr txBox="1">
            <a:spLocks noGrp="1"/>
          </p:cNvSpPr>
          <p:nvPr>
            <p:ph type="subTitle" idx="2"/>
          </p:nvPr>
        </p:nvSpPr>
        <p:spPr>
          <a:xfrm>
            <a:off x="2894275" y="1282604"/>
            <a:ext cx="4944600" cy="631500"/>
          </a:xfrm>
          <a:prstGeom prst="rect">
            <a:avLst/>
          </a:prstGeom>
        </p:spPr>
        <p:txBody>
          <a:bodyPr spcFirstLastPara="1" wrap="square" lIns="91425" tIns="91425" rIns="91425" bIns="91425" anchor="ctr" anchorCtr="0">
            <a:noAutofit/>
          </a:bodyPr>
          <a:lstStyle/>
          <a:p>
            <a:pPr marL="457200" lvl="0" indent="-355600" algn="l" rtl="0">
              <a:spcBef>
                <a:spcPts val="0"/>
              </a:spcBef>
              <a:spcAft>
                <a:spcPts val="0"/>
              </a:spcAft>
              <a:buSzPts val="2000"/>
              <a:buChar char="●"/>
            </a:pPr>
            <a:r>
              <a:rPr lang="en"/>
              <a:t>Practice days/times will be confirmed Wednesday, May 21st</a:t>
            </a:r>
            <a:endParaRPr/>
          </a:p>
        </p:txBody>
      </p:sp>
      <p:sp>
        <p:nvSpPr>
          <p:cNvPr id="11629" name="Google Shape;11629;g30531508078_0_20868"/>
          <p:cNvSpPr txBox="1">
            <a:spLocks noGrp="1"/>
          </p:cNvSpPr>
          <p:nvPr>
            <p:ph type="title"/>
          </p:nvPr>
        </p:nvSpPr>
        <p:spPr>
          <a:xfrm>
            <a:off x="2679450" y="119850"/>
            <a:ext cx="5159400" cy="572700"/>
          </a:xfrm>
          <a:prstGeom prst="rect">
            <a:avLst/>
          </a:prstGeom>
          <a:solidFill>
            <a:schemeClr val="dk1"/>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900">
                <a:solidFill>
                  <a:srgbClr val="FFFFFF"/>
                </a:solidFill>
              </a:rPr>
              <a:t>PRACTICES</a:t>
            </a:r>
            <a:endParaRPr sz="2900">
              <a:solidFill>
                <a:srgbClr val="FFFFFF"/>
              </a:solidFill>
            </a:endParaRPr>
          </a:p>
        </p:txBody>
      </p:sp>
      <p:grpSp>
        <p:nvGrpSpPr>
          <p:cNvPr id="11630" name="Google Shape;11630;g30531508078_0_20868"/>
          <p:cNvGrpSpPr/>
          <p:nvPr/>
        </p:nvGrpSpPr>
        <p:grpSpPr>
          <a:xfrm>
            <a:off x="-548779" y="2847961"/>
            <a:ext cx="2446007" cy="2446200"/>
            <a:chOff x="9600300" y="4608413"/>
            <a:chExt cx="2446007" cy="2446200"/>
          </a:xfrm>
        </p:grpSpPr>
        <p:sp>
          <p:nvSpPr>
            <p:cNvPr id="11631" name="Google Shape;11631;g30531508078_0_20868"/>
            <p:cNvSpPr/>
            <p:nvPr/>
          </p:nvSpPr>
          <p:spPr>
            <a:xfrm>
              <a:off x="9600350" y="4608413"/>
              <a:ext cx="2445900" cy="2446200"/>
            </a:xfrm>
            <a:prstGeom prst="rect">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32" name="Google Shape;11632;g30531508078_0_20868"/>
            <p:cNvGrpSpPr/>
            <p:nvPr/>
          </p:nvGrpSpPr>
          <p:grpSpPr>
            <a:xfrm flipH="1">
              <a:off x="9600300" y="4608477"/>
              <a:ext cx="2446007" cy="2446071"/>
              <a:chOff x="0" y="2697527"/>
              <a:chExt cx="2446007" cy="2446071"/>
            </a:xfrm>
          </p:grpSpPr>
          <p:sp>
            <p:nvSpPr>
              <p:cNvPr id="11633" name="Google Shape;11633;g30531508078_0_20868"/>
              <p:cNvSpPr/>
              <p:nvPr/>
            </p:nvSpPr>
            <p:spPr>
              <a:xfrm>
                <a:off x="355251" y="2697550"/>
                <a:ext cx="67" cy="2446048"/>
              </a:xfrm>
              <a:custGeom>
                <a:avLst/>
                <a:gdLst/>
                <a:ahLst/>
                <a:cxnLst/>
                <a:rect l="l" t="t" r="r" b="b"/>
                <a:pathLst>
                  <a:path w="1" h="36773" fill="none" extrusionOk="0">
                    <a:moveTo>
                      <a:pt x="0" y="1"/>
                    </a:moveTo>
                    <a:lnTo>
                      <a:pt x="0" y="36772"/>
                    </a:lnTo>
                  </a:path>
                </a:pathLst>
              </a:custGeom>
              <a:noFill/>
              <a:ln w="1905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4" name="Google Shape;11634;g30531508078_0_20868"/>
              <p:cNvSpPr/>
              <p:nvPr/>
            </p:nvSpPr>
            <p:spPr>
              <a:xfrm>
                <a:off x="702920" y="2697550"/>
                <a:ext cx="67" cy="2446048"/>
              </a:xfrm>
              <a:custGeom>
                <a:avLst/>
                <a:gdLst/>
                <a:ahLst/>
                <a:cxnLst/>
                <a:rect l="l" t="t" r="r" b="b"/>
                <a:pathLst>
                  <a:path w="1" h="36773" fill="none" extrusionOk="0">
                    <a:moveTo>
                      <a:pt x="0" y="1"/>
                    </a:moveTo>
                    <a:lnTo>
                      <a:pt x="0" y="36772"/>
                    </a:lnTo>
                  </a:path>
                </a:pathLst>
              </a:custGeom>
              <a:noFill/>
              <a:ln w="1905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5" name="Google Shape;11635;g30531508078_0_20868"/>
              <p:cNvSpPr/>
              <p:nvPr/>
            </p:nvSpPr>
            <p:spPr>
              <a:xfrm>
                <a:off x="1049057" y="2697527"/>
                <a:ext cx="67" cy="2446063"/>
              </a:xfrm>
              <a:custGeom>
                <a:avLst/>
                <a:gdLst/>
                <a:ahLst/>
                <a:cxnLst/>
                <a:rect l="l" t="t" r="r" b="b"/>
                <a:pathLst>
                  <a:path w="1" h="10569" fill="none" extrusionOk="0">
                    <a:moveTo>
                      <a:pt x="1" y="0"/>
                    </a:moveTo>
                    <a:lnTo>
                      <a:pt x="1" y="10568"/>
                    </a:lnTo>
                  </a:path>
                </a:pathLst>
              </a:custGeom>
              <a:noFill/>
              <a:ln w="1905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6" name="Google Shape;11636;g30531508078_0_20868"/>
              <p:cNvSpPr/>
              <p:nvPr/>
            </p:nvSpPr>
            <p:spPr>
              <a:xfrm>
                <a:off x="1395199" y="2697527"/>
                <a:ext cx="67" cy="2446063"/>
              </a:xfrm>
              <a:custGeom>
                <a:avLst/>
                <a:gdLst/>
                <a:ahLst/>
                <a:cxnLst/>
                <a:rect l="l" t="t" r="r" b="b"/>
                <a:pathLst>
                  <a:path w="1" h="10569" fill="none" extrusionOk="0">
                    <a:moveTo>
                      <a:pt x="1" y="0"/>
                    </a:moveTo>
                    <a:lnTo>
                      <a:pt x="1" y="10568"/>
                    </a:lnTo>
                  </a:path>
                </a:pathLst>
              </a:custGeom>
              <a:noFill/>
              <a:ln w="1905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7" name="Google Shape;11637;g30531508078_0_20868"/>
              <p:cNvSpPr/>
              <p:nvPr/>
            </p:nvSpPr>
            <p:spPr>
              <a:xfrm>
                <a:off x="1742872" y="2697527"/>
                <a:ext cx="67" cy="2446063"/>
              </a:xfrm>
              <a:custGeom>
                <a:avLst/>
                <a:gdLst/>
                <a:ahLst/>
                <a:cxnLst/>
                <a:rect l="l" t="t" r="r" b="b"/>
                <a:pathLst>
                  <a:path w="1" h="10569" fill="none" extrusionOk="0">
                    <a:moveTo>
                      <a:pt x="1" y="0"/>
                    </a:moveTo>
                    <a:lnTo>
                      <a:pt x="1" y="10568"/>
                    </a:lnTo>
                  </a:path>
                </a:pathLst>
              </a:custGeom>
              <a:noFill/>
              <a:ln w="1905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8" name="Google Shape;11638;g30531508078_0_20868"/>
              <p:cNvSpPr/>
              <p:nvPr/>
            </p:nvSpPr>
            <p:spPr>
              <a:xfrm>
                <a:off x="2089015" y="2697527"/>
                <a:ext cx="67" cy="2446063"/>
              </a:xfrm>
              <a:custGeom>
                <a:avLst/>
                <a:gdLst/>
                <a:ahLst/>
                <a:cxnLst/>
                <a:rect l="l" t="t" r="r" b="b"/>
                <a:pathLst>
                  <a:path w="1" h="10569" fill="none" extrusionOk="0">
                    <a:moveTo>
                      <a:pt x="1" y="0"/>
                    </a:moveTo>
                    <a:lnTo>
                      <a:pt x="1" y="10568"/>
                    </a:lnTo>
                  </a:path>
                </a:pathLst>
              </a:custGeom>
              <a:noFill/>
              <a:ln w="1905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9" name="Google Shape;11639;g30531508078_0_20868"/>
              <p:cNvSpPr/>
              <p:nvPr/>
            </p:nvSpPr>
            <p:spPr>
              <a:xfrm>
                <a:off x="23" y="3052800"/>
                <a:ext cx="2435338" cy="67"/>
              </a:xfrm>
              <a:custGeom>
                <a:avLst/>
                <a:gdLst/>
                <a:ahLst/>
                <a:cxnLst/>
                <a:rect l="l" t="t" r="r" b="b"/>
                <a:pathLst>
                  <a:path w="10523" h="1" fill="none" extrusionOk="0">
                    <a:moveTo>
                      <a:pt x="10523" y="1"/>
                    </a:moveTo>
                    <a:lnTo>
                      <a:pt x="0" y="1"/>
                    </a:lnTo>
                  </a:path>
                </a:pathLst>
              </a:custGeom>
              <a:noFill/>
              <a:ln w="1905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0" name="Google Shape;11640;g30531508078_0_20868"/>
              <p:cNvSpPr/>
              <p:nvPr/>
            </p:nvSpPr>
            <p:spPr>
              <a:xfrm>
                <a:off x="23" y="3400476"/>
                <a:ext cx="2435338" cy="67"/>
              </a:xfrm>
              <a:custGeom>
                <a:avLst/>
                <a:gdLst/>
                <a:ahLst/>
                <a:cxnLst/>
                <a:rect l="l" t="t" r="r" b="b"/>
                <a:pathLst>
                  <a:path w="10523" h="1" fill="none" extrusionOk="0">
                    <a:moveTo>
                      <a:pt x="10523" y="1"/>
                    </a:moveTo>
                    <a:lnTo>
                      <a:pt x="0" y="1"/>
                    </a:lnTo>
                  </a:path>
                </a:pathLst>
              </a:custGeom>
              <a:noFill/>
              <a:ln w="1905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1" name="Google Shape;11641;g30531508078_0_20868"/>
              <p:cNvSpPr/>
              <p:nvPr/>
            </p:nvSpPr>
            <p:spPr>
              <a:xfrm>
                <a:off x="23" y="3746621"/>
                <a:ext cx="2435338" cy="67"/>
              </a:xfrm>
              <a:custGeom>
                <a:avLst/>
                <a:gdLst/>
                <a:ahLst/>
                <a:cxnLst/>
                <a:rect l="l" t="t" r="r" b="b"/>
                <a:pathLst>
                  <a:path w="10523" h="1" fill="none" extrusionOk="0">
                    <a:moveTo>
                      <a:pt x="10523" y="1"/>
                    </a:moveTo>
                    <a:lnTo>
                      <a:pt x="0" y="1"/>
                    </a:lnTo>
                  </a:path>
                </a:pathLst>
              </a:custGeom>
              <a:noFill/>
              <a:ln w="1905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2" name="Google Shape;11642;g30531508078_0_20868"/>
              <p:cNvSpPr/>
              <p:nvPr/>
            </p:nvSpPr>
            <p:spPr>
              <a:xfrm>
                <a:off x="23" y="4092833"/>
                <a:ext cx="2445984" cy="67"/>
              </a:xfrm>
              <a:custGeom>
                <a:avLst/>
                <a:gdLst/>
                <a:ahLst/>
                <a:cxnLst/>
                <a:rect l="l" t="t" r="r" b="b"/>
                <a:pathLst>
                  <a:path w="10569" h="1" fill="none" extrusionOk="0">
                    <a:moveTo>
                      <a:pt x="10568" y="0"/>
                    </a:moveTo>
                    <a:lnTo>
                      <a:pt x="0" y="0"/>
                    </a:lnTo>
                  </a:path>
                </a:pathLst>
              </a:custGeom>
              <a:noFill/>
              <a:ln w="1905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3" name="Google Shape;11643;g30531508078_0_20868"/>
              <p:cNvSpPr/>
              <p:nvPr/>
            </p:nvSpPr>
            <p:spPr>
              <a:xfrm>
                <a:off x="0" y="4786661"/>
                <a:ext cx="2445982" cy="67"/>
              </a:xfrm>
              <a:custGeom>
                <a:avLst/>
                <a:gdLst/>
                <a:ahLst/>
                <a:cxnLst/>
                <a:rect l="l" t="t" r="r" b="b"/>
                <a:pathLst>
                  <a:path w="36772" h="1" fill="none" extrusionOk="0">
                    <a:moveTo>
                      <a:pt x="36772" y="0"/>
                    </a:moveTo>
                    <a:lnTo>
                      <a:pt x="0" y="0"/>
                    </a:lnTo>
                  </a:path>
                </a:pathLst>
              </a:custGeom>
              <a:noFill/>
              <a:ln w="1905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4" name="Google Shape;11644;g30531508078_0_20868"/>
              <p:cNvSpPr/>
              <p:nvPr/>
            </p:nvSpPr>
            <p:spPr>
              <a:xfrm>
                <a:off x="0" y="4440516"/>
                <a:ext cx="2445982" cy="67"/>
              </a:xfrm>
              <a:custGeom>
                <a:avLst/>
                <a:gdLst/>
                <a:ahLst/>
                <a:cxnLst/>
                <a:rect l="l" t="t" r="r" b="b"/>
                <a:pathLst>
                  <a:path w="36772" h="1" fill="none" extrusionOk="0">
                    <a:moveTo>
                      <a:pt x="36772" y="0"/>
                    </a:moveTo>
                    <a:lnTo>
                      <a:pt x="0" y="0"/>
                    </a:lnTo>
                  </a:path>
                </a:pathLst>
              </a:custGeom>
              <a:noFill/>
              <a:ln w="19050" cap="flat" cmpd="sng">
                <a:solidFill>
                  <a:schemeClr val="dk1"/>
                </a:solidFill>
                <a:prstDash val="solid"/>
                <a:miter lim="2282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645" name="Google Shape;11645;g30531508078_0_20868"/>
          <p:cNvSpPr/>
          <p:nvPr/>
        </p:nvSpPr>
        <p:spPr>
          <a:xfrm>
            <a:off x="350844" y="518538"/>
            <a:ext cx="2328600" cy="3447600"/>
          </a:xfrm>
          <a:prstGeom prst="round2SameRect">
            <a:avLst>
              <a:gd name="adj1" fmla="val 50000"/>
              <a:gd name="adj2" fmla="val 20049"/>
            </a:avLst>
          </a:prstGeom>
          <a:solidFill>
            <a:schemeClr val="dk1"/>
          </a:solid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646" name="Google Shape;11646;g30531508078_0_20868" title="IMG_2962.jpg"/>
          <p:cNvPicPr preferRelativeResize="0"/>
          <p:nvPr/>
        </p:nvPicPr>
        <p:blipFill rotWithShape="1">
          <a:blip r:embed="rId3">
            <a:alphaModFix/>
          </a:blip>
          <a:srcRect t="10299" b="10291"/>
          <a:stretch/>
        </p:blipFill>
        <p:spPr>
          <a:xfrm>
            <a:off x="233418" y="391595"/>
            <a:ext cx="2328600" cy="3447600"/>
          </a:xfrm>
          <a:prstGeom prst="round2SameRect">
            <a:avLst>
              <a:gd name="adj1" fmla="val 50000"/>
              <a:gd name="adj2" fmla="val 17369"/>
            </a:avLst>
          </a:prstGeom>
          <a:noFill/>
          <a:ln w="76200" cap="flat" cmpd="sng">
            <a:solidFill>
              <a:srgbClr val="FFFFFF"/>
            </a:solidFill>
            <a:prstDash val="solid"/>
            <a:round/>
            <a:headEnd type="none" w="sm" len="sm"/>
            <a:tailEnd type="none" w="sm" len="sm"/>
          </a:ln>
        </p:spPr>
      </p:pic>
      <p:grpSp>
        <p:nvGrpSpPr>
          <p:cNvPr id="11647" name="Google Shape;11647;g30531508078_0_20868"/>
          <p:cNvGrpSpPr/>
          <p:nvPr/>
        </p:nvGrpSpPr>
        <p:grpSpPr>
          <a:xfrm>
            <a:off x="-364404" y="3178328"/>
            <a:ext cx="1189200" cy="1189200"/>
            <a:chOff x="4956946" y="3882528"/>
            <a:chExt cx="1189200" cy="1189200"/>
          </a:xfrm>
        </p:grpSpPr>
        <p:sp>
          <p:nvSpPr>
            <p:cNvPr id="11648" name="Google Shape;11648;g30531508078_0_20868"/>
            <p:cNvSpPr/>
            <p:nvPr/>
          </p:nvSpPr>
          <p:spPr>
            <a:xfrm>
              <a:off x="4956946" y="3882528"/>
              <a:ext cx="1189200" cy="1189200"/>
            </a:xfrm>
            <a:prstGeom prst="star16">
              <a:avLst>
                <a:gd name="adj" fmla="val 37500"/>
              </a:avLst>
            </a:prstGeom>
            <a:solidFill>
              <a:srgbClr val="212121"/>
            </a:solid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9" name="Google Shape;11649;g30531508078_0_20868"/>
            <p:cNvSpPr/>
            <p:nvPr/>
          </p:nvSpPr>
          <p:spPr>
            <a:xfrm>
              <a:off x="5153380" y="4078824"/>
              <a:ext cx="796500" cy="796500"/>
            </a:xfrm>
            <a:prstGeom prst="star16">
              <a:avLst>
                <a:gd name="adj" fmla="val 37500"/>
              </a:avLst>
            </a:prstGeom>
            <a:noFill/>
            <a:ln w="19050" cap="flat" cmpd="sng">
              <a:solidFill>
                <a:schemeClr val="dk1"/>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None/>
              </a:pPr>
              <a:endParaRPr sz="3000">
                <a:solidFill>
                  <a:schemeClr val="dk1"/>
                </a:solidFill>
                <a:latin typeface="Dela Gothic One"/>
                <a:ea typeface="Dela Gothic One"/>
                <a:cs typeface="Dela Gothic One"/>
                <a:sym typeface="Dela Gothic One"/>
              </a:endParaRPr>
            </a:p>
          </p:txBody>
        </p:sp>
      </p:grpSp>
      <p:sp>
        <p:nvSpPr>
          <p:cNvPr id="11650" name="Google Shape;11650;g30531508078_0_20868"/>
          <p:cNvSpPr/>
          <p:nvPr/>
        </p:nvSpPr>
        <p:spPr>
          <a:xfrm>
            <a:off x="2238263" y="227450"/>
            <a:ext cx="269400" cy="269400"/>
          </a:xfrm>
          <a:prstGeom prst="star4">
            <a:avLst>
              <a:gd name="adj" fmla="val 17090"/>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1" name="Google Shape;11651;g30531508078_0_20868"/>
          <p:cNvSpPr/>
          <p:nvPr/>
        </p:nvSpPr>
        <p:spPr>
          <a:xfrm>
            <a:off x="7925000" y="4170620"/>
            <a:ext cx="339000" cy="413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52" name="Google Shape;11652;g30531508078_0_20868"/>
          <p:cNvGrpSpPr/>
          <p:nvPr/>
        </p:nvGrpSpPr>
        <p:grpSpPr>
          <a:xfrm>
            <a:off x="51037" y="3596132"/>
            <a:ext cx="358349" cy="353587"/>
            <a:chOff x="-34421275" y="2631050"/>
            <a:chExt cx="295375" cy="291450"/>
          </a:xfrm>
        </p:grpSpPr>
        <p:sp>
          <p:nvSpPr>
            <p:cNvPr id="11653" name="Google Shape;11653;g30531508078_0_20868"/>
            <p:cNvSpPr/>
            <p:nvPr/>
          </p:nvSpPr>
          <p:spPr>
            <a:xfrm>
              <a:off x="-34421275" y="2639125"/>
              <a:ext cx="288275" cy="283375"/>
            </a:xfrm>
            <a:custGeom>
              <a:avLst/>
              <a:gdLst/>
              <a:ahLst/>
              <a:cxnLst/>
              <a:rect l="l" t="t" r="r" b="b"/>
              <a:pathLst>
                <a:path w="11531" h="11335" extrusionOk="0">
                  <a:moveTo>
                    <a:pt x="5592" y="717"/>
                  </a:moveTo>
                  <a:cubicBezTo>
                    <a:pt x="5679" y="717"/>
                    <a:pt x="5766" y="749"/>
                    <a:pt x="5829" y="812"/>
                  </a:cubicBezTo>
                  <a:lnTo>
                    <a:pt x="10680" y="5663"/>
                  </a:lnTo>
                  <a:cubicBezTo>
                    <a:pt x="10775" y="5758"/>
                    <a:pt x="10775" y="6010"/>
                    <a:pt x="10680" y="6136"/>
                  </a:cubicBezTo>
                  <a:cubicBezTo>
                    <a:pt x="10617" y="6183"/>
                    <a:pt x="10523" y="6207"/>
                    <a:pt x="10432" y="6207"/>
                  </a:cubicBezTo>
                  <a:cubicBezTo>
                    <a:pt x="10342" y="6207"/>
                    <a:pt x="10255" y="6183"/>
                    <a:pt x="10208" y="6136"/>
                  </a:cubicBezTo>
                  <a:lnTo>
                    <a:pt x="5356" y="1284"/>
                  </a:lnTo>
                  <a:cubicBezTo>
                    <a:pt x="5230" y="1158"/>
                    <a:pt x="5230" y="938"/>
                    <a:pt x="5356" y="812"/>
                  </a:cubicBezTo>
                  <a:cubicBezTo>
                    <a:pt x="5419" y="749"/>
                    <a:pt x="5506" y="717"/>
                    <a:pt x="5592" y="717"/>
                  </a:cubicBezTo>
                  <a:close/>
                  <a:moveTo>
                    <a:pt x="8444" y="7239"/>
                  </a:moveTo>
                  <a:lnTo>
                    <a:pt x="8538" y="7396"/>
                  </a:lnTo>
                  <a:cubicBezTo>
                    <a:pt x="8696" y="7554"/>
                    <a:pt x="8664" y="7806"/>
                    <a:pt x="8475" y="7932"/>
                  </a:cubicBezTo>
                  <a:lnTo>
                    <a:pt x="5923" y="9223"/>
                  </a:lnTo>
                  <a:cubicBezTo>
                    <a:pt x="5873" y="9261"/>
                    <a:pt x="5819" y="9278"/>
                    <a:pt x="5763" y="9278"/>
                  </a:cubicBezTo>
                  <a:cubicBezTo>
                    <a:pt x="5678" y="9278"/>
                    <a:pt x="5590" y="9237"/>
                    <a:pt x="5514" y="9160"/>
                  </a:cubicBezTo>
                  <a:lnTo>
                    <a:pt x="5230" y="8877"/>
                  </a:lnTo>
                  <a:cubicBezTo>
                    <a:pt x="6301" y="8089"/>
                    <a:pt x="7341" y="7617"/>
                    <a:pt x="8444" y="7239"/>
                  </a:cubicBezTo>
                  <a:close/>
                  <a:moveTo>
                    <a:pt x="5230" y="2198"/>
                  </a:moveTo>
                  <a:lnTo>
                    <a:pt x="9294" y="6230"/>
                  </a:lnTo>
                  <a:cubicBezTo>
                    <a:pt x="7908" y="6703"/>
                    <a:pt x="5797" y="7270"/>
                    <a:pt x="3560" y="9381"/>
                  </a:cubicBezTo>
                  <a:lnTo>
                    <a:pt x="2080" y="7932"/>
                  </a:lnTo>
                  <a:cubicBezTo>
                    <a:pt x="3340" y="6608"/>
                    <a:pt x="4285" y="5033"/>
                    <a:pt x="4852" y="3395"/>
                  </a:cubicBezTo>
                  <a:lnTo>
                    <a:pt x="5230" y="2198"/>
                  </a:lnTo>
                  <a:close/>
                  <a:moveTo>
                    <a:pt x="1138" y="8089"/>
                  </a:moveTo>
                  <a:cubicBezTo>
                    <a:pt x="1229" y="8089"/>
                    <a:pt x="1323" y="8121"/>
                    <a:pt x="1386" y="8184"/>
                  </a:cubicBezTo>
                  <a:lnTo>
                    <a:pt x="3308" y="10105"/>
                  </a:lnTo>
                  <a:cubicBezTo>
                    <a:pt x="3434" y="10231"/>
                    <a:pt x="3434" y="10452"/>
                    <a:pt x="3308" y="10578"/>
                  </a:cubicBezTo>
                  <a:cubicBezTo>
                    <a:pt x="3245" y="10641"/>
                    <a:pt x="3159" y="10673"/>
                    <a:pt x="3072" y="10673"/>
                  </a:cubicBezTo>
                  <a:cubicBezTo>
                    <a:pt x="2985" y="10673"/>
                    <a:pt x="2899" y="10641"/>
                    <a:pt x="2836" y="10578"/>
                  </a:cubicBezTo>
                  <a:lnTo>
                    <a:pt x="914" y="8656"/>
                  </a:lnTo>
                  <a:cubicBezTo>
                    <a:pt x="788" y="8530"/>
                    <a:pt x="788" y="8278"/>
                    <a:pt x="914" y="8184"/>
                  </a:cubicBezTo>
                  <a:cubicBezTo>
                    <a:pt x="961" y="8121"/>
                    <a:pt x="1048" y="8089"/>
                    <a:pt x="1138" y="8089"/>
                  </a:cubicBezTo>
                  <a:close/>
                  <a:moveTo>
                    <a:pt x="5565" y="0"/>
                  </a:moveTo>
                  <a:cubicBezTo>
                    <a:pt x="5301" y="0"/>
                    <a:pt x="5041" y="103"/>
                    <a:pt x="4852" y="307"/>
                  </a:cubicBezTo>
                  <a:cubicBezTo>
                    <a:pt x="4474" y="654"/>
                    <a:pt x="4442" y="1158"/>
                    <a:pt x="4694" y="1568"/>
                  </a:cubicBezTo>
                  <a:lnTo>
                    <a:pt x="4159" y="3143"/>
                  </a:lnTo>
                  <a:cubicBezTo>
                    <a:pt x="3655" y="4655"/>
                    <a:pt x="2710" y="6199"/>
                    <a:pt x="1575" y="7428"/>
                  </a:cubicBezTo>
                  <a:cubicBezTo>
                    <a:pt x="1422" y="7357"/>
                    <a:pt x="1259" y="7321"/>
                    <a:pt x="1100" y="7321"/>
                  </a:cubicBezTo>
                  <a:cubicBezTo>
                    <a:pt x="834" y="7321"/>
                    <a:pt x="575" y="7420"/>
                    <a:pt x="378" y="7617"/>
                  </a:cubicBezTo>
                  <a:cubicBezTo>
                    <a:pt x="0" y="8026"/>
                    <a:pt x="0" y="8688"/>
                    <a:pt x="378" y="9066"/>
                  </a:cubicBezTo>
                  <a:lnTo>
                    <a:pt x="2363" y="11051"/>
                  </a:lnTo>
                  <a:cubicBezTo>
                    <a:pt x="2552" y="11240"/>
                    <a:pt x="2820" y="11334"/>
                    <a:pt x="3088" y="11334"/>
                  </a:cubicBezTo>
                  <a:cubicBezTo>
                    <a:pt x="3356" y="11334"/>
                    <a:pt x="3623" y="11240"/>
                    <a:pt x="3812" y="11051"/>
                  </a:cubicBezTo>
                  <a:cubicBezTo>
                    <a:pt x="4127" y="10736"/>
                    <a:pt x="4222" y="10263"/>
                    <a:pt x="4001" y="9853"/>
                  </a:cubicBezTo>
                  <a:cubicBezTo>
                    <a:pt x="4222" y="9664"/>
                    <a:pt x="4442" y="9475"/>
                    <a:pt x="4694" y="9286"/>
                  </a:cubicBezTo>
                  <a:lnTo>
                    <a:pt x="5041" y="9633"/>
                  </a:lnTo>
                  <a:cubicBezTo>
                    <a:pt x="5238" y="9830"/>
                    <a:pt x="5496" y="9928"/>
                    <a:pt x="5755" y="9928"/>
                  </a:cubicBezTo>
                  <a:cubicBezTo>
                    <a:pt x="5910" y="9928"/>
                    <a:pt x="6065" y="9893"/>
                    <a:pt x="6207" y="9822"/>
                  </a:cubicBezTo>
                  <a:lnTo>
                    <a:pt x="8790" y="8530"/>
                  </a:lnTo>
                  <a:cubicBezTo>
                    <a:pt x="9357" y="8215"/>
                    <a:pt x="9515" y="7459"/>
                    <a:pt x="9137" y="6986"/>
                  </a:cubicBezTo>
                  <a:lnTo>
                    <a:pt x="9893" y="6766"/>
                  </a:lnTo>
                  <a:cubicBezTo>
                    <a:pt x="10050" y="6858"/>
                    <a:pt x="10229" y="6906"/>
                    <a:pt x="10412" y="6906"/>
                  </a:cubicBezTo>
                  <a:cubicBezTo>
                    <a:pt x="10668" y="6906"/>
                    <a:pt x="10932" y="6811"/>
                    <a:pt x="11153" y="6608"/>
                  </a:cubicBezTo>
                  <a:cubicBezTo>
                    <a:pt x="11531" y="6199"/>
                    <a:pt x="11531" y="5537"/>
                    <a:pt x="11153" y="5128"/>
                  </a:cubicBezTo>
                  <a:lnTo>
                    <a:pt x="6301" y="307"/>
                  </a:lnTo>
                  <a:cubicBezTo>
                    <a:pt x="6096" y="103"/>
                    <a:pt x="5829" y="0"/>
                    <a:pt x="55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4" name="Google Shape;11654;g30531508078_0_20868"/>
            <p:cNvSpPr/>
            <p:nvPr/>
          </p:nvSpPr>
          <p:spPr>
            <a:xfrm>
              <a:off x="-34181850" y="2644625"/>
              <a:ext cx="41775" cy="41575"/>
            </a:xfrm>
            <a:custGeom>
              <a:avLst/>
              <a:gdLst/>
              <a:ahLst/>
              <a:cxnLst/>
              <a:rect l="l" t="t" r="r" b="b"/>
              <a:pathLst>
                <a:path w="1671" h="1663" extrusionOk="0">
                  <a:moveTo>
                    <a:pt x="1328" y="1"/>
                  </a:moveTo>
                  <a:cubicBezTo>
                    <a:pt x="1237" y="1"/>
                    <a:pt x="1151" y="40"/>
                    <a:pt x="1103" y="119"/>
                  </a:cubicBezTo>
                  <a:lnTo>
                    <a:pt x="95" y="1096"/>
                  </a:lnTo>
                  <a:cubicBezTo>
                    <a:pt x="1" y="1222"/>
                    <a:pt x="1" y="1442"/>
                    <a:pt x="95" y="1568"/>
                  </a:cubicBezTo>
                  <a:cubicBezTo>
                    <a:pt x="158" y="1631"/>
                    <a:pt x="253" y="1663"/>
                    <a:pt x="343" y="1663"/>
                  </a:cubicBezTo>
                  <a:cubicBezTo>
                    <a:pt x="434" y="1663"/>
                    <a:pt x="521" y="1631"/>
                    <a:pt x="568" y="1568"/>
                  </a:cubicBezTo>
                  <a:lnTo>
                    <a:pt x="1576" y="592"/>
                  </a:lnTo>
                  <a:cubicBezTo>
                    <a:pt x="1671" y="466"/>
                    <a:pt x="1671" y="213"/>
                    <a:pt x="1576" y="119"/>
                  </a:cubicBezTo>
                  <a:cubicBezTo>
                    <a:pt x="1513" y="40"/>
                    <a:pt x="1418" y="1"/>
                    <a:pt x="13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5" name="Google Shape;11655;g30531508078_0_20868"/>
            <p:cNvSpPr/>
            <p:nvPr/>
          </p:nvSpPr>
          <p:spPr>
            <a:xfrm>
              <a:off x="-34217275" y="2631050"/>
              <a:ext cx="17350" cy="41775"/>
            </a:xfrm>
            <a:custGeom>
              <a:avLst/>
              <a:gdLst/>
              <a:ahLst/>
              <a:cxnLst/>
              <a:rect l="l" t="t" r="r" b="b"/>
              <a:pathLst>
                <a:path w="694" h="1671" extrusionOk="0">
                  <a:moveTo>
                    <a:pt x="347" y="0"/>
                  </a:moveTo>
                  <a:cubicBezTo>
                    <a:pt x="158" y="0"/>
                    <a:pt x="0" y="158"/>
                    <a:pt x="0" y="347"/>
                  </a:cubicBezTo>
                  <a:lnTo>
                    <a:pt x="0" y="1324"/>
                  </a:lnTo>
                  <a:cubicBezTo>
                    <a:pt x="0" y="1513"/>
                    <a:pt x="158" y="1670"/>
                    <a:pt x="347" y="1670"/>
                  </a:cubicBezTo>
                  <a:cubicBezTo>
                    <a:pt x="536" y="1670"/>
                    <a:pt x="693" y="1513"/>
                    <a:pt x="693" y="1324"/>
                  </a:cubicBezTo>
                  <a:lnTo>
                    <a:pt x="693" y="347"/>
                  </a:lnTo>
                  <a:cubicBezTo>
                    <a:pt x="693" y="158"/>
                    <a:pt x="536" y="0"/>
                    <a:pt x="34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6" name="Google Shape;11656;g30531508078_0_20868"/>
            <p:cNvSpPr/>
            <p:nvPr/>
          </p:nvSpPr>
          <p:spPr>
            <a:xfrm>
              <a:off x="-34168450" y="2704300"/>
              <a:ext cx="42550" cy="18125"/>
            </a:xfrm>
            <a:custGeom>
              <a:avLst/>
              <a:gdLst/>
              <a:ahLst/>
              <a:cxnLst/>
              <a:rect l="l" t="t" r="r" b="b"/>
              <a:pathLst>
                <a:path w="1702" h="725" extrusionOk="0">
                  <a:moveTo>
                    <a:pt x="347" y="0"/>
                  </a:moveTo>
                  <a:cubicBezTo>
                    <a:pt x="158" y="0"/>
                    <a:pt x="0" y="158"/>
                    <a:pt x="0" y="378"/>
                  </a:cubicBezTo>
                  <a:cubicBezTo>
                    <a:pt x="0" y="567"/>
                    <a:pt x="158" y="725"/>
                    <a:pt x="347" y="725"/>
                  </a:cubicBezTo>
                  <a:lnTo>
                    <a:pt x="1355" y="725"/>
                  </a:lnTo>
                  <a:cubicBezTo>
                    <a:pt x="1544" y="725"/>
                    <a:pt x="1702" y="567"/>
                    <a:pt x="1702" y="378"/>
                  </a:cubicBezTo>
                  <a:cubicBezTo>
                    <a:pt x="1670" y="158"/>
                    <a:pt x="1544" y="0"/>
                    <a:pt x="135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57" name="Google Shape;11657;g30531508078_0_20868"/>
          <p:cNvSpPr/>
          <p:nvPr/>
        </p:nvSpPr>
        <p:spPr>
          <a:xfrm rot="-721">
            <a:off x="8403925" y="-75326"/>
            <a:ext cx="1431000" cy="1635600"/>
          </a:xfrm>
          <a:prstGeom prst="star10">
            <a:avLst>
              <a:gd name="adj" fmla="val 28501"/>
              <a:gd name="hf" fmla="val 105146"/>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8" name="Google Shape;11658;g30531508078_0_20868"/>
          <p:cNvSpPr txBox="1"/>
          <p:nvPr/>
        </p:nvSpPr>
        <p:spPr>
          <a:xfrm>
            <a:off x="3034775" y="4173025"/>
            <a:ext cx="4944600" cy="35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212121"/>
                </a:solidFill>
                <a:latin typeface="Raleway"/>
                <a:ea typeface="Raleway"/>
                <a:cs typeface="Raleway"/>
                <a:sym typeface="Raleway"/>
              </a:rPr>
              <a:t>MINI CAMP: Saturday and Sunday, August 9th-10th</a:t>
            </a:r>
            <a:endParaRPr b="1">
              <a:solidFill>
                <a:srgbClr val="212121"/>
              </a:solidFill>
              <a:latin typeface="Raleway"/>
              <a:ea typeface="Raleway"/>
              <a:cs typeface="Raleway"/>
              <a:sym typeface="Raleway"/>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62"/>
        <p:cNvGrpSpPr/>
        <p:nvPr/>
      </p:nvGrpSpPr>
      <p:grpSpPr>
        <a:xfrm>
          <a:off x="0" y="0"/>
          <a:ext cx="0" cy="0"/>
          <a:chOff x="0" y="0"/>
          <a:chExt cx="0" cy="0"/>
        </a:xfrm>
      </p:grpSpPr>
      <p:sp>
        <p:nvSpPr>
          <p:cNvPr id="11663" name="Google Shape;11663;g30531508078_0_24647"/>
          <p:cNvSpPr txBox="1">
            <a:spLocks noGrp="1"/>
          </p:cNvSpPr>
          <p:nvPr>
            <p:ph type="title"/>
          </p:nvPr>
        </p:nvSpPr>
        <p:spPr>
          <a:xfrm>
            <a:off x="720000" y="173646"/>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212121"/>
                </a:solidFill>
              </a:rPr>
              <a:t>CHEER COSTS</a:t>
            </a:r>
            <a:endParaRPr>
              <a:solidFill>
                <a:srgbClr val="212121"/>
              </a:solidFill>
            </a:endParaRPr>
          </a:p>
        </p:txBody>
      </p:sp>
      <p:sp>
        <p:nvSpPr>
          <p:cNvPr id="11664" name="Google Shape;11664;g30531508078_0_24647"/>
          <p:cNvSpPr txBox="1">
            <a:spLocks noGrp="1"/>
          </p:cNvSpPr>
          <p:nvPr>
            <p:ph type="subTitle" idx="9"/>
          </p:nvPr>
        </p:nvSpPr>
        <p:spPr>
          <a:xfrm>
            <a:off x="1478711" y="1052425"/>
            <a:ext cx="6186600" cy="429900"/>
          </a:xfrm>
          <a:prstGeom prst="rect">
            <a:avLst/>
          </a:prstGeom>
        </p:spPr>
        <p:txBody>
          <a:bodyPr spcFirstLastPara="1" wrap="square" lIns="0" tIns="91425" rIns="0" bIns="91425" anchor="b" anchorCtr="0">
            <a:noAutofit/>
          </a:bodyPr>
          <a:lstStyle/>
          <a:p>
            <a:pPr marL="0" lvl="0" indent="0" algn="ctr" rtl="0">
              <a:spcBef>
                <a:spcPts val="0"/>
              </a:spcBef>
              <a:spcAft>
                <a:spcPts val="0"/>
              </a:spcAft>
              <a:buNone/>
            </a:pPr>
            <a:r>
              <a:rPr lang="en"/>
              <a:t>ALL IN COST: $200</a:t>
            </a:r>
            <a:endParaRPr/>
          </a:p>
        </p:txBody>
      </p:sp>
      <p:sp>
        <p:nvSpPr>
          <p:cNvPr id="11665" name="Google Shape;11665;g30531508078_0_24647"/>
          <p:cNvSpPr txBox="1"/>
          <p:nvPr/>
        </p:nvSpPr>
        <p:spPr>
          <a:xfrm rot="-996451" flipH="1">
            <a:off x="6110825" y="4821405"/>
            <a:ext cx="3715700"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Dela Gothic One"/>
                <a:ea typeface="Dela Gothic One"/>
                <a:cs typeface="Dela Gothic One"/>
                <a:sym typeface="Dela Gothic One"/>
              </a:rPr>
              <a:t>COSTS COSTS COSTS</a:t>
            </a:r>
            <a:endParaRPr>
              <a:solidFill>
                <a:srgbClr val="FFFFFF"/>
              </a:solidFill>
              <a:latin typeface="Dela Gothic One"/>
              <a:ea typeface="Dela Gothic One"/>
              <a:cs typeface="Dela Gothic One"/>
              <a:sym typeface="Dela Gothic One"/>
            </a:endParaRPr>
          </a:p>
        </p:txBody>
      </p:sp>
      <p:sp>
        <p:nvSpPr>
          <p:cNvPr id="11666" name="Google Shape;11666;g30531508078_0_24647"/>
          <p:cNvSpPr txBox="1"/>
          <p:nvPr/>
        </p:nvSpPr>
        <p:spPr>
          <a:xfrm rot="-996521" flipH="1">
            <a:off x="-462128" y="44207"/>
            <a:ext cx="2381456" cy="298986"/>
          </a:xfrm>
          <a:prstGeom prst="rect">
            <a:avLst/>
          </a:pr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FFFFFF"/>
                </a:solidFill>
                <a:latin typeface="Dela Gothic One"/>
                <a:ea typeface="Dela Gothic One"/>
                <a:cs typeface="Dela Gothic One"/>
                <a:sym typeface="Dela Gothic One"/>
              </a:rPr>
              <a:t>COSTS COSTS </a:t>
            </a:r>
            <a:r>
              <a:rPr lang="en">
                <a:solidFill>
                  <a:schemeClr val="dk2"/>
                </a:solidFill>
                <a:latin typeface="Dela Gothic One"/>
                <a:ea typeface="Dela Gothic One"/>
                <a:cs typeface="Dela Gothic One"/>
                <a:sym typeface="Dela Gothic One"/>
              </a:rPr>
              <a:t> </a:t>
            </a:r>
            <a:endParaRPr>
              <a:solidFill>
                <a:schemeClr val="dk2"/>
              </a:solidFill>
              <a:latin typeface="Dela Gothic One"/>
              <a:ea typeface="Dela Gothic One"/>
              <a:cs typeface="Dela Gothic One"/>
              <a:sym typeface="Dela Gothic One"/>
            </a:endParaRPr>
          </a:p>
        </p:txBody>
      </p:sp>
      <p:sp>
        <p:nvSpPr>
          <p:cNvPr id="11667" name="Google Shape;11667;g30531508078_0_24647"/>
          <p:cNvSpPr/>
          <p:nvPr/>
        </p:nvSpPr>
        <p:spPr>
          <a:xfrm>
            <a:off x="121263" y="1056050"/>
            <a:ext cx="269400" cy="269400"/>
          </a:xfrm>
          <a:prstGeom prst="star4">
            <a:avLst>
              <a:gd name="adj" fmla="val 1709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8" name="Google Shape;11668;g30531508078_0_24647"/>
          <p:cNvSpPr/>
          <p:nvPr/>
        </p:nvSpPr>
        <p:spPr>
          <a:xfrm>
            <a:off x="8759963" y="2571750"/>
            <a:ext cx="269400" cy="269400"/>
          </a:xfrm>
          <a:prstGeom prst="star4">
            <a:avLst>
              <a:gd name="adj" fmla="val 17090"/>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9" name="Google Shape;11669;g30531508078_0_24647"/>
          <p:cNvSpPr/>
          <p:nvPr/>
        </p:nvSpPr>
        <p:spPr>
          <a:xfrm rot="-737">
            <a:off x="8418675" y="-69800"/>
            <a:ext cx="1398600" cy="1564800"/>
          </a:xfrm>
          <a:prstGeom prst="star10">
            <a:avLst>
              <a:gd name="adj" fmla="val 28501"/>
              <a:gd name="hf" fmla="val 105146"/>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0" name="Google Shape;11670;g30531508078_0_24647"/>
          <p:cNvSpPr/>
          <p:nvPr/>
        </p:nvSpPr>
        <p:spPr>
          <a:xfrm>
            <a:off x="-613350" y="2474900"/>
            <a:ext cx="1398600" cy="1947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Raleway"/>
              <a:ea typeface="Raleway"/>
              <a:cs typeface="Raleway"/>
              <a:sym typeface="Raleway"/>
            </a:endParaRPr>
          </a:p>
        </p:txBody>
      </p:sp>
      <p:sp>
        <p:nvSpPr>
          <p:cNvPr id="11671" name="Google Shape;11671;g30531508078_0_24647"/>
          <p:cNvSpPr txBox="1">
            <a:spLocks noGrp="1"/>
          </p:cNvSpPr>
          <p:nvPr>
            <p:ph type="subTitle" idx="8"/>
          </p:nvPr>
        </p:nvSpPr>
        <p:spPr>
          <a:xfrm>
            <a:off x="1552750" y="461650"/>
            <a:ext cx="5790600" cy="4229100"/>
          </a:xfrm>
          <a:prstGeom prst="rect">
            <a:avLst/>
          </a:prstGeom>
        </p:spPr>
        <p:txBody>
          <a:bodyPr spcFirstLastPara="1" wrap="square" lIns="0" tIns="91425" rIns="0" bIns="91425" anchor="b" anchorCtr="0">
            <a:noAutofit/>
          </a:bodyPr>
          <a:lstStyle/>
          <a:p>
            <a:pPr marL="0" lvl="0" indent="0" algn="ctr" rtl="0">
              <a:spcBef>
                <a:spcPts val="0"/>
              </a:spcBef>
              <a:spcAft>
                <a:spcPts val="0"/>
              </a:spcAft>
              <a:buNone/>
            </a:pPr>
            <a:r>
              <a:rPr lang="en" sz="1600">
                <a:solidFill>
                  <a:srgbClr val="000000"/>
                </a:solidFill>
              </a:rPr>
              <a:t>INCLUDED: </a:t>
            </a:r>
            <a:endParaRPr sz="1600">
              <a:solidFill>
                <a:srgbClr val="000000"/>
              </a:solidFill>
            </a:endParaRPr>
          </a:p>
          <a:p>
            <a:pPr marL="0" lvl="0" indent="0" algn="ctr" rtl="0">
              <a:spcBef>
                <a:spcPts val="0"/>
              </a:spcBef>
              <a:spcAft>
                <a:spcPts val="0"/>
              </a:spcAft>
              <a:buNone/>
            </a:pPr>
            <a:r>
              <a:rPr lang="en" sz="1600">
                <a:solidFill>
                  <a:srgbClr val="000000"/>
                </a:solidFill>
              </a:rPr>
              <a:t>-Uniform</a:t>
            </a:r>
            <a:endParaRPr sz="1600">
              <a:solidFill>
                <a:srgbClr val="000000"/>
              </a:solidFill>
            </a:endParaRPr>
          </a:p>
          <a:p>
            <a:pPr marL="0" lvl="0" indent="0" algn="ctr" rtl="0">
              <a:spcBef>
                <a:spcPts val="0"/>
              </a:spcBef>
              <a:spcAft>
                <a:spcPts val="0"/>
              </a:spcAft>
              <a:buNone/>
            </a:pPr>
            <a:r>
              <a:rPr lang="en" sz="1600">
                <a:solidFill>
                  <a:srgbClr val="000000"/>
                </a:solidFill>
              </a:rPr>
              <a:t>-Body Liner</a:t>
            </a:r>
            <a:endParaRPr sz="1600">
              <a:solidFill>
                <a:srgbClr val="000000"/>
              </a:solidFill>
            </a:endParaRPr>
          </a:p>
          <a:p>
            <a:pPr marL="0" lvl="0" indent="0" algn="ctr" rtl="0">
              <a:spcBef>
                <a:spcPts val="0"/>
              </a:spcBef>
              <a:spcAft>
                <a:spcPts val="0"/>
              </a:spcAft>
              <a:buNone/>
            </a:pPr>
            <a:r>
              <a:rPr lang="en" sz="1600">
                <a:solidFill>
                  <a:srgbClr val="000000"/>
                </a:solidFill>
              </a:rPr>
              <a:t>-Game Day Bow</a:t>
            </a:r>
            <a:endParaRPr sz="1600">
              <a:solidFill>
                <a:srgbClr val="000000"/>
              </a:solidFill>
            </a:endParaRPr>
          </a:p>
          <a:p>
            <a:pPr marL="0" lvl="0" indent="0" algn="ctr" rtl="0">
              <a:spcBef>
                <a:spcPts val="0"/>
              </a:spcBef>
              <a:spcAft>
                <a:spcPts val="0"/>
              </a:spcAft>
              <a:buNone/>
            </a:pPr>
            <a:r>
              <a:rPr lang="en" sz="1600">
                <a:solidFill>
                  <a:srgbClr val="000000"/>
                </a:solidFill>
              </a:rPr>
              <a:t>-Pink Bow</a:t>
            </a:r>
            <a:endParaRPr sz="1600">
              <a:solidFill>
                <a:srgbClr val="000000"/>
              </a:solidFill>
            </a:endParaRPr>
          </a:p>
          <a:p>
            <a:pPr marL="0" lvl="0" indent="0" algn="ctr" rtl="0">
              <a:spcBef>
                <a:spcPts val="0"/>
              </a:spcBef>
              <a:spcAft>
                <a:spcPts val="0"/>
              </a:spcAft>
              <a:buNone/>
            </a:pPr>
            <a:r>
              <a:rPr lang="en" sz="1600">
                <a:solidFill>
                  <a:srgbClr val="000000"/>
                </a:solidFill>
              </a:rPr>
              <a:t>-Poms</a:t>
            </a:r>
            <a:endParaRPr sz="1600">
              <a:solidFill>
                <a:srgbClr val="000000"/>
              </a:solidFill>
            </a:endParaRPr>
          </a:p>
          <a:p>
            <a:pPr marL="0" lvl="0" indent="0" algn="ctr" rtl="0">
              <a:spcBef>
                <a:spcPts val="0"/>
              </a:spcBef>
              <a:spcAft>
                <a:spcPts val="0"/>
              </a:spcAft>
              <a:buNone/>
            </a:pPr>
            <a:r>
              <a:rPr lang="en" sz="1600">
                <a:solidFill>
                  <a:srgbClr val="000000"/>
                </a:solidFill>
              </a:rPr>
              <a:t>-ISAC Registration</a:t>
            </a:r>
            <a:endParaRPr sz="1600">
              <a:solidFill>
                <a:srgbClr val="000000"/>
              </a:solidFill>
            </a:endParaRPr>
          </a:p>
          <a:p>
            <a:pPr marL="0" lvl="0" indent="0" algn="ctr" rtl="0">
              <a:spcBef>
                <a:spcPts val="0"/>
              </a:spcBef>
              <a:spcAft>
                <a:spcPts val="0"/>
              </a:spcAft>
              <a:buNone/>
            </a:pPr>
            <a:endParaRPr sz="1600">
              <a:solidFill>
                <a:srgbClr val="000000"/>
              </a:solidFill>
            </a:endParaRPr>
          </a:p>
          <a:p>
            <a:pPr marL="0" lvl="0" indent="0" algn="ctr" rtl="0">
              <a:spcBef>
                <a:spcPts val="0"/>
              </a:spcBef>
              <a:spcAft>
                <a:spcPts val="0"/>
              </a:spcAft>
              <a:buNone/>
            </a:pPr>
            <a:r>
              <a:rPr lang="en" sz="1600"/>
              <a:t>You are responsible for white no show socks and white cheerleading shoes</a:t>
            </a:r>
            <a:endParaRPr sz="1600"/>
          </a:p>
          <a:p>
            <a:pPr marL="0" lvl="0" indent="0" algn="ctr" rtl="0">
              <a:spcBef>
                <a:spcPts val="0"/>
              </a:spcBef>
              <a:spcAft>
                <a:spcPts val="0"/>
              </a:spcAft>
              <a:buNone/>
            </a:pPr>
            <a:endParaRPr sz="1600">
              <a:solidFill>
                <a:srgbClr val="000000"/>
              </a:solidFill>
            </a:endParaRPr>
          </a:p>
        </p:txBody>
      </p:sp>
    </p:spTree>
  </p:cSld>
  <p:clrMapOvr>
    <a:masterClrMapping/>
  </p:clrMapOvr>
</p:sld>
</file>

<file path=ppt/theme/theme1.xml><?xml version="1.0" encoding="utf-8"?>
<a:theme xmlns:a="http://schemas.openxmlformats.org/drawingml/2006/main" name="Cheer Coach Professional Resume by Slidesgo">
  <a:themeElements>
    <a:clrScheme name="Simple Light">
      <a:dk1>
        <a:srgbClr val="0E59AD"/>
      </a:dk1>
      <a:lt1>
        <a:srgbClr val="F1F1EF"/>
      </a:lt1>
      <a:dk2>
        <a:srgbClr val="E93647"/>
      </a:dk2>
      <a:lt2>
        <a:srgbClr val="FFFFFF"/>
      </a:lt2>
      <a:accent1>
        <a:srgbClr val="FFFFFF"/>
      </a:accent1>
      <a:accent2>
        <a:srgbClr val="FFFFFF"/>
      </a:accent2>
      <a:accent3>
        <a:srgbClr val="FFFFFF"/>
      </a:accent3>
      <a:accent4>
        <a:srgbClr val="FFFFFF"/>
      </a:accent4>
      <a:accent5>
        <a:srgbClr val="FFFFFF"/>
      </a:accent5>
      <a:accent6>
        <a:srgbClr val="FFFFFF"/>
      </a:accent6>
      <a:hlink>
        <a:srgbClr val="0E59A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eer Coach Professional Resume by Slidesgo">
  <a:themeElements>
    <a:clrScheme name="Simple Light">
      <a:dk1>
        <a:srgbClr val="0E59AD"/>
      </a:dk1>
      <a:lt1>
        <a:srgbClr val="F1F1EF"/>
      </a:lt1>
      <a:dk2>
        <a:srgbClr val="E93647"/>
      </a:dk2>
      <a:lt2>
        <a:srgbClr val="FFFFFF"/>
      </a:lt2>
      <a:accent1>
        <a:srgbClr val="FFFFFF"/>
      </a:accent1>
      <a:accent2>
        <a:srgbClr val="FFFFFF"/>
      </a:accent2>
      <a:accent3>
        <a:srgbClr val="FFFFFF"/>
      </a:accent3>
      <a:accent4>
        <a:srgbClr val="FFFFFF"/>
      </a:accent4>
      <a:accent5>
        <a:srgbClr val="FFFFFF"/>
      </a:accent5>
      <a:accent6>
        <a:srgbClr val="FFFFFF"/>
      </a:accent6>
      <a:hlink>
        <a:srgbClr val="0E59A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eer Coach Professional Resume by Slidesgo">
  <a:themeElements>
    <a:clrScheme name="Simple Light">
      <a:dk1>
        <a:srgbClr val="0E59AD"/>
      </a:dk1>
      <a:lt1>
        <a:srgbClr val="F1F1EF"/>
      </a:lt1>
      <a:dk2>
        <a:srgbClr val="E93647"/>
      </a:dk2>
      <a:lt2>
        <a:srgbClr val="FFFFFF"/>
      </a:lt2>
      <a:accent1>
        <a:srgbClr val="FFFFFF"/>
      </a:accent1>
      <a:accent2>
        <a:srgbClr val="FFFFFF"/>
      </a:accent2>
      <a:accent3>
        <a:srgbClr val="FFFFFF"/>
      </a:accent3>
      <a:accent4>
        <a:srgbClr val="FFFFFF"/>
      </a:accent4>
      <a:accent5>
        <a:srgbClr val="FFFFFF"/>
      </a:accent5>
      <a:accent6>
        <a:srgbClr val="FFFFFF"/>
      </a:accent6>
      <a:hlink>
        <a:srgbClr val="0E59A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eer Coach Professional Resume by Slidesgo">
  <a:themeElements>
    <a:clrScheme name="Simple Light">
      <a:dk1>
        <a:srgbClr val="0E59AD"/>
      </a:dk1>
      <a:lt1>
        <a:srgbClr val="F1F1EF"/>
      </a:lt1>
      <a:dk2>
        <a:srgbClr val="E93647"/>
      </a:dk2>
      <a:lt2>
        <a:srgbClr val="FFFFFF"/>
      </a:lt2>
      <a:accent1>
        <a:srgbClr val="FFFFFF"/>
      </a:accent1>
      <a:accent2>
        <a:srgbClr val="FFFFFF"/>
      </a:accent2>
      <a:accent3>
        <a:srgbClr val="FFFFFF"/>
      </a:accent3>
      <a:accent4>
        <a:srgbClr val="FFFFFF"/>
      </a:accent4>
      <a:accent5>
        <a:srgbClr val="FFFFFF"/>
      </a:accent5>
      <a:accent6>
        <a:srgbClr val="FFFFFF"/>
      </a:accent6>
      <a:hlink>
        <a:srgbClr val="0E59A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heer Coach Professional Resume by Slidesgo">
  <a:themeElements>
    <a:clrScheme name="Simple Light">
      <a:dk1>
        <a:srgbClr val="0E59AD"/>
      </a:dk1>
      <a:lt1>
        <a:srgbClr val="F1F1EF"/>
      </a:lt1>
      <a:dk2>
        <a:srgbClr val="E93647"/>
      </a:dk2>
      <a:lt2>
        <a:srgbClr val="FFFFFF"/>
      </a:lt2>
      <a:accent1>
        <a:srgbClr val="FFFFFF"/>
      </a:accent1>
      <a:accent2>
        <a:srgbClr val="FFFFFF"/>
      </a:accent2>
      <a:accent3>
        <a:srgbClr val="FFFFFF"/>
      </a:accent3>
      <a:accent4>
        <a:srgbClr val="FFFFFF"/>
      </a:accent4>
      <a:accent5>
        <a:srgbClr val="FFFFFF"/>
      </a:accent5>
      <a:accent6>
        <a:srgbClr val="FFFFFF"/>
      </a:accent6>
      <a:hlink>
        <a:srgbClr val="0E59A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heer Coach Professional Resume by Slidesgo">
  <a:themeElements>
    <a:clrScheme name="Simple Light">
      <a:dk1>
        <a:srgbClr val="0E59AD"/>
      </a:dk1>
      <a:lt1>
        <a:srgbClr val="F1F1EF"/>
      </a:lt1>
      <a:dk2>
        <a:srgbClr val="E93647"/>
      </a:dk2>
      <a:lt2>
        <a:srgbClr val="FFFFFF"/>
      </a:lt2>
      <a:accent1>
        <a:srgbClr val="FFFFFF"/>
      </a:accent1>
      <a:accent2>
        <a:srgbClr val="FFFFFF"/>
      </a:accent2>
      <a:accent3>
        <a:srgbClr val="FFFFFF"/>
      </a:accent3>
      <a:accent4>
        <a:srgbClr val="FFFFFF"/>
      </a:accent4>
      <a:accent5>
        <a:srgbClr val="FFFFFF"/>
      </a:accent5>
      <a:accent6>
        <a:srgbClr val="FFFFFF"/>
      </a:accent6>
      <a:hlink>
        <a:srgbClr val="0E59A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2651</TotalTime>
  <Words>428</Words>
  <Application>Microsoft Macintosh PowerPoint</Application>
  <PresentationFormat>On-screen Show (16:9)</PresentationFormat>
  <Paragraphs>88</Paragraphs>
  <Slides>8</Slides>
  <Notes>8</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8</vt:i4>
      </vt:variant>
    </vt:vector>
  </HeadingPairs>
  <TitlesOfParts>
    <vt:vector size="20" baseType="lpstr">
      <vt:lpstr>Dela Gothic One</vt:lpstr>
      <vt:lpstr>Arial</vt:lpstr>
      <vt:lpstr>Lato</vt:lpstr>
      <vt:lpstr>Raleway Medium</vt:lpstr>
      <vt:lpstr>Bebas Neue</vt:lpstr>
      <vt:lpstr>Raleway</vt:lpstr>
      <vt:lpstr>Cheer Coach Professional Resume by Slidesgo</vt:lpstr>
      <vt:lpstr>Cheer Coach Professional Resume by Slidesgo</vt:lpstr>
      <vt:lpstr>Cheer Coach Professional Resume by Slidesgo</vt:lpstr>
      <vt:lpstr>Cheer Coach Professional Resume by Slidesgo</vt:lpstr>
      <vt:lpstr>Cheer Coach Professional Resume by Slidesgo</vt:lpstr>
      <vt:lpstr>Cheer Coach Professional Resume by Slidesgo</vt:lpstr>
      <vt:lpstr>DJBD CHEER 2025-26</vt:lpstr>
      <vt:lpstr>01</vt:lpstr>
      <vt:lpstr>OUR MISSION</vt:lpstr>
      <vt:lpstr>2025 DJBD TEAMS</vt:lpstr>
      <vt:lpstr>TAM</vt:lpstr>
      <vt:lpstr>These coaches have been specifically selected by us based on their skill, dedication, attitude, teaching abilities and love of working with kids! Our goal is to ensure athletes are learning correct techniques and building a solid foundation to grow on. First and foremost, cheerleading is FUN!</vt:lpstr>
      <vt:lpstr>PRACTICES</vt:lpstr>
      <vt:lpstr>CHEER COSTS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Kassandra C Salas</cp:lastModifiedBy>
  <cp:revision>2</cp:revision>
  <dcterms:modified xsi:type="dcterms:W3CDTF">2025-05-16T21:47:46Z</dcterms:modified>
</cp:coreProperties>
</file>