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132A7A-C91C-4450-A1E9-D1D98ED126C2}">
  <a:tblStyle styleId="{E4132A7A-C91C-4450-A1E9-D1D98ED12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8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bf4bbea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2bf4bbea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bf4bbeae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2bf4bbeae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2bf4bbeae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2bf4bbeae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2bf4bbeae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2bf4bbeae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2bf4bbeae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2bf4bbeae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2bf4bbeae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2bf4bbeae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2bf4bbeae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2bf4bbeae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2bf4bbeae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2bf4bbeae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2bf4bbea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2bf4bbea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2bf4bbea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2bf4bbea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f3cac52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f3cac52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2bf4bbea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2bf4bbea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2bf4bbea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2bf4bbea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bf4bbea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bf4bbea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2bf4bbea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2bf4bbeae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2bf4bbeae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2bf4bbeae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bf4bbeae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bf4bbeae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hx0jIh1nk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1BIPvAZLC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IO5gOzkGW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6uOwvS3KQ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MJSFr8iK5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300" y="4434150"/>
            <a:ext cx="1418700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1700" y="228600"/>
            <a:ext cx="3036100" cy="11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2181375"/>
            <a:ext cx="5653800" cy="26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Seacoast United/Exeter Hawks</a:t>
            </a:r>
            <a:endParaRPr sz="36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457200" lvl="0" indent="-431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Black"/>
              <a:buChar char="-"/>
            </a:pPr>
            <a:r>
              <a:rPr lang="en-GB" sz="32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Home Workout Plan -</a:t>
            </a:r>
            <a:endParaRPr sz="32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13716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April 6th - 12th 2020</a:t>
            </a:r>
            <a:endParaRPr sz="1800" dirty="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775" y="316000"/>
            <a:ext cx="1689682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xeter Youth Soccer Association">
            <a:extLst>
              <a:ext uri="{FF2B5EF4-FFF2-40B4-BE49-F238E27FC236}">
                <a16:creationId xmlns:a16="http://schemas.microsoft.com/office/drawing/2014/main" id="{05B4E34D-049D-4C76-B991-EE2ECEBD0E3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44" y="1485723"/>
            <a:ext cx="1354211" cy="130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Sprint Endurance Workout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6" name="Google Shape;136;p22"/>
          <p:cNvCxnSpPr/>
          <p:nvPr/>
        </p:nvCxnSpPr>
        <p:spPr>
          <a:xfrm>
            <a:off x="251700" y="1010825"/>
            <a:ext cx="5896500" cy="48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p22"/>
          <p:cNvSpPr txBox="1"/>
          <p:nvPr/>
        </p:nvSpPr>
        <p:spPr>
          <a:xfrm>
            <a:off x="5010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Thursday ~</a:t>
            </a:r>
            <a:endParaRPr i="1"/>
          </a:p>
        </p:txBody>
      </p:sp>
      <p:sp>
        <p:nvSpPr>
          <p:cNvPr id="138" name="Google Shape;138;p22"/>
          <p:cNvSpPr txBox="1"/>
          <p:nvPr/>
        </p:nvSpPr>
        <p:spPr>
          <a:xfrm>
            <a:off x="625200" y="4120425"/>
            <a:ext cx="83874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b="1"/>
              <a:t>Sprint through whole course back and forth 6 times as fast as you can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b="1"/>
              <a:t>1 Minute Active Rest: 30 seconds Sit-Ups, 30 seconds Plank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b="1"/>
              <a:t>15 second rest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b="1"/>
              <a:t>Repeat 6 times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800" y="1258488"/>
            <a:ext cx="5153100" cy="286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23A82F6B-4264-4300-B745-8580584AF8B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Core Workout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6" name="Google Shape;146;p23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23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Tuesday &amp; Thursday ~</a:t>
            </a:r>
            <a:endParaRPr i="1"/>
          </a:p>
        </p:txBody>
      </p:sp>
      <p:sp>
        <p:nvSpPr>
          <p:cNvPr id="148" name="Google Shape;148;p23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complete 1 set of all 9 activities, before taking a 2 minute rest.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 Repeat this process for a total of </a:t>
            </a:r>
            <a:r>
              <a:rPr lang="en-GB" b="1">
                <a:solidFill>
                  <a:srgbClr val="FF0000"/>
                </a:solidFill>
              </a:rPr>
              <a:t>3 times</a:t>
            </a:r>
            <a:r>
              <a:rPr lang="en-GB" b="1"/>
              <a:t>**</a:t>
            </a:r>
            <a:endParaRPr b="1"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2046063"/>
            <a:ext cx="3576563" cy="294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40FBD958-1CAE-44A2-B612-4A6FC15CC6F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Upper Body Workout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56" name="Google Shape;156;p24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4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Tuesday ~</a:t>
            </a:r>
            <a:endParaRPr i="1"/>
          </a:p>
        </p:txBody>
      </p:sp>
      <p:sp>
        <p:nvSpPr>
          <p:cNvPr id="158" name="Google Shape;158;p24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complete 1 set of all 3 activities, before taking a 2 minute rest.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Repeat this process for a total of </a:t>
            </a:r>
            <a:r>
              <a:rPr lang="en-GB" b="1">
                <a:solidFill>
                  <a:srgbClr val="FF0000"/>
                </a:solidFill>
              </a:rPr>
              <a:t>3 times</a:t>
            </a:r>
            <a:r>
              <a:rPr lang="en-GB" b="1"/>
              <a:t>***</a:t>
            </a:r>
            <a:endParaRPr b="1"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2046063"/>
            <a:ext cx="3918344" cy="294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51B020BD-CFD4-4341-A4D5-D54419585D4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Lower Body Workout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6" name="Google Shape;166;p25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25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Thursday ~</a:t>
            </a:r>
            <a:endParaRPr i="1"/>
          </a:p>
        </p:txBody>
      </p:sp>
      <p:sp>
        <p:nvSpPr>
          <p:cNvPr id="168" name="Google Shape;168;p25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complete 1 set of all 6 activities, before taking a 2 minute rest.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Repeat this process for a total of </a:t>
            </a:r>
            <a:r>
              <a:rPr lang="en-GB" b="1">
                <a:solidFill>
                  <a:srgbClr val="FF0000"/>
                </a:solidFill>
              </a:rPr>
              <a:t>3 times</a:t>
            </a:r>
            <a:r>
              <a:rPr lang="en-GB" b="1"/>
              <a:t>***</a:t>
            </a:r>
            <a:endParaRPr b="1"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2046062"/>
            <a:ext cx="3518746" cy="294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BBF118B4-4A78-4EB1-9134-041E2E79D0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Full Body Stretch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177" name="Google Shape;177;p26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26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Wednesday ~</a:t>
            </a:r>
            <a:endParaRPr i="1"/>
          </a:p>
        </p:txBody>
      </p:sp>
      <p:pic>
        <p:nvPicPr>
          <p:cNvPr id="179" name="Google Shape;179;p26" descr="https://www.EkhartYoga.com Yoga Full Body Stretch Move through a few Yoga poses to stretch the whole body out in a short time&#10;&#10;&#10;Please subscribe to my channel here: http://bit.ly/uFapcc&#10;Go to my channels:&#10;http://www.youtube.com/yogatic&#10;http://www.youtube.com/EkhartYoga&#10;&#10;Follow me on Facebook :&#10;http://www.facebook.com/EkhartYoga&#10;&#10;Follow me on Twitter:&#10;http://www.twitter.com/EkhartYoga&#10;&#10;Follow me on Pinterest:&#10;http://pinterest.com/ekhartyoga/&#10;&#10;Look me up on Google+  :&#10;http://www.gplus.to/EkhartYoga" title="Yoga Full Body Stret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4668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08029DF5-723B-4A23-9905-7953DBD24C8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Cool Down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86" name="Google Shape;186;p27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27"/>
          <p:cNvSpPr txBox="1"/>
          <p:nvPr/>
        </p:nvSpPr>
        <p:spPr>
          <a:xfrm>
            <a:off x="3486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Mon, Tues, Thurs and Fri ~</a:t>
            </a:r>
            <a:endParaRPr i="1"/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000" y="1632150"/>
            <a:ext cx="1779100" cy="11663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1413" y="1632150"/>
            <a:ext cx="1782032" cy="12348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9975" y="1675063"/>
            <a:ext cx="1782025" cy="114902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2000" y="3042913"/>
            <a:ext cx="1779100" cy="117433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8837" y="3120625"/>
            <a:ext cx="1711149" cy="11663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7825" y="3083375"/>
            <a:ext cx="1711150" cy="11119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4" name="Google Shape;194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80750" y="4461650"/>
            <a:ext cx="4817280" cy="5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xeter Youth Soccer Association">
            <a:extLst>
              <a:ext uri="{FF2B5EF4-FFF2-40B4-BE49-F238E27FC236}">
                <a16:creationId xmlns:a16="http://schemas.microsoft.com/office/drawing/2014/main" id="{3C6711C1-9A1A-4883-B068-1C4FC0D5E45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Soccer Homework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311700" y="1402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Create an Action Plan with Individual Goals to identify areas you want/need to improve as a player. When setting these goals, please analyze yourself in all 4 phases of the game: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Attacking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Defending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Transition: Defending to Attacking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Transition: Attacking to Defending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These Individual Goals can be related to the Technical, Tactical, Physical &amp; Psychological aspect of the game.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The goals can be Short-Term Goals (1-5 months), Mid-Term Goals (6-12 months) or Long-Term Goals (1 year plus)</a:t>
            </a:r>
            <a:endParaRPr sz="12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 i="1">
                <a:solidFill>
                  <a:srgbClr val="000000"/>
                </a:solidFill>
              </a:rPr>
              <a:t>(A template of how to set up the Individual Action Plan can be seen on the following slide)</a:t>
            </a:r>
            <a:endParaRPr sz="1200" i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</a:rPr>
              <a:t>Please email your Action Plan, along with your 5k time to your Head Coach by Friday.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cxnSp>
        <p:nvCxnSpPr>
          <p:cNvPr id="202" name="Google Shape;202;p28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3" name="Google Shape;203;p28"/>
          <p:cNvSpPr txBox="1"/>
          <p:nvPr/>
        </p:nvSpPr>
        <p:spPr>
          <a:xfrm>
            <a:off x="518225" y="95007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Wednesday ~</a:t>
            </a:r>
            <a:endParaRPr i="1"/>
          </a:p>
        </p:txBody>
      </p:sp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89544160-D3B0-46D2-A019-C7D98FEAA4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Soccer Homework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type="body" idx="1"/>
          </p:nvPr>
        </p:nvSpPr>
        <p:spPr>
          <a:xfrm>
            <a:off x="311700" y="1402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cxnSp>
        <p:nvCxnSpPr>
          <p:cNvPr id="211" name="Google Shape;211;p29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Google Shape;212;p29"/>
          <p:cNvSpPr txBox="1"/>
          <p:nvPr/>
        </p:nvSpPr>
        <p:spPr>
          <a:xfrm>
            <a:off x="518225" y="95007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Wednesday ~</a:t>
            </a:r>
            <a:endParaRPr i="1"/>
          </a:p>
        </p:txBody>
      </p:sp>
      <p:graphicFrame>
        <p:nvGraphicFramePr>
          <p:cNvPr id="213" name="Google Shape;213;p29"/>
          <p:cNvGraphicFramePr/>
          <p:nvPr/>
        </p:nvGraphicFramePr>
        <p:xfrm>
          <a:off x="518200" y="1619250"/>
          <a:ext cx="7972600" cy="2984225"/>
        </p:xfrm>
        <a:graphic>
          <a:graphicData uri="http://schemas.openxmlformats.org/drawingml/2006/table">
            <a:tbl>
              <a:tblPr>
                <a:noFill/>
                <a:tableStyleId>{E4132A7A-C91C-4450-A1E9-D1D98ED126C2}</a:tableStyleId>
              </a:tblPr>
              <a:tblGrid>
                <a:gridCol w="199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Individual Goal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How am I going to achieve it?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How can I measure/analyze my success?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Target Date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06495078-5107-44D1-9B4A-AE19D27727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latin typeface="Raleway"/>
                <a:ea typeface="Raleway"/>
                <a:cs typeface="Raleway"/>
                <a:sym typeface="Raleway"/>
              </a:rPr>
              <a:t>Stay Safe &amp; Stay Fit</a:t>
            </a:r>
            <a:endParaRPr sz="36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150" y="2348526"/>
            <a:ext cx="2527850" cy="1034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30"/>
          <p:cNvCxnSpPr/>
          <p:nvPr/>
        </p:nvCxnSpPr>
        <p:spPr>
          <a:xfrm rot="10800000" flipH="1">
            <a:off x="2167050" y="1170100"/>
            <a:ext cx="4767300" cy="48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1" name="Google Shape;22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300" y="4434150"/>
            <a:ext cx="1418700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34150"/>
            <a:ext cx="1090652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91AE41C0-D799-4632-8349-7A8712143E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5001"/>
            <a:ext cx="1850100" cy="1521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Seacoast United &amp; Nike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550" y="228600"/>
            <a:ext cx="2674450" cy="101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251700" y="1010825"/>
            <a:ext cx="5827200" cy="66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453825" y="94992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400" y="1243500"/>
            <a:ext cx="7190400" cy="35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1E33F246-4C91-48E5-B587-C7B28AADAA7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82" y="1408675"/>
            <a:ext cx="1328435" cy="1357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Seacoast United Home Workout Plan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182900" y="1218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The Seacoast United Home Workout will consist of a 5-Day Plan to keep our players active in this time away from Team Training Sessions. The activities we have are all designed so players can perform on their own in a limited space, so should be accessible for all our players.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The Home Workout Weekly Plan will consist of the following: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Dynamic Warm Up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Cool Down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Aerobic Workout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Technical Based Workout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Core Workout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Upper Body Workout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Lower Body Workout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Yoga Workout</a:t>
            </a:r>
            <a:endParaRPr sz="1200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-"/>
            </a:pPr>
            <a:r>
              <a:rPr lang="en-GB" sz="1200">
                <a:solidFill>
                  <a:srgbClr val="000000"/>
                </a:solidFill>
              </a:rPr>
              <a:t>Soccer Homework</a:t>
            </a:r>
            <a:endParaRPr sz="1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This presentation will include a weekly schedule, plus descriptions of the activities we would like the players to perform in each of the workouts.</a:t>
            </a:r>
            <a:endParaRPr sz="1200">
              <a:solidFill>
                <a:srgbClr val="000000"/>
              </a:solidFill>
            </a:endParaRPr>
          </a:p>
        </p:txBody>
      </p:sp>
      <p:cxnSp>
        <p:nvCxnSpPr>
          <p:cNvPr id="74" name="Google Shape;74;p15"/>
          <p:cNvCxnSpPr/>
          <p:nvPr/>
        </p:nvCxnSpPr>
        <p:spPr>
          <a:xfrm>
            <a:off x="251700" y="1010825"/>
            <a:ext cx="5827200" cy="66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5"/>
          <p:cNvSpPr txBox="1"/>
          <p:nvPr/>
        </p:nvSpPr>
        <p:spPr>
          <a:xfrm>
            <a:off x="453825" y="94992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69432970-83D2-4CF4-9EC4-F65BD9DF6E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86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Weekly Schedule (4/6-4/10)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2" name="Google Shape;82;p16"/>
          <p:cNvCxnSpPr/>
          <p:nvPr/>
        </p:nvCxnSpPr>
        <p:spPr>
          <a:xfrm>
            <a:off x="258600" y="1010825"/>
            <a:ext cx="4697100" cy="81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3" name="Google Shape;83;p16"/>
          <p:cNvGraphicFramePr/>
          <p:nvPr/>
        </p:nvGraphicFramePr>
        <p:xfrm>
          <a:off x="650213" y="1383800"/>
          <a:ext cx="7691175" cy="3475825"/>
        </p:xfrm>
        <a:graphic>
          <a:graphicData uri="http://schemas.openxmlformats.org/drawingml/2006/table">
            <a:tbl>
              <a:tblPr>
                <a:noFill/>
                <a:tableStyleId>{E4132A7A-C91C-4450-A1E9-D1D98ED126C2}</a:tableStyleId>
              </a:tblPr>
              <a:tblGrid>
                <a:gridCol w="158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Monday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30th March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Tuesday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31st March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Wednesday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1st April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Thursday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2nd April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Friday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3rd April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Full Body Stretch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Technical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Technical Workout 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Soccer Homework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Technical Workout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Technical Workout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Aerobic Workout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(5k Timed Run)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Core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Aerobic Workout </a:t>
                      </a:r>
                      <a:endParaRPr sz="1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(Sprint Exercises)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Core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Upper Body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Lower Body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 descr="Exeter Youth Soccer Association">
            <a:extLst>
              <a:ext uri="{FF2B5EF4-FFF2-40B4-BE49-F238E27FC236}">
                <a16:creationId xmlns:a16="http://schemas.microsoft.com/office/drawing/2014/main" id="{58039051-5291-4235-A6D8-93D0345D09D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Dynamic Warm Up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0" name="Google Shape;90;p17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17"/>
          <p:cNvSpPr txBox="1"/>
          <p:nvPr/>
        </p:nvSpPr>
        <p:spPr>
          <a:xfrm>
            <a:off x="5772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Mon, Tues, Thurs and Fri ~</a:t>
            </a:r>
            <a:endParaRPr i="1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75" y="1633150"/>
            <a:ext cx="4067349" cy="32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t="13985"/>
          <a:stretch/>
        </p:blipFill>
        <p:spPr>
          <a:xfrm>
            <a:off x="5123775" y="1710663"/>
            <a:ext cx="3397475" cy="30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9AF132A9-0556-4566-BFB4-89D3F8EEEA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Technical Workout #1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00" name="Google Shape;100;p18"/>
          <p:cNvCxnSpPr/>
          <p:nvPr/>
        </p:nvCxnSpPr>
        <p:spPr>
          <a:xfrm>
            <a:off x="251700" y="1010825"/>
            <a:ext cx="5300100" cy="57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8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Monday, Tuesday, Thursday, Friday ~</a:t>
            </a:r>
            <a:endParaRPr i="1"/>
          </a:p>
        </p:txBody>
      </p:sp>
      <p:pic>
        <p:nvPicPr>
          <p:cNvPr id="102" name="Google Shape;102;p18" title="Seacoast United Home Workout: Technical Skill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600" y="13959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DB4A8181-EA0B-4594-AEFD-1DF74B3CBA6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Technical Workout - #2: 1v1 Moves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09" name="Google Shape;109;p19"/>
          <p:cNvCxnSpPr/>
          <p:nvPr/>
        </p:nvCxnSpPr>
        <p:spPr>
          <a:xfrm>
            <a:off x="251700" y="1010825"/>
            <a:ext cx="5300100" cy="57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9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Monday, Tuesday, Thursday, Friday ~</a:t>
            </a:r>
            <a:endParaRPr i="1"/>
          </a:p>
        </p:txBody>
      </p:sp>
      <p:pic>
        <p:nvPicPr>
          <p:cNvPr id="111" name="Google Shape;111;p19" title="Seacoast United Home Workout: 1v1 Mov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959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32E55BEA-170C-4FE3-A0E1-95B37EB8E10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5k Timed Run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20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20"/>
          <p:cNvSpPr txBox="1"/>
          <p:nvPr/>
        </p:nvSpPr>
        <p:spPr>
          <a:xfrm>
            <a:off x="5010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Monday ~</a:t>
            </a:r>
            <a:endParaRPr i="1"/>
          </a:p>
        </p:txBody>
      </p:sp>
      <p:pic>
        <p:nvPicPr>
          <p:cNvPr id="120" name="Google Shape;120;p20" title="Seacoast United Home Workout: 5 km Challeng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6388" y="1545300"/>
            <a:ext cx="4391225" cy="32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443FEAC2-1E6E-4359-86B6-59A12C04A17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Sprint Endurance Workout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21"/>
          <p:cNvSpPr txBox="1"/>
          <p:nvPr/>
        </p:nvSpPr>
        <p:spPr>
          <a:xfrm>
            <a:off x="5010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Thursday ~</a:t>
            </a:r>
            <a:endParaRPr i="1"/>
          </a:p>
        </p:txBody>
      </p:sp>
      <p:pic>
        <p:nvPicPr>
          <p:cNvPr id="129" name="Google Shape;129;p21" title="Seacoast United Home Workout: Speed Train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1317" y="1460275"/>
            <a:ext cx="4301366" cy="32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21978340-2B41-426C-8519-E8A9D85F93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590</Words>
  <Application>Microsoft Office PowerPoint</Application>
  <PresentationFormat>On-screen Show (16:9)</PresentationFormat>
  <Paragraphs>100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Raleway</vt:lpstr>
      <vt:lpstr>Roboto Black</vt:lpstr>
      <vt:lpstr>Simple Light</vt:lpstr>
      <vt:lpstr>PowerPoint Presentation</vt:lpstr>
      <vt:lpstr>Seacoast United &amp; Nike </vt:lpstr>
      <vt:lpstr>Seacoast United Home Workout Plan </vt:lpstr>
      <vt:lpstr>Weekly Schedule (4/6-4/10)</vt:lpstr>
      <vt:lpstr>Dynamic Warm Up</vt:lpstr>
      <vt:lpstr>Technical Workout #1</vt:lpstr>
      <vt:lpstr>Technical Workout - #2: 1v1 Moves</vt:lpstr>
      <vt:lpstr>5k Timed Run </vt:lpstr>
      <vt:lpstr>Sprint Endurance Workout </vt:lpstr>
      <vt:lpstr>Sprint Endurance Workout</vt:lpstr>
      <vt:lpstr>Core Workout </vt:lpstr>
      <vt:lpstr>Upper Body Workout </vt:lpstr>
      <vt:lpstr>Lower Body Workout </vt:lpstr>
      <vt:lpstr>Full Body Stretch</vt:lpstr>
      <vt:lpstr>Cool Down</vt:lpstr>
      <vt:lpstr>Soccer Homework</vt:lpstr>
      <vt:lpstr>Soccer Homework</vt:lpstr>
      <vt:lpstr>Stay Safe &amp; Stay 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</cp:revision>
  <dcterms:modified xsi:type="dcterms:W3CDTF">2020-04-06T22:29:50Z</dcterms:modified>
</cp:coreProperties>
</file>