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A21585-A1C9-4191-9EF1-7F8D71824EE7}" v="71" dt="2026-04-17T20:32:10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4" d="100"/>
          <a:sy n="94" d="100"/>
        </p:scale>
        <p:origin x="280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496484"/>
            <a:ext cx="5829300" cy="31834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086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302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279653"/>
            <a:ext cx="5915025" cy="380364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119286"/>
            <a:ext cx="5915025" cy="20002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928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410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86836"/>
            <a:ext cx="5915025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241551"/>
            <a:ext cx="2901255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340100"/>
            <a:ext cx="2901255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241551"/>
            <a:ext cx="2915543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340100"/>
            <a:ext cx="2915543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51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88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159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316569"/>
            <a:ext cx="3471863" cy="6498167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340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316569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266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887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86834"/>
            <a:ext cx="1478756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86834"/>
            <a:ext cx="4350544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53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B2F4E-D496-4CC5-8EF8-CCE2DB62228D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F17558-AF12-42F4-8B5F-48BE92206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5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E9EDF-A994-4A4D-BD1A-0FA5F8DF16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DA835B-0ED7-45E6-A776-2BD8684984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96F892-9BC1-4DEB-B947-324B7957F8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82" y="-34289"/>
            <a:ext cx="6682154" cy="8680555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6AE1C340-40F2-43AB-AF58-57589805DE6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25067">
            <a:off x="3644213" y="7115601"/>
            <a:ext cx="672732" cy="1110805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13F40C51-B4E4-4AE6-9DCC-0A254DED30EB}"/>
              </a:ext>
            </a:extLst>
          </p:cNvPr>
          <p:cNvSpPr/>
          <p:nvPr/>
        </p:nvSpPr>
        <p:spPr>
          <a:xfrm>
            <a:off x="4334712" y="5846026"/>
            <a:ext cx="529422" cy="32888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/>
              <a:t>Bath</a:t>
            </a:r>
          </a:p>
          <a:p>
            <a:pPr algn="ctr"/>
            <a:r>
              <a:rPr lang="en-US" sz="1050" dirty="0"/>
              <a:t>Room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9012C11C-9825-47CC-AFC3-C3FFEFA82FD3}"/>
              </a:ext>
            </a:extLst>
          </p:cNvPr>
          <p:cNvSpPr/>
          <p:nvPr/>
        </p:nvSpPr>
        <p:spPr>
          <a:xfrm>
            <a:off x="3812499" y="5745007"/>
            <a:ext cx="522214" cy="3288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/>
              <a:t>Office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38097" y="3184837"/>
            <a:ext cx="32048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LITTLE FEET</a:t>
            </a:r>
          </a:p>
          <a:p>
            <a:pPr algn="ctr"/>
            <a:r>
              <a:rPr lang="en-US" dirty="0"/>
              <a:t>SATURDAY</a:t>
            </a:r>
            <a:br>
              <a:rPr lang="en-US" dirty="0"/>
            </a:br>
            <a:r>
              <a:rPr lang="en-US" dirty="0"/>
              <a:t>FIELD</a:t>
            </a:r>
          </a:p>
          <a:p>
            <a:pPr algn="ctr"/>
            <a:r>
              <a:rPr lang="en-US" dirty="0"/>
              <a:t>MAP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423092" y="6645363"/>
            <a:ext cx="1249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806C9359-0D26-4878-85DB-3CBBA51374B6}"/>
              </a:ext>
            </a:extLst>
          </p:cNvPr>
          <p:cNvCxnSpPr/>
          <p:nvPr/>
        </p:nvCxnSpPr>
        <p:spPr>
          <a:xfrm>
            <a:off x="3946362" y="7341683"/>
            <a:ext cx="34217" cy="67186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Arrow: Left 27">
            <a:extLst>
              <a:ext uri="{FF2B5EF4-FFF2-40B4-BE49-F238E27FC236}">
                <a16:creationId xmlns:a16="http://schemas.microsoft.com/office/drawing/2014/main" id="{5213C8E0-8E7C-42B7-B8F0-B975A7A5EF9E}"/>
              </a:ext>
            </a:extLst>
          </p:cNvPr>
          <p:cNvSpPr/>
          <p:nvPr/>
        </p:nvSpPr>
        <p:spPr>
          <a:xfrm>
            <a:off x="145767" y="4926591"/>
            <a:ext cx="2028190" cy="114166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highlight>
                  <a:srgbClr val="000000"/>
                </a:highlight>
              </a:rPr>
              <a:t>Stewart Ave</a:t>
            </a:r>
          </a:p>
          <a:p>
            <a:pPr algn="ctr"/>
            <a:r>
              <a:rPr lang="en-US" dirty="0">
                <a:highlight>
                  <a:srgbClr val="000000"/>
                </a:highlight>
              </a:rPr>
              <a:t>Entrance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0340EE-0607-FA9B-6475-F00EFC57C29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868038" y="7311474"/>
            <a:ext cx="583648" cy="1150068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EABE208-C976-5DB5-260D-E9E31F417439}"/>
              </a:ext>
            </a:extLst>
          </p:cNvPr>
          <p:cNvSpPr txBox="1"/>
          <p:nvPr/>
        </p:nvSpPr>
        <p:spPr>
          <a:xfrm rot="21381176">
            <a:off x="853079" y="7585536"/>
            <a:ext cx="14240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 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112DDEC-C8D0-9176-1C81-BAD341493F1A}"/>
              </a:ext>
            </a:extLst>
          </p:cNvPr>
          <p:cNvSpPr txBox="1"/>
          <p:nvPr/>
        </p:nvSpPr>
        <p:spPr>
          <a:xfrm>
            <a:off x="3451849" y="7447384"/>
            <a:ext cx="1686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	 14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04DC680-509E-B3A8-6275-16E0FC812CF1}"/>
              </a:ext>
            </a:extLst>
          </p:cNvPr>
          <p:cNvCxnSpPr/>
          <p:nvPr/>
        </p:nvCxnSpPr>
        <p:spPr>
          <a:xfrm>
            <a:off x="3884992" y="6489694"/>
            <a:ext cx="34217" cy="67186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0D32B4E-AF95-D848-9921-61B965243449}"/>
              </a:ext>
            </a:extLst>
          </p:cNvPr>
          <p:cNvCxnSpPr>
            <a:cxnSpLocks/>
          </p:cNvCxnSpPr>
          <p:nvPr/>
        </p:nvCxnSpPr>
        <p:spPr>
          <a:xfrm flipV="1">
            <a:off x="3356246" y="6784622"/>
            <a:ext cx="1109368" cy="5649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8" name="Arrow: Left 47">
            <a:extLst>
              <a:ext uri="{FF2B5EF4-FFF2-40B4-BE49-F238E27FC236}">
                <a16:creationId xmlns:a16="http://schemas.microsoft.com/office/drawing/2014/main" id="{A11C59B5-507F-7D8F-C68C-D1B4DF335DAC}"/>
              </a:ext>
            </a:extLst>
          </p:cNvPr>
          <p:cNvSpPr/>
          <p:nvPr/>
        </p:nvSpPr>
        <p:spPr>
          <a:xfrm>
            <a:off x="1201446" y="1562766"/>
            <a:ext cx="2028190" cy="114166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highlight>
                  <a:srgbClr val="000000"/>
                </a:highlight>
              </a:rPr>
              <a:t>School Lot</a:t>
            </a:r>
          </a:p>
          <a:p>
            <a:pPr algn="ctr"/>
            <a:r>
              <a:rPr lang="en-US" dirty="0">
                <a:highlight>
                  <a:srgbClr val="000000"/>
                </a:highlight>
              </a:rPr>
              <a:t>Parking</a:t>
            </a:r>
          </a:p>
        </p:txBody>
      </p:sp>
      <p:sp>
        <p:nvSpPr>
          <p:cNvPr id="50" name="Arrow: Left 49">
            <a:extLst>
              <a:ext uri="{FF2B5EF4-FFF2-40B4-BE49-F238E27FC236}">
                <a16:creationId xmlns:a16="http://schemas.microsoft.com/office/drawing/2014/main" id="{1ED97433-7F8B-E477-BA8E-38B2AAA1830C}"/>
              </a:ext>
            </a:extLst>
          </p:cNvPr>
          <p:cNvSpPr/>
          <p:nvPr/>
        </p:nvSpPr>
        <p:spPr>
          <a:xfrm rot="17960760">
            <a:off x="4330874" y="7120038"/>
            <a:ext cx="2401423" cy="107472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highlight>
                  <a:srgbClr val="000000"/>
                </a:highlight>
              </a:rPr>
              <a:t>Medical</a:t>
            </a:r>
            <a:r>
              <a:rPr lang="en-US" dirty="0"/>
              <a:t> </a:t>
            </a:r>
            <a:r>
              <a:rPr lang="en-US" dirty="0">
                <a:highlight>
                  <a:srgbClr val="000000"/>
                </a:highlight>
              </a:rPr>
              <a:t>lot</a:t>
            </a:r>
          </a:p>
          <a:p>
            <a:pPr algn="ctr"/>
            <a:r>
              <a:rPr lang="en-US" dirty="0">
                <a:highlight>
                  <a:srgbClr val="000000"/>
                </a:highlight>
              </a:rPr>
              <a:t>parking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3E566CB1-535C-2477-313C-16BC40EB1B10}"/>
              </a:ext>
            </a:extLst>
          </p:cNvPr>
          <p:cNvSpPr txBox="1"/>
          <p:nvPr/>
        </p:nvSpPr>
        <p:spPr>
          <a:xfrm>
            <a:off x="4163639" y="5152168"/>
            <a:ext cx="1109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highlight>
                  <a:srgbClr val="FFFF00"/>
                </a:highlight>
              </a:rPr>
              <a:t>Check in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3110BA-D0D0-92D9-C9B8-C0D462A60A4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5883997" y="4901323"/>
            <a:ext cx="363150" cy="775209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1A3CA2C-C31D-7593-465C-9F66FAB8DF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42225">
            <a:off x="5209737" y="5020828"/>
            <a:ext cx="363150" cy="637270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194C5CB-1339-E7CF-F45F-3D39D48E04F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5257976" y="1485977"/>
            <a:ext cx="363150" cy="76093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1B43537-B2F1-734F-D5FB-60728260E9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5343365" y="2094770"/>
            <a:ext cx="363150" cy="76093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AB633A0-3080-DB15-6B2F-426C7F116D2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5452989" y="2625081"/>
            <a:ext cx="363150" cy="76093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F0A7143-B926-4366-DDE0-314CF6D876A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5531981" y="3195517"/>
            <a:ext cx="363150" cy="76093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EB45C66-54DF-DD64-B5EF-54547286022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5621060" y="3783675"/>
            <a:ext cx="363150" cy="775546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DE7B1AD-4F2B-E997-16A7-8E06F5D5BBB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47387">
            <a:off x="5779703" y="4364210"/>
            <a:ext cx="363150" cy="732844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B4504F5-1536-FBA7-C1A9-E091F9E029B0}"/>
              </a:ext>
            </a:extLst>
          </p:cNvPr>
          <p:cNvSpPr txBox="1"/>
          <p:nvPr/>
        </p:nvSpPr>
        <p:spPr>
          <a:xfrm rot="21310032">
            <a:off x="5209267" y="5080426"/>
            <a:ext cx="5313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9030DC-0377-D65F-6B71-6D36517662D0}"/>
              </a:ext>
            </a:extLst>
          </p:cNvPr>
          <p:cNvSpPr txBox="1"/>
          <p:nvPr/>
        </p:nvSpPr>
        <p:spPr>
          <a:xfrm>
            <a:off x="5763474" y="5085047"/>
            <a:ext cx="563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F3BD077-B6E7-6EFB-2525-FD841ACBB290}"/>
              </a:ext>
            </a:extLst>
          </p:cNvPr>
          <p:cNvSpPr txBox="1"/>
          <p:nvPr/>
        </p:nvSpPr>
        <p:spPr>
          <a:xfrm>
            <a:off x="5678728" y="4554735"/>
            <a:ext cx="6041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3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88F3117-FEB5-10CB-98DB-0E00876752B8}"/>
              </a:ext>
            </a:extLst>
          </p:cNvPr>
          <p:cNvSpPr txBox="1"/>
          <p:nvPr/>
        </p:nvSpPr>
        <p:spPr>
          <a:xfrm>
            <a:off x="5755198" y="3984300"/>
            <a:ext cx="8614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4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613991B-1854-57C3-57B5-1D91E5B4411F}"/>
              </a:ext>
            </a:extLst>
          </p:cNvPr>
          <p:cNvSpPr txBox="1"/>
          <p:nvPr/>
        </p:nvSpPr>
        <p:spPr>
          <a:xfrm>
            <a:off x="5497315" y="3417817"/>
            <a:ext cx="7855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5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538F04E-1311-6495-A51F-2574F22B934B}"/>
              </a:ext>
            </a:extLst>
          </p:cNvPr>
          <p:cNvSpPr txBox="1"/>
          <p:nvPr/>
        </p:nvSpPr>
        <p:spPr>
          <a:xfrm>
            <a:off x="5418046" y="2817656"/>
            <a:ext cx="7855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6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4B277DB-E73A-00BE-307D-E03ED90E4953}"/>
              </a:ext>
            </a:extLst>
          </p:cNvPr>
          <p:cNvSpPr txBox="1"/>
          <p:nvPr/>
        </p:nvSpPr>
        <p:spPr>
          <a:xfrm>
            <a:off x="5320952" y="2319488"/>
            <a:ext cx="7855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7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7BC24C5-7543-78C2-C95B-C2ED8CD42D25}"/>
              </a:ext>
            </a:extLst>
          </p:cNvPr>
          <p:cNvSpPr txBox="1"/>
          <p:nvPr/>
        </p:nvSpPr>
        <p:spPr>
          <a:xfrm>
            <a:off x="5272911" y="1710349"/>
            <a:ext cx="7855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8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B8EE9D85-0632-CC5A-8043-1A1EF73FE4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43027">
            <a:off x="3927991" y="2870001"/>
            <a:ext cx="419443" cy="884710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446CAE1-81E4-DE69-9E48-7AFAC8DC5B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37695">
            <a:off x="3999181" y="3582957"/>
            <a:ext cx="480521" cy="878884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450F2205-A2EF-12AC-0DF6-44D5572EAD1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54899">
            <a:off x="4114946" y="4274006"/>
            <a:ext cx="496931" cy="92378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B956D390-2BBC-4CE3-2AC6-8E810094DD41}"/>
              </a:ext>
            </a:extLst>
          </p:cNvPr>
          <p:cNvSpPr txBox="1"/>
          <p:nvPr/>
        </p:nvSpPr>
        <p:spPr>
          <a:xfrm>
            <a:off x="4183708" y="4566528"/>
            <a:ext cx="563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11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37390B4-D07A-991E-5227-E527E5DC6B4F}"/>
              </a:ext>
            </a:extLst>
          </p:cNvPr>
          <p:cNvSpPr txBox="1"/>
          <p:nvPr/>
        </p:nvSpPr>
        <p:spPr>
          <a:xfrm>
            <a:off x="3933446" y="3145205"/>
            <a:ext cx="563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13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AC20FD0-D011-9BDE-8FEE-BFCDC7F9BD01}"/>
              </a:ext>
            </a:extLst>
          </p:cNvPr>
          <p:cNvSpPr txBox="1"/>
          <p:nvPr/>
        </p:nvSpPr>
        <p:spPr>
          <a:xfrm>
            <a:off x="4052806" y="3825191"/>
            <a:ext cx="563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34990670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197</TotalTime>
  <Words>38</Words>
  <Application>Microsoft Office PowerPoint</Application>
  <PresentationFormat>On-screen Show (4:3)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mcgovern</dc:creator>
  <cp:lastModifiedBy>Kevin Hume</cp:lastModifiedBy>
  <cp:revision>15</cp:revision>
  <dcterms:created xsi:type="dcterms:W3CDTF">2020-09-08T20:37:54Z</dcterms:created>
  <dcterms:modified xsi:type="dcterms:W3CDTF">2026-04-17T20:32:55Z</dcterms:modified>
</cp:coreProperties>
</file>