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303" r:id="rId3"/>
    <p:sldId id="324" r:id="rId4"/>
    <p:sldId id="321" r:id="rId5"/>
    <p:sldId id="322" r:id="rId6"/>
    <p:sldId id="323" r:id="rId7"/>
    <p:sldId id="325" r:id="rId8"/>
    <p:sldId id="315" r:id="rId9"/>
    <p:sldId id="314" r:id="rId10"/>
    <p:sldId id="319" r:id="rId11"/>
    <p:sldId id="320" r:id="rId12"/>
    <p:sldId id="317" r:id="rId1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69113E-A3E7-494C-9CD0-A33B33AB9B43}" v="3" dt="2021-08-22T14:49:54.8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54" autoAdjust="0"/>
    <p:restoredTop sz="88307" autoAdjust="0"/>
  </p:normalViewPr>
  <p:slideViewPr>
    <p:cSldViewPr>
      <p:cViewPr varScale="1">
        <p:scale>
          <a:sx n="100" d="100"/>
          <a:sy n="100" d="100"/>
        </p:scale>
        <p:origin x="200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Kading" userId="fd064c08-87ea-4a53-a12a-382a49ff86ba" providerId="ADAL" clId="{122EA3F8-268A-4B43-8025-2444D31C392D}"/>
    <pc:docChg chg="undo redo custSel addSld delSld modSld sldOrd">
      <pc:chgData name="Phil Kading" userId="fd064c08-87ea-4a53-a12a-382a49ff86ba" providerId="ADAL" clId="{122EA3F8-268A-4B43-8025-2444D31C392D}" dt="2021-08-13T13:54:42.876" v="1153" actId="20577"/>
      <pc:docMkLst>
        <pc:docMk/>
      </pc:docMkLst>
      <pc:sldChg chg="modSp mod">
        <pc:chgData name="Phil Kading" userId="fd064c08-87ea-4a53-a12a-382a49ff86ba" providerId="ADAL" clId="{122EA3F8-268A-4B43-8025-2444D31C392D}" dt="2021-08-11T13:49:39.711" v="21" actId="20577"/>
        <pc:sldMkLst>
          <pc:docMk/>
          <pc:sldMk cId="2775850995" sldId="256"/>
        </pc:sldMkLst>
        <pc:spChg chg="mod">
          <ac:chgData name="Phil Kading" userId="fd064c08-87ea-4a53-a12a-382a49ff86ba" providerId="ADAL" clId="{122EA3F8-268A-4B43-8025-2444D31C392D}" dt="2021-08-11T13:49:39.711" v="21" actId="20577"/>
          <ac:spMkLst>
            <pc:docMk/>
            <pc:sldMk cId="2775850995" sldId="256"/>
            <ac:spMk id="3" creationId="{00000000-0000-0000-0000-000000000000}"/>
          </ac:spMkLst>
        </pc:spChg>
      </pc:sldChg>
      <pc:sldChg chg="del">
        <pc:chgData name="Phil Kading" userId="fd064c08-87ea-4a53-a12a-382a49ff86ba" providerId="ADAL" clId="{122EA3F8-268A-4B43-8025-2444D31C392D}" dt="2021-08-11T13:55:21.907" v="131" actId="47"/>
        <pc:sldMkLst>
          <pc:docMk/>
          <pc:sldMk cId="1764417616" sldId="300"/>
        </pc:sldMkLst>
      </pc:sldChg>
      <pc:sldChg chg="del">
        <pc:chgData name="Phil Kading" userId="fd064c08-87ea-4a53-a12a-382a49ff86ba" providerId="ADAL" clId="{122EA3F8-268A-4B43-8025-2444D31C392D}" dt="2021-08-11T13:54:34.274" v="130" actId="47"/>
        <pc:sldMkLst>
          <pc:docMk/>
          <pc:sldMk cId="725573620" sldId="302"/>
        </pc:sldMkLst>
      </pc:sldChg>
      <pc:sldChg chg="modSp mod ord">
        <pc:chgData name="Phil Kading" userId="fd064c08-87ea-4a53-a12a-382a49ff86ba" providerId="ADAL" clId="{122EA3F8-268A-4B43-8025-2444D31C392D}" dt="2021-08-11T19:19:59.292" v="1084" actId="20577"/>
        <pc:sldMkLst>
          <pc:docMk/>
          <pc:sldMk cId="508608360" sldId="303"/>
        </pc:sldMkLst>
        <pc:spChg chg="mod">
          <ac:chgData name="Phil Kading" userId="fd064c08-87ea-4a53-a12a-382a49ff86ba" providerId="ADAL" clId="{122EA3F8-268A-4B43-8025-2444D31C392D}" dt="2021-08-11T19:19:59.292" v="1084" actId="20577"/>
          <ac:spMkLst>
            <pc:docMk/>
            <pc:sldMk cId="508608360" sldId="303"/>
            <ac:spMk id="2" creationId="{CE50B84E-65B5-4FA8-AF72-3BE3FB5F414E}"/>
          </ac:spMkLst>
        </pc:spChg>
        <pc:spChg chg="mod">
          <ac:chgData name="Phil Kading" userId="fd064c08-87ea-4a53-a12a-382a49ff86ba" providerId="ADAL" clId="{122EA3F8-268A-4B43-8025-2444D31C392D}" dt="2021-08-11T13:53:46.990" v="125" actId="313"/>
          <ac:spMkLst>
            <pc:docMk/>
            <pc:sldMk cId="508608360" sldId="303"/>
            <ac:spMk id="3" creationId="{B832FBB6-2360-4A27-A8AD-A3CFBBEFD3E2}"/>
          </ac:spMkLst>
        </pc:spChg>
      </pc:sldChg>
      <pc:sldChg chg="del">
        <pc:chgData name="Phil Kading" userId="fd064c08-87ea-4a53-a12a-382a49ff86ba" providerId="ADAL" clId="{122EA3F8-268A-4B43-8025-2444D31C392D}" dt="2021-08-11T13:56:16.488" v="132" actId="47"/>
        <pc:sldMkLst>
          <pc:docMk/>
          <pc:sldMk cId="2845991457" sldId="308"/>
        </pc:sldMkLst>
      </pc:sldChg>
      <pc:sldChg chg="addSp mod">
        <pc:chgData name="Phil Kading" userId="fd064c08-87ea-4a53-a12a-382a49ff86ba" providerId="ADAL" clId="{122EA3F8-268A-4B43-8025-2444D31C392D}" dt="2021-08-11T16:31:00.485" v="968" actId="11529"/>
        <pc:sldMkLst>
          <pc:docMk/>
          <pc:sldMk cId="1237476777" sldId="312"/>
        </pc:sldMkLst>
        <pc:spChg chg="add">
          <ac:chgData name="Phil Kading" userId="fd064c08-87ea-4a53-a12a-382a49ff86ba" providerId="ADAL" clId="{122EA3F8-268A-4B43-8025-2444D31C392D}" dt="2021-08-11T16:31:00.485" v="968" actId="11529"/>
          <ac:spMkLst>
            <pc:docMk/>
            <pc:sldMk cId="1237476777" sldId="312"/>
            <ac:spMk id="4" creationId="{660FB3F6-EE51-44A9-9215-2F79C31426A0}"/>
          </ac:spMkLst>
        </pc:spChg>
      </pc:sldChg>
      <pc:sldChg chg="modSp mod">
        <pc:chgData name="Phil Kading" userId="fd064c08-87ea-4a53-a12a-382a49ff86ba" providerId="ADAL" clId="{122EA3F8-268A-4B43-8025-2444D31C392D}" dt="2021-08-11T19:22:47.218" v="1131" actId="20577"/>
        <pc:sldMkLst>
          <pc:docMk/>
          <pc:sldMk cId="2078698108" sldId="314"/>
        </pc:sldMkLst>
        <pc:spChg chg="mod">
          <ac:chgData name="Phil Kading" userId="fd064c08-87ea-4a53-a12a-382a49ff86ba" providerId="ADAL" clId="{122EA3F8-268A-4B43-8025-2444D31C392D}" dt="2021-08-11T19:22:47.218" v="1131" actId="20577"/>
          <ac:spMkLst>
            <pc:docMk/>
            <pc:sldMk cId="2078698108" sldId="314"/>
            <ac:spMk id="2" creationId="{CE50B84E-65B5-4FA8-AF72-3BE3FB5F414E}"/>
          </ac:spMkLst>
        </pc:spChg>
      </pc:sldChg>
      <pc:sldChg chg="modSp mod">
        <pc:chgData name="Phil Kading" userId="fd064c08-87ea-4a53-a12a-382a49ff86ba" providerId="ADAL" clId="{122EA3F8-268A-4B43-8025-2444D31C392D}" dt="2021-08-13T13:54:42.876" v="1153" actId="20577"/>
        <pc:sldMkLst>
          <pc:docMk/>
          <pc:sldMk cId="2329996673" sldId="315"/>
        </pc:sldMkLst>
        <pc:spChg chg="mod">
          <ac:chgData name="Phil Kading" userId="fd064c08-87ea-4a53-a12a-382a49ff86ba" providerId="ADAL" clId="{122EA3F8-268A-4B43-8025-2444D31C392D}" dt="2021-08-13T13:54:42.876" v="1153" actId="20577"/>
          <ac:spMkLst>
            <pc:docMk/>
            <pc:sldMk cId="2329996673" sldId="315"/>
            <ac:spMk id="2" creationId="{CE50B84E-65B5-4FA8-AF72-3BE3FB5F414E}"/>
          </ac:spMkLst>
        </pc:spChg>
      </pc:sldChg>
      <pc:sldChg chg="addSp modSp mod">
        <pc:chgData name="Phil Kading" userId="fd064c08-87ea-4a53-a12a-382a49ff86ba" providerId="ADAL" clId="{122EA3F8-268A-4B43-8025-2444D31C392D}" dt="2021-08-11T15:53:49.740" v="541" actId="113"/>
        <pc:sldMkLst>
          <pc:docMk/>
          <pc:sldMk cId="1488356660" sldId="316"/>
        </pc:sldMkLst>
        <pc:spChg chg="add mod">
          <ac:chgData name="Phil Kading" userId="fd064c08-87ea-4a53-a12a-382a49ff86ba" providerId="ADAL" clId="{122EA3F8-268A-4B43-8025-2444D31C392D}" dt="2021-08-11T15:53:49.740" v="541" actId="113"/>
          <ac:spMkLst>
            <pc:docMk/>
            <pc:sldMk cId="1488356660" sldId="316"/>
            <ac:spMk id="4" creationId="{1DBC0A8A-E4DB-4ECE-AC3E-26F3C1C93DD2}"/>
          </ac:spMkLst>
        </pc:spChg>
      </pc:sldChg>
      <pc:sldChg chg="modSp mod">
        <pc:chgData name="Phil Kading" userId="fd064c08-87ea-4a53-a12a-382a49ff86ba" providerId="ADAL" clId="{122EA3F8-268A-4B43-8025-2444D31C392D}" dt="2021-08-11T16:28:31.399" v="794" actId="20577"/>
        <pc:sldMkLst>
          <pc:docMk/>
          <pc:sldMk cId="2859551461" sldId="317"/>
        </pc:sldMkLst>
        <pc:spChg chg="mod">
          <ac:chgData name="Phil Kading" userId="fd064c08-87ea-4a53-a12a-382a49ff86ba" providerId="ADAL" clId="{122EA3F8-268A-4B43-8025-2444D31C392D}" dt="2021-08-11T16:28:31.399" v="794" actId="20577"/>
          <ac:spMkLst>
            <pc:docMk/>
            <pc:sldMk cId="2859551461" sldId="317"/>
            <ac:spMk id="2" creationId="{CE50B84E-65B5-4FA8-AF72-3BE3FB5F414E}"/>
          </ac:spMkLst>
        </pc:spChg>
      </pc:sldChg>
      <pc:sldChg chg="modSp mod">
        <pc:chgData name="Phil Kading" userId="fd064c08-87ea-4a53-a12a-382a49ff86ba" providerId="ADAL" clId="{122EA3F8-268A-4B43-8025-2444D31C392D}" dt="2021-08-11T16:28:46.602" v="804" actId="20577"/>
        <pc:sldMkLst>
          <pc:docMk/>
          <pc:sldMk cId="3365088667" sldId="318"/>
        </pc:sldMkLst>
        <pc:spChg chg="mod">
          <ac:chgData name="Phil Kading" userId="fd064c08-87ea-4a53-a12a-382a49ff86ba" providerId="ADAL" clId="{122EA3F8-268A-4B43-8025-2444D31C392D}" dt="2021-08-11T16:28:46.602" v="804" actId="20577"/>
          <ac:spMkLst>
            <pc:docMk/>
            <pc:sldMk cId="3365088667" sldId="318"/>
            <ac:spMk id="2" creationId="{CE50B84E-65B5-4FA8-AF72-3BE3FB5F414E}"/>
          </ac:spMkLst>
        </pc:spChg>
      </pc:sldChg>
      <pc:sldChg chg="modSp mod">
        <pc:chgData name="Phil Kading" userId="fd064c08-87ea-4a53-a12a-382a49ff86ba" providerId="ADAL" clId="{122EA3F8-268A-4B43-8025-2444D31C392D}" dt="2021-08-11T16:30:27.779" v="967" actId="20577"/>
        <pc:sldMkLst>
          <pc:docMk/>
          <pc:sldMk cId="2378921558" sldId="319"/>
        </pc:sldMkLst>
        <pc:spChg chg="mod">
          <ac:chgData name="Phil Kading" userId="fd064c08-87ea-4a53-a12a-382a49ff86ba" providerId="ADAL" clId="{122EA3F8-268A-4B43-8025-2444D31C392D}" dt="2021-08-11T16:30:27.779" v="967" actId="20577"/>
          <ac:spMkLst>
            <pc:docMk/>
            <pc:sldMk cId="2378921558" sldId="319"/>
            <ac:spMk id="2" creationId="{CE50B84E-65B5-4FA8-AF72-3BE3FB5F414E}"/>
          </ac:spMkLst>
        </pc:spChg>
      </pc:sldChg>
      <pc:sldChg chg="modSp mod">
        <pc:chgData name="Phil Kading" userId="fd064c08-87ea-4a53-a12a-382a49ff86ba" providerId="ADAL" clId="{122EA3F8-268A-4B43-8025-2444D31C392D}" dt="2021-08-11T19:24:32.896" v="1144" actId="20577"/>
        <pc:sldMkLst>
          <pc:docMk/>
          <pc:sldMk cId="2615028652" sldId="320"/>
        </pc:sldMkLst>
        <pc:spChg chg="mod">
          <ac:chgData name="Phil Kading" userId="fd064c08-87ea-4a53-a12a-382a49ff86ba" providerId="ADAL" clId="{122EA3F8-268A-4B43-8025-2444D31C392D}" dt="2021-08-11T19:24:32.896" v="1144" actId="20577"/>
          <ac:spMkLst>
            <pc:docMk/>
            <pc:sldMk cId="2615028652" sldId="320"/>
            <ac:spMk id="2" creationId="{7749258C-18E0-485D-9EFB-3D0C8057C9F5}"/>
          </ac:spMkLst>
        </pc:spChg>
      </pc:sldChg>
      <pc:sldChg chg="modSp">
        <pc:chgData name="Phil Kading" userId="fd064c08-87ea-4a53-a12a-382a49ff86ba" providerId="ADAL" clId="{122EA3F8-268A-4B43-8025-2444D31C392D}" dt="2021-08-11T13:54:09.312" v="129" actId="20577"/>
        <pc:sldMkLst>
          <pc:docMk/>
          <pc:sldMk cId="3913816263" sldId="321"/>
        </pc:sldMkLst>
        <pc:graphicFrameChg chg="mod">
          <ac:chgData name="Phil Kading" userId="fd064c08-87ea-4a53-a12a-382a49ff86ba" providerId="ADAL" clId="{122EA3F8-268A-4B43-8025-2444D31C392D}" dt="2021-08-11T13:54:09.312" v="129" actId="20577"/>
          <ac:graphicFrameMkLst>
            <pc:docMk/>
            <pc:sldMk cId="3913816263" sldId="321"/>
            <ac:graphicFrameMk id="4" creationId="{00000000-0000-0000-0000-000000000000}"/>
          </ac:graphicFrameMkLst>
        </pc:graphicFrameChg>
      </pc:sldChg>
      <pc:sldChg chg="add del">
        <pc:chgData name="Phil Kading" userId="fd064c08-87ea-4a53-a12a-382a49ff86ba" providerId="ADAL" clId="{122EA3F8-268A-4B43-8025-2444D31C392D}" dt="2021-08-11T13:53:40.248" v="123"/>
        <pc:sldMkLst>
          <pc:docMk/>
          <pc:sldMk cId="3922455982" sldId="321"/>
        </pc:sldMkLst>
      </pc:sldChg>
      <pc:sldChg chg="modSp mod">
        <pc:chgData name="Phil Kading" userId="fd064c08-87ea-4a53-a12a-382a49ff86ba" providerId="ADAL" clId="{122EA3F8-268A-4B43-8025-2444D31C392D}" dt="2021-08-11T14:00:44.231" v="477" actId="20577"/>
        <pc:sldMkLst>
          <pc:docMk/>
          <pc:sldMk cId="472845510" sldId="323"/>
        </pc:sldMkLst>
        <pc:spChg chg="mod">
          <ac:chgData name="Phil Kading" userId="fd064c08-87ea-4a53-a12a-382a49ff86ba" providerId="ADAL" clId="{122EA3F8-268A-4B43-8025-2444D31C392D}" dt="2021-08-11T14:00:44.231" v="477" actId="20577"/>
          <ac:spMkLst>
            <pc:docMk/>
            <pc:sldMk cId="472845510" sldId="323"/>
            <ac:spMk id="2" creationId="{00000000-0000-0000-0000-000000000000}"/>
          </ac:spMkLst>
        </pc:spChg>
      </pc:sldChg>
      <pc:sldChg chg="modSp new mod ord">
        <pc:chgData name="Phil Kading" userId="fd064c08-87ea-4a53-a12a-382a49ff86ba" providerId="ADAL" clId="{122EA3F8-268A-4B43-8025-2444D31C392D}" dt="2021-08-11T19:21:01.025" v="1126" actId="20577"/>
        <pc:sldMkLst>
          <pc:docMk/>
          <pc:sldMk cId="2138890147" sldId="324"/>
        </pc:sldMkLst>
        <pc:spChg chg="mod">
          <ac:chgData name="Phil Kading" userId="fd064c08-87ea-4a53-a12a-382a49ff86ba" providerId="ADAL" clId="{122EA3F8-268A-4B43-8025-2444D31C392D}" dt="2021-08-11T19:21:01.025" v="1126" actId="20577"/>
          <ac:spMkLst>
            <pc:docMk/>
            <pc:sldMk cId="2138890147" sldId="324"/>
            <ac:spMk id="2" creationId="{AE43B4EB-5EAF-4E04-8965-45046BFD4E30}"/>
          </ac:spMkLst>
        </pc:spChg>
        <pc:spChg chg="mod">
          <ac:chgData name="Phil Kading" userId="fd064c08-87ea-4a53-a12a-382a49ff86ba" providerId="ADAL" clId="{122EA3F8-268A-4B43-8025-2444D31C392D}" dt="2021-08-11T13:56:28.519" v="153" actId="20577"/>
          <ac:spMkLst>
            <pc:docMk/>
            <pc:sldMk cId="2138890147" sldId="324"/>
            <ac:spMk id="3" creationId="{9BE80D36-3956-4BF9-9A7B-FDBD6B0C0A02}"/>
          </ac:spMkLst>
        </pc:spChg>
      </pc:sldChg>
    </pc:docChg>
  </pc:docChgLst>
  <pc:docChgLst>
    <pc:chgData name="Phil Kading" userId="fd064c08-87ea-4a53-a12a-382a49ff86ba" providerId="ADAL" clId="{4669113E-A3E7-494C-9CD0-A33B33AB9B43}"/>
    <pc:docChg chg="custSel delSld modSld">
      <pc:chgData name="Phil Kading" userId="fd064c08-87ea-4a53-a12a-382a49ff86ba" providerId="ADAL" clId="{4669113E-A3E7-494C-9CD0-A33B33AB9B43}" dt="2021-08-22T14:51:43.222" v="207" actId="47"/>
      <pc:docMkLst>
        <pc:docMk/>
      </pc:docMkLst>
      <pc:sldChg chg="modSp mod">
        <pc:chgData name="Phil Kading" userId="fd064c08-87ea-4a53-a12a-382a49ff86ba" providerId="ADAL" clId="{4669113E-A3E7-494C-9CD0-A33B33AB9B43}" dt="2021-08-20T18:17:58.378" v="0" actId="20577"/>
        <pc:sldMkLst>
          <pc:docMk/>
          <pc:sldMk cId="2775850995" sldId="256"/>
        </pc:sldMkLst>
        <pc:spChg chg="mod">
          <ac:chgData name="Phil Kading" userId="fd064c08-87ea-4a53-a12a-382a49ff86ba" providerId="ADAL" clId="{4669113E-A3E7-494C-9CD0-A33B33AB9B43}" dt="2021-08-20T18:17:58.378" v="0" actId="20577"/>
          <ac:spMkLst>
            <pc:docMk/>
            <pc:sldMk cId="2775850995" sldId="256"/>
            <ac:spMk id="3" creationId="{00000000-0000-0000-0000-000000000000}"/>
          </ac:spMkLst>
        </pc:spChg>
      </pc:sldChg>
      <pc:sldChg chg="del">
        <pc:chgData name="Phil Kading" userId="fd064c08-87ea-4a53-a12a-382a49ff86ba" providerId="ADAL" clId="{4669113E-A3E7-494C-9CD0-A33B33AB9B43}" dt="2021-08-22T14:47:26.760" v="97" actId="47"/>
        <pc:sldMkLst>
          <pc:docMk/>
          <pc:sldMk cId="1237476777" sldId="312"/>
        </pc:sldMkLst>
      </pc:sldChg>
      <pc:sldChg chg="addSp modSp mod">
        <pc:chgData name="Phil Kading" userId="fd064c08-87ea-4a53-a12a-382a49ff86ba" providerId="ADAL" clId="{4669113E-A3E7-494C-9CD0-A33B33AB9B43}" dt="2021-08-22T14:48:29.421" v="147" actId="1076"/>
        <pc:sldMkLst>
          <pc:docMk/>
          <pc:sldMk cId="2329996673" sldId="315"/>
        </pc:sldMkLst>
        <pc:spChg chg="mod">
          <ac:chgData name="Phil Kading" userId="fd064c08-87ea-4a53-a12a-382a49ff86ba" providerId="ADAL" clId="{4669113E-A3E7-494C-9CD0-A33B33AB9B43}" dt="2021-08-22T14:48:07.245" v="123" actId="1076"/>
          <ac:spMkLst>
            <pc:docMk/>
            <pc:sldMk cId="2329996673" sldId="315"/>
            <ac:spMk id="2" creationId="{CE50B84E-65B5-4FA8-AF72-3BE3FB5F414E}"/>
          </ac:spMkLst>
        </pc:spChg>
        <pc:spChg chg="add mod">
          <ac:chgData name="Phil Kading" userId="fd064c08-87ea-4a53-a12a-382a49ff86ba" providerId="ADAL" clId="{4669113E-A3E7-494C-9CD0-A33B33AB9B43}" dt="2021-08-22T14:48:29.421" v="147" actId="1076"/>
          <ac:spMkLst>
            <pc:docMk/>
            <pc:sldMk cId="2329996673" sldId="315"/>
            <ac:spMk id="4" creationId="{1227F54B-5416-4C59-B503-586B2F00B55B}"/>
          </ac:spMkLst>
        </pc:spChg>
      </pc:sldChg>
      <pc:sldChg chg="del">
        <pc:chgData name="Phil Kading" userId="fd064c08-87ea-4a53-a12a-382a49ff86ba" providerId="ADAL" clId="{4669113E-A3E7-494C-9CD0-A33B33AB9B43}" dt="2021-08-20T18:21:36.478" v="88" actId="47"/>
        <pc:sldMkLst>
          <pc:docMk/>
          <pc:sldMk cId="1488356660" sldId="316"/>
        </pc:sldMkLst>
      </pc:sldChg>
      <pc:sldChg chg="modSp mod">
        <pc:chgData name="Phil Kading" userId="fd064c08-87ea-4a53-a12a-382a49ff86ba" providerId="ADAL" clId="{4669113E-A3E7-494C-9CD0-A33B33AB9B43}" dt="2021-08-22T14:51:38.327" v="206" actId="27636"/>
        <pc:sldMkLst>
          <pc:docMk/>
          <pc:sldMk cId="2859551461" sldId="317"/>
        </pc:sldMkLst>
        <pc:spChg chg="mod">
          <ac:chgData name="Phil Kading" userId="fd064c08-87ea-4a53-a12a-382a49ff86ba" providerId="ADAL" clId="{4669113E-A3E7-494C-9CD0-A33B33AB9B43}" dt="2021-08-22T14:51:38.327" v="206" actId="27636"/>
          <ac:spMkLst>
            <pc:docMk/>
            <pc:sldMk cId="2859551461" sldId="317"/>
            <ac:spMk id="3" creationId="{B832FBB6-2360-4A27-A8AD-A3CFBBEFD3E2}"/>
          </ac:spMkLst>
        </pc:spChg>
      </pc:sldChg>
      <pc:sldChg chg="del">
        <pc:chgData name="Phil Kading" userId="fd064c08-87ea-4a53-a12a-382a49ff86ba" providerId="ADAL" clId="{4669113E-A3E7-494C-9CD0-A33B33AB9B43}" dt="2021-08-22T14:51:43.222" v="207" actId="47"/>
        <pc:sldMkLst>
          <pc:docMk/>
          <pc:sldMk cId="3365088667" sldId="318"/>
        </pc:sldMkLst>
      </pc:sldChg>
      <pc:sldChg chg="addSp modSp mod">
        <pc:chgData name="Phil Kading" userId="fd064c08-87ea-4a53-a12a-382a49ff86ba" providerId="ADAL" clId="{4669113E-A3E7-494C-9CD0-A33B33AB9B43}" dt="2021-08-22T14:51:06.590" v="194" actId="1076"/>
        <pc:sldMkLst>
          <pc:docMk/>
          <pc:sldMk cId="2378921558" sldId="319"/>
        </pc:sldMkLst>
        <pc:spChg chg="mod">
          <ac:chgData name="Phil Kading" userId="fd064c08-87ea-4a53-a12a-382a49ff86ba" providerId="ADAL" clId="{4669113E-A3E7-494C-9CD0-A33B33AB9B43}" dt="2021-08-22T14:50:49.270" v="193" actId="20577"/>
          <ac:spMkLst>
            <pc:docMk/>
            <pc:sldMk cId="2378921558" sldId="319"/>
            <ac:spMk id="2" creationId="{CE50B84E-65B5-4FA8-AF72-3BE3FB5F414E}"/>
          </ac:spMkLst>
        </pc:spChg>
        <pc:spChg chg="add mod">
          <ac:chgData name="Phil Kading" userId="fd064c08-87ea-4a53-a12a-382a49ff86ba" providerId="ADAL" clId="{4669113E-A3E7-494C-9CD0-A33B33AB9B43}" dt="2021-08-22T14:51:06.590" v="194" actId="1076"/>
          <ac:spMkLst>
            <pc:docMk/>
            <pc:sldMk cId="2378921558" sldId="319"/>
            <ac:spMk id="4" creationId="{C3FDA960-EEB0-4C6E-B518-6AB884FD2AA4}"/>
          </ac:spMkLst>
        </pc:spChg>
      </pc:sldChg>
      <pc:sldChg chg="modSp mod">
        <pc:chgData name="Phil Kading" userId="fd064c08-87ea-4a53-a12a-382a49ff86ba" providerId="ADAL" clId="{4669113E-A3E7-494C-9CD0-A33B33AB9B43}" dt="2021-08-20T18:23:18.629" v="90" actId="115"/>
        <pc:sldMkLst>
          <pc:docMk/>
          <pc:sldMk cId="2615028652" sldId="320"/>
        </pc:sldMkLst>
        <pc:spChg chg="mod">
          <ac:chgData name="Phil Kading" userId="fd064c08-87ea-4a53-a12a-382a49ff86ba" providerId="ADAL" clId="{4669113E-A3E7-494C-9CD0-A33B33AB9B43}" dt="2021-08-20T18:23:18.629" v="90" actId="115"/>
          <ac:spMkLst>
            <pc:docMk/>
            <pc:sldMk cId="2615028652" sldId="320"/>
            <ac:spMk id="2" creationId="{7749258C-18E0-485D-9EFB-3D0C8057C9F5}"/>
          </ac:spMkLst>
        </pc:spChg>
      </pc:sldChg>
      <pc:sldChg chg="modSp mod">
        <pc:chgData name="Phil Kading" userId="fd064c08-87ea-4a53-a12a-382a49ff86ba" providerId="ADAL" clId="{4669113E-A3E7-494C-9CD0-A33B33AB9B43}" dt="2021-08-20T18:21:04.362" v="87" actId="1036"/>
        <pc:sldMkLst>
          <pc:docMk/>
          <pc:sldMk cId="472845510" sldId="323"/>
        </pc:sldMkLst>
        <pc:spChg chg="mod">
          <ac:chgData name="Phil Kading" userId="fd064c08-87ea-4a53-a12a-382a49ff86ba" providerId="ADAL" clId="{4669113E-A3E7-494C-9CD0-A33B33AB9B43}" dt="2021-08-20T18:21:04.362" v="87" actId="1036"/>
          <ac:spMkLst>
            <pc:docMk/>
            <pc:sldMk cId="472845510" sldId="323"/>
            <ac:spMk id="2" creationId="{00000000-0000-0000-0000-000000000000}"/>
          </ac:spMkLst>
        </pc:spChg>
        <pc:graphicFrameChg chg="modGraphic">
          <ac:chgData name="Phil Kading" userId="fd064c08-87ea-4a53-a12a-382a49ff86ba" providerId="ADAL" clId="{4669113E-A3E7-494C-9CD0-A33B33AB9B43}" dt="2021-08-20T18:20:03.265" v="9" actId="20577"/>
          <ac:graphicFrameMkLst>
            <pc:docMk/>
            <pc:sldMk cId="472845510" sldId="323"/>
            <ac:graphicFrameMk id="5" creationId="{00000000-0000-0000-0000-000000000000}"/>
          </ac:graphicFrameMkLst>
        </pc:graphicFrameChg>
      </pc:sldChg>
      <pc:sldChg chg="modSp mod">
        <pc:chgData name="Phil Kading" userId="fd064c08-87ea-4a53-a12a-382a49ff86ba" providerId="ADAL" clId="{4669113E-A3E7-494C-9CD0-A33B33AB9B43}" dt="2021-08-22T14:47:38.962" v="117" actId="20577"/>
        <pc:sldMkLst>
          <pc:docMk/>
          <pc:sldMk cId="3951024166" sldId="325"/>
        </pc:sldMkLst>
        <pc:spChg chg="mod">
          <ac:chgData name="Phil Kading" userId="fd064c08-87ea-4a53-a12a-382a49ff86ba" providerId="ADAL" clId="{4669113E-A3E7-494C-9CD0-A33B33AB9B43}" dt="2021-08-22T14:47:12.596" v="92" actId="1076"/>
          <ac:spMkLst>
            <pc:docMk/>
            <pc:sldMk cId="3951024166" sldId="325"/>
            <ac:spMk id="2" creationId="{00000000-0000-0000-0000-000000000000}"/>
          </ac:spMkLst>
        </pc:spChg>
        <pc:spChg chg="mod">
          <ac:chgData name="Phil Kading" userId="fd064c08-87ea-4a53-a12a-382a49ff86ba" providerId="ADAL" clId="{4669113E-A3E7-494C-9CD0-A33B33AB9B43}" dt="2021-08-22T14:47:38.962" v="117" actId="20577"/>
          <ac:spMkLst>
            <pc:docMk/>
            <pc:sldMk cId="3951024166" sldId="325"/>
            <ac:spMk id="3" creationId="{00000000-0000-0000-0000-000000000000}"/>
          </ac:spMkLst>
        </pc:spChg>
        <pc:graphicFrameChg chg="mod modGraphic">
          <ac:chgData name="Phil Kading" userId="fd064c08-87ea-4a53-a12a-382a49ff86ba" providerId="ADAL" clId="{4669113E-A3E7-494C-9CD0-A33B33AB9B43}" dt="2021-08-22T14:47:21.857" v="96" actId="20577"/>
          <ac:graphicFrameMkLst>
            <pc:docMk/>
            <pc:sldMk cId="3951024166" sldId="325"/>
            <ac:graphicFrameMk id="5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440DA4-DE39-4111-BC3B-EBABD3C6BA0F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4C266F-143F-4B48-9955-4B0579B029E8}">
      <dgm:prSet phldrT="[Text]"/>
      <dgm:spPr/>
      <dgm:t>
        <a:bodyPr/>
        <a:lstStyle/>
        <a:p>
          <a:r>
            <a:rPr lang="en-US" dirty="0"/>
            <a:t>116</a:t>
          </a:r>
        </a:p>
      </dgm:t>
    </dgm:pt>
    <dgm:pt modelId="{9FD44705-2123-46F0-8DE8-7EF117ABE0AD}" type="parTrans" cxnId="{79AF9283-8DF8-4931-9B82-A40FB7D337C2}">
      <dgm:prSet/>
      <dgm:spPr/>
      <dgm:t>
        <a:bodyPr/>
        <a:lstStyle/>
        <a:p>
          <a:endParaRPr lang="en-US"/>
        </a:p>
      </dgm:t>
    </dgm:pt>
    <dgm:pt modelId="{430FCCA8-FC0B-46B6-8686-DF821F3A0116}" type="sibTrans" cxnId="{79AF9283-8DF8-4931-9B82-A40FB7D337C2}">
      <dgm:prSet/>
      <dgm:spPr/>
      <dgm:t>
        <a:bodyPr/>
        <a:lstStyle/>
        <a:p>
          <a:endParaRPr lang="en-US"/>
        </a:p>
      </dgm:t>
    </dgm:pt>
    <dgm:pt modelId="{416D5806-2E24-4670-9FFE-5AF3BA676C44}">
      <dgm:prSet phldrT="[Text]"/>
      <dgm:spPr/>
      <dgm:t>
        <a:bodyPr/>
        <a:lstStyle/>
        <a:p>
          <a:r>
            <a:rPr lang="en-US" dirty="0"/>
            <a:t>130</a:t>
          </a:r>
        </a:p>
      </dgm:t>
    </dgm:pt>
    <dgm:pt modelId="{9A6C9B1C-F628-4F09-BE32-07E7E368F004}" type="parTrans" cxnId="{3B5F11E4-C253-4DAF-8F8D-B7A30EE8FDE5}">
      <dgm:prSet/>
      <dgm:spPr/>
      <dgm:t>
        <a:bodyPr/>
        <a:lstStyle/>
        <a:p>
          <a:endParaRPr lang="en-US"/>
        </a:p>
      </dgm:t>
    </dgm:pt>
    <dgm:pt modelId="{282F175E-DC73-435F-9E7C-EA44E01E06A4}" type="sibTrans" cxnId="{3B5F11E4-C253-4DAF-8F8D-B7A30EE8FDE5}">
      <dgm:prSet/>
      <dgm:spPr/>
      <dgm:t>
        <a:bodyPr/>
        <a:lstStyle/>
        <a:p>
          <a:endParaRPr lang="en-US"/>
        </a:p>
      </dgm:t>
    </dgm:pt>
    <dgm:pt modelId="{A22AB51A-649C-475D-AA80-F411B559C1A2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*123</a:t>
          </a:r>
        </a:p>
      </dgm:t>
    </dgm:pt>
    <dgm:pt modelId="{252B8BD1-59AA-41B0-B35D-F9D0BB97B13C}" type="parTrans" cxnId="{73A04435-9739-48B0-A789-A15EE9872536}">
      <dgm:prSet/>
      <dgm:spPr/>
      <dgm:t>
        <a:bodyPr/>
        <a:lstStyle/>
        <a:p>
          <a:endParaRPr lang="en-US"/>
        </a:p>
      </dgm:t>
    </dgm:pt>
    <dgm:pt modelId="{34A69886-FAF5-4C14-826F-BBA2077741BC}" type="sibTrans" cxnId="{73A04435-9739-48B0-A789-A15EE9872536}">
      <dgm:prSet/>
      <dgm:spPr/>
      <dgm:t>
        <a:bodyPr/>
        <a:lstStyle/>
        <a:p>
          <a:endParaRPr lang="en-US"/>
        </a:p>
      </dgm:t>
    </dgm:pt>
    <dgm:pt modelId="{CAA6AEB9-D6C0-4B75-8BFD-0F4C21B6017C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135</a:t>
          </a:r>
          <a:r>
            <a:rPr lang="en-US" dirty="0"/>
            <a:t>+</a:t>
          </a:r>
        </a:p>
      </dgm:t>
    </dgm:pt>
    <dgm:pt modelId="{CEB24F09-7186-42FA-8300-B415BB4D30C7}" type="parTrans" cxnId="{DC8E6FE3-85F6-40A0-B23E-B018DE8A2F21}">
      <dgm:prSet/>
      <dgm:spPr/>
      <dgm:t>
        <a:bodyPr/>
        <a:lstStyle/>
        <a:p>
          <a:endParaRPr lang="en-US"/>
        </a:p>
      </dgm:t>
    </dgm:pt>
    <dgm:pt modelId="{9C9AEF52-2086-4ABE-AE31-622B283F993A}" type="sibTrans" cxnId="{DC8E6FE3-85F6-40A0-B23E-B018DE8A2F21}">
      <dgm:prSet/>
      <dgm:spPr/>
      <dgm:t>
        <a:bodyPr/>
        <a:lstStyle/>
        <a:p>
          <a:endParaRPr lang="en-US"/>
        </a:p>
      </dgm:t>
    </dgm:pt>
    <dgm:pt modelId="{3BA613B2-D04B-4039-BAE8-B5BBFC4454DC}" type="pres">
      <dgm:prSet presAssocID="{2C440DA4-DE39-4111-BC3B-EBABD3C6BA0F}" presName="rootnode" presStyleCnt="0">
        <dgm:presLayoutVars>
          <dgm:chMax/>
          <dgm:chPref/>
          <dgm:dir/>
          <dgm:animLvl val="lvl"/>
        </dgm:presLayoutVars>
      </dgm:prSet>
      <dgm:spPr/>
    </dgm:pt>
    <dgm:pt modelId="{C98E9143-A05E-4106-8E54-07DA8051EDA8}" type="pres">
      <dgm:prSet presAssocID="{DA4C266F-143F-4B48-9955-4B0579B029E8}" presName="composite" presStyleCnt="0"/>
      <dgm:spPr/>
    </dgm:pt>
    <dgm:pt modelId="{1216BABA-EE18-4364-B24A-514F4CC28360}" type="pres">
      <dgm:prSet presAssocID="{DA4C266F-143F-4B48-9955-4B0579B029E8}" presName="LShape" presStyleLbl="alignNode1" presStyleIdx="0" presStyleCnt="7"/>
      <dgm:spPr/>
    </dgm:pt>
    <dgm:pt modelId="{509FAE1B-A121-495C-916D-6B45CF7FEEA9}" type="pres">
      <dgm:prSet presAssocID="{DA4C266F-143F-4B48-9955-4B0579B029E8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ADE3BF7A-9813-47EB-8DED-4093AC3AA03D}" type="pres">
      <dgm:prSet presAssocID="{DA4C266F-143F-4B48-9955-4B0579B029E8}" presName="Triangle" presStyleLbl="alignNode1" presStyleIdx="1" presStyleCnt="7"/>
      <dgm:spPr/>
    </dgm:pt>
    <dgm:pt modelId="{82360523-4DAC-4584-A671-BF21D561F243}" type="pres">
      <dgm:prSet presAssocID="{430FCCA8-FC0B-46B6-8686-DF821F3A0116}" presName="sibTrans" presStyleCnt="0"/>
      <dgm:spPr/>
    </dgm:pt>
    <dgm:pt modelId="{A0F2C984-E312-4B3F-BD12-24865467CC1B}" type="pres">
      <dgm:prSet presAssocID="{430FCCA8-FC0B-46B6-8686-DF821F3A0116}" presName="space" presStyleCnt="0"/>
      <dgm:spPr/>
    </dgm:pt>
    <dgm:pt modelId="{3AE568A1-D601-419A-B764-12A7583CFF02}" type="pres">
      <dgm:prSet presAssocID="{416D5806-2E24-4670-9FFE-5AF3BA676C44}" presName="composite" presStyleCnt="0"/>
      <dgm:spPr/>
    </dgm:pt>
    <dgm:pt modelId="{E47A7982-7415-4C84-850C-3A8D2E3B3923}" type="pres">
      <dgm:prSet presAssocID="{416D5806-2E24-4670-9FFE-5AF3BA676C44}" presName="LShape" presStyleLbl="alignNode1" presStyleIdx="2" presStyleCnt="7"/>
      <dgm:spPr/>
    </dgm:pt>
    <dgm:pt modelId="{A4402362-69AF-4A62-ABAD-66E6E7E409A8}" type="pres">
      <dgm:prSet presAssocID="{416D5806-2E24-4670-9FFE-5AF3BA676C44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87087D58-7A0F-40CE-97A7-C514B0C21295}" type="pres">
      <dgm:prSet presAssocID="{416D5806-2E24-4670-9FFE-5AF3BA676C44}" presName="Triangle" presStyleLbl="alignNode1" presStyleIdx="3" presStyleCnt="7"/>
      <dgm:spPr/>
    </dgm:pt>
    <dgm:pt modelId="{222B2A2F-A94B-4D8E-A086-AC48E09AD351}" type="pres">
      <dgm:prSet presAssocID="{282F175E-DC73-435F-9E7C-EA44E01E06A4}" presName="sibTrans" presStyleCnt="0"/>
      <dgm:spPr/>
    </dgm:pt>
    <dgm:pt modelId="{2AA8C80D-57BE-4BE4-B23B-30F8BB3A4E73}" type="pres">
      <dgm:prSet presAssocID="{282F175E-DC73-435F-9E7C-EA44E01E06A4}" presName="space" presStyleCnt="0"/>
      <dgm:spPr/>
    </dgm:pt>
    <dgm:pt modelId="{94305305-FB60-4347-9083-47BA249F77E8}" type="pres">
      <dgm:prSet presAssocID="{A22AB51A-649C-475D-AA80-F411B559C1A2}" presName="composite" presStyleCnt="0"/>
      <dgm:spPr/>
    </dgm:pt>
    <dgm:pt modelId="{47DEDE1E-062F-425E-AA6A-032A09818897}" type="pres">
      <dgm:prSet presAssocID="{A22AB51A-649C-475D-AA80-F411B559C1A2}" presName="LShape" presStyleLbl="alignNode1" presStyleIdx="4" presStyleCnt="7"/>
      <dgm:spPr/>
    </dgm:pt>
    <dgm:pt modelId="{F4BF58B0-24D2-41A9-B44B-94F126D00B87}" type="pres">
      <dgm:prSet presAssocID="{A22AB51A-649C-475D-AA80-F411B559C1A2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8C1709B9-63AE-448C-AA5B-82A8A75AE99B}" type="pres">
      <dgm:prSet presAssocID="{A22AB51A-649C-475D-AA80-F411B559C1A2}" presName="Triangle" presStyleLbl="alignNode1" presStyleIdx="5" presStyleCnt="7"/>
      <dgm:spPr/>
    </dgm:pt>
    <dgm:pt modelId="{736A3F9A-2954-4C9A-A8E2-6567474D6A4F}" type="pres">
      <dgm:prSet presAssocID="{34A69886-FAF5-4C14-826F-BBA2077741BC}" presName="sibTrans" presStyleCnt="0"/>
      <dgm:spPr/>
    </dgm:pt>
    <dgm:pt modelId="{166816F8-C121-488A-B716-C77DCBC3A632}" type="pres">
      <dgm:prSet presAssocID="{34A69886-FAF5-4C14-826F-BBA2077741BC}" presName="space" presStyleCnt="0"/>
      <dgm:spPr/>
    </dgm:pt>
    <dgm:pt modelId="{3262643E-91F7-4AF3-BF56-D16D00352444}" type="pres">
      <dgm:prSet presAssocID="{CAA6AEB9-D6C0-4B75-8BFD-0F4C21B6017C}" presName="composite" presStyleCnt="0"/>
      <dgm:spPr/>
    </dgm:pt>
    <dgm:pt modelId="{ED27B23B-B641-4FC5-BE28-8709BF9BF279}" type="pres">
      <dgm:prSet presAssocID="{CAA6AEB9-D6C0-4B75-8BFD-0F4C21B6017C}" presName="LShape" presStyleLbl="alignNode1" presStyleIdx="6" presStyleCnt="7"/>
      <dgm:spPr/>
    </dgm:pt>
    <dgm:pt modelId="{13BBBEF5-1271-4F44-B144-31C9C914565C}" type="pres">
      <dgm:prSet presAssocID="{CAA6AEB9-D6C0-4B75-8BFD-0F4C21B6017C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271BAA05-FC30-4B8B-AD3F-C3E2DC4AD834}" type="presOf" srcId="{A22AB51A-649C-475D-AA80-F411B559C1A2}" destId="{F4BF58B0-24D2-41A9-B44B-94F126D00B87}" srcOrd="0" destOrd="0" presId="urn:microsoft.com/office/officeart/2009/3/layout/StepUpProcess"/>
    <dgm:cxn modelId="{73A04435-9739-48B0-A789-A15EE9872536}" srcId="{2C440DA4-DE39-4111-BC3B-EBABD3C6BA0F}" destId="{A22AB51A-649C-475D-AA80-F411B559C1A2}" srcOrd="2" destOrd="0" parTransId="{252B8BD1-59AA-41B0-B35D-F9D0BB97B13C}" sibTransId="{34A69886-FAF5-4C14-826F-BBA2077741BC}"/>
    <dgm:cxn modelId="{F3A87676-FFD9-44BE-B20B-4D2F9323EA9D}" type="presOf" srcId="{416D5806-2E24-4670-9FFE-5AF3BA676C44}" destId="{A4402362-69AF-4A62-ABAD-66E6E7E409A8}" srcOrd="0" destOrd="0" presId="urn:microsoft.com/office/officeart/2009/3/layout/StepUpProcess"/>
    <dgm:cxn modelId="{79AF9283-8DF8-4931-9B82-A40FB7D337C2}" srcId="{2C440DA4-DE39-4111-BC3B-EBABD3C6BA0F}" destId="{DA4C266F-143F-4B48-9955-4B0579B029E8}" srcOrd="0" destOrd="0" parTransId="{9FD44705-2123-46F0-8DE8-7EF117ABE0AD}" sibTransId="{430FCCA8-FC0B-46B6-8686-DF821F3A0116}"/>
    <dgm:cxn modelId="{FCA4548D-CECA-42D5-8B7A-AAF7CCB4D927}" type="presOf" srcId="{CAA6AEB9-D6C0-4B75-8BFD-0F4C21B6017C}" destId="{13BBBEF5-1271-4F44-B144-31C9C914565C}" srcOrd="0" destOrd="0" presId="urn:microsoft.com/office/officeart/2009/3/layout/StepUpProcess"/>
    <dgm:cxn modelId="{73F02BC7-B117-4A6B-A22B-8AC8AA9FAAC0}" type="presOf" srcId="{2C440DA4-DE39-4111-BC3B-EBABD3C6BA0F}" destId="{3BA613B2-D04B-4039-BAE8-B5BBFC4454DC}" srcOrd="0" destOrd="0" presId="urn:microsoft.com/office/officeart/2009/3/layout/StepUpProcess"/>
    <dgm:cxn modelId="{DC8E6FE3-85F6-40A0-B23E-B018DE8A2F21}" srcId="{2C440DA4-DE39-4111-BC3B-EBABD3C6BA0F}" destId="{CAA6AEB9-D6C0-4B75-8BFD-0F4C21B6017C}" srcOrd="3" destOrd="0" parTransId="{CEB24F09-7186-42FA-8300-B415BB4D30C7}" sibTransId="{9C9AEF52-2086-4ABE-AE31-622B283F993A}"/>
    <dgm:cxn modelId="{3B5F11E4-C253-4DAF-8F8D-B7A30EE8FDE5}" srcId="{2C440DA4-DE39-4111-BC3B-EBABD3C6BA0F}" destId="{416D5806-2E24-4670-9FFE-5AF3BA676C44}" srcOrd="1" destOrd="0" parTransId="{9A6C9B1C-F628-4F09-BE32-07E7E368F004}" sibTransId="{282F175E-DC73-435F-9E7C-EA44E01E06A4}"/>
    <dgm:cxn modelId="{50082DFD-C08F-4971-B704-608B01EDFB7A}" type="presOf" srcId="{DA4C266F-143F-4B48-9955-4B0579B029E8}" destId="{509FAE1B-A121-495C-916D-6B45CF7FEEA9}" srcOrd="0" destOrd="0" presId="urn:microsoft.com/office/officeart/2009/3/layout/StepUpProcess"/>
    <dgm:cxn modelId="{9D81497C-7CF1-4D52-827C-035B0940BC16}" type="presParOf" srcId="{3BA613B2-D04B-4039-BAE8-B5BBFC4454DC}" destId="{C98E9143-A05E-4106-8E54-07DA8051EDA8}" srcOrd="0" destOrd="0" presId="urn:microsoft.com/office/officeart/2009/3/layout/StepUpProcess"/>
    <dgm:cxn modelId="{1CE9C615-AA1A-4742-8F55-27BA0A6FF078}" type="presParOf" srcId="{C98E9143-A05E-4106-8E54-07DA8051EDA8}" destId="{1216BABA-EE18-4364-B24A-514F4CC28360}" srcOrd="0" destOrd="0" presId="urn:microsoft.com/office/officeart/2009/3/layout/StepUpProcess"/>
    <dgm:cxn modelId="{EFB4EB80-C01B-44FD-AB90-AE759A391861}" type="presParOf" srcId="{C98E9143-A05E-4106-8E54-07DA8051EDA8}" destId="{509FAE1B-A121-495C-916D-6B45CF7FEEA9}" srcOrd="1" destOrd="0" presId="urn:microsoft.com/office/officeart/2009/3/layout/StepUpProcess"/>
    <dgm:cxn modelId="{FB75E3BD-54F5-431B-9480-528A2BBB38F4}" type="presParOf" srcId="{C98E9143-A05E-4106-8E54-07DA8051EDA8}" destId="{ADE3BF7A-9813-47EB-8DED-4093AC3AA03D}" srcOrd="2" destOrd="0" presId="urn:microsoft.com/office/officeart/2009/3/layout/StepUpProcess"/>
    <dgm:cxn modelId="{BECE202F-0FAB-48A7-AA34-C096B4742800}" type="presParOf" srcId="{3BA613B2-D04B-4039-BAE8-B5BBFC4454DC}" destId="{82360523-4DAC-4584-A671-BF21D561F243}" srcOrd="1" destOrd="0" presId="urn:microsoft.com/office/officeart/2009/3/layout/StepUpProcess"/>
    <dgm:cxn modelId="{3B3BC631-74FF-4B3B-801F-1154DAF8974F}" type="presParOf" srcId="{82360523-4DAC-4584-A671-BF21D561F243}" destId="{A0F2C984-E312-4B3F-BD12-24865467CC1B}" srcOrd="0" destOrd="0" presId="urn:microsoft.com/office/officeart/2009/3/layout/StepUpProcess"/>
    <dgm:cxn modelId="{8B349116-2B41-4188-8B87-40EAC7A8DEB0}" type="presParOf" srcId="{3BA613B2-D04B-4039-BAE8-B5BBFC4454DC}" destId="{3AE568A1-D601-419A-B764-12A7583CFF02}" srcOrd="2" destOrd="0" presId="urn:microsoft.com/office/officeart/2009/3/layout/StepUpProcess"/>
    <dgm:cxn modelId="{51281440-D202-479F-8EF5-5E0905918847}" type="presParOf" srcId="{3AE568A1-D601-419A-B764-12A7583CFF02}" destId="{E47A7982-7415-4C84-850C-3A8D2E3B3923}" srcOrd="0" destOrd="0" presId="urn:microsoft.com/office/officeart/2009/3/layout/StepUpProcess"/>
    <dgm:cxn modelId="{2F8A0C5A-26F7-451A-9B05-9D256360FE38}" type="presParOf" srcId="{3AE568A1-D601-419A-B764-12A7583CFF02}" destId="{A4402362-69AF-4A62-ABAD-66E6E7E409A8}" srcOrd="1" destOrd="0" presId="urn:microsoft.com/office/officeart/2009/3/layout/StepUpProcess"/>
    <dgm:cxn modelId="{DBC5138A-6316-442D-9621-908B1FC7E4C4}" type="presParOf" srcId="{3AE568A1-D601-419A-B764-12A7583CFF02}" destId="{87087D58-7A0F-40CE-97A7-C514B0C21295}" srcOrd="2" destOrd="0" presId="urn:microsoft.com/office/officeart/2009/3/layout/StepUpProcess"/>
    <dgm:cxn modelId="{876EA492-2FA5-4FDD-AE15-34F2DC5BE84E}" type="presParOf" srcId="{3BA613B2-D04B-4039-BAE8-B5BBFC4454DC}" destId="{222B2A2F-A94B-4D8E-A086-AC48E09AD351}" srcOrd="3" destOrd="0" presId="urn:microsoft.com/office/officeart/2009/3/layout/StepUpProcess"/>
    <dgm:cxn modelId="{54C898FB-E3CD-4576-95C5-A42D843075D1}" type="presParOf" srcId="{222B2A2F-A94B-4D8E-A086-AC48E09AD351}" destId="{2AA8C80D-57BE-4BE4-B23B-30F8BB3A4E73}" srcOrd="0" destOrd="0" presId="urn:microsoft.com/office/officeart/2009/3/layout/StepUpProcess"/>
    <dgm:cxn modelId="{9F7771E8-1DAA-448A-8735-8863B791FE68}" type="presParOf" srcId="{3BA613B2-D04B-4039-BAE8-B5BBFC4454DC}" destId="{94305305-FB60-4347-9083-47BA249F77E8}" srcOrd="4" destOrd="0" presId="urn:microsoft.com/office/officeart/2009/3/layout/StepUpProcess"/>
    <dgm:cxn modelId="{32131F61-FA1D-440B-8A97-63B53089E675}" type="presParOf" srcId="{94305305-FB60-4347-9083-47BA249F77E8}" destId="{47DEDE1E-062F-425E-AA6A-032A09818897}" srcOrd="0" destOrd="0" presId="urn:microsoft.com/office/officeart/2009/3/layout/StepUpProcess"/>
    <dgm:cxn modelId="{6C3FD723-B3D2-4BD1-98AF-FA18B346C95F}" type="presParOf" srcId="{94305305-FB60-4347-9083-47BA249F77E8}" destId="{F4BF58B0-24D2-41A9-B44B-94F126D00B87}" srcOrd="1" destOrd="0" presId="urn:microsoft.com/office/officeart/2009/3/layout/StepUpProcess"/>
    <dgm:cxn modelId="{BEAAEE49-AACF-4DBA-963D-65C9DE9F680B}" type="presParOf" srcId="{94305305-FB60-4347-9083-47BA249F77E8}" destId="{8C1709B9-63AE-448C-AA5B-82A8A75AE99B}" srcOrd="2" destOrd="0" presId="urn:microsoft.com/office/officeart/2009/3/layout/StepUpProcess"/>
    <dgm:cxn modelId="{A8F5D0F8-1553-47D8-95F8-C9DE40C6AB14}" type="presParOf" srcId="{3BA613B2-D04B-4039-BAE8-B5BBFC4454DC}" destId="{736A3F9A-2954-4C9A-A8E2-6567474D6A4F}" srcOrd="5" destOrd="0" presId="urn:microsoft.com/office/officeart/2009/3/layout/StepUpProcess"/>
    <dgm:cxn modelId="{37CFF5AA-5ADB-4383-B434-FF4DAA7460F4}" type="presParOf" srcId="{736A3F9A-2954-4C9A-A8E2-6567474D6A4F}" destId="{166816F8-C121-488A-B716-C77DCBC3A632}" srcOrd="0" destOrd="0" presId="urn:microsoft.com/office/officeart/2009/3/layout/StepUpProcess"/>
    <dgm:cxn modelId="{19590CF8-272D-4DAA-863B-DB261066DA51}" type="presParOf" srcId="{3BA613B2-D04B-4039-BAE8-B5BBFC4454DC}" destId="{3262643E-91F7-4AF3-BF56-D16D00352444}" srcOrd="6" destOrd="0" presId="urn:microsoft.com/office/officeart/2009/3/layout/StepUpProcess"/>
    <dgm:cxn modelId="{E8146881-8D1F-4E11-950F-7697DB085780}" type="presParOf" srcId="{3262643E-91F7-4AF3-BF56-D16D00352444}" destId="{ED27B23B-B641-4FC5-BE28-8709BF9BF279}" srcOrd="0" destOrd="0" presId="urn:microsoft.com/office/officeart/2009/3/layout/StepUpProcess"/>
    <dgm:cxn modelId="{537AB550-E3E8-41FB-897B-130E726FA126}" type="presParOf" srcId="{3262643E-91F7-4AF3-BF56-D16D00352444}" destId="{13BBBEF5-1271-4F44-B144-31C9C914565C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16BABA-EE18-4364-B24A-514F4CC28360}">
      <dsp:nvSpPr>
        <dsp:cNvPr id="0" name=""/>
        <dsp:cNvSpPr/>
      </dsp:nvSpPr>
      <dsp:spPr>
        <a:xfrm rot="5400000">
          <a:off x="383011" y="1816144"/>
          <a:ext cx="1144637" cy="190465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9FAE1B-A121-495C-916D-6B45CF7FEEA9}">
      <dsp:nvSpPr>
        <dsp:cNvPr id="0" name=""/>
        <dsp:cNvSpPr/>
      </dsp:nvSpPr>
      <dsp:spPr>
        <a:xfrm>
          <a:off x="191942" y="2385224"/>
          <a:ext cx="1719530" cy="1507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116</a:t>
          </a:r>
        </a:p>
      </dsp:txBody>
      <dsp:txXfrm>
        <a:off x="191942" y="2385224"/>
        <a:ext cx="1719530" cy="1507269"/>
      </dsp:txXfrm>
    </dsp:sp>
    <dsp:sp modelId="{ADE3BF7A-9813-47EB-8DED-4093AC3AA03D}">
      <dsp:nvSpPr>
        <dsp:cNvPr id="0" name=""/>
        <dsp:cNvSpPr/>
      </dsp:nvSpPr>
      <dsp:spPr>
        <a:xfrm>
          <a:off x="1587033" y="1675921"/>
          <a:ext cx="324439" cy="32443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7A7982-7415-4C84-850C-3A8D2E3B3923}">
      <dsp:nvSpPr>
        <dsp:cNvPr id="0" name=""/>
        <dsp:cNvSpPr/>
      </dsp:nvSpPr>
      <dsp:spPr>
        <a:xfrm rot="5400000">
          <a:off x="2488052" y="1295249"/>
          <a:ext cx="1144637" cy="190465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402362-69AF-4A62-ABAD-66E6E7E409A8}">
      <dsp:nvSpPr>
        <dsp:cNvPr id="0" name=""/>
        <dsp:cNvSpPr/>
      </dsp:nvSpPr>
      <dsp:spPr>
        <a:xfrm>
          <a:off x="2296983" y="1864330"/>
          <a:ext cx="1719530" cy="1507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130</a:t>
          </a:r>
        </a:p>
      </dsp:txBody>
      <dsp:txXfrm>
        <a:off x="2296983" y="1864330"/>
        <a:ext cx="1719530" cy="1507269"/>
      </dsp:txXfrm>
    </dsp:sp>
    <dsp:sp modelId="{87087D58-7A0F-40CE-97A7-C514B0C21295}">
      <dsp:nvSpPr>
        <dsp:cNvPr id="0" name=""/>
        <dsp:cNvSpPr/>
      </dsp:nvSpPr>
      <dsp:spPr>
        <a:xfrm>
          <a:off x="3692074" y="1155027"/>
          <a:ext cx="324439" cy="32443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DEDE1E-062F-425E-AA6A-032A09818897}">
      <dsp:nvSpPr>
        <dsp:cNvPr id="0" name=""/>
        <dsp:cNvSpPr/>
      </dsp:nvSpPr>
      <dsp:spPr>
        <a:xfrm rot="5400000">
          <a:off x="4593093" y="774355"/>
          <a:ext cx="1144637" cy="190465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BF58B0-24D2-41A9-B44B-94F126D00B87}">
      <dsp:nvSpPr>
        <dsp:cNvPr id="0" name=""/>
        <dsp:cNvSpPr/>
      </dsp:nvSpPr>
      <dsp:spPr>
        <a:xfrm>
          <a:off x="4402024" y="1343436"/>
          <a:ext cx="1719530" cy="1507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>
              <a:solidFill>
                <a:schemeClr val="tx1"/>
              </a:solidFill>
            </a:rPr>
            <a:t>*123</a:t>
          </a:r>
        </a:p>
      </dsp:txBody>
      <dsp:txXfrm>
        <a:off x="4402024" y="1343436"/>
        <a:ext cx="1719530" cy="1507269"/>
      </dsp:txXfrm>
    </dsp:sp>
    <dsp:sp modelId="{8C1709B9-63AE-448C-AA5B-82A8A75AE99B}">
      <dsp:nvSpPr>
        <dsp:cNvPr id="0" name=""/>
        <dsp:cNvSpPr/>
      </dsp:nvSpPr>
      <dsp:spPr>
        <a:xfrm>
          <a:off x="5797115" y="634132"/>
          <a:ext cx="324439" cy="32443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27B23B-B641-4FC5-BE28-8709BF9BF279}">
      <dsp:nvSpPr>
        <dsp:cNvPr id="0" name=""/>
        <dsp:cNvSpPr/>
      </dsp:nvSpPr>
      <dsp:spPr>
        <a:xfrm rot="5400000">
          <a:off x="6698134" y="253461"/>
          <a:ext cx="1144637" cy="190465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BBBEF5-1271-4F44-B144-31C9C914565C}">
      <dsp:nvSpPr>
        <dsp:cNvPr id="0" name=""/>
        <dsp:cNvSpPr/>
      </dsp:nvSpPr>
      <dsp:spPr>
        <a:xfrm>
          <a:off x="6507065" y="822541"/>
          <a:ext cx="1719530" cy="1507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>
              <a:solidFill>
                <a:schemeClr val="tx1"/>
              </a:solidFill>
            </a:rPr>
            <a:t>135</a:t>
          </a:r>
          <a:r>
            <a:rPr lang="en-US" sz="4100" kern="1200" dirty="0"/>
            <a:t>+</a:t>
          </a:r>
        </a:p>
      </dsp:txBody>
      <dsp:txXfrm>
        <a:off x="6507065" y="822541"/>
        <a:ext cx="1719530" cy="15072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2DFFF3-5D15-4D80-B90A-A2A212D7B224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0159C7E-7ADD-4419-8CF0-BD6453795E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DFFF3-5D15-4D80-B90A-A2A212D7B224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59C7E-7ADD-4419-8CF0-BD6453795E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DFFF3-5D15-4D80-B90A-A2A212D7B224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59C7E-7ADD-4419-8CF0-BD6453795E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DFFF3-5D15-4D80-B90A-A2A212D7B224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59C7E-7ADD-4419-8CF0-BD6453795E5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DFFF3-5D15-4D80-B90A-A2A212D7B224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59C7E-7ADD-4419-8CF0-BD6453795E5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DFFF3-5D15-4D80-B90A-A2A212D7B224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59C7E-7ADD-4419-8CF0-BD6453795E5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DFFF3-5D15-4D80-B90A-A2A212D7B224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59C7E-7ADD-4419-8CF0-BD6453795E5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DFFF3-5D15-4D80-B90A-A2A212D7B224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59C7E-7ADD-4419-8CF0-BD6453795E5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DFFF3-5D15-4D80-B90A-A2A212D7B224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59C7E-7ADD-4419-8CF0-BD6453795E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52DFFF3-5D15-4D80-B90A-A2A212D7B224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59C7E-7ADD-4419-8CF0-BD6453795E5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2DFFF3-5D15-4D80-B90A-A2A212D7B224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0159C7E-7ADD-4419-8CF0-BD6453795E5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52DFFF3-5D15-4D80-B90A-A2A212D7B224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0159C7E-7ADD-4419-8CF0-BD6453795E5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Welcome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2021-22 Mite Parent Info Meeting </a:t>
            </a:r>
          </a:p>
          <a:p>
            <a:pPr algn="ctr"/>
            <a:r>
              <a:rPr lang="en-US" dirty="0"/>
              <a:t>August 23</a:t>
            </a:r>
            <a:r>
              <a:rPr lang="en-US" baseline="30000" dirty="0"/>
              <a:t>rd</a:t>
            </a:r>
            <a:r>
              <a:rPr lang="en-US" dirty="0"/>
              <a:t>, 2021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"/>
            <a:ext cx="859155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5850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50B84E-65B5-4FA8-AF72-3BE3FB5F4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August 31</a:t>
            </a:r>
            <a:r>
              <a:rPr lang="en-US" baseline="30000" dirty="0"/>
              <a:t>st</a:t>
            </a:r>
            <a:r>
              <a:rPr lang="en-US" dirty="0"/>
              <a:t>, Tue – Coaches Meeting </a:t>
            </a:r>
          </a:p>
          <a:p>
            <a:r>
              <a:rPr lang="en-US" dirty="0"/>
              <a:t>September 11</a:t>
            </a:r>
            <a:r>
              <a:rPr lang="en-US" baseline="30000" dirty="0"/>
              <a:t>th</a:t>
            </a:r>
            <a:r>
              <a:rPr lang="en-US" dirty="0"/>
              <a:t>, Sat – First Day of Rookie Camp </a:t>
            </a:r>
          </a:p>
          <a:p>
            <a:r>
              <a:rPr lang="en-US" dirty="0"/>
              <a:t>October 12th – Start of 2nd and 3rd graders optional pre-season skills*</a:t>
            </a:r>
          </a:p>
          <a:p>
            <a:r>
              <a:rPr lang="en-US" dirty="0"/>
              <a:t>October 23rd - First day of Hockey </a:t>
            </a:r>
          </a:p>
          <a:p>
            <a:r>
              <a:rPr lang="en-US" dirty="0"/>
              <a:t>October 23</a:t>
            </a:r>
            <a:r>
              <a:rPr lang="en-US" baseline="30000" dirty="0"/>
              <a:t>rd</a:t>
            </a:r>
            <a:r>
              <a:rPr lang="en-US" dirty="0"/>
              <a:t>/24</a:t>
            </a:r>
            <a:r>
              <a:rPr lang="en-US" baseline="30000" dirty="0"/>
              <a:t>th</a:t>
            </a:r>
            <a:r>
              <a:rPr lang="en-US" dirty="0"/>
              <a:t> - Player Evaluations </a:t>
            </a:r>
          </a:p>
          <a:p>
            <a:r>
              <a:rPr lang="en-US" dirty="0"/>
              <a:t>January – Host District 3 Mite jamboree for Mite 3</a:t>
            </a:r>
          </a:p>
          <a:p>
            <a:r>
              <a:rPr lang="en-US" dirty="0"/>
              <a:t>January\February TBD – Mite Olympics/Coaches Game</a:t>
            </a:r>
          </a:p>
          <a:p>
            <a:r>
              <a:rPr lang="en-US" dirty="0"/>
              <a:t>February/March TBD - Jamborees</a:t>
            </a:r>
          </a:p>
          <a:p>
            <a:r>
              <a:rPr lang="en-US" dirty="0"/>
              <a:t>March 6</a:t>
            </a:r>
            <a:r>
              <a:rPr lang="en-US" baseline="30000" dirty="0"/>
              <a:t>th</a:t>
            </a:r>
            <a:r>
              <a:rPr lang="en-US" dirty="0"/>
              <a:t>, Sun– Last day of Hockey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32FBB6-2360-4A27-A8AD-A3CFBBEFD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Program 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FDA960-EEB0-4C6E-B518-6AB884FD2AA4}"/>
              </a:ext>
            </a:extLst>
          </p:cNvPr>
          <p:cNvSpPr txBox="1"/>
          <p:nvPr/>
        </p:nvSpPr>
        <p:spPr>
          <a:xfrm>
            <a:off x="1524000" y="5822625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*Details Pending Ice Schedule</a:t>
            </a:r>
          </a:p>
        </p:txBody>
      </p:sp>
    </p:spTree>
    <p:extLst>
      <p:ext uri="{BB962C8B-B14F-4D97-AF65-F5344CB8AC3E}">
        <p14:creationId xmlns:p14="http://schemas.microsoft.com/office/powerpoint/2010/main" val="2378921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49258C-18E0-485D-9EFB-3D0C8057C9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are interested in helping out coach this year, please attend the Mite New Coaches meeting on </a:t>
            </a:r>
            <a:r>
              <a:rPr lang="en-US" b="1" u="sng" dirty="0"/>
              <a:t>August 31st at 7 PM</a:t>
            </a:r>
            <a:r>
              <a:rPr lang="en-US" dirty="0"/>
              <a:t>, Thaler Meeting Room</a:t>
            </a:r>
          </a:p>
          <a:p>
            <a:r>
              <a:rPr lang="en-US" dirty="0"/>
              <a:t>You do not need to be a highly skilled skater/hockey player, just need to enjoy working with kids and helping them progress</a:t>
            </a:r>
          </a:p>
          <a:p>
            <a:r>
              <a:rPr lang="en-US" dirty="0"/>
              <a:t>Great way to fulfill your volunteer requirements</a:t>
            </a:r>
          </a:p>
          <a:p>
            <a:r>
              <a:rPr lang="en-US" dirty="0"/>
              <a:t>Email/call with any questions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46D496D-9D1D-4222-A7CA-35ACE02E3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Request for Coaches</a:t>
            </a:r>
          </a:p>
        </p:txBody>
      </p:sp>
    </p:spTree>
    <p:extLst>
      <p:ext uri="{BB962C8B-B14F-4D97-AF65-F5344CB8AC3E}">
        <p14:creationId xmlns:p14="http://schemas.microsoft.com/office/powerpoint/2010/main" val="2615028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50B84E-65B5-4FA8-AF72-3BE3FB5F4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Phil Kading	</a:t>
            </a:r>
          </a:p>
          <a:p>
            <a:r>
              <a:rPr lang="en-US" dirty="0"/>
              <a:t>612-205-2322</a:t>
            </a:r>
          </a:p>
          <a:p>
            <a:r>
              <a:rPr lang="en-US" dirty="0"/>
              <a:t>phillipakading@yahoo.com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32FBB6-2360-4A27-A8AD-A3CFBBEFD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Questions/ Contact Information</a:t>
            </a:r>
          </a:p>
        </p:txBody>
      </p:sp>
    </p:spTree>
    <p:extLst>
      <p:ext uri="{BB962C8B-B14F-4D97-AF65-F5344CB8AC3E}">
        <p14:creationId xmlns:p14="http://schemas.microsoft.com/office/powerpoint/2010/main" val="2859551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50B84E-65B5-4FA8-AF72-3BE3FB5F4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Mite Coordinator – Phil Kading</a:t>
            </a:r>
          </a:p>
          <a:p>
            <a:r>
              <a:rPr lang="en-US" dirty="0"/>
              <a:t>Co-Mite Coordinator – Aaron Bruggeman</a:t>
            </a:r>
          </a:p>
          <a:p>
            <a:r>
              <a:rPr lang="en-US" dirty="0"/>
              <a:t>Co-Mite Coordinator – Nate </a:t>
            </a:r>
            <a:r>
              <a:rPr lang="en-US" dirty="0" err="1"/>
              <a:t>Guyen</a:t>
            </a:r>
            <a:endParaRPr lang="en-US" dirty="0"/>
          </a:p>
          <a:p>
            <a:r>
              <a:rPr lang="en-US" dirty="0"/>
              <a:t>Mite Manager – Tricia </a:t>
            </a:r>
            <a:r>
              <a:rPr lang="en-US" dirty="0" err="1"/>
              <a:t>Weegman</a:t>
            </a:r>
            <a:endParaRPr lang="en-US" dirty="0"/>
          </a:p>
          <a:p>
            <a:r>
              <a:rPr lang="en-US" dirty="0"/>
              <a:t>Team Managers needed for each level</a:t>
            </a:r>
          </a:p>
          <a:p>
            <a:r>
              <a:rPr lang="en-US" dirty="0"/>
              <a:t>Mini-Mite –</a:t>
            </a:r>
          </a:p>
          <a:p>
            <a:pPr lvl="1"/>
            <a:r>
              <a:rPr lang="en-US" dirty="0"/>
              <a:t>Lead Coach</a:t>
            </a:r>
          </a:p>
          <a:p>
            <a:pPr lvl="1"/>
            <a:r>
              <a:rPr lang="en-US" dirty="0"/>
              <a:t>8+ Assistant/Team Coaches</a:t>
            </a:r>
          </a:p>
          <a:p>
            <a:r>
              <a:rPr lang="en-US" dirty="0"/>
              <a:t>Mite 1 </a:t>
            </a:r>
          </a:p>
          <a:p>
            <a:pPr lvl="1"/>
            <a:r>
              <a:rPr lang="en-US" dirty="0"/>
              <a:t>Lead Coach </a:t>
            </a:r>
          </a:p>
          <a:p>
            <a:pPr lvl="1"/>
            <a:r>
              <a:rPr lang="en-US" dirty="0"/>
              <a:t>6+ Assistant/Team Coaches </a:t>
            </a:r>
          </a:p>
          <a:p>
            <a:r>
              <a:rPr lang="en-US" dirty="0"/>
              <a:t>Mite 2</a:t>
            </a:r>
          </a:p>
          <a:p>
            <a:pPr lvl="1"/>
            <a:r>
              <a:rPr lang="en-US" dirty="0"/>
              <a:t>Lead Coach</a:t>
            </a:r>
          </a:p>
          <a:p>
            <a:pPr lvl="1"/>
            <a:r>
              <a:rPr lang="en-US" dirty="0"/>
              <a:t>6+ Assistant/Team Coaches</a:t>
            </a:r>
          </a:p>
          <a:p>
            <a:r>
              <a:rPr lang="en-US" dirty="0"/>
              <a:t>Mite 3</a:t>
            </a:r>
          </a:p>
          <a:p>
            <a:pPr lvl="1"/>
            <a:r>
              <a:rPr lang="en-US" dirty="0"/>
              <a:t>Lead Coach </a:t>
            </a:r>
          </a:p>
          <a:p>
            <a:pPr lvl="1"/>
            <a:r>
              <a:rPr lang="en-US" dirty="0"/>
              <a:t>4+ Assistant/Team Coaches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32FBB6-2360-4A27-A8AD-A3CFBBEFD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Mite Committee</a:t>
            </a:r>
          </a:p>
        </p:txBody>
      </p:sp>
    </p:spTree>
    <p:extLst>
      <p:ext uri="{BB962C8B-B14F-4D97-AF65-F5344CB8AC3E}">
        <p14:creationId xmlns:p14="http://schemas.microsoft.com/office/powerpoint/2010/main" val="508608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E43B4EB-5EAF-4E04-8965-45046BFD4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and Foremost- Cultivate an environment where the kids and families are having a fun and positive experience</a:t>
            </a:r>
          </a:p>
          <a:p>
            <a:r>
              <a:rPr lang="en-US" dirty="0"/>
              <a:t>Deliver quality on-ice instruction where each player is improving their basic hockey skills</a:t>
            </a:r>
          </a:p>
          <a:p>
            <a:r>
              <a:rPr lang="en-US" dirty="0"/>
              <a:t>Get each player to come back next year and play hockey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BE80D36-3956-4BF9-9A7B-FDBD6B0C0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Mite Program Goals</a:t>
            </a:r>
          </a:p>
        </p:txBody>
      </p:sp>
    </p:spTree>
    <p:extLst>
      <p:ext uri="{BB962C8B-B14F-4D97-AF65-F5344CB8AC3E}">
        <p14:creationId xmlns:p14="http://schemas.microsoft.com/office/powerpoint/2010/main" val="2138890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2768483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Mite Numbers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3308866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2018-19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61307" y="2774484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2019-20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80915" y="2221871"/>
            <a:ext cx="1219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2020-21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086600" y="1702428"/>
            <a:ext cx="1219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2021-22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2000" y="5105400"/>
            <a:ext cx="800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Program continues growing in a positive direction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*2020-21 impacted negatively due to COVID restrictions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816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2021-22 Projected Numbers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09800" y="1752600"/>
          <a:ext cx="4038600" cy="3276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43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4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94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Grade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Numbers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10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3rd Grade/Mite 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10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2nd grade/Mite 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10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1st grade/Mite 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0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Mini’s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41+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0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Total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135+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8276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8663911"/>
              </p:ext>
            </p:extLst>
          </p:nvPr>
        </p:nvGraphicFramePr>
        <p:xfrm>
          <a:off x="204019" y="1298365"/>
          <a:ext cx="8610600" cy="42612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06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35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2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2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2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52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Mini Mites</a:t>
                      </a:r>
                    </a:p>
                    <a:p>
                      <a:pPr algn="ctr"/>
                      <a:r>
                        <a:rPr lang="en-US" sz="1200" dirty="0"/>
                        <a:t>6 teams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Mite 1</a:t>
                      </a:r>
                    </a:p>
                    <a:p>
                      <a:pPr algn="ctr"/>
                      <a:r>
                        <a:rPr lang="en-US" sz="1200" dirty="0"/>
                        <a:t>4 teams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Mite 2 </a:t>
                      </a:r>
                    </a:p>
                    <a:p>
                      <a:pPr algn="ctr"/>
                      <a:r>
                        <a:rPr lang="en-US" sz="1200" dirty="0"/>
                        <a:t>3-4 Teams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Mite 3</a:t>
                      </a:r>
                    </a:p>
                    <a:p>
                      <a:pPr algn="ctr"/>
                      <a:r>
                        <a:rPr lang="en-US" sz="1200" dirty="0"/>
                        <a:t>3-4 teams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179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Pre-School</a:t>
                      </a:r>
                    </a:p>
                    <a:p>
                      <a:pPr algn="ctr"/>
                      <a:r>
                        <a:rPr lang="en-US" sz="1200" dirty="0"/>
                        <a:t>(Born</a:t>
                      </a:r>
                      <a:r>
                        <a:rPr lang="en-US" sz="1200" baseline="0" dirty="0"/>
                        <a:t> Before </a:t>
                      </a:r>
                      <a:r>
                        <a:rPr lang="en-US" sz="1200" dirty="0"/>
                        <a:t>June 1, 2016)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59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Kindergarten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(June 1, 2015 – May 31, 2016)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Beginner-Intermediate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Advanced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179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  <a:r>
                        <a:rPr lang="en-US" sz="1200" baseline="30000" dirty="0"/>
                        <a:t>st</a:t>
                      </a:r>
                      <a:r>
                        <a:rPr lang="en-US" sz="1200" dirty="0"/>
                        <a:t> Grade</a:t>
                      </a:r>
                    </a:p>
                    <a:p>
                      <a:pPr algn="ctr"/>
                      <a:r>
                        <a:rPr lang="en-US" sz="1200" dirty="0"/>
                        <a:t>(June 1, 2014 – May 31, 2015)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First</a:t>
                      </a:r>
                      <a:r>
                        <a:rPr lang="en-US" sz="1200" baseline="0" dirty="0"/>
                        <a:t> year skaters - Beginner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Intermediate – Advanced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Advanced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195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</a:t>
                      </a:r>
                      <a:r>
                        <a:rPr lang="en-US" sz="1200" baseline="30000" dirty="0"/>
                        <a:t>nd</a:t>
                      </a:r>
                      <a:r>
                        <a:rPr lang="en-US" sz="1200" baseline="0" dirty="0"/>
                        <a:t> Grade</a:t>
                      </a:r>
                    </a:p>
                    <a:p>
                      <a:pPr algn="ctr"/>
                      <a:r>
                        <a:rPr lang="en-US" sz="1200" baseline="0" dirty="0"/>
                        <a:t>(June 1, 2013 – May 31, 2014)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First</a:t>
                      </a:r>
                      <a:r>
                        <a:rPr lang="en-US" sz="1200" baseline="0" dirty="0"/>
                        <a:t> year skaters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Intermediate-Advanced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Advanced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316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</a:t>
                      </a:r>
                      <a:r>
                        <a:rPr lang="en-US" sz="1200" baseline="30000" dirty="0"/>
                        <a:t>rd</a:t>
                      </a:r>
                      <a:r>
                        <a:rPr lang="en-US" sz="1200" dirty="0"/>
                        <a:t> Grade</a:t>
                      </a:r>
                    </a:p>
                    <a:p>
                      <a:pPr algn="ctr"/>
                      <a:r>
                        <a:rPr lang="en-US" sz="1200" dirty="0"/>
                        <a:t>(June 1, 2012– May 31, 2013)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First year skaters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Intermediate- Advanced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179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Actual Numbers</a:t>
                      </a:r>
                    </a:p>
                    <a:p>
                      <a:pPr algn="ctr"/>
                      <a:r>
                        <a:rPr lang="en-US" sz="1200" dirty="0"/>
                        <a:t>Cost 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40-45+ Players</a:t>
                      </a:r>
                    </a:p>
                    <a:p>
                      <a:pPr algn="ctr"/>
                      <a:r>
                        <a:rPr kumimoji="0"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$99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28-34 Players</a:t>
                      </a:r>
                    </a:p>
                    <a:p>
                      <a:pPr algn="ctr"/>
                      <a:r>
                        <a:rPr kumimoji="0"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$400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28-34 Players</a:t>
                      </a:r>
                    </a:p>
                    <a:p>
                      <a:pPr algn="ctr"/>
                      <a:r>
                        <a:rPr kumimoji="0"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$700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32-36 Players</a:t>
                      </a:r>
                    </a:p>
                    <a:p>
                      <a:pPr algn="ctr"/>
                      <a:r>
                        <a:rPr kumimoji="0"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$700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286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Proposed MWHA Mite Levels </a:t>
            </a:r>
            <a:br>
              <a:rPr lang="en-US" dirty="0"/>
            </a:br>
            <a:r>
              <a:rPr lang="en-US" dirty="0"/>
              <a:t>2021-22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90800" y="5588209"/>
            <a:ext cx="7467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*First time Mite Skaters receive a $99 credit on registration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Note – Mite 3=3-4 D3 teams,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Sans Unicode"/>
                <a:ea typeface="+mn-ea"/>
                <a:cs typeface="+mn-cs"/>
              </a:rPr>
              <a:t>2 5vs5 teams (Jamborees)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Mite 2-3 would have 2 Jamborees each.  Mite 1 = 1 Jamboree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latin typeface="Lucida Sans Unicode"/>
              </a:rPr>
              <a:t>Same level breakdowns as last year</a:t>
            </a:r>
          </a:p>
        </p:txBody>
      </p:sp>
    </p:spTree>
    <p:extLst>
      <p:ext uri="{BB962C8B-B14F-4D97-AF65-F5344CB8AC3E}">
        <p14:creationId xmlns:p14="http://schemas.microsoft.com/office/powerpoint/2010/main" val="472845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2021/22 Jamborees – Paid for by Association - **TENTATIVE**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7549464"/>
              </p:ext>
            </p:extLst>
          </p:nvPr>
        </p:nvGraphicFramePr>
        <p:xfrm>
          <a:off x="228601" y="1775936"/>
          <a:ext cx="8686798" cy="14773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60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5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10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75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22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228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22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228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3943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7062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effectLst/>
                          <a:latin typeface="+mj-lt"/>
                        </a:rPr>
                        <a:t>2020-21 Mite Jamborees (Proposed)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u="none" strike="noStrike" dirty="0">
                        <a:effectLst/>
                        <a:latin typeface="+mj-lt"/>
                      </a:endParaRPr>
                    </a:p>
                    <a:p>
                      <a:pPr algn="ct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 x5</a:t>
                      </a:r>
                    </a:p>
                    <a:p>
                      <a:pPr algn="ct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Teams</a:t>
                      </a: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effectLst/>
                        </a:rPr>
                        <a:t> 5x5 Teams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effectLst/>
                        </a:rPr>
                        <a:t> 3vs3 Teams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effectLst/>
                        </a:rPr>
                        <a:t> 3vs3 Teams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effectLst/>
                        </a:rPr>
                        <a:t>3vs3 Teams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effectLst/>
                        </a:rPr>
                        <a:t>3vs3 Teams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Mite 1 3vs3 4 teams</a:t>
                      </a: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162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effectLst/>
                        </a:rPr>
                        <a:t>Level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3 -1</a:t>
                      </a: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3-2</a:t>
                      </a: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2-1</a:t>
                      </a: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2-2</a:t>
                      </a: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2-3</a:t>
                      </a: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2-4</a:t>
                      </a: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>
                          <a:effectLst/>
                        </a:rPr>
                        <a:t>Total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162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Bloomington Mite Jamboree (3- 5v5 games)</a:t>
                      </a:r>
                      <a:endParaRPr lang="pt-B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$500 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$500 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effectLst/>
                        </a:rPr>
                        <a:t>$1,000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>
                          <a:effectLst/>
                        </a:rPr>
                        <a:t>Early February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5162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Misc</a:t>
                      </a:r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Jamboree (3vs3 or 5v5 games)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$500 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$500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$500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$500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ucida Sans" panose="020B0602030504020204" pitchFamily="34" charset="0"/>
                        </a:rPr>
                        <a:t>$3,600</a:t>
                      </a: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effectLst/>
                        </a:rPr>
                        <a:t>Early March</a:t>
                      </a: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76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effectLst/>
                        </a:rPr>
                        <a:t>Prior Lake Jamboree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sng" strike="noStrike" dirty="0">
                          <a:solidFill>
                            <a:schemeClr val="tx1"/>
                          </a:solidFill>
                          <a:effectLst/>
                        </a:rPr>
                        <a:t> $425</a:t>
                      </a:r>
                      <a:endParaRPr lang="en-US" sz="900" b="0" i="0" u="sng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sng" strike="noStrike" dirty="0">
                          <a:solidFill>
                            <a:schemeClr val="tx1"/>
                          </a:solidFill>
                          <a:effectLst/>
                        </a:rPr>
                        <a:t>$425 </a:t>
                      </a:r>
                      <a:endParaRPr lang="en-US" sz="900" b="0" i="0" u="sng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sng" strike="noStrike" dirty="0">
                          <a:solidFill>
                            <a:schemeClr val="tx1"/>
                          </a:solidFill>
                          <a:effectLst/>
                        </a:rPr>
                        <a:t>$425 </a:t>
                      </a:r>
                      <a:endParaRPr lang="en-US" sz="900" b="0" i="0" u="sng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sng" strike="noStrike" dirty="0">
                          <a:solidFill>
                            <a:schemeClr val="tx1"/>
                          </a:solidFill>
                          <a:effectLst/>
                        </a:rPr>
                        <a:t>$425 </a:t>
                      </a:r>
                      <a:endParaRPr lang="en-US" sz="900" b="0" i="0" u="sng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sng" strike="noStrike" dirty="0">
                          <a:solidFill>
                            <a:schemeClr val="tx1"/>
                          </a:solidFill>
                          <a:effectLst/>
                        </a:rPr>
                        <a:t>$425 </a:t>
                      </a:r>
                      <a:endParaRPr lang="en-US" sz="900" b="0" i="0" u="sng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sng" strike="noStrike" dirty="0">
                          <a:solidFill>
                            <a:schemeClr val="tx1"/>
                          </a:solidFill>
                          <a:effectLst/>
                        </a:rPr>
                        <a:t>$425 </a:t>
                      </a:r>
                      <a:endParaRPr lang="en-US" sz="900" b="0" i="0" u="sng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sng" strike="noStrike" dirty="0">
                          <a:effectLst/>
                        </a:rPr>
                        <a:t>$1700 </a:t>
                      </a:r>
                      <a:endParaRPr lang="en-US" sz="900" b="0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effectLst/>
                        </a:rPr>
                        <a:t>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effectLst/>
                        </a:rPr>
                        <a:t>$2,650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effectLst/>
                        </a:rPr>
                        <a:t>Early March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145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1" u="none" strike="noStrike" dirty="0">
                          <a:effectLst/>
                        </a:rPr>
                        <a:t>Total Costs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$925 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$925 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$925 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$925 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$925 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$925 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$1700 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1" u="none" strike="noStrike" dirty="0">
                          <a:effectLst/>
                        </a:rPr>
                        <a:t> 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b="1" u="none" strike="noStrike" dirty="0">
                          <a:effectLst/>
                        </a:rPr>
                        <a:t>$7,250 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23900" y="3962400"/>
            <a:ext cx="7696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Association pays for 2 jamborees for Mite 2 and 3 levels and 1 jamboree for Mite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These Jamborees are not set in stone or 5vs5 compared to 3vs3. D3 has a limit of 6 5vs5 games.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Any Additional Jamborees will be paid for by parents on teams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024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50B84E-65B5-4FA8-AF72-3BE3FB5F4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675" y="1166018"/>
            <a:ext cx="8458200" cy="4525963"/>
          </a:xfrm>
        </p:spPr>
        <p:txBody>
          <a:bodyPr>
            <a:normAutofit/>
          </a:bodyPr>
          <a:lstStyle/>
          <a:p>
            <a:r>
              <a:rPr lang="en-US" dirty="0"/>
              <a:t>Mini-Mites = 1 HR Sat and Sun, 1 HR Shirley hills outdoor ice*.</a:t>
            </a:r>
          </a:p>
          <a:p>
            <a:r>
              <a:rPr lang="en-US" dirty="0"/>
              <a:t>Mite 1 = 1 HR Sat and Sun, 1 HR Shirley hills outdoor ice*.</a:t>
            </a:r>
          </a:p>
          <a:p>
            <a:r>
              <a:rPr lang="en-US" dirty="0"/>
              <a:t>Mite 2 = 1 HR Sat and Sun, 45 mins Wed,      1 HR Shirley hills outdoor ice*.</a:t>
            </a:r>
          </a:p>
          <a:p>
            <a:r>
              <a:rPr lang="en-US" dirty="0"/>
              <a:t>Mite 3 = 1 HR Sat and Sun, 45 mins Wed,      1 HR Shirley hills outdoor ice*.</a:t>
            </a:r>
          </a:p>
          <a:p>
            <a:r>
              <a:rPr lang="en-US" dirty="0"/>
              <a:t>Typically we have the 8:00 AM-12:45 PM time slots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32FBB6-2360-4A27-A8AD-A3CFBBEFD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Ice Time Per Group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27F54B-5416-4C59-B503-586B2F00B55B}"/>
              </a:ext>
            </a:extLst>
          </p:cNvPr>
          <p:cNvSpPr txBox="1"/>
          <p:nvPr/>
        </p:nvSpPr>
        <p:spPr>
          <a:xfrm>
            <a:off x="1219200" y="5691981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*Weather Permitting</a:t>
            </a:r>
          </a:p>
        </p:txBody>
      </p:sp>
    </p:spTree>
    <p:extLst>
      <p:ext uri="{BB962C8B-B14F-4D97-AF65-F5344CB8AC3E}">
        <p14:creationId xmlns:p14="http://schemas.microsoft.com/office/powerpoint/2010/main" val="2329996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50B84E-65B5-4FA8-AF72-3BE3FB5F4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Evaluations will be used to develop balanced teams at each level </a:t>
            </a:r>
          </a:p>
          <a:p>
            <a:r>
              <a:rPr lang="en-US" dirty="0"/>
              <a:t>Schedules will be sent out later, but grade levels will skate together for evaluations</a:t>
            </a:r>
          </a:p>
          <a:p>
            <a:r>
              <a:rPr lang="en-US" dirty="0"/>
              <a:t>Pre-school, K and 1</a:t>
            </a:r>
            <a:r>
              <a:rPr lang="en-US" baseline="30000" dirty="0"/>
              <a:t>st</a:t>
            </a:r>
            <a:r>
              <a:rPr lang="en-US" dirty="0"/>
              <a:t> graders will be practice on Saturday and evaluations on Sunday.</a:t>
            </a:r>
          </a:p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and 3</a:t>
            </a:r>
            <a:r>
              <a:rPr lang="en-US" baseline="30000" dirty="0"/>
              <a:t>rd</a:t>
            </a:r>
            <a:r>
              <a:rPr lang="en-US" dirty="0"/>
              <a:t> graders have 2 days of evaluations</a:t>
            </a:r>
          </a:p>
          <a:p>
            <a:r>
              <a:rPr lang="en-US" dirty="0"/>
              <a:t>Evaluators will include nonparent MWHA coaches, HOC members, Mite Coordinators and TBD.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32FBB6-2360-4A27-A8AD-A3CFBBEFD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Player Evaluation Process</a:t>
            </a:r>
          </a:p>
        </p:txBody>
      </p:sp>
    </p:spTree>
    <p:extLst>
      <p:ext uri="{BB962C8B-B14F-4D97-AF65-F5344CB8AC3E}">
        <p14:creationId xmlns:p14="http://schemas.microsoft.com/office/powerpoint/2010/main" val="20786981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FF0000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70731</TotalTime>
  <Words>872</Words>
  <Application>Microsoft Office PowerPoint</Application>
  <PresentationFormat>On-screen Show (4:3)</PresentationFormat>
  <Paragraphs>204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Lucida Sans</vt:lpstr>
      <vt:lpstr>Lucida Sans Unicode</vt:lpstr>
      <vt:lpstr>Verdana</vt:lpstr>
      <vt:lpstr>Wingdings 2</vt:lpstr>
      <vt:lpstr>Wingdings 3</vt:lpstr>
      <vt:lpstr>Concourse</vt:lpstr>
      <vt:lpstr>Welcome</vt:lpstr>
      <vt:lpstr>Mite Committee</vt:lpstr>
      <vt:lpstr>Mite Program Goals</vt:lpstr>
      <vt:lpstr>Mite Numbers</vt:lpstr>
      <vt:lpstr>2021-22 Projected Numbers</vt:lpstr>
      <vt:lpstr>Proposed MWHA Mite Levels  2021-22</vt:lpstr>
      <vt:lpstr>2021/22 Jamborees – Paid for by Association - **TENTATIVE**</vt:lpstr>
      <vt:lpstr>Ice Time Per Group</vt:lpstr>
      <vt:lpstr>Player Evaluation Process</vt:lpstr>
      <vt:lpstr>Key Program Dates</vt:lpstr>
      <vt:lpstr>Request for Coaches</vt:lpstr>
      <vt:lpstr>Questions/ Contact Information</vt:lpstr>
    </vt:vector>
  </TitlesOfParts>
  <Company>Xcel Energy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Xcel Energy</dc:creator>
  <cp:lastModifiedBy>Phil Kading</cp:lastModifiedBy>
  <cp:revision>169</cp:revision>
  <cp:lastPrinted>2020-09-21T20:29:48Z</cp:lastPrinted>
  <dcterms:created xsi:type="dcterms:W3CDTF">2018-04-24T13:14:14Z</dcterms:created>
  <dcterms:modified xsi:type="dcterms:W3CDTF">2021-08-22T14:51:47Z</dcterms:modified>
</cp:coreProperties>
</file>