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358" r:id="rId4"/>
    <p:sldId id="312" r:id="rId5"/>
    <p:sldId id="313" r:id="rId6"/>
    <p:sldId id="315" r:id="rId7"/>
    <p:sldId id="316" r:id="rId8"/>
    <p:sldId id="317" r:id="rId9"/>
    <p:sldId id="318" r:id="rId10"/>
    <p:sldId id="319" r:id="rId11"/>
    <p:sldId id="320" r:id="rId12"/>
    <p:sldId id="356" r:id="rId13"/>
    <p:sldId id="321" r:id="rId14"/>
    <p:sldId id="323" r:id="rId15"/>
    <p:sldId id="266" r:id="rId16"/>
    <p:sldId id="295" r:id="rId17"/>
    <p:sldId id="324" r:id="rId18"/>
    <p:sldId id="325" r:id="rId19"/>
    <p:sldId id="326" r:id="rId20"/>
    <p:sldId id="327" r:id="rId21"/>
    <p:sldId id="357" r:id="rId22"/>
    <p:sldId id="328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271" r:id="rId33"/>
    <p:sldId id="337" r:id="rId34"/>
    <p:sldId id="338" r:id="rId35"/>
    <p:sldId id="339" r:id="rId36"/>
    <p:sldId id="352" r:id="rId37"/>
    <p:sldId id="353" r:id="rId38"/>
    <p:sldId id="354" r:id="rId39"/>
    <p:sldId id="332" r:id="rId40"/>
    <p:sldId id="333" r:id="rId41"/>
    <p:sldId id="334" r:id="rId42"/>
    <p:sldId id="335" r:id="rId43"/>
    <p:sldId id="340" r:id="rId44"/>
    <p:sldId id="341" r:id="rId45"/>
    <p:sldId id="342" r:id="rId46"/>
    <p:sldId id="283" r:id="rId47"/>
    <p:sldId id="290" r:id="rId48"/>
    <p:sldId id="284" r:id="rId49"/>
    <p:sldId id="309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72B6DE-0AA2-4F4F-BA07-A3A8F649EC68}" v="212" dt="2024-03-12T19:50:32.3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zenmeyer, Kati (TR Marketing)" userId="5700216c-16e7-4f2a-a2af-07121eb03170" providerId="ADAL" clId="{4372B6DE-0AA2-4F4F-BA07-A3A8F649EC68}"/>
    <pc:docChg chg="undo custSel addSld delSld modSld">
      <pc:chgData name="Katzenmeyer, Kati (TR Marketing)" userId="5700216c-16e7-4f2a-a2af-07121eb03170" providerId="ADAL" clId="{4372B6DE-0AA2-4F4F-BA07-A3A8F649EC68}" dt="2024-03-12T19:51:41.551" v="3822" actId="1076"/>
      <pc:docMkLst>
        <pc:docMk/>
      </pc:docMkLst>
      <pc:sldChg chg="modSp mod">
        <pc:chgData name="Katzenmeyer, Kati (TR Marketing)" userId="5700216c-16e7-4f2a-a2af-07121eb03170" providerId="ADAL" clId="{4372B6DE-0AA2-4F4F-BA07-A3A8F649EC68}" dt="2024-03-12T19:31:15.532" v="3804" actId="20577"/>
        <pc:sldMkLst>
          <pc:docMk/>
          <pc:sldMk cId="132976112" sldId="257"/>
        </pc:sldMkLst>
        <pc:spChg chg="mod">
          <ac:chgData name="Katzenmeyer, Kati (TR Marketing)" userId="5700216c-16e7-4f2a-a2af-07121eb03170" providerId="ADAL" clId="{4372B6DE-0AA2-4F4F-BA07-A3A8F649EC68}" dt="2024-03-12T19:31:15.532" v="3804" actId="20577"/>
          <ac:spMkLst>
            <pc:docMk/>
            <pc:sldMk cId="132976112" sldId="257"/>
            <ac:spMk id="12" creationId="{E1445B7E-2342-F18B-863F-C2AB3AAABF31}"/>
          </ac:spMkLst>
        </pc:spChg>
        <pc:spChg chg="mod">
          <ac:chgData name="Katzenmeyer, Kati (TR Marketing)" userId="5700216c-16e7-4f2a-a2af-07121eb03170" providerId="ADAL" clId="{4372B6DE-0AA2-4F4F-BA07-A3A8F649EC68}" dt="2024-03-07T04:39:33.304" v="1400" actId="14100"/>
          <ac:spMkLst>
            <pc:docMk/>
            <pc:sldMk cId="132976112" sldId="257"/>
            <ac:spMk id="15" creationId="{69A1F5D7-BA3C-3F8C-7A79-86B1EFCAADBB}"/>
          </ac:spMkLst>
        </pc:spChg>
      </pc:sldChg>
      <pc:sldChg chg="modSp mod">
        <pc:chgData name="Katzenmeyer, Kati (TR Marketing)" userId="5700216c-16e7-4f2a-a2af-07121eb03170" providerId="ADAL" clId="{4372B6DE-0AA2-4F4F-BA07-A3A8F649EC68}" dt="2024-03-08T01:32:14.879" v="1747" actId="27636"/>
        <pc:sldMkLst>
          <pc:docMk/>
          <pc:sldMk cId="0" sldId="266"/>
        </pc:sldMkLst>
        <pc:spChg chg="mod">
          <ac:chgData name="Katzenmeyer, Kati (TR Marketing)" userId="5700216c-16e7-4f2a-a2af-07121eb03170" providerId="ADAL" clId="{4372B6DE-0AA2-4F4F-BA07-A3A8F649EC68}" dt="2024-03-08T01:32:14.879" v="1747" actId="27636"/>
          <ac:spMkLst>
            <pc:docMk/>
            <pc:sldMk cId="0" sldId="266"/>
            <ac:spMk id="2" creationId="{59867607-4E6C-2A20-C0EF-E70424C4D9C6}"/>
          </ac:spMkLst>
        </pc:spChg>
        <pc:spChg chg="mod">
          <ac:chgData name="Katzenmeyer, Kati (TR Marketing)" userId="5700216c-16e7-4f2a-a2af-07121eb03170" providerId="ADAL" clId="{4372B6DE-0AA2-4F4F-BA07-A3A8F649EC68}" dt="2024-03-08T01:32:14.741" v="1746" actId="20578"/>
          <ac:spMkLst>
            <pc:docMk/>
            <pc:sldMk cId="0" sldId="266"/>
            <ac:spMk id="8" creationId="{FFCAACAC-EBA3-8C5A-BCA1-C4B75C2CE507}"/>
          </ac:spMkLst>
        </pc:spChg>
        <pc:spChg chg="mod">
          <ac:chgData name="Katzenmeyer, Kati (TR Marketing)" userId="5700216c-16e7-4f2a-a2af-07121eb03170" providerId="ADAL" clId="{4372B6DE-0AA2-4F4F-BA07-A3A8F649EC68}" dt="2024-03-07T04:38:50.117" v="1396" actId="1037"/>
          <ac:spMkLst>
            <pc:docMk/>
            <pc:sldMk cId="0" sldId="266"/>
            <ac:spMk id="188" creationId="{00000000-0000-0000-0000-000000000000}"/>
          </ac:spMkLst>
        </pc:spChg>
      </pc:sldChg>
      <pc:sldChg chg="modSp mod">
        <pc:chgData name="Katzenmeyer, Kati (TR Marketing)" userId="5700216c-16e7-4f2a-a2af-07121eb03170" providerId="ADAL" clId="{4372B6DE-0AA2-4F4F-BA07-A3A8F649EC68}" dt="2024-03-07T04:20:30.470" v="1381" actId="208"/>
        <pc:sldMkLst>
          <pc:docMk/>
          <pc:sldMk cId="0" sldId="271"/>
        </pc:sldMkLst>
        <pc:spChg chg="mod">
          <ac:chgData name="Katzenmeyer, Kati (TR Marketing)" userId="5700216c-16e7-4f2a-a2af-07121eb03170" providerId="ADAL" clId="{4372B6DE-0AA2-4F4F-BA07-A3A8F649EC68}" dt="2024-03-07T03:56:04.037" v="517" actId="20577"/>
          <ac:spMkLst>
            <pc:docMk/>
            <pc:sldMk cId="0" sldId="271"/>
            <ac:spMk id="2" creationId="{D1CBFCB7-9966-CF16-F700-D8B74B48991E}"/>
          </ac:spMkLst>
        </pc:spChg>
        <pc:spChg chg="mod">
          <ac:chgData name="Katzenmeyer, Kati (TR Marketing)" userId="5700216c-16e7-4f2a-a2af-07121eb03170" providerId="ADAL" clId="{4372B6DE-0AA2-4F4F-BA07-A3A8F649EC68}" dt="2024-03-07T03:54:45.476" v="472" actId="14100"/>
          <ac:spMkLst>
            <pc:docMk/>
            <pc:sldMk cId="0" sldId="271"/>
            <ac:spMk id="4" creationId="{0449F43E-7318-D0B6-BD92-0364A094DFAF}"/>
          </ac:spMkLst>
        </pc:spChg>
        <pc:spChg chg="mod">
          <ac:chgData name="Katzenmeyer, Kati (TR Marketing)" userId="5700216c-16e7-4f2a-a2af-07121eb03170" providerId="ADAL" clId="{4372B6DE-0AA2-4F4F-BA07-A3A8F649EC68}" dt="2024-03-07T03:53:30.350" v="439" actId="1076"/>
          <ac:spMkLst>
            <pc:docMk/>
            <pc:sldMk cId="0" sldId="271"/>
            <ac:spMk id="8" creationId="{994092B9-C402-516C-40CF-3D8A89A83EB2}"/>
          </ac:spMkLst>
        </pc:spChg>
        <pc:graphicFrameChg chg="mod">
          <ac:chgData name="Katzenmeyer, Kati (TR Marketing)" userId="5700216c-16e7-4f2a-a2af-07121eb03170" providerId="ADAL" clId="{4372B6DE-0AA2-4F4F-BA07-A3A8F649EC68}" dt="2024-03-07T04:20:30.470" v="1381" actId="208"/>
          <ac:graphicFrameMkLst>
            <pc:docMk/>
            <pc:sldMk cId="0" sldId="271"/>
            <ac:graphicFrameMk id="5" creationId="{A37291F7-37FF-9558-F008-74F16B0280A7}"/>
          </ac:graphicFrameMkLst>
        </pc:graphicFrameChg>
      </pc:sldChg>
      <pc:sldChg chg="del">
        <pc:chgData name="Katzenmeyer, Kati (TR Marketing)" userId="5700216c-16e7-4f2a-a2af-07121eb03170" providerId="ADAL" clId="{4372B6DE-0AA2-4F4F-BA07-A3A8F649EC68}" dt="2024-03-07T03:57:46.107" v="549" actId="47"/>
        <pc:sldMkLst>
          <pc:docMk/>
          <pc:sldMk cId="0" sldId="272"/>
        </pc:sldMkLst>
      </pc:sldChg>
      <pc:sldChg chg="addSp delSp modSp del mod">
        <pc:chgData name="Katzenmeyer, Kati (TR Marketing)" userId="5700216c-16e7-4f2a-a2af-07121eb03170" providerId="ADAL" clId="{4372B6DE-0AA2-4F4F-BA07-A3A8F649EC68}" dt="2024-03-07T04:03:56.612" v="723" actId="47"/>
        <pc:sldMkLst>
          <pc:docMk/>
          <pc:sldMk cId="0" sldId="273"/>
        </pc:sldMkLst>
        <pc:spChg chg="add del mod">
          <ac:chgData name="Katzenmeyer, Kati (TR Marketing)" userId="5700216c-16e7-4f2a-a2af-07121eb03170" providerId="ADAL" clId="{4372B6DE-0AA2-4F4F-BA07-A3A8F649EC68}" dt="2024-03-07T03:59:16.226" v="555" actId="21"/>
          <ac:spMkLst>
            <pc:docMk/>
            <pc:sldMk cId="0" sldId="273"/>
            <ac:spMk id="2" creationId="{ABFE0DB9-E577-2DD9-CA72-ED9884B02B4D}"/>
          </ac:spMkLst>
        </pc:spChg>
        <pc:spChg chg="add del mod">
          <ac:chgData name="Katzenmeyer, Kati (TR Marketing)" userId="5700216c-16e7-4f2a-a2af-07121eb03170" providerId="ADAL" clId="{4372B6DE-0AA2-4F4F-BA07-A3A8F649EC68}" dt="2024-03-07T03:59:16.226" v="555" actId="21"/>
          <ac:spMkLst>
            <pc:docMk/>
            <pc:sldMk cId="0" sldId="273"/>
            <ac:spMk id="3" creationId="{A6612CDB-FFDB-0DA8-940C-CDB4A07E48F9}"/>
          </ac:spMkLst>
        </pc:spChg>
      </pc:sldChg>
      <pc:sldChg chg="del">
        <pc:chgData name="Katzenmeyer, Kati (TR Marketing)" userId="5700216c-16e7-4f2a-a2af-07121eb03170" providerId="ADAL" clId="{4372B6DE-0AA2-4F4F-BA07-A3A8F649EC68}" dt="2024-03-07T04:08:44.139" v="1022" actId="47"/>
        <pc:sldMkLst>
          <pc:docMk/>
          <pc:sldMk cId="0" sldId="274"/>
        </pc:sldMkLst>
      </pc:sldChg>
      <pc:sldChg chg="del">
        <pc:chgData name="Katzenmeyer, Kati (TR Marketing)" userId="5700216c-16e7-4f2a-a2af-07121eb03170" providerId="ADAL" clId="{4372B6DE-0AA2-4F4F-BA07-A3A8F649EC68}" dt="2024-03-07T03:34:18.496" v="3" actId="47"/>
        <pc:sldMkLst>
          <pc:docMk/>
          <pc:sldMk cId="0" sldId="276"/>
        </pc:sldMkLst>
      </pc:sldChg>
      <pc:sldChg chg="del">
        <pc:chgData name="Katzenmeyer, Kati (TR Marketing)" userId="5700216c-16e7-4f2a-a2af-07121eb03170" providerId="ADAL" clId="{4372B6DE-0AA2-4F4F-BA07-A3A8F649EC68}" dt="2024-03-07T03:45:04.290" v="193" actId="47"/>
        <pc:sldMkLst>
          <pc:docMk/>
          <pc:sldMk cId="0" sldId="278"/>
        </pc:sldMkLst>
      </pc:sldChg>
      <pc:sldChg chg="del">
        <pc:chgData name="Katzenmeyer, Kati (TR Marketing)" userId="5700216c-16e7-4f2a-a2af-07121eb03170" providerId="ADAL" clId="{4372B6DE-0AA2-4F4F-BA07-A3A8F649EC68}" dt="2024-03-07T03:49:10.417" v="262" actId="47"/>
        <pc:sldMkLst>
          <pc:docMk/>
          <pc:sldMk cId="0" sldId="279"/>
        </pc:sldMkLst>
      </pc:sldChg>
      <pc:sldChg chg="del">
        <pc:chgData name="Katzenmeyer, Kati (TR Marketing)" userId="5700216c-16e7-4f2a-a2af-07121eb03170" providerId="ADAL" clId="{4372B6DE-0AA2-4F4F-BA07-A3A8F649EC68}" dt="2024-03-07T04:11:20.341" v="1141" actId="47"/>
        <pc:sldMkLst>
          <pc:docMk/>
          <pc:sldMk cId="0" sldId="281"/>
        </pc:sldMkLst>
      </pc:sldChg>
      <pc:sldChg chg="modSp mod">
        <pc:chgData name="Katzenmeyer, Kati (TR Marketing)" userId="5700216c-16e7-4f2a-a2af-07121eb03170" providerId="ADAL" clId="{4372B6DE-0AA2-4F4F-BA07-A3A8F649EC68}" dt="2024-03-07T04:15:05.909" v="1200" actId="1076"/>
        <pc:sldMkLst>
          <pc:docMk/>
          <pc:sldMk cId="0" sldId="284"/>
        </pc:sldMkLst>
        <pc:spChg chg="mod">
          <ac:chgData name="Katzenmeyer, Kati (TR Marketing)" userId="5700216c-16e7-4f2a-a2af-07121eb03170" providerId="ADAL" clId="{4372B6DE-0AA2-4F4F-BA07-A3A8F649EC68}" dt="2024-03-07T04:15:05.909" v="1200" actId="1076"/>
          <ac:spMkLst>
            <pc:docMk/>
            <pc:sldMk cId="0" sldId="284"/>
            <ac:spMk id="4" creationId="{D7A6D639-A746-01F2-58B7-3B3775268FA5}"/>
          </ac:spMkLst>
        </pc:spChg>
        <pc:picChg chg="mod">
          <ac:chgData name="Katzenmeyer, Kati (TR Marketing)" userId="5700216c-16e7-4f2a-a2af-07121eb03170" providerId="ADAL" clId="{4372B6DE-0AA2-4F4F-BA07-A3A8F649EC68}" dt="2024-03-07T04:15:03.598" v="1199" actId="1076"/>
          <ac:picMkLst>
            <pc:docMk/>
            <pc:sldMk cId="0" sldId="284"/>
            <ac:picMk id="6" creationId="{B49C6B23-0E22-7C21-14FF-91A623D6F24E}"/>
          </ac:picMkLst>
        </pc:picChg>
      </pc:sldChg>
      <pc:sldChg chg="addSp delSp modSp mod">
        <pc:chgData name="Katzenmeyer, Kati (TR Marketing)" userId="5700216c-16e7-4f2a-a2af-07121eb03170" providerId="ADAL" clId="{4372B6DE-0AA2-4F4F-BA07-A3A8F649EC68}" dt="2024-03-12T04:18:40.564" v="3332" actId="478"/>
        <pc:sldMkLst>
          <pc:docMk/>
          <pc:sldMk cId="2023846580" sldId="290"/>
        </pc:sldMkLst>
        <pc:spChg chg="mod">
          <ac:chgData name="Katzenmeyer, Kati (TR Marketing)" userId="5700216c-16e7-4f2a-a2af-07121eb03170" providerId="ADAL" clId="{4372B6DE-0AA2-4F4F-BA07-A3A8F649EC68}" dt="2024-03-07T04:14:30.594" v="1176" actId="1076"/>
          <ac:spMkLst>
            <pc:docMk/>
            <pc:sldMk cId="2023846580" sldId="290"/>
            <ac:spMk id="2" creationId="{AD4A1C14-8A52-0665-B865-F39893FE080D}"/>
          </ac:spMkLst>
        </pc:spChg>
        <pc:spChg chg="mod">
          <ac:chgData name="Katzenmeyer, Kati (TR Marketing)" userId="5700216c-16e7-4f2a-a2af-07121eb03170" providerId="ADAL" clId="{4372B6DE-0AA2-4F4F-BA07-A3A8F649EC68}" dt="2024-03-07T04:14:01.361" v="1168"/>
          <ac:spMkLst>
            <pc:docMk/>
            <pc:sldMk cId="2023846580" sldId="290"/>
            <ac:spMk id="4" creationId="{11F0C437-9E84-4E5E-A4CA-A64A14AEAFDA}"/>
          </ac:spMkLst>
        </pc:spChg>
        <pc:spChg chg="add del mod">
          <ac:chgData name="Katzenmeyer, Kati (TR Marketing)" userId="5700216c-16e7-4f2a-a2af-07121eb03170" providerId="ADAL" clId="{4372B6DE-0AA2-4F4F-BA07-A3A8F649EC68}" dt="2024-03-12T04:18:40.564" v="3332" actId="478"/>
          <ac:spMkLst>
            <pc:docMk/>
            <pc:sldMk cId="2023846580" sldId="290"/>
            <ac:spMk id="5" creationId="{76A65DDA-F2B3-A536-E0C8-DCC026F004E5}"/>
          </ac:spMkLst>
        </pc:spChg>
        <pc:spChg chg="add">
          <ac:chgData name="Katzenmeyer, Kati (TR Marketing)" userId="5700216c-16e7-4f2a-a2af-07121eb03170" providerId="ADAL" clId="{4372B6DE-0AA2-4F4F-BA07-A3A8F649EC68}" dt="2024-03-07T04:13:55.118" v="1166" actId="26606"/>
          <ac:spMkLst>
            <pc:docMk/>
            <pc:sldMk cId="2023846580" sldId="290"/>
            <ac:spMk id="9" creationId="{B6CDA21F-E7AF-4C75-8395-33F58D5B0E45}"/>
          </ac:spMkLst>
        </pc:spChg>
        <pc:spChg chg="add">
          <ac:chgData name="Katzenmeyer, Kati (TR Marketing)" userId="5700216c-16e7-4f2a-a2af-07121eb03170" providerId="ADAL" clId="{4372B6DE-0AA2-4F4F-BA07-A3A8F649EC68}" dt="2024-03-07T04:13:55.118" v="1166" actId="26606"/>
          <ac:spMkLst>
            <pc:docMk/>
            <pc:sldMk cId="2023846580" sldId="290"/>
            <ac:spMk id="16" creationId="{D5B0017B-2ECA-49AF-B397-DC140825DF8D}"/>
          </ac:spMkLst>
        </pc:spChg>
        <pc:grpChg chg="add">
          <ac:chgData name="Katzenmeyer, Kati (TR Marketing)" userId="5700216c-16e7-4f2a-a2af-07121eb03170" providerId="ADAL" clId="{4372B6DE-0AA2-4F4F-BA07-A3A8F649EC68}" dt="2024-03-07T04:13:55.118" v="1166" actId="26606"/>
          <ac:grpSpMkLst>
            <pc:docMk/>
            <pc:sldMk cId="2023846580" sldId="290"/>
            <ac:grpSpMk id="11" creationId="{AE1C45F0-260A-458C-96ED-C1F6D2151219}"/>
          </ac:grpSpMkLst>
        </pc:grpChg>
        <pc:cxnChg chg="add">
          <ac:chgData name="Katzenmeyer, Kati (TR Marketing)" userId="5700216c-16e7-4f2a-a2af-07121eb03170" providerId="ADAL" clId="{4372B6DE-0AA2-4F4F-BA07-A3A8F649EC68}" dt="2024-03-07T04:13:55.118" v="1166" actId="26606"/>
          <ac:cxnSpMkLst>
            <pc:docMk/>
            <pc:sldMk cId="2023846580" sldId="290"/>
            <ac:cxnSpMk id="18" creationId="{6CF1BAF6-AD41-4082-B212-8A1F9A2E8779}"/>
          </ac:cxnSpMkLst>
        </pc:cxnChg>
      </pc:sldChg>
      <pc:sldChg chg="del">
        <pc:chgData name="Katzenmeyer, Kati (TR Marketing)" userId="5700216c-16e7-4f2a-a2af-07121eb03170" providerId="ADAL" clId="{4372B6DE-0AA2-4F4F-BA07-A3A8F649EC68}" dt="2024-03-07T04:10:53.898" v="1116" actId="47"/>
        <pc:sldMkLst>
          <pc:docMk/>
          <pc:sldMk cId="0" sldId="291"/>
        </pc:sldMkLst>
      </pc:sldChg>
      <pc:sldChg chg="addSp modSp del mod">
        <pc:chgData name="Katzenmeyer, Kati (TR Marketing)" userId="5700216c-16e7-4f2a-a2af-07121eb03170" providerId="ADAL" clId="{4372B6DE-0AA2-4F4F-BA07-A3A8F649EC68}" dt="2024-03-07T04:09:46.028" v="1058" actId="47"/>
        <pc:sldMkLst>
          <pc:docMk/>
          <pc:sldMk cId="2085278696" sldId="294"/>
        </pc:sldMkLst>
        <pc:spChg chg="add mod">
          <ac:chgData name="Katzenmeyer, Kati (TR Marketing)" userId="5700216c-16e7-4f2a-a2af-07121eb03170" providerId="ADAL" clId="{4372B6DE-0AA2-4F4F-BA07-A3A8F649EC68}" dt="2024-03-07T04:09:06.642" v="1037" actId="20577"/>
          <ac:spMkLst>
            <pc:docMk/>
            <pc:sldMk cId="2085278696" sldId="294"/>
            <ac:spMk id="2" creationId="{1D78D472-63D2-5C86-6520-1F261AAD2AC8}"/>
          </ac:spMkLst>
        </pc:spChg>
      </pc:sldChg>
      <pc:sldChg chg="addSp delSp modSp mod">
        <pc:chgData name="Katzenmeyer, Kati (TR Marketing)" userId="5700216c-16e7-4f2a-a2af-07121eb03170" providerId="ADAL" clId="{4372B6DE-0AA2-4F4F-BA07-A3A8F649EC68}" dt="2024-03-08T01:33:33.670" v="1772"/>
        <pc:sldMkLst>
          <pc:docMk/>
          <pc:sldMk cId="1645946487" sldId="295"/>
        </pc:sldMkLst>
        <pc:spChg chg="mod">
          <ac:chgData name="Katzenmeyer, Kati (TR Marketing)" userId="5700216c-16e7-4f2a-a2af-07121eb03170" providerId="ADAL" clId="{4372B6DE-0AA2-4F4F-BA07-A3A8F649EC68}" dt="2024-03-08T01:33:03.673" v="1768" actId="20577"/>
          <ac:spMkLst>
            <pc:docMk/>
            <pc:sldMk cId="1645946487" sldId="295"/>
            <ac:spMk id="2" creationId="{F7A2D0BC-B756-D6C8-8689-7037958C9860}"/>
          </ac:spMkLst>
        </pc:spChg>
        <pc:spChg chg="add del">
          <ac:chgData name="Katzenmeyer, Kati (TR Marketing)" userId="5700216c-16e7-4f2a-a2af-07121eb03170" providerId="ADAL" clId="{4372B6DE-0AA2-4F4F-BA07-A3A8F649EC68}" dt="2024-03-08T01:32:53.190" v="1755" actId="22"/>
          <ac:spMkLst>
            <pc:docMk/>
            <pc:sldMk cId="1645946487" sldId="295"/>
            <ac:spMk id="4" creationId="{20A441DF-BE3B-59CF-276C-2153199A12D6}"/>
          </ac:spMkLst>
        </pc:spChg>
        <pc:spChg chg="mod">
          <ac:chgData name="Katzenmeyer, Kati (TR Marketing)" userId="5700216c-16e7-4f2a-a2af-07121eb03170" providerId="ADAL" clId="{4372B6DE-0AA2-4F4F-BA07-A3A8F649EC68}" dt="2024-03-08T01:33:33.670" v="1772"/>
          <ac:spMkLst>
            <pc:docMk/>
            <pc:sldMk cId="1645946487" sldId="295"/>
            <ac:spMk id="8" creationId="{FFCAACAC-EBA3-8C5A-BCA1-C4B75C2CE507}"/>
          </ac:spMkLst>
        </pc:spChg>
        <pc:spChg chg="mod">
          <ac:chgData name="Katzenmeyer, Kati (TR Marketing)" userId="5700216c-16e7-4f2a-a2af-07121eb03170" providerId="ADAL" clId="{4372B6DE-0AA2-4F4F-BA07-A3A8F649EC68}" dt="2024-03-07T04:38:39.628" v="1394" actId="1035"/>
          <ac:spMkLst>
            <pc:docMk/>
            <pc:sldMk cId="1645946487" sldId="295"/>
            <ac:spMk id="188" creationId="{00000000-0000-0000-0000-000000000000}"/>
          </ac:spMkLst>
        </pc:spChg>
      </pc:sldChg>
      <pc:sldChg chg="del">
        <pc:chgData name="Katzenmeyer, Kati (TR Marketing)" userId="5700216c-16e7-4f2a-a2af-07121eb03170" providerId="ADAL" clId="{4372B6DE-0AA2-4F4F-BA07-A3A8F649EC68}" dt="2024-03-07T03:34:33.947" v="4" actId="47"/>
        <pc:sldMkLst>
          <pc:docMk/>
          <pc:sldMk cId="844392010" sldId="297"/>
        </pc:sldMkLst>
      </pc:sldChg>
      <pc:sldChg chg="del">
        <pc:chgData name="Katzenmeyer, Kati (TR Marketing)" userId="5700216c-16e7-4f2a-a2af-07121eb03170" providerId="ADAL" clId="{4372B6DE-0AA2-4F4F-BA07-A3A8F649EC68}" dt="2024-03-07T03:34:34.560" v="5" actId="47"/>
        <pc:sldMkLst>
          <pc:docMk/>
          <pc:sldMk cId="1516919706" sldId="298"/>
        </pc:sldMkLst>
      </pc:sldChg>
      <pc:sldChg chg="del">
        <pc:chgData name="Katzenmeyer, Kati (TR Marketing)" userId="5700216c-16e7-4f2a-a2af-07121eb03170" providerId="ADAL" clId="{4372B6DE-0AA2-4F4F-BA07-A3A8F649EC68}" dt="2024-03-07T03:34:35.225" v="6" actId="47"/>
        <pc:sldMkLst>
          <pc:docMk/>
          <pc:sldMk cId="2522922816" sldId="299"/>
        </pc:sldMkLst>
      </pc:sldChg>
      <pc:sldChg chg="del">
        <pc:chgData name="Katzenmeyer, Kati (TR Marketing)" userId="5700216c-16e7-4f2a-a2af-07121eb03170" providerId="ADAL" clId="{4372B6DE-0AA2-4F4F-BA07-A3A8F649EC68}" dt="2024-03-07T03:34:35.924" v="7" actId="47"/>
        <pc:sldMkLst>
          <pc:docMk/>
          <pc:sldMk cId="4155970637" sldId="300"/>
        </pc:sldMkLst>
      </pc:sldChg>
      <pc:sldChg chg="del">
        <pc:chgData name="Katzenmeyer, Kati (TR Marketing)" userId="5700216c-16e7-4f2a-a2af-07121eb03170" providerId="ADAL" clId="{4372B6DE-0AA2-4F4F-BA07-A3A8F649EC68}" dt="2024-03-07T03:34:36.620" v="8" actId="47"/>
        <pc:sldMkLst>
          <pc:docMk/>
          <pc:sldMk cId="2308719431" sldId="301"/>
        </pc:sldMkLst>
      </pc:sldChg>
      <pc:sldChg chg="del">
        <pc:chgData name="Katzenmeyer, Kati (TR Marketing)" userId="5700216c-16e7-4f2a-a2af-07121eb03170" providerId="ADAL" clId="{4372B6DE-0AA2-4F4F-BA07-A3A8F649EC68}" dt="2024-03-07T03:51:30.787" v="375" actId="47"/>
        <pc:sldMkLst>
          <pc:docMk/>
          <pc:sldMk cId="1900735946" sldId="303"/>
        </pc:sldMkLst>
      </pc:sldChg>
      <pc:sldChg chg="del">
        <pc:chgData name="Katzenmeyer, Kati (TR Marketing)" userId="5700216c-16e7-4f2a-a2af-07121eb03170" providerId="ADAL" clId="{4372B6DE-0AA2-4F4F-BA07-A3A8F649EC68}" dt="2024-03-07T03:51:49.306" v="393" actId="47"/>
        <pc:sldMkLst>
          <pc:docMk/>
          <pc:sldMk cId="948528697" sldId="304"/>
        </pc:sldMkLst>
      </pc:sldChg>
      <pc:sldChg chg="del">
        <pc:chgData name="Katzenmeyer, Kati (TR Marketing)" userId="5700216c-16e7-4f2a-a2af-07121eb03170" providerId="ADAL" clId="{4372B6DE-0AA2-4F4F-BA07-A3A8F649EC68}" dt="2024-03-07T03:43:14.931" v="32" actId="47"/>
        <pc:sldMkLst>
          <pc:docMk/>
          <pc:sldMk cId="392857110" sldId="307"/>
        </pc:sldMkLst>
      </pc:sldChg>
      <pc:sldChg chg="addSp delSp modSp mod setBg">
        <pc:chgData name="Katzenmeyer, Kati (TR Marketing)" userId="5700216c-16e7-4f2a-a2af-07121eb03170" providerId="ADAL" clId="{4372B6DE-0AA2-4F4F-BA07-A3A8F649EC68}" dt="2024-03-07T04:21:33.344" v="1386" actId="26606"/>
        <pc:sldMkLst>
          <pc:docMk/>
          <pc:sldMk cId="2236083977" sldId="309"/>
        </pc:sldMkLst>
        <pc:spChg chg="add del">
          <ac:chgData name="Katzenmeyer, Kati (TR Marketing)" userId="5700216c-16e7-4f2a-a2af-07121eb03170" providerId="ADAL" clId="{4372B6DE-0AA2-4F4F-BA07-A3A8F649EC68}" dt="2024-03-07T04:21:33.344" v="1386" actId="26606"/>
          <ac:spMkLst>
            <pc:docMk/>
            <pc:sldMk cId="2236083977" sldId="309"/>
            <ac:spMk id="10" creationId="{5D9FC6AC-4A12-4825-8ABE-0732B8EF4D16}"/>
          </ac:spMkLst>
        </pc:spChg>
        <pc:spChg chg="add del">
          <ac:chgData name="Katzenmeyer, Kati (TR Marketing)" userId="5700216c-16e7-4f2a-a2af-07121eb03170" providerId="ADAL" clId="{4372B6DE-0AA2-4F4F-BA07-A3A8F649EC68}" dt="2024-03-07T04:21:33.337" v="1385" actId="26606"/>
          <ac:spMkLst>
            <pc:docMk/>
            <pc:sldMk cId="2236083977" sldId="309"/>
            <ac:spMk id="15" creationId="{32BC26D8-82FB-445E-AA49-62A77D7C1EE0}"/>
          </ac:spMkLst>
        </pc:spChg>
        <pc:spChg chg="add del">
          <ac:chgData name="Katzenmeyer, Kati (TR Marketing)" userId="5700216c-16e7-4f2a-a2af-07121eb03170" providerId="ADAL" clId="{4372B6DE-0AA2-4F4F-BA07-A3A8F649EC68}" dt="2024-03-07T04:21:33.337" v="1385" actId="26606"/>
          <ac:spMkLst>
            <pc:docMk/>
            <pc:sldMk cId="2236083977" sldId="309"/>
            <ac:spMk id="17" creationId="{CB44330D-EA18-4254-AA95-EB49948539B8}"/>
          </ac:spMkLst>
        </pc:spChg>
        <pc:spChg chg="add">
          <ac:chgData name="Katzenmeyer, Kati (TR Marketing)" userId="5700216c-16e7-4f2a-a2af-07121eb03170" providerId="ADAL" clId="{4372B6DE-0AA2-4F4F-BA07-A3A8F649EC68}" dt="2024-03-07T04:21:33.344" v="1386" actId="26606"/>
          <ac:spMkLst>
            <pc:docMk/>
            <pc:sldMk cId="2236083977" sldId="309"/>
            <ac:spMk id="19" creationId="{01D0AF59-99C3-4251-AB9A-C966C6AD4400}"/>
          </ac:spMkLst>
        </pc:spChg>
        <pc:spChg chg="add">
          <ac:chgData name="Katzenmeyer, Kati (TR Marketing)" userId="5700216c-16e7-4f2a-a2af-07121eb03170" providerId="ADAL" clId="{4372B6DE-0AA2-4F4F-BA07-A3A8F649EC68}" dt="2024-03-07T04:21:33.344" v="1386" actId="26606"/>
          <ac:spMkLst>
            <pc:docMk/>
            <pc:sldMk cId="2236083977" sldId="309"/>
            <ac:spMk id="20" creationId="{1855405F-37A2-4869-9154-F8BE3BECE6C3}"/>
          </ac:spMkLst>
        </pc:spChg>
        <pc:picChg chg="mod">
          <ac:chgData name="Katzenmeyer, Kati (TR Marketing)" userId="5700216c-16e7-4f2a-a2af-07121eb03170" providerId="ADAL" clId="{4372B6DE-0AA2-4F4F-BA07-A3A8F649EC68}" dt="2024-03-07T04:21:33.344" v="1386" actId="26606"/>
          <ac:picMkLst>
            <pc:docMk/>
            <pc:sldMk cId="2236083977" sldId="309"/>
            <ac:picMk id="5" creationId="{0ECFBCAF-9E94-7A62-FBA2-84AAA38DD9F1}"/>
          </ac:picMkLst>
        </pc:picChg>
      </pc:sldChg>
      <pc:sldChg chg="modSp mod">
        <pc:chgData name="Katzenmeyer, Kati (TR Marketing)" userId="5700216c-16e7-4f2a-a2af-07121eb03170" providerId="ADAL" clId="{4372B6DE-0AA2-4F4F-BA07-A3A8F649EC68}" dt="2024-03-07T04:40:05.076" v="1406" actId="404"/>
        <pc:sldMkLst>
          <pc:docMk/>
          <pc:sldMk cId="1322227342" sldId="313"/>
        </pc:sldMkLst>
        <pc:spChg chg="mod">
          <ac:chgData name="Katzenmeyer, Kati (TR Marketing)" userId="5700216c-16e7-4f2a-a2af-07121eb03170" providerId="ADAL" clId="{4372B6DE-0AA2-4F4F-BA07-A3A8F649EC68}" dt="2024-03-07T04:40:05.076" v="1406" actId="404"/>
          <ac:spMkLst>
            <pc:docMk/>
            <pc:sldMk cId="1322227342" sldId="313"/>
            <ac:spMk id="3" creationId="{1A041E74-9965-9F62-FB4F-4EDB8D595AB9}"/>
          </ac:spMkLst>
        </pc:spChg>
      </pc:sldChg>
      <pc:sldChg chg="modSp mod">
        <pc:chgData name="Katzenmeyer, Kati (TR Marketing)" userId="5700216c-16e7-4f2a-a2af-07121eb03170" providerId="ADAL" clId="{4372B6DE-0AA2-4F4F-BA07-A3A8F649EC68}" dt="2024-03-07T04:40:30.944" v="1414" actId="14100"/>
        <pc:sldMkLst>
          <pc:docMk/>
          <pc:sldMk cId="2871590804" sldId="315"/>
        </pc:sldMkLst>
        <pc:spChg chg="mod">
          <ac:chgData name="Katzenmeyer, Kati (TR Marketing)" userId="5700216c-16e7-4f2a-a2af-07121eb03170" providerId="ADAL" clId="{4372B6DE-0AA2-4F4F-BA07-A3A8F649EC68}" dt="2024-03-07T04:40:30.944" v="1414" actId="14100"/>
          <ac:spMkLst>
            <pc:docMk/>
            <pc:sldMk cId="2871590804" sldId="315"/>
            <ac:spMk id="3" creationId="{1A041E74-9965-9F62-FB4F-4EDB8D595AB9}"/>
          </ac:spMkLst>
        </pc:spChg>
      </pc:sldChg>
      <pc:sldChg chg="modSp mod">
        <pc:chgData name="Katzenmeyer, Kati (TR Marketing)" userId="5700216c-16e7-4f2a-a2af-07121eb03170" providerId="ADAL" clId="{4372B6DE-0AA2-4F4F-BA07-A3A8F649EC68}" dt="2024-03-07T04:40:52.317" v="1432" actId="14100"/>
        <pc:sldMkLst>
          <pc:docMk/>
          <pc:sldMk cId="4034425323" sldId="317"/>
        </pc:sldMkLst>
        <pc:spChg chg="mod">
          <ac:chgData name="Katzenmeyer, Kati (TR Marketing)" userId="5700216c-16e7-4f2a-a2af-07121eb03170" providerId="ADAL" clId="{4372B6DE-0AA2-4F4F-BA07-A3A8F649EC68}" dt="2024-03-07T04:40:52.317" v="1432" actId="14100"/>
          <ac:spMkLst>
            <pc:docMk/>
            <pc:sldMk cId="4034425323" sldId="317"/>
            <ac:spMk id="9" creationId="{97DB3649-7355-3DDD-F78F-C316F1780101}"/>
          </ac:spMkLst>
        </pc:spChg>
      </pc:sldChg>
      <pc:sldChg chg="modSp mod">
        <pc:chgData name="Katzenmeyer, Kati (TR Marketing)" userId="5700216c-16e7-4f2a-a2af-07121eb03170" providerId="ADAL" clId="{4372B6DE-0AA2-4F4F-BA07-A3A8F649EC68}" dt="2024-03-07T04:41:29.816" v="1436" actId="27636"/>
        <pc:sldMkLst>
          <pc:docMk/>
          <pc:sldMk cId="743861269" sldId="319"/>
        </pc:sldMkLst>
        <pc:spChg chg="mod">
          <ac:chgData name="Katzenmeyer, Kati (TR Marketing)" userId="5700216c-16e7-4f2a-a2af-07121eb03170" providerId="ADAL" clId="{4372B6DE-0AA2-4F4F-BA07-A3A8F649EC68}" dt="2024-03-07T04:41:29.816" v="1436" actId="27636"/>
          <ac:spMkLst>
            <pc:docMk/>
            <pc:sldMk cId="743861269" sldId="319"/>
            <ac:spMk id="7" creationId="{42E03EDD-2D0F-E421-3043-9109C9BA110E}"/>
          </ac:spMkLst>
        </pc:spChg>
      </pc:sldChg>
      <pc:sldChg chg="modSp mod">
        <pc:chgData name="Katzenmeyer, Kati (TR Marketing)" userId="5700216c-16e7-4f2a-a2af-07121eb03170" providerId="ADAL" clId="{4372B6DE-0AA2-4F4F-BA07-A3A8F649EC68}" dt="2024-03-07T04:41:18.285" v="1433" actId="6549"/>
        <pc:sldMkLst>
          <pc:docMk/>
          <pc:sldMk cId="3368463502" sldId="323"/>
        </pc:sldMkLst>
        <pc:spChg chg="mod">
          <ac:chgData name="Katzenmeyer, Kati (TR Marketing)" userId="5700216c-16e7-4f2a-a2af-07121eb03170" providerId="ADAL" clId="{4372B6DE-0AA2-4F4F-BA07-A3A8F649EC68}" dt="2024-03-07T04:41:18.285" v="1433" actId="6549"/>
          <ac:spMkLst>
            <pc:docMk/>
            <pc:sldMk cId="3368463502" sldId="323"/>
            <ac:spMk id="7" creationId="{42E03EDD-2D0F-E421-3043-9109C9BA110E}"/>
          </ac:spMkLst>
        </pc:spChg>
      </pc:sldChg>
      <pc:sldChg chg="modSp mod">
        <pc:chgData name="Katzenmeyer, Kati (TR Marketing)" userId="5700216c-16e7-4f2a-a2af-07121eb03170" providerId="ADAL" clId="{4372B6DE-0AA2-4F4F-BA07-A3A8F649EC68}" dt="2024-03-12T16:59:54.784" v="3562" actId="948"/>
        <pc:sldMkLst>
          <pc:docMk/>
          <pc:sldMk cId="3508522440" sldId="324"/>
        </pc:sldMkLst>
        <pc:spChg chg="mod">
          <ac:chgData name="Katzenmeyer, Kati (TR Marketing)" userId="5700216c-16e7-4f2a-a2af-07121eb03170" providerId="ADAL" clId="{4372B6DE-0AA2-4F4F-BA07-A3A8F649EC68}" dt="2024-03-12T16:59:54.784" v="3562" actId="948"/>
          <ac:spMkLst>
            <pc:docMk/>
            <pc:sldMk cId="3508522440" sldId="324"/>
            <ac:spMk id="7" creationId="{3EEC8FD1-D054-7DA5-9D9A-5C5E7BB6FB75}"/>
          </ac:spMkLst>
        </pc:spChg>
      </pc:sldChg>
      <pc:sldChg chg="addSp delSp modSp mod">
        <pc:chgData name="Katzenmeyer, Kati (TR Marketing)" userId="5700216c-16e7-4f2a-a2af-07121eb03170" providerId="ADAL" clId="{4372B6DE-0AA2-4F4F-BA07-A3A8F649EC68}" dt="2024-03-12T19:22:25.995" v="3694" actId="1038"/>
        <pc:sldMkLst>
          <pc:docMk/>
          <pc:sldMk cId="4094939565" sldId="325"/>
        </pc:sldMkLst>
        <pc:spChg chg="mod">
          <ac:chgData name="Katzenmeyer, Kati (TR Marketing)" userId="5700216c-16e7-4f2a-a2af-07121eb03170" providerId="ADAL" clId="{4372B6DE-0AA2-4F4F-BA07-A3A8F649EC68}" dt="2024-03-12T19:21:32.563" v="3678" actId="1076"/>
          <ac:spMkLst>
            <pc:docMk/>
            <pc:sldMk cId="4094939565" sldId="325"/>
            <ac:spMk id="4" creationId="{10B71B94-5A6B-DE49-1685-A697646B31FF}"/>
          </ac:spMkLst>
        </pc:spChg>
        <pc:spChg chg="mod">
          <ac:chgData name="Katzenmeyer, Kati (TR Marketing)" userId="5700216c-16e7-4f2a-a2af-07121eb03170" providerId="ADAL" clId="{4372B6DE-0AA2-4F4F-BA07-A3A8F649EC68}" dt="2024-03-12T19:22:25.995" v="3694" actId="1038"/>
          <ac:spMkLst>
            <pc:docMk/>
            <pc:sldMk cId="4094939565" sldId="325"/>
            <ac:spMk id="5" creationId="{63228CCA-95CA-0450-2DD9-1C5F9B0A87B4}"/>
          </ac:spMkLst>
        </pc:spChg>
        <pc:spChg chg="add del mod">
          <ac:chgData name="Katzenmeyer, Kati (TR Marketing)" userId="5700216c-16e7-4f2a-a2af-07121eb03170" providerId="ADAL" clId="{4372B6DE-0AA2-4F4F-BA07-A3A8F649EC68}" dt="2024-03-11T01:51:30.875" v="2350" actId="478"/>
          <ac:spMkLst>
            <pc:docMk/>
            <pc:sldMk cId="4094939565" sldId="325"/>
            <ac:spMk id="6" creationId="{BE2496A1-F5A6-AFAA-E408-68D21D5472F3}"/>
          </ac:spMkLst>
        </pc:spChg>
        <pc:spChg chg="add mod">
          <ac:chgData name="Katzenmeyer, Kati (TR Marketing)" userId="5700216c-16e7-4f2a-a2af-07121eb03170" providerId="ADAL" clId="{4372B6DE-0AA2-4F4F-BA07-A3A8F649EC68}" dt="2024-03-12T19:22:22.630" v="3692" actId="1038"/>
          <ac:spMkLst>
            <pc:docMk/>
            <pc:sldMk cId="4094939565" sldId="325"/>
            <ac:spMk id="10" creationId="{8A4ECB56-ED17-69F7-6B84-6384201214B8}"/>
          </ac:spMkLst>
        </pc:spChg>
      </pc:sldChg>
      <pc:sldChg chg="modSp mod">
        <pc:chgData name="Katzenmeyer, Kati (TR Marketing)" userId="5700216c-16e7-4f2a-a2af-07121eb03170" providerId="ADAL" clId="{4372B6DE-0AA2-4F4F-BA07-A3A8F649EC68}" dt="2024-03-12T19:23:02.845" v="3752" actId="20577"/>
        <pc:sldMkLst>
          <pc:docMk/>
          <pc:sldMk cId="252244141" sldId="326"/>
        </pc:sldMkLst>
        <pc:spChg chg="mod">
          <ac:chgData name="Katzenmeyer, Kati (TR Marketing)" userId="5700216c-16e7-4f2a-a2af-07121eb03170" providerId="ADAL" clId="{4372B6DE-0AA2-4F4F-BA07-A3A8F649EC68}" dt="2024-03-12T19:22:48.173" v="3716" actId="20577"/>
          <ac:spMkLst>
            <pc:docMk/>
            <pc:sldMk cId="252244141" sldId="326"/>
            <ac:spMk id="3" creationId="{CC48EC20-F6FB-090B-74DE-AFAE2B9E6668}"/>
          </ac:spMkLst>
        </pc:spChg>
        <pc:spChg chg="mod">
          <ac:chgData name="Katzenmeyer, Kati (TR Marketing)" userId="5700216c-16e7-4f2a-a2af-07121eb03170" providerId="ADAL" clId="{4372B6DE-0AA2-4F4F-BA07-A3A8F649EC68}" dt="2024-03-12T19:23:02.845" v="3752" actId="20577"/>
          <ac:spMkLst>
            <pc:docMk/>
            <pc:sldMk cId="252244141" sldId="326"/>
            <ac:spMk id="4" creationId="{6791D293-F7BD-BFE9-8EFA-C99F679D8E97}"/>
          </ac:spMkLst>
        </pc:spChg>
      </pc:sldChg>
      <pc:sldChg chg="modSp mod">
        <pc:chgData name="Katzenmeyer, Kati (TR Marketing)" userId="5700216c-16e7-4f2a-a2af-07121eb03170" providerId="ADAL" clId="{4372B6DE-0AA2-4F4F-BA07-A3A8F649EC68}" dt="2024-03-12T19:50:35.964" v="3816" actId="1076"/>
        <pc:sldMkLst>
          <pc:docMk/>
          <pc:sldMk cId="1191167554" sldId="327"/>
        </pc:sldMkLst>
        <pc:spChg chg="mod">
          <ac:chgData name="Katzenmeyer, Kati (TR Marketing)" userId="5700216c-16e7-4f2a-a2af-07121eb03170" providerId="ADAL" clId="{4372B6DE-0AA2-4F4F-BA07-A3A8F649EC68}" dt="2024-03-12T19:19:28.588" v="3612" actId="20577"/>
          <ac:spMkLst>
            <pc:docMk/>
            <pc:sldMk cId="1191167554" sldId="327"/>
            <ac:spMk id="3" creationId="{BCC4CB08-E95F-7D89-3A09-EFC5207D658B}"/>
          </ac:spMkLst>
        </pc:spChg>
        <pc:spChg chg="mod">
          <ac:chgData name="Katzenmeyer, Kati (TR Marketing)" userId="5700216c-16e7-4f2a-a2af-07121eb03170" providerId="ADAL" clId="{4372B6DE-0AA2-4F4F-BA07-A3A8F649EC68}" dt="2024-03-12T19:50:35.964" v="3816" actId="1076"/>
          <ac:spMkLst>
            <pc:docMk/>
            <pc:sldMk cId="1191167554" sldId="327"/>
            <ac:spMk id="8" creationId="{5A8BF452-41C4-0955-5B70-20D555158F2B}"/>
          </ac:spMkLst>
        </pc:spChg>
        <pc:picChg chg="mod">
          <ac:chgData name="Katzenmeyer, Kati (TR Marketing)" userId="5700216c-16e7-4f2a-a2af-07121eb03170" providerId="ADAL" clId="{4372B6DE-0AA2-4F4F-BA07-A3A8F649EC68}" dt="2024-03-12T19:50:32.314" v="3815" actId="14100"/>
          <ac:picMkLst>
            <pc:docMk/>
            <pc:sldMk cId="1191167554" sldId="327"/>
            <ac:picMk id="2060" creationId="{61E8452E-ABE2-BC76-701A-CFD56AD5E59D}"/>
          </ac:picMkLst>
        </pc:picChg>
      </pc:sldChg>
      <pc:sldChg chg="del">
        <pc:chgData name="Katzenmeyer, Kati (TR Marketing)" userId="5700216c-16e7-4f2a-a2af-07121eb03170" providerId="ADAL" clId="{4372B6DE-0AA2-4F4F-BA07-A3A8F649EC68}" dt="2024-03-11T01:34:24.936" v="1780" actId="47"/>
        <pc:sldMkLst>
          <pc:docMk/>
          <pc:sldMk cId="475035177" sldId="329"/>
        </pc:sldMkLst>
      </pc:sldChg>
      <pc:sldChg chg="del">
        <pc:chgData name="Katzenmeyer, Kati (TR Marketing)" userId="5700216c-16e7-4f2a-a2af-07121eb03170" providerId="ADAL" clId="{4372B6DE-0AA2-4F4F-BA07-A3A8F649EC68}" dt="2024-03-11T01:38:24.815" v="1850" actId="47"/>
        <pc:sldMkLst>
          <pc:docMk/>
          <pc:sldMk cId="3599321655" sldId="330"/>
        </pc:sldMkLst>
      </pc:sldChg>
      <pc:sldChg chg="modSp del mod">
        <pc:chgData name="Katzenmeyer, Kati (TR Marketing)" userId="5700216c-16e7-4f2a-a2af-07121eb03170" providerId="ADAL" clId="{4372B6DE-0AA2-4F4F-BA07-A3A8F649EC68}" dt="2024-03-11T01:38:21.509" v="1849" actId="47"/>
        <pc:sldMkLst>
          <pc:docMk/>
          <pc:sldMk cId="10070297" sldId="331"/>
        </pc:sldMkLst>
        <pc:spChg chg="mod">
          <ac:chgData name="Katzenmeyer, Kati (TR Marketing)" userId="5700216c-16e7-4f2a-a2af-07121eb03170" providerId="ADAL" clId="{4372B6DE-0AA2-4F4F-BA07-A3A8F649EC68}" dt="2024-03-08T01:21:01.020" v="1646" actId="20577"/>
          <ac:spMkLst>
            <pc:docMk/>
            <pc:sldMk cId="10070297" sldId="331"/>
            <ac:spMk id="2" creationId="{46DF8C75-52B8-02E9-81B7-AEC3B67762B6}"/>
          </ac:spMkLst>
        </pc:spChg>
        <pc:cxnChg chg="mod">
          <ac:chgData name="Katzenmeyer, Kati (TR Marketing)" userId="5700216c-16e7-4f2a-a2af-07121eb03170" providerId="ADAL" clId="{4372B6DE-0AA2-4F4F-BA07-A3A8F649EC68}" dt="2024-03-07T03:33:57.275" v="1" actId="1582"/>
          <ac:cxnSpMkLst>
            <pc:docMk/>
            <pc:sldMk cId="10070297" sldId="331"/>
            <ac:cxnSpMk id="8" creationId="{68A7D2CD-C01A-94D4-B19F-02329A2510BD}"/>
          </ac:cxnSpMkLst>
        </pc:cxnChg>
      </pc:sldChg>
      <pc:sldChg chg="modSp">
        <pc:chgData name="Katzenmeyer, Kati (TR Marketing)" userId="5700216c-16e7-4f2a-a2af-07121eb03170" providerId="ADAL" clId="{4372B6DE-0AA2-4F4F-BA07-A3A8F649EC68}" dt="2024-03-07T03:35:26.792" v="31" actId="20577"/>
        <pc:sldMkLst>
          <pc:docMk/>
          <pc:sldMk cId="1301031621" sldId="332"/>
        </pc:sldMkLst>
        <pc:spChg chg="mod">
          <ac:chgData name="Katzenmeyer, Kati (TR Marketing)" userId="5700216c-16e7-4f2a-a2af-07121eb03170" providerId="ADAL" clId="{4372B6DE-0AA2-4F4F-BA07-A3A8F649EC68}" dt="2024-03-07T03:35:26.792" v="31" actId="20577"/>
          <ac:spMkLst>
            <pc:docMk/>
            <pc:sldMk cId="1301031621" sldId="332"/>
            <ac:spMk id="300" creationId="{00000000-0000-0000-0000-000000000000}"/>
          </ac:spMkLst>
        </pc:spChg>
      </pc:sldChg>
      <pc:sldChg chg="addSp modSp new mod setBg">
        <pc:chgData name="Katzenmeyer, Kati (TR Marketing)" userId="5700216c-16e7-4f2a-a2af-07121eb03170" providerId="ADAL" clId="{4372B6DE-0AA2-4F4F-BA07-A3A8F649EC68}" dt="2024-03-07T03:46:31.506" v="213" actId="1076"/>
        <pc:sldMkLst>
          <pc:docMk/>
          <pc:sldMk cId="3524584750" sldId="333"/>
        </pc:sldMkLst>
        <pc:spChg chg="mod">
          <ac:chgData name="Katzenmeyer, Kati (TR Marketing)" userId="5700216c-16e7-4f2a-a2af-07121eb03170" providerId="ADAL" clId="{4372B6DE-0AA2-4F4F-BA07-A3A8F649EC68}" dt="2024-03-07T03:45:19.374" v="194" actId="26606"/>
          <ac:spMkLst>
            <pc:docMk/>
            <pc:sldMk cId="3524584750" sldId="333"/>
            <ac:spMk id="2" creationId="{06CDC84B-F94E-4A49-3C6F-8AC26F22DB75}"/>
          </ac:spMkLst>
        </pc:spChg>
        <pc:spChg chg="mod">
          <ac:chgData name="Katzenmeyer, Kati (TR Marketing)" userId="5700216c-16e7-4f2a-a2af-07121eb03170" providerId="ADAL" clId="{4372B6DE-0AA2-4F4F-BA07-A3A8F649EC68}" dt="2024-03-07T03:46:31.506" v="213" actId="1076"/>
          <ac:spMkLst>
            <pc:docMk/>
            <pc:sldMk cId="3524584750" sldId="333"/>
            <ac:spMk id="3" creationId="{F137071C-0625-393D-9326-A789A711A6E1}"/>
          </ac:spMkLst>
        </pc:spChg>
        <pc:spChg chg="add">
          <ac:chgData name="Katzenmeyer, Kati (TR Marketing)" userId="5700216c-16e7-4f2a-a2af-07121eb03170" providerId="ADAL" clId="{4372B6DE-0AA2-4F4F-BA07-A3A8F649EC68}" dt="2024-03-07T03:45:19.374" v="194" actId="26606"/>
          <ac:spMkLst>
            <pc:docMk/>
            <pc:sldMk cId="3524584750" sldId="333"/>
            <ac:spMk id="8" creationId="{C9A36457-A5F4-4103-A443-02581C09185B}"/>
          </ac:spMkLst>
        </pc:spChg>
        <pc:spChg chg="add">
          <ac:chgData name="Katzenmeyer, Kati (TR Marketing)" userId="5700216c-16e7-4f2a-a2af-07121eb03170" providerId="ADAL" clId="{4372B6DE-0AA2-4F4F-BA07-A3A8F649EC68}" dt="2024-03-07T03:45:19.374" v="194" actId="26606"/>
          <ac:spMkLst>
            <pc:docMk/>
            <pc:sldMk cId="3524584750" sldId="333"/>
            <ac:spMk id="10" creationId="{DC5FB7E8-B636-40FA-BE8D-48145C0F5C57}"/>
          </ac:spMkLst>
        </pc:spChg>
        <pc:spChg chg="add">
          <ac:chgData name="Katzenmeyer, Kati (TR Marketing)" userId="5700216c-16e7-4f2a-a2af-07121eb03170" providerId="ADAL" clId="{4372B6DE-0AA2-4F4F-BA07-A3A8F649EC68}" dt="2024-03-07T03:45:19.374" v="194" actId="26606"/>
          <ac:spMkLst>
            <pc:docMk/>
            <pc:sldMk cId="3524584750" sldId="333"/>
            <ac:spMk id="12" creationId="{142DCE2C-2863-46FA-9BE7-24365A24D9BA}"/>
          </ac:spMkLst>
        </pc:spChg>
      </pc:sldChg>
      <pc:sldChg chg="addSp delSp modSp new mod setBg">
        <pc:chgData name="Katzenmeyer, Kati (TR Marketing)" userId="5700216c-16e7-4f2a-a2af-07121eb03170" providerId="ADAL" clId="{4372B6DE-0AA2-4F4F-BA07-A3A8F649EC68}" dt="2024-03-12T04:19:18.794" v="3333" actId="6549"/>
        <pc:sldMkLst>
          <pc:docMk/>
          <pc:sldMk cId="2275109785" sldId="334"/>
        </pc:sldMkLst>
        <pc:spChg chg="mod">
          <ac:chgData name="Katzenmeyer, Kati (TR Marketing)" userId="5700216c-16e7-4f2a-a2af-07121eb03170" providerId="ADAL" clId="{4372B6DE-0AA2-4F4F-BA07-A3A8F649EC68}" dt="2024-03-07T03:49:05.666" v="261" actId="26606"/>
          <ac:spMkLst>
            <pc:docMk/>
            <pc:sldMk cId="2275109785" sldId="334"/>
            <ac:spMk id="2" creationId="{389819C3-A530-AADC-5B31-D871444F9A70}"/>
          </ac:spMkLst>
        </pc:spChg>
        <pc:spChg chg="add del">
          <ac:chgData name="Katzenmeyer, Kati (TR Marketing)" userId="5700216c-16e7-4f2a-a2af-07121eb03170" providerId="ADAL" clId="{4372B6DE-0AA2-4F4F-BA07-A3A8F649EC68}" dt="2024-03-07T03:47:00.040" v="217" actId="3680"/>
          <ac:spMkLst>
            <pc:docMk/>
            <pc:sldMk cId="2275109785" sldId="334"/>
            <ac:spMk id="3" creationId="{2B82AF14-4E2E-D3B1-B362-EB477AB7B1CB}"/>
          </ac:spMkLst>
        </pc:spChg>
        <pc:spChg chg="add">
          <ac:chgData name="Katzenmeyer, Kati (TR Marketing)" userId="5700216c-16e7-4f2a-a2af-07121eb03170" providerId="ADAL" clId="{4372B6DE-0AA2-4F4F-BA07-A3A8F649EC68}" dt="2024-03-07T03:49:05.666" v="261" actId="26606"/>
          <ac:spMkLst>
            <pc:docMk/>
            <pc:sldMk cId="2275109785" sldId="334"/>
            <ac:spMk id="10" creationId="{98DED6BC-9A3E-48D4-AD7C-A56D63F547E8}"/>
          </ac:spMkLst>
        </pc:spChg>
        <pc:spChg chg="add">
          <ac:chgData name="Katzenmeyer, Kati (TR Marketing)" userId="5700216c-16e7-4f2a-a2af-07121eb03170" providerId="ADAL" clId="{4372B6DE-0AA2-4F4F-BA07-A3A8F649EC68}" dt="2024-03-07T03:49:05.666" v="261" actId="26606"/>
          <ac:spMkLst>
            <pc:docMk/>
            <pc:sldMk cId="2275109785" sldId="334"/>
            <ac:spMk id="12" creationId="{6B6E033A-DB2E-49B8-B600-B38E0C280263}"/>
          </ac:spMkLst>
        </pc:spChg>
        <pc:graphicFrameChg chg="add del mod ord modGraphic">
          <ac:chgData name="Katzenmeyer, Kati (TR Marketing)" userId="5700216c-16e7-4f2a-a2af-07121eb03170" providerId="ADAL" clId="{4372B6DE-0AA2-4F4F-BA07-A3A8F649EC68}" dt="2024-03-07T03:46:53.351" v="216" actId="3680"/>
          <ac:graphicFrameMkLst>
            <pc:docMk/>
            <pc:sldMk cId="2275109785" sldId="334"/>
            <ac:graphicFrameMk id="4" creationId="{5C88DEB6-297C-D57E-52F3-3A582859293A}"/>
          </ac:graphicFrameMkLst>
        </pc:graphicFrameChg>
        <pc:graphicFrameChg chg="add mod ord modGraphic">
          <ac:chgData name="Katzenmeyer, Kati (TR Marketing)" userId="5700216c-16e7-4f2a-a2af-07121eb03170" providerId="ADAL" clId="{4372B6DE-0AA2-4F4F-BA07-A3A8F649EC68}" dt="2024-03-12T04:19:18.794" v="3333" actId="6549"/>
          <ac:graphicFrameMkLst>
            <pc:docMk/>
            <pc:sldMk cId="2275109785" sldId="334"/>
            <ac:graphicFrameMk id="5" creationId="{469401F5-8508-E187-6EA4-900A84423100}"/>
          </ac:graphicFrameMkLst>
        </pc:graphicFrameChg>
      </pc:sldChg>
      <pc:sldChg chg="addSp delSp modSp new mod setBg addAnim">
        <pc:chgData name="Katzenmeyer, Kati (TR Marketing)" userId="5700216c-16e7-4f2a-a2af-07121eb03170" providerId="ADAL" clId="{4372B6DE-0AA2-4F4F-BA07-A3A8F649EC68}" dt="2024-03-07T03:51:28.366" v="374" actId="2711"/>
        <pc:sldMkLst>
          <pc:docMk/>
          <pc:sldMk cId="1356641620" sldId="335"/>
        </pc:sldMkLst>
        <pc:spChg chg="mod">
          <ac:chgData name="Katzenmeyer, Kati (TR Marketing)" userId="5700216c-16e7-4f2a-a2af-07121eb03170" providerId="ADAL" clId="{4372B6DE-0AA2-4F4F-BA07-A3A8F649EC68}" dt="2024-03-07T03:51:28.366" v="374" actId="2711"/>
          <ac:spMkLst>
            <pc:docMk/>
            <pc:sldMk cId="1356641620" sldId="335"/>
            <ac:spMk id="2" creationId="{3CF15C7B-C3D2-6CF3-020C-06FF13E63D4C}"/>
          </ac:spMkLst>
        </pc:spChg>
        <pc:spChg chg="del">
          <ac:chgData name="Katzenmeyer, Kati (TR Marketing)" userId="5700216c-16e7-4f2a-a2af-07121eb03170" providerId="ADAL" clId="{4372B6DE-0AA2-4F4F-BA07-A3A8F649EC68}" dt="2024-03-07T03:51:12.249" v="371" actId="478"/>
          <ac:spMkLst>
            <pc:docMk/>
            <pc:sldMk cId="1356641620" sldId="335"/>
            <ac:spMk id="3" creationId="{7C602A95-1EB5-59AB-77E5-2EE018DBE6B1}"/>
          </ac:spMkLst>
        </pc:spChg>
        <pc:spChg chg="add">
          <ac:chgData name="Katzenmeyer, Kati (TR Marketing)" userId="5700216c-16e7-4f2a-a2af-07121eb03170" providerId="ADAL" clId="{4372B6DE-0AA2-4F4F-BA07-A3A8F649EC68}" dt="2024-03-07T03:51:19.449" v="372" actId="26606"/>
          <ac:spMkLst>
            <pc:docMk/>
            <pc:sldMk cId="1356641620" sldId="335"/>
            <ac:spMk id="7" creationId="{9C7E0A2C-7C0A-4AAC-B3B0-6C12B2EBAE05}"/>
          </ac:spMkLst>
        </pc:spChg>
        <pc:spChg chg="add">
          <ac:chgData name="Katzenmeyer, Kati (TR Marketing)" userId="5700216c-16e7-4f2a-a2af-07121eb03170" providerId="ADAL" clId="{4372B6DE-0AA2-4F4F-BA07-A3A8F649EC68}" dt="2024-03-07T03:51:19.449" v="372" actId="26606"/>
          <ac:spMkLst>
            <pc:docMk/>
            <pc:sldMk cId="1356641620" sldId="335"/>
            <ac:spMk id="9" creationId="{5EB7D2A2-F448-44D4-938C-DC84CBCB3B1E}"/>
          </ac:spMkLst>
        </pc:spChg>
        <pc:spChg chg="add">
          <ac:chgData name="Katzenmeyer, Kati (TR Marketing)" userId="5700216c-16e7-4f2a-a2af-07121eb03170" providerId="ADAL" clId="{4372B6DE-0AA2-4F4F-BA07-A3A8F649EC68}" dt="2024-03-07T03:51:19.449" v="372" actId="26606"/>
          <ac:spMkLst>
            <pc:docMk/>
            <pc:sldMk cId="1356641620" sldId="335"/>
            <ac:spMk id="11" creationId="{871AEA07-1E14-44B4-8E55-64EF049CD66F}"/>
          </ac:spMkLst>
        </pc:spChg>
        <pc:cxnChg chg="add">
          <ac:chgData name="Katzenmeyer, Kati (TR Marketing)" userId="5700216c-16e7-4f2a-a2af-07121eb03170" providerId="ADAL" clId="{4372B6DE-0AA2-4F4F-BA07-A3A8F649EC68}" dt="2024-03-07T03:51:19.449" v="372" actId="26606"/>
          <ac:cxnSpMkLst>
            <pc:docMk/>
            <pc:sldMk cId="1356641620" sldId="335"/>
            <ac:cxnSpMk id="13" creationId="{F7C8EA93-3210-4C62-99E9-153C275E3A87}"/>
          </ac:cxnSpMkLst>
        </pc:cxnChg>
      </pc:sldChg>
      <pc:sldChg chg="modSp add del">
        <pc:chgData name="Katzenmeyer, Kati (TR Marketing)" userId="5700216c-16e7-4f2a-a2af-07121eb03170" providerId="ADAL" clId="{4372B6DE-0AA2-4F4F-BA07-A3A8F649EC68}" dt="2024-03-12T04:29:49.205" v="3559" actId="47"/>
        <pc:sldMkLst>
          <pc:docMk/>
          <pc:sldMk cId="2081975556" sldId="336"/>
        </pc:sldMkLst>
        <pc:spChg chg="mod">
          <ac:chgData name="Katzenmeyer, Kati (TR Marketing)" userId="5700216c-16e7-4f2a-a2af-07121eb03170" providerId="ADAL" clId="{4372B6DE-0AA2-4F4F-BA07-A3A8F649EC68}" dt="2024-03-07T03:51:47.202" v="392" actId="20577"/>
          <ac:spMkLst>
            <pc:docMk/>
            <pc:sldMk cId="2081975556" sldId="336"/>
            <ac:spMk id="2" creationId="{3CF15C7B-C3D2-6CF3-020C-06FF13E63D4C}"/>
          </ac:spMkLst>
        </pc:spChg>
      </pc:sldChg>
      <pc:sldChg chg="addSp delSp add del setBg delDesignElem">
        <pc:chgData name="Katzenmeyer, Kati (TR Marketing)" userId="5700216c-16e7-4f2a-a2af-07121eb03170" providerId="ADAL" clId="{4372B6DE-0AA2-4F4F-BA07-A3A8F649EC68}" dt="2024-03-07T03:51:41.214" v="378"/>
        <pc:sldMkLst>
          <pc:docMk/>
          <pc:sldMk cId="3575649476" sldId="336"/>
        </pc:sldMkLst>
        <pc:spChg chg="add del">
          <ac:chgData name="Katzenmeyer, Kati (TR Marketing)" userId="5700216c-16e7-4f2a-a2af-07121eb03170" providerId="ADAL" clId="{4372B6DE-0AA2-4F4F-BA07-A3A8F649EC68}" dt="2024-03-07T03:51:41.214" v="378"/>
          <ac:spMkLst>
            <pc:docMk/>
            <pc:sldMk cId="3575649476" sldId="336"/>
            <ac:spMk id="7" creationId="{9C7E0A2C-7C0A-4AAC-B3B0-6C12B2EBAE05}"/>
          </ac:spMkLst>
        </pc:spChg>
        <pc:spChg chg="add del">
          <ac:chgData name="Katzenmeyer, Kati (TR Marketing)" userId="5700216c-16e7-4f2a-a2af-07121eb03170" providerId="ADAL" clId="{4372B6DE-0AA2-4F4F-BA07-A3A8F649EC68}" dt="2024-03-07T03:51:41.214" v="378"/>
          <ac:spMkLst>
            <pc:docMk/>
            <pc:sldMk cId="3575649476" sldId="336"/>
            <ac:spMk id="9" creationId="{5EB7D2A2-F448-44D4-938C-DC84CBCB3B1E}"/>
          </ac:spMkLst>
        </pc:spChg>
        <pc:spChg chg="add del">
          <ac:chgData name="Katzenmeyer, Kati (TR Marketing)" userId="5700216c-16e7-4f2a-a2af-07121eb03170" providerId="ADAL" clId="{4372B6DE-0AA2-4F4F-BA07-A3A8F649EC68}" dt="2024-03-07T03:51:41.214" v="378"/>
          <ac:spMkLst>
            <pc:docMk/>
            <pc:sldMk cId="3575649476" sldId="336"/>
            <ac:spMk id="11" creationId="{871AEA07-1E14-44B4-8E55-64EF049CD66F}"/>
          </ac:spMkLst>
        </pc:spChg>
        <pc:cxnChg chg="add del">
          <ac:chgData name="Katzenmeyer, Kati (TR Marketing)" userId="5700216c-16e7-4f2a-a2af-07121eb03170" providerId="ADAL" clId="{4372B6DE-0AA2-4F4F-BA07-A3A8F649EC68}" dt="2024-03-07T03:51:41.214" v="378"/>
          <ac:cxnSpMkLst>
            <pc:docMk/>
            <pc:sldMk cId="3575649476" sldId="336"/>
            <ac:cxnSpMk id="13" creationId="{F7C8EA93-3210-4C62-99E9-153C275E3A87}"/>
          </ac:cxnSpMkLst>
        </pc:cxnChg>
      </pc:sldChg>
      <pc:sldChg chg="modSp new del mod">
        <pc:chgData name="Katzenmeyer, Kati (TR Marketing)" userId="5700216c-16e7-4f2a-a2af-07121eb03170" providerId="ADAL" clId="{4372B6DE-0AA2-4F4F-BA07-A3A8F649EC68}" dt="2024-03-07T03:52:47.191" v="416" actId="47"/>
        <pc:sldMkLst>
          <pc:docMk/>
          <pc:sldMk cId="1239931219" sldId="337"/>
        </pc:sldMkLst>
        <pc:spChg chg="mod">
          <ac:chgData name="Katzenmeyer, Kati (TR Marketing)" userId="5700216c-16e7-4f2a-a2af-07121eb03170" providerId="ADAL" clId="{4372B6DE-0AA2-4F4F-BA07-A3A8F649EC68}" dt="2024-03-07T03:52:33.666" v="415" actId="20577"/>
          <ac:spMkLst>
            <pc:docMk/>
            <pc:sldMk cId="1239931219" sldId="337"/>
            <ac:spMk id="2" creationId="{B1EF6964-2FC3-FC8C-A439-CFB8553F90CD}"/>
          </ac:spMkLst>
        </pc:spChg>
      </pc:sldChg>
      <pc:sldChg chg="addSp delSp modSp new mod setBg">
        <pc:chgData name="Katzenmeyer, Kati (TR Marketing)" userId="5700216c-16e7-4f2a-a2af-07121eb03170" providerId="ADAL" clId="{4372B6DE-0AA2-4F4F-BA07-A3A8F649EC68}" dt="2024-03-07T04:20:52.420" v="1382" actId="404"/>
        <pc:sldMkLst>
          <pc:docMk/>
          <pc:sldMk cId="3522641516" sldId="337"/>
        </pc:sldMkLst>
        <pc:spChg chg="mod">
          <ac:chgData name="Katzenmeyer, Kati (TR Marketing)" userId="5700216c-16e7-4f2a-a2af-07121eb03170" providerId="ADAL" clId="{4372B6DE-0AA2-4F4F-BA07-A3A8F649EC68}" dt="2024-03-07T04:20:52.420" v="1382" actId="404"/>
          <ac:spMkLst>
            <pc:docMk/>
            <pc:sldMk cId="3522641516" sldId="337"/>
            <ac:spMk id="2" creationId="{4250B9D1-8069-ABEB-FBEC-5B86683DF8DA}"/>
          </ac:spMkLst>
        </pc:spChg>
        <pc:spChg chg="del">
          <ac:chgData name="Katzenmeyer, Kati (TR Marketing)" userId="5700216c-16e7-4f2a-a2af-07121eb03170" providerId="ADAL" clId="{4372B6DE-0AA2-4F4F-BA07-A3A8F649EC68}" dt="2024-03-07T03:56:42.058" v="539"/>
          <ac:spMkLst>
            <pc:docMk/>
            <pc:sldMk cId="3522641516" sldId="337"/>
            <ac:spMk id="3" creationId="{1EF522F1-0A86-3E34-F11E-552B4310239A}"/>
          </ac:spMkLst>
        </pc:spChg>
        <pc:spChg chg="del">
          <ac:chgData name="Katzenmeyer, Kati (TR Marketing)" userId="5700216c-16e7-4f2a-a2af-07121eb03170" providerId="ADAL" clId="{4372B6DE-0AA2-4F4F-BA07-A3A8F649EC68}" dt="2024-03-07T03:56:43.985" v="540" actId="478"/>
          <ac:spMkLst>
            <pc:docMk/>
            <pc:sldMk cId="3522641516" sldId="337"/>
            <ac:spMk id="4" creationId="{9D5442AF-1D24-C84E-7028-CDB702427498}"/>
          </ac:spMkLst>
        </pc:spChg>
        <pc:spChg chg="add mod">
          <ac:chgData name="Katzenmeyer, Kati (TR Marketing)" userId="5700216c-16e7-4f2a-a2af-07121eb03170" providerId="ADAL" clId="{4372B6DE-0AA2-4F4F-BA07-A3A8F649EC68}" dt="2024-03-07T03:57:34.602" v="548" actId="20577"/>
          <ac:spMkLst>
            <pc:docMk/>
            <pc:sldMk cId="3522641516" sldId="337"/>
            <ac:spMk id="5" creationId="{098773F6-6CF1-15CC-FF93-2B620B4C3AA6}"/>
          </ac:spMkLst>
        </pc:spChg>
        <pc:spChg chg="add">
          <ac:chgData name="Katzenmeyer, Kati (TR Marketing)" userId="5700216c-16e7-4f2a-a2af-07121eb03170" providerId="ADAL" clId="{4372B6DE-0AA2-4F4F-BA07-A3A8F649EC68}" dt="2024-03-07T03:57:00.147" v="541" actId="26606"/>
          <ac:spMkLst>
            <pc:docMk/>
            <pc:sldMk cId="3522641516" sldId="337"/>
            <ac:spMk id="10" creationId="{DBF61EA3-B236-439E-9C0B-340980D56BEE}"/>
          </ac:spMkLst>
        </pc:spChg>
        <pc:spChg chg="add">
          <ac:chgData name="Katzenmeyer, Kati (TR Marketing)" userId="5700216c-16e7-4f2a-a2af-07121eb03170" providerId="ADAL" clId="{4372B6DE-0AA2-4F4F-BA07-A3A8F649EC68}" dt="2024-03-07T03:57:00.147" v="541" actId="26606"/>
          <ac:spMkLst>
            <pc:docMk/>
            <pc:sldMk cId="3522641516" sldId="337"/>
            <ac:spMk id="16" creationId="{E659831F-0D9A-4C63-9EBB-8435B85A440F}"/>
          </ac:spMkLst>
        </pc:spChg>
        <pc:grpChg chg="add">
          <ac:chgData name="Katzenmeyer, Kati (TR Marketing)" userId="5700216c-16e7-4f2a-a2af-07121eb03170" providerId="ADAL" clId="{4372B6DE-0AA2-4F4F-BA07-A3A8F649EC68}" dt="2024-03-07T03:57:00.147" v="541" actId="26606"/>
          <ac:grpSpMkLst>
            <pc:docMk/>
            <pc:sldMk cId="3522641516" sldId="337"/>
            <ac:grpSpMk id="12" creationId="{28FAF094-D087-493F-8DF9-A486C2D6BBAA}"/>
          </ac:grpSpMkLst>
        </pc:grpChg>
      </pc:sldChg>
      <pc:sldChg chg="addSp delSp modSp new mod">
        <pc:chgData name="Katzenmeyer, Kati (TR Marketing)" userId="5700216c-16e7-4f2a-a2af-07121eb03170" providerId="ADAL" clId="{4372B6DE-0AA2-4F4F-BA07-A3A8F649EC68}" dt="2024-03-12T04:11:53.244" v="3146" actId="2165"/>
        <pc:sldMkLst>
          <pc:docMk/>
          <pc:sldMk cId="1827080445" sldId="338"/>
        </pc:sldMkLst>
        <pc:spChg chg="del">
          <ac:chgData name="Katzenmeyer, Kati (TR Marketing)" userId="5700216c-16e7-4f2a-a2af-07121eb03170" providerId="ADAL" clId="{4372B6DE-0AA2-4F4F-BA07-A3A8F649EC68}" dt="2024-03-07T03:59:23.223" v="557" actId="478"/>
          <ac:spMkLst>
            <pc:docMk/>
            <pc:sldMk cId="1827080445" sldId="338"/>
            <ac:spMk id="2" creationId="{D9F97880-D817-B537-0DA4-26E1B1B63DD7}"/>
          </ac:spMkLst>
        </pc:spChg>
        <pc:spChg chg="del">
          <ac:chgData name="Katzenmeyer, Kati (TR Marketing)" userId="5700216c-16e7-4f2a-a2af-07121eb03170" providerId="ADAL" clId="{4372B6DE-0AA2-4F4F-BA07-A3A8F649EC68}" dt="2024-03-07T03:59:20.344" v="556" actId="478"/>
          <ac:spMkLst>
            <pc:docMk/>
            <pc:sldMk cId="1827080445" sldId="338"/>
            <ac:spMk id="3" creationId="{096C7E4B-AD03-A0A0-3A9B-41856DF6A89D}"/>
          </ac:spMkLst>
        </pc:spChg>
        <pc:spChg chg="del mod">
          <ac:chgData name="Katzenmeyer, Kati (TR Marketing)" userId="5700216c-16e7-4f2a-a2af-07121eb03170" providerId="ADAL" clId="{4372B6DE-0AA2-4F4F-BA07-A3A8F649EC68}" dt="2024-03-07T03:58:27.074" v="552" actId="478"/>
          <ac:spMkLst>
            <pc:docMk/>
            <pc:sldMk cId="1827080445" sldId="338"/>
            <ac:spMk id="4" creationId="{9F894208-A24D-8D69-05CF-4028DB999771}"/>
          </ac:spMkLst>
        </pc:spChg>
        <pc:spChg chg="add mod">
          <ac:chgData name="Katzenmeyer, Kati (TR Marketing)" userId="5700216c-16e7-4f2a-a2af-07121eb03170" providerId="ADAL" clId="{4372B6DE-0AA2-4F4F-BA07-A3A8F649EC68}" dt="2024-03-07T04:00:25.223" v="589" actId="1076"/>
          <ac:spMkLst>
            <pc:docMk/>
            <pc:sldMk cId="1827080445" sldId="338"/>
            <ac:spMk id="6" creationId="{ABFE0DB9-E577-2DD9-CA72-ED9884B02B4D}"/>
          </ac:spMkLst>
        </pc:spChg>
        <pc:spChg chg="add mod">
          <ac:chgData name="Katzenmeyer, Kati (TR Marketing)" userId="5700216c-16e7-4f2a-a2af-07121eb03170" providerId="ADAL" clId="{4372B6DE-0AA2-4F4F-BA07-A3A8F649EC68}" dt="2024-03-07T04:21:04.198" v="1383" actId="20577"/>
          <ac:spMkLst>
            <pc:docMk/>
            <pc:sldMk cId="1827080445" sldId="338"/>
            <ac:spMk id="7" creationId="{A6612CDB-FFDB-0DA8-940C-CDB4A07E48F9}"/>
          </ac:spMkLst>
        </pc:spChg>
        <pc:graphicFrameChg chg="add mod modGraphic">
          <ac:chgData name="Katzenmeyer, Kati (TR Marketing)" userId="5700216c-16e7-4f2a-a2af-07121eb03170" providerId="ADAL" clId="{4372B6DE-0AA2-4F4F-BA07-A3A8F649EC68}" dt="2024-03-12T04:11:53.244" v="3146" actId="2165"/>
          <ac:graphicFrameMkLst>
            <pc:docMk/>
            <pc:sldMk cId="1827080445" sldId="338"/>
            <ac:graphicFrameMk id="5" creationId="{28C2B662-3AAF-72B7-0AB4-3A646AD14FBE}"/>
          </ac:graphicFrameMkLst>
        </pc:graphicFrameChg>
      </pc:sldChg>
      <pc:sldChg chg="modSp add mod">
        <pc:chgData name="Katzenmeyer, Kati (TR Marketing)" userId="5700216c-16e7-4f2a-a2af-07121eb03170" providerId="ADAL" clId="{4372B6DE-0AA2-4F4F-BA07-A3A8F649EC68}" dt="2024-03-12T04:12:40.356" v="3147" actId="1076"/>
        <pc:sldMkLst>
          <pc:docMk/>
          <pc:sldMk cId="1639839951" sldId="339"/>
        </pc:sldMkLst>
        <pc:spChg chg="mod">
          <ac:chgData name="Katzenmeyer, Kati (TR Marketing)" userId="5700216c-16e7-4f2a-a2af-07121eb03170" providerId="ADAL" clId="{4372B6DE-0AA2-4F4F-BA07-A3A8F649EC68}" dt="2024-03-07T04:04:18.288" v="738" actId="20577"/>
          <ac:spMkLst>
            <pc:docMk/>
            <pc:sldMk cId="1639839951" sldId="339"/>
            <ac:spMk id="7" creationId="{A6612CDB-FFDB-0DA8-940C-CDB4A07E48F9}"/>
          </ac:spMkLst>
        </pc:spChg>
        <pc:graphicFrameChg chg="mod modGraphic">
          <ac:chgData name="Katzenmeyer, Kati (TR Marketing)" userId="5700216c-16e7-4f2a-a2af-07121eb03170" providerId="ADAL" clId="{4372B6DE-0AA2-4F4F-BA07-A3A8F649EC68}" dt="2024-03-12T04:12:40.356" v="3147" actId="1076"/>
          <ac:graphicFrameMkLst>
            <pc:docMk/>
            <pc:sldMk cId="1639839951" sldId="339"/>
            <ac:graphicFrameMk id="5" creationId="{28C2B662-3AAF-72B7-0AB4-3A646AD14FBE}"/>
          </ac:graphicFrameMkLst>
        </pc:graphicFrameChg>
      </pc:sldChg>
      <pc:sldChg chg="addSp delSp modSp new mod setBg">
        <pc:chgData name="Katzenmeyer, Kati (TR Marketing)" userId="5700216c-16e7-4f2a-a2af-07121eb03170" providerId="ADAL" clId="{4372B6DE-0AA2-4F4F-BA07-A3A8F649EC68}" dt="2024-03-12T19:50:59.783" v="3817" actId="1076"/>
        <pc:sldMkLst>
          <pc:docMk/>
          <pc:sldMk cId="2137717076" sldId="340"/>
        </pc:sldMkLst>
        <pc:spChg chg="mod">
          <ac:chgData name="Katzenmeyer, Kati (TR Marketing)" userId="5700216c-16e7-4f2a-a2af-07121eb03170" providerId="ADAL" clId="{4372B6DE-0AA2-4F4F-BA07-A3A8F649EC68}" dt="2024-03-07T04:09:42.734" v="1057" actId="404"/>
          <ac:spMkLst>
            <pc:docMk/>
            <pc:sldMk cId="2137717076" sldId="340"/>
            <ac:spMk id="2" creationId="{5CC76400-006F-79DF-1883-592B5EB1B42A}"/>
          </ac:spMkLst>
        </pc:spChg>
        <pc:spChg chg="del">
          <ac:chgData name="Katzenmeyer, Kati (TR Marketing)" userId="5700216c-16e7-4f2a-a2af-07121eb03170" providerId="ADAL" clId="{4372B6DE-0AA2-4F4F-BA07-A3A8F649EC68}" dt="2024-03-07T04:09:27.952" v="1052" actId="478"/>
          <ac:spMkLst>
            <pc:docMk/>
            <pc:sldMk cId="2137717076" sldId="340"/>
            <ac:spMk id="3" creationId="{DE3F3D27-01DD-A21B-A33A-AFFBD4D6CAAC}"/>
          </ac:spMkLst>
        </pc:spChg>
        <pc:spChg chg="add del mod">
          <ac:chgData name="Katzenmeyer, Kati (TR Marketing)" userId="5700216c-16e7-4f2a-a2af-07121eb03170" providerId="ADAL" clId="{4372B6DE-0AA2-4F4F-BA07-A3A8F649EC68}" dt="2024-03-12T19:16:33.584" v="3568" actId="478"/>
          <ac:spMkLst>
            <pc:docMk/>
            <pc:sldMk cId="2137717076" sldId="340"/>
            <ac:spMk id="5" creationId="{9FC1DC00-173C-2AE9-982C-A2E5ABC94A73}"/>
          </ac:spMkLst>
        </pc:spChg>
        <pc:spChg chg="add">
          <ac:chgData name="Katzenmeyer, Kati (TR Marketing)" userId="5700216c-16e7-4f2a-a2af-07121eb03170" providerId="ADAL" clId="{4372B6DE-0AA2-4F4F-BA07-A3A8F649EC68}" dt="2024-03-07T04:09:34.348" v="1053" actId="26606"/>
          <ac:spMkLst>
            <pc:docMk/>
            <pc:sldMk cId="2137717076" sldId="340"/>
            <ac:spMk id="9" creationId="{F0DCC097-1DB8-4B6D-85D0-6FBA0E1CA4BA}"/>
          </ac:spMkLst>
        </pc:spChg>
        <pc:spChg chg="add">
          <ac:chgData name="Katzenmeyer, Kati (TR Marketing)" userId="5700216c-16e7-4f2a-a2af-07121eb03170" providerId="ADAL" clId="{4372B6DE-0AA2-4F4F-BA07-A3A8F649EC68}" dt="2024-03-07T04:09:34.348" v="1053" actId="26606"/>
          <ac:spMkLst>
            <pc:docMk/>
            <pc:sldMk cId="2137717076" sldId="340"/>
            <ac:spMk id="11" creationId="{E0B58608-23C8-4441-994D-C6823EEE1DB7}"/>
          </ac:spMkLst>
        </pc:spChg>
        <pc:graphicFrameChg chg="add mod modGraphic">
          <ac:chgData name="Katzenmeyer, Kati (TR Marketing)" userId="5700216c-16e7-4f2a-a2af-07121eb03170" providerId="ADAL" clId="{4372B6DE-0AA2-4F4F-BA07-A3A8F649EC68}" dt="2024-03-12T19:50:59.783" v="3817" actId="1076"/>
          <ac:graphicFrameMkLst>
            <pc:docMk/>
            <pc:sldMk cId="2137717076" sldId="340"/>
            <ac:graphicFrameMk id="4" creationId="{EA7B4318-A061-1030-E4D2-FEA1A6BD2797}"/>
          </ac:graphicFrameMkLst>
        </pc:graphicFrameChg>
      </pc:sldChg>
      <pc:sldChg chg="addSp delSp modSp new mod setBg">
        <pc:chgData name="Katzenmeyer, Kati (TR Marketing)" userId="5700216c-16e7-4f2a-a2af-07121eb03170" providerId="ADAL" clId="{4372B6DE-0AA2-4F4F-BA07-A3A8F649EC68}" dt="2024-03-12T04:18:21.334" v="3331" actId="20577"/>
        <pc:sldMkLst>
          <pc:docMk/>
          <pc:sldMk cId="189917764" sldId="341"/>
        </pc:sldMkLst>
        <pc:spChg chg="mod">
          <ac:chgData name="Katzenmeyer, Kati (TR Marketing)" userId="5700216c-16e7-4f2a-a2af-07121eb03170" providerId="ADAL" clId="{4372B6DE-0AA2-4F4F-BA07-A3A8F649EC68}" dt="2024-03-12T04:16:47.692" v="3216" actId="1076"/>
          <ac:spMkLst>
            <pc:docMk/>
            <pc:sldMk cId="189917764" sldId="341"/>
            <ac:spMk id="2" creationId="{D53469DE-F449-9C63-2C0F-521493A1E8EC}"/>
          </ac:spMkLst>
        </pc:spChg>
        <pc:spChg chg="del">
          <ac:chgData name="Katzenmeyer, Kati (TR Marketing)" userId="5700216c-16e7-4f2a-a2af-07121eb03170" providerId="ADAL" clId="{4372B6DE-0AA2-4F4F-BA07-A3A8F649EC68}" dt="2024-03-07T04:10:35.904" v="1112" actId="478"/>
          <ac:spMkLst>
            <pc:docMk/>
            <pc:sldMk cId="189917764" sldId="341"/>
            <ac:spMk id="3" creationId="{231F1C68-5D58-748B-E622-6CFF2EAA8D33}"/>
          </ac:spMkLst>
        </pc:spChg>
        <pc:spChg chg="add mod">
          <ac:chgData name="Katzenmeyer, Kati (TR Marketing)" userId="5700216c-16e7-4f2a-a2af-07121eb03170" providerId="ADAL" clId="{4372B6DE-0AA2-4F4F-BA07-A3A8F649EC68}" dt="2024-03-12T04:18:21.334" v="3331" actId="20577"/>
          <ac:spMkLst>
            <pc:docMk/>
            <pc:sldMk cId="189917764" sldId="341"/>
            <ac:spMk id="4" creationId="{8B26EFA4-7495-2369-47C3-AAC2E6AAED45}"/>
          </ac:spMkLst>
        </pc:spChg>
        <pc:spChg chg="add del mod">
          <ac:chgData name="Katzenmeyer, Kati (TR Marketing)" userId="5700216c-16e7-4f2a-a2af-07121eb03170" providerId="ADAL" clId="{4372B6DE-0AA2-4F4F-BA07-A3A8F649EC68}" dt="2024-03-12T04:16:08.989" v="3204" actId="478"/>
          <ac:spMkLst>
            <pc:docMk/>
            <pc:sldMk cId="189917764" sldId="341"/>
            <ac:spMk id="5" creationId="{DF2A776E-F579-172D-1D99-B6D331AE9A6B}"/>
          </ac:spMkLst>
        </pc:spChg>
        <pc:spChg chg="add del mod">
          <ac:chgData name="Katzenmeyer, Kati (TR Marketing)" userId="5700216c-16e7-4f2a-a2af-07121eb03170" providerId="ADAL" clId="{4372B6DE-0AA2-4F4F-BA07-A3A8F649EC68}" dt="2024-03-12T04:15:06.812" v="3178" actId="478"/>
          <ac:spMkLst>
            <pc:docMk/>
            <pc:sldMk cId="189917764" sldId="341"/>
            <ac:spMk id="6" creationId="{9FC2A0E2-262C-F01B-4EF1-C64BD357F111}"/>
          </ac:spMkLst>
        </pc:spChg>
        <pc:spChg chg="add del mod">
          <ac:chgData name="Katzenmeyer, Kati (TR Marketing)" userId="5700216c-16e7-4f2a-a2af-07121eb03170" providerId="ADAL" clId="{4372B6DE-0AA2-4F4F-BA07-A3A8F649EC68}" dt="2024-03-12T04:16:37.372" v="3210" actId="478"/>
          <ac:spMkLst>
            <pc:docMk/>
            <pc:sldMk cId="189917764" sldId="341"/>
            <ac:spMk id="7" creationId="{408E7006-03E1-AB3B-E392-2488E8D36600}"/>
          </ac:spMkLst>
        </pc:spChg>
        <pc:spChg chg="add">
          <ac:chgData name="Katzenmeyer, Kati (TR Marketing)" userId="5700216c-16e7-4f2a-a2af-07121eb03170" providerId="ADAL" clId="{4372B6DE-0AA2-4F4F-BA07-A3A8F649EC68}" dt="2024-03-12T04:16:26.751" v="3205" actId="26606"/>
          <ac:spMkLst>
            <pc:docMk/>
            <pc:sldMk cId="189917764" sldId="341"/>
            <ac:spMk id="9" creationId="{081EA652-8C6A-4E69-BEB9-170809474553}"/>
          </ac:spMkLst>
        </pc:spChg>
        <pc:spChg chg="add">
          <ac:chgData name="Katzenmeyer, Kati (TR Marketing)" userId="5700216c-16e7-4f2a-a2af-07121eb03170" providerId="ADAL" clId="{4372B6DE-0AA2-4F4F-BA07-A3A8F649EC68}" dt="2024-03-12T04:16:26.751" v="3205" actId="26606"/>
          <ac:spMkLst>
            <pc:docMk/>
            <pc:sldMk cId="189917764" sldId="341"/>
            <ac:spMk id="11" creationId="{5298780A-33B9-4EA2-8F67-DE68AD62841B}"/>
          </ac:spMkLst>
        </pc:spChg>
        <pc:spChg chg="add">
          <ac:chgData name="Katzenmeyer, Kati (TR Marketing)" userId="5700216c-16e7-4f2a-a2af-07121eb03170" providerId="ADAL" clId="{4372B6DE-0AA2-4F4F-BA07-A3A8F649EC68}" dt="2024-03-12T04:16:26.751" v="3205" actId="26606"/>
          <ac:spMkLst>
            <pc:docMk/>
            <pc:sldMk cId="189917764" sldId="341"/>
            <ac:spMk id="13" creationId="{7F488E8B-4E1E-4402-8935-D4E6C02615C7}"/>
          </ac:spMkLst>
        </pc:spChg>
        <pc:cxnChg chg="add">
          <ac:chgData name="Katzenmeyer, Kati (TR Marketing)" userId="5700216c-16e7-4f2a-a2af-07121eb03170" providerId="ADAL" clId="{4372B6DE-0AA2-4F4F-BA07-A3A8F649EC68}" dt="2024-03-12T04:16:26.751" v="3205" actId="26606"/>
          <ac:cxnSpMkLst>
            <pc:docMk/>
            <pc:sldMk cId="189917764" sldId="341"/>
            <ac:cxnSpMk id="15" creationId="{23AAC9B5-8015-485C-ACF9-A750390E9A56}"/>
          </ac:cxnSpMkLst>
        </pc:cxnChg>
      </pc:sldChg>
      <pc:sldChg chg="addSp delSp modSp new mod setBg">
        <pc:chgData name="Katzenmeyer, Kati (TR Marketing)" userId="5700216c-16e7-4f2a-a2af-07121eb03170" providerId="ADAL" clId="{4372B6DE-0AA2-4F4F-BA07-A3A8F649EC68}" dt="2024-03-12T19:51:41.551" v="3822" actId="1076"/>
        <pc:sldMkLst>
          <pc:docMk/>
          <pc:sldMk cId="2154666420" sldId="342"/>
        </pc:sldMkLst>
        <pc:spChg chg="mod">
          <ac:chgData name="Katzenmeyer, Kati (TR Marketing)" userId="5700216c-16e7-4f2a-a2af-07121eb03170" providerId="ADAL" clId="{4372B6DE-0AA2-4F4F-BA07-A3A8F649EC68}" dt="2024-03-12T19:51:33.715" v="3821" actId="14100"/>
          <ac:spMkLst>
            <pc:docMk/>
            <pc:sldMk cId="2154666420" sldId="342"/>
            <ac:spMk id="2" creationId="{E279810C-7041-85DD-2BAB-A1DB0F60C8BE}"/>
          </ac:spMkLst>
        </pc:spChg>
        <pc:spChg chg="del">
          <ac:chgData name="Katzenmeyer, Kati (TR Marketing)" userId="5700216c-16e7-4f2a-a2af-07121eb03170" providerId="ADAL" clId="{4372B6DE-0AA2-4F4F-BA07-A3A8F649EC68}" dt="2024-03-07T04:11:18.136" v="1140" actId="478"/>
          <ac:spMkLst>
            <pc:docMk/>
            <pc:sldMk cId="2154666420" sldId="342"/>
            <ac:spMk id="3" creationId="{637A1948-B29A-8BC6-0369-4703DE9E7255}"/>
          </ac:spMkLst>
        </pc:spChg>
        <pc:spChg chg="add mod">
          <ac:chgData name="Katzenmeyer, Kati (TR Marketing)" userId="5700216c-16e7-4f2a-a2af-07121eb03170" providerId="ADAL" clId="{4372B6DE-0AA2-4F4F-BA07-A3A8F649EC68}" dt="2024-03-12T19:51:41.551" v="3822" actId="1076"/>
          <ac:spMkLst>
            <pc:docMk/>
            <pc:sldMk cId="2154666420" sldId="342"/>
            <ac:spMk id="4" creationId="{65589A1D-BE09-3509-8712-E6D401887383}"/>
          </ac:spMkLst>
        </pc:spChg>
        <pc:spChg chg="add">
          <ac:chgData name="Katzenmeyer, Kati (TR Marketing)" userId="5700216c-16e7-4f2a-a2af-07121eb03170" providerId="ADAL" clId="{4372B6DE-0AA2-4F4F-BA07-A3A8F649EC68}" dt="2024-03-07T04:12:23.274" v="1151" actId="26606"/>
          <ac:spMkLst>
            <pc:docMk/>
            <pc:sldMk cId="2154666420" sldId="342"/>
            <ac:spMk id="9" creationId="{DBF61EA3-B236-439E-9C0B-340980D56BEE}"/>
          </ac:spMkLst>
        </pc:spChg>
        <pc:spChg chg="add">
          <ac:chgData name="Katzenmeyer, Kati (TR Marketing)" userId="5700216c-16e7-4f2a-a2af-07121eb03170" providerId="ADAL" clId="{4372B6DE-0AA2-4F4F-BA07-A3A8F649EC68}" dt="2024-03-07T04:12:23.274" v="1151" actId="26606"/>
          <ac:spMkLst>
            <pc:docMk/>
            <pc:sldMk cId="2154666420" sldId="342"/>
            <ac:spMk id="15" creationId="{E659831F-0D9A-4C63-9EBB-8435B85A440F}"/>
          </ac:spMkLst>
        </pc:spChg>
        <pc:grpChg chg="add">
          <ac:chgData name="Katzenmeyer, Kati (TR Marketing)" userId="5700216c-16e7-4f2a-a2af-07121eb03170" providerId="ADAL" clId="{4372B6DE-0AA2-4F4F-BA07-A3A8F649EC68}" dt="2024-03-07T04:12:23.274" v="1151" actId="26606"/>
          <ac:grpSpMkLst>
            <pc:docMk/>
            <pc:sldMk cId="2154666420" sldId="342"/>
            <ac:grpSpMk id="11" creationId="{28FAF094-D087-493F-8DF9-A486C2D6BBAA}"/>
          </ac:grpSpMkLst>
        </pc:grpChg>
      </pc:sldChg>
      <pc:sldChg chg="addSp delSp modSp new mod setBg">
        <pc:chgData name="Katzenmeyer, Kati (TR Marketing)" userId="5700216c-16e7-4f2a-a2af-07121eb03170" providerId="ADAL" clId="{4372B6DE-0AA2-4F4F-BA07-A3A8F649EC68}" dt="2024-03-12T04:10:19.241" v="3134" actId="14100"/>
        <pc:sldMkLst>
          <pc:docMk/>
          <pc:sldMk cId="2843858440" sldId="343"/>
        </pc:sldMkLst>
        <pc:spChg chg="mod ord">
          <ac:chgData name="Katzenmeyer, Kati (TR Marketing)" userId="5700216c-16e7-4f2a-a2af-07121eb03170" providerId="ADAL" clId="{4372B6DE-0AA2-4F4F-BA07-A3A8F649EC68}" dt="2024-03-12T04:10:06.988" v="3132" actId="1076"/>
          <ac:spMkLst>
            <pc:docMk/>
            <pc:sldMk cId="2843858440" sldId="343"/>
            <ac:spMk id="2" creationId="{A534AA0D-A004-ADB7-8A74-23E5DA43C7A8}"/>
          </ac:spMkLst>
        </pc:spChg>
        <pc:spChg chg="del">
          <ac:chgData name="Katzenmeyer, Kati (TR Marketing)" userId="5700216c-16e7-4f2a-a2af-07121eb03170" providerId="ADAL" clId="{4372B6DE-0AA2-4F4F-BA07-A3A8F649EC68}" dt="2024-03-07T14:10:43.704" v="1440" actId="931"/>
          <ac:spMkLst>
            <pc:docMk/>
            <pc:sldMk cId="2843858440" sldId="343"/>
            <ac:spMk id="3" creationId="{B82E34D7-5756-CDC9-8AA6-A289864854C7}"/>
          </ac:spMkLst>
        </pc:spChg>
        <pc:spChg chg="add mod">
          <ac:chgData name="Katzenmeyer, Kati (TR Marketing)" userId="5700216c-16e7-4f2a-a2af-07121eb03170" providerId="ADAL" clId="{4372B6DE-0AA2-4F4F-BA07-A3A8F649EC68}" dt="2024-03-12T04:10:19.241" v="3134" actId="14100"/>
          <ac:spMkLst>
            <pc:docMk/>
            <pc:sldMk cId="2843858440" sldId="343"/>
            <ac:spMk id="4" creationId="{748A66C8-8982-EF87-15C6-73CFD37CA7A1}"/>
          </ac:spMkLst>
        </pc:spChg>
        <pc:spChg chg="add del mod">
          <ac:chgData name="Katzenmeyer, Kati (TR Marketing)" userId="5700216c-16e7-4f2a-a2af-07121eb03170" providerId="ADAL" clId="{4372B6DE-0AA2-4F4F-BA07-A3A8F649EC68}" dt="2024-03-07T14:26:37.454" v="1566" actId="931"/>
          <ac:spMkLst>
            <pc:docMk/>
            <pc:sldMk cId="2843858440" sldId="343"/>
            <ac:spMk id="11" creationId="{C041A83E-7E42-9347-BA6B-6AF4B4E4CF48}"/>
          </ac:spMkLst>
        </pc:spChg>
        <pc:spChg chg="add del">
          <ac:chgData name="Katzenmeyer, Kati (TR Marketing)" userId="5700216c-16e7-4f2a-a2af-07121eb03170" providerId="ADAL" clId="{4372B6DE-0AA2-4F4F-BA07-A3A8F649EC68}" dt="2024-03-07T14:25:15.011" v="1558" actId="26606"/>
          <ac:spMkLst>
            <pc:docMk/>
            <pc:sldMk cId="2843858440" sldId="343"/>
            <ac:spMk id="12" creationId="{4D4677D2-D5AC-4CF9-9EED-2B89D0A1C212}"/>
          </ac:spMkLst>
        </pc:spChg>
        <pc:spChg chg="add del">
          <ac:chgData name="Katzenmeyer, Kati (TR Marketing)" userId="5700216c-16e7-4f2a-a2af-07121eb03170" providerId="ADAL" clId="{4372B6DE-0AA2-4F4F-BA07-A3A8F649EC68}" dt="2024-03-07T14:25:15.011" v="1558" actId="26606"/>
          <ac:spMkLst>
            <pc:docMk/>
            <pc:sldMk cId="2843858440" sldId="343"/>
            <ac:spMk id="14" creationId="{AF695F69-7001-421E-98A8-E74156934A51}"/>
          </ac:spMkLst>
        </pc:spChg>
        <pc:spChg chg="add del">
          <ac:chgData name="Katzenmeyer, Kati (TR Marketing)" userId="5700216c-16e7-4f2a-a2af-07121eb03170" providerId="ADAL" clId="{4372B6DE-0AA2-4F4F-BA07-A3A8F649EC68}" dt="2024-03-07T14:27:03.586" v="1571" actId="26606"/>
          <ac:spMkLst>
            <pc:docMk/>
            <pc:sldMk cId="2843858440" sldId="343"/>
            <ac:spMk id="19" creationId="{63F5877B-98C7-49DD-83AB-0F6F57CB6543}"/>
          </ac:spMkLst>
        </pc:spChg>
        <pc:spChg chg="add del">
          <ac:chgData name="Katzenmeyer, Kati (TR Marketing)" userId="5700216c-16e7-4f2a-a2af-07121eb03170" providerId="ADAL" clId="{4372B6DE-0AA2-4F4F-BA07-A3A8F649EC68}" dt="2024-03-07T14:27:03.586" v="1571" actId="26606"/>
          <ac:spMkLst>
            <pc:docMk/>
            <pc:sldMk cId="2843858440" sldId="343"/>
            <ac:spMk id="21" creationId="{4EA91930-66BC-4C41-B4F5-C31EB216F64B}"/>
          </ac:spMkLst>
        </pc:spChg>
        <pc:spChg chg="add del">
          <ac:chgData name="Katzenmeyer, Kati (TR Marketing)" userId="5700216c-16e7-4f2a-a2af-07121eb03170" providerId="ADAL" clId="{4372B6DE-0AA2-4F4F-BA07-A3A8F649EC68}" dt="2024-03-07T14:27:03.586" v="1571" actId="26606"/>
          <ac:spMkLst>
            <pc:docMk/>
            <pc:sldMk cId="2843858440" sldId="343"/>
            <ac:spMk id="23" creationId="{6313CF8F-B436-401E-9575-DE0F8E8B5B17}"/>
          </ac:spMkLst>
        </pc:spChg>
        <pc:spChg chg="add del">
          <ac:chgData name="Katzenmeyer, Kati (TR Marketing)" userId="5700216c-16e7-4f2a-a2af-07121eb03170" providerId="ADAL" clId="{4372B6DE-0AA2-4F4F-BA07-A3A8F649EC68}" dt="2024-03-07T14:27:03.586" v="1571" actId="26606"/>
          <ac:spMkLst>
            <pc:docMk/>
            <pc:sldMk cId="2843858440" sldId="343"/>
            <ac:spMk id="25" creationId="{2A38CFE9-C30A-4551-ACCB-D5808FBC39CD}"/>
          </ac:spMkLst>
        </pc:spChg>
        <pc:spChg chg="add del">
          <ac:chgData name="Katzenmeyer, Kati (TR Marketing)" userId="5700216c-16e7-4f2a-a2af-07121eb03170" providerId="ADAL" clId="{4372B6DE-0AA2-4F4F-BA07-A3A8F649EC68}" dt="2024-03-07T14:27:03.586" v="1571" actId="26606"/>
          <ac:spMkLst>
            <pc:docMk/>
            <pc:sldMk cId="2843858440" sldId="343"/>
            <ac:spMk id="27" creationId="{67EF550F-47CE-4FB2-9DAC-12AD835C833D}"/>
          </ac:spMkLst>
        </pc:spChg>
        <pc:spChg chg="add del mod ord">
          <ac:chgData name="Katzenmeyer, Kati (TR Marketing)" userId="5700216c-16e7-4f2a-a2af-07121eb03170" providerId="ADAL" clId="{4372B6DE-0AA2-4F4F-BA07-A3A8F649EC68}" dt="2024-03-12T04:10:03.415" v="3131" actId="1076"/>
          <ac:spMkLst>
            <pc:docMk/>
            <pc:sldMk cId="2843858440" sldId="343"/>
            <ac:spMk id="31" creationId="{2A7A0D9A-8967-C6C7-8340-87054F3F3249}"/>
          </ac:spMkLst>
        </pc:spChg>
        <pc:spChg chg="add del">
          <ac:chgData name="Katzenmeyer, Kati (TR Marketing)" userId="5700216c-16e7-4f2a-a2af-07121eb03170" providerId="ADAL" clId="{4372B6DE-0AA2-4F4F-BA07-A3A8F649EC68}" dt="2024-03-07T14:28:08.362" v="1583" actId="26606"/>
          <ac:spMkLst>
            <pc:docMk/>
            <pc:sldMk cId="2843858440" sldId="343"/>
            <ac:spMk id="34" creationId="{F1BBBE79-C427-480A-88F3-4BBC7C8C3241}"/>
          </ac:spMkLst>
        </pc:spChg>
        <pc:spChg chg="add del">
          <ac:chgData name="Katzenmeyer, Kati (TR Marketing)" userId="5700216c-16e7-4f2a-a2af-07121eb03170" providerId="ADAL" clId="{4372B6DE-0AA2-4F4F-BA07-A3A8F649EC68}" dt="2024-03-07T14:28:08.362" v="1583" actId="26606"/>
          <ac:spMkLst>
            <pc:docMk/>
            <pc:sldMk cId="2843858440" sldId="343"/>
            <ac:spMk id="36" creationId="{95C8260E-968F-44E8-A823-ABB431311926}"/>
          </ac:spMkLst>
        </pc:spChg>
        <pc:spChg chg="add del">
          <ac:chgData name="Katzenmeyer, Kati (TR Marketing)" userId="5700216c-16e7-4f2a-a2af-07121eb03170" providerId="ADAL" clId="{4372B6DE-0AA2-4F4F-BA07-A3A8F649EC68}" dt="2024-03-07T14:28:08.362" v="1583" actId="26606"/>
          <ac:spMkLst>
            <pc:docMk/>
            <pc:sldMk cId="2843858440" sldId="343"/>
            <ac:spMk id="38" creationId="{2C1BBA94-3F40-40AA-8BB9-E69E25E537C1}"/>
          </ac:spMkLst>
        </pc:spChg>
        <pc:spChg chg="add del">
          <ac:chgData name="Katzenmeyer, Kati (TR Marketing)" userId="5700216c-16e7-4f2a-a2af-07121eb03170" providerId="ADAL" clId="{4372B6DE-0AA2-4F4F-BA07-A3A8F649EC68}" dt="2024-03-07T14:28:08.362" v="1583" actId="26606"/>
          <ac:spMkLst>
            <pc:docMk/>
            <pc:sldMk cId="2843858440" sldId="343"/>
            <ac:spMk id="40" creationId="{FE43805F-24A6-46A4-B19B-54F28347355C}"/>
          </ac:spMkLst>
        </pc:spChg>
        <pc:spChg chg="add del">
          <ac:chgData name="Katzenmeyer, Kati (TR Marketing)" userId="5700216c-16e7-4f2a-a2af-07121eb03170" providerId="ADAL" clId="{4372B6DE-0AA2-4F4F-BA07-A3A8F649EC68}" dt="2024-03-07T14:28:08.350" v="1582" actId="26606"/>
          <ac:spMkLst>
            <pc:docMk/>
            <pc:sldMk cId="2843858440" sldId="343"/>
            <ac:spMk id="45" creationId="{F1BBBE79-C427-480A-88F3-4BBC7C8C3241}"/>
          </ac:spMkLst>
        </pc:spChg>
        <pc:spChg chg="add del">
          <ac:chgData name="Katzenmeyer, Kati (TR Marketing)" userId="5700216c-16e7-4f2a-a2af-07121eb03170" providerId="ADAL" clId="{4372B6DE-0AA2-4F4F-BA07-A3A8F649EC68}" dt="2024-03-07T14:28:08.350" v="1582" actId="26606"/>
          <ac:spMkLst>
            <pc:docMk/>
            <pc:sldMk cId="2843858440" sldId="343"/>
            <ac:spMk id="47" creationId="{95C8260E-968F-44E8-A823-ABB431311926}"/>
          </ac:spMkLst>
        </pc:spChg>
        <pc:spChg chg="add del">
          <ac:chgData name="Katzenmeyer, Kati (TR Marketing)" userId="5700216c-16e7-4f2a-a2af-07121eb03170" providerId="ADAL" clId="{4372B6DE-0AA2-4F4F-BA07-A3A8F649EC68}" dt="2024-03-07T14:28:08.350" v="1582" actId="26606"/>
          <ac:spMkLst>
            <pc:docMk/>
            <pc:sldMk cId="2843858440" sldId="343"/>
            <ac:spMk id="49" creationId="{2C1BBA94-3F40-40AA-8BB9-E69E25E537C1}"/>
          </ac:spMkLst>
        </pc:spChg>
        <pc:spChg chg="add del">
          <ac:chgData name="Katzenmeyer, Kati (TR Marketing)" userId="5700216c-16e7-4f2a-a2af-07121eb03170" providerId="ADAL" clId="{4372B6DE-0AA2-4F4F-BA07-A3A8F649EC68}" dt="2024-03-07T14:28:08.350" v="1582" actId="26606"/>
          <ac:spMkLst>
            <pc:docMk/>
            <pc:sldMk cId="2843858440" sldId="343"/>
            <ac:spMk id="51" creationId="{FE43805F-24A6-46A4-B19B-54F28347355C}"/>
          </ac:spMkLst>
        </pc:spChg>
        <pc:spChg chg="add">
          <ac:chgData name="Katzenmeyer, Kati (TR Marketing)" userId="5700216c-16e7-4f2a-a2af-07121eb03170" providerId="ADAL" clId="{4372B6DE-0AA2-4F4F-BA07-A3A8F649EC68}" dt="2024-03-07T14:28:08.362" v="1583" actId="26606"/>
          <ac:spMkLst>
            <pc:docMk/>
            <pc:sldMk cId="2843858440" sldId="343"/>
            <ac:spMk id="53" creationId="{AD96FDFD-4E42-4A06-B8B5-768A1DB9C2A9}"/>
          </ac:spMkLst>
        </pc:spChg>
        <pc:graphicFrameChg chg="add mod">
          <ac:chgData name="Katzenmeyer, Kati (TR Marketing)" userId="5700216c-16e7-4f2a-a2af-07121eb03170" providerId="ADAL" clId="{4372B6DE-0AA2-4F4F-BA07-A3A8F649EC68}" dt="2024-03-12T03:52:22.379" v="2644"/>
          <ac:graphicFrameMkLst>
            <pc:docMk/>
            <pc:sldMk cId="2843858440" sldId="343"/>
            <ac:graphicFrameMk id="3" creationId="{6800D009-0EBC-FB6D-506B-5E536F5A8D35}"/>
          </ac:graphicFrameMkLst>
        </pc:graphicFrameChg>
        <pc:picChg chg="add del mod">
          <ac:chgData name="Katzenmeyer, Kati (TR Marketing)" userId="5700216c-16e7-4f2a-a2af-07121eb03170" providerId="ADAL" clId="{4372B6DE-0AA2-4F4F-BA07-A3A8F649EC68}" dt="2024-03-07T14:25:09.478" v="1556" actId="478"/>
          <ac:picMkLst>
            <pc:docMk/>
            <pc:sldMk cId="2843858440" sldId="343"/>
            <ac:picMk id="5" creationId="{D40B8356-59CD-75B6-DCD4-B264DFD9E211}"/>
          </ac:picMkLst>
        </pc:picChg>
        <pc:picChg chg="add mod ord modCrop">
          <ac:chgData name="Katzenmeyer, Kati (TR Marketing)" userId="5700216c-16e7-4f2a-a2af-07121eb03170" providerId="ADAL" clId="{4372B6DE-0AA2-4F4F-BA07-A3A8F649EC68}" dt="2024-03-07T14:28:08.362" v="1583" actId="26606"/>
          <ac:picMkLst>
            <pc:docMk/>
            <pc:sldMk cId="2843858440" sldId="343"/>
            <ac:picMk id="7" creationId="{409C1862-32B8-35D3-A996-A0707F71CC67}"/>
          </ac:picMkLst>
        </pc:picChg>
        <pc:picChg chg="add mod ord modCrop">
          <ac:chgData name="Katzenmeyer, Kati (TR Marketing)" userId="5700216c-16e7-4f2a-a2af-07121eb03170" providerId="ADAL" clId="{4372B6DE-0AA2-4F4F-BA07-A3A8F649EC68}" dt="2024-03-07T14:28:29.040" v="1584" actId="18131"/>
          <ac:picMkLst>
            <pc:docMk/>
            <pc:sldMk cId="2843858440" sldId="343"/>
            <ac:picMk id="9" creationId="{2CD87887-6657-D143-5022-DECC4126DD6B}"/>
          </ac:picMkLst>
        </pc:picChg>
        <pc:picChg chg="add mod ord modCrop">
          <ac:chgData name="Katzenmeyer, Kati (TR Marketing)" userId="5700216c-16e7-4f2a-a2af-07121eb03170" providerId="ADAL" clId="{4372B6DE-0AA2-4F4F-BA07-A3A8F649EC68}" dt="2024-03-07T14:28:43.741" v="1585" actId="18131"/>
          <ac:picMkLst>
            <pc:docMk/>
            <pc:sldMk cId="2843858440" sldId="343"/>
            <ac:picMk id="15" creationId="{820BA6AB-9F96-C3C7-1189-480C64D59354}"/>
          </ac:picMkLst>
        </pc:picChg>
      </pc:sldChg>
      <pc:sldChg chg="addSp delSp modSp new mod setBg">
        <pc:chgData name="Katzenmeyer, Kati (TR Marketing)" userId="5700216c-16e7-4f2a-a2af-07121eb03170" providerId="ADAL" clId="{4372B6DE-0AA2-4F4F-BA07-A3A8F649EC68}" dt="2024-03-12T03:56:03.303" v="2784" actId="5793"/>
        <pc:sldMkLst>
          <pc:docMk/>
          <pc:sldMk cId="1359407361" sldId="344"/>
        </pc:sldMkLst>
        <pc:spChg chg="mod ord">
          <ac:chgData name="Katzenmeyer, Kati (TR Marketing)" userId="5700216c-16e7-4f2a-a2af-07121eb03170" providerId="ADAL" clId="{4372B6DE-0AA2-4F4F-BA07-A3A8F649EC68}" dt="2024-03-07T14:12:03.890" v="1452" actId="26606"/>
          <ac:spMkLst>
            <pc:docMk/>
            <pc:sldMk cId="1359407361" sldId="344"/>
            <ac:spMk id="2" creationId="{2A8E7734-3DE9-485E-A29A-42B5D9374D75}"/>
          </ac:spMkLst>
        </pc:spChg>
        <pc:spChg chg="del">
          <ac:chgData name="Katzenmeyer, Kati (TR Marketing)" userId="5700216c-16e7-4f2a-a2af-07121eb03170" providerId="ADAL" clId="{4372B6DE-0AA2-4F4F-BA07-A3A8F649EC68}" dt="2024-03-07T14:10:59.430" v="1441" actId="931"/>
          <ac:spMkLst>
            <pc:docMk/>
            <pc:sldMk cId="1359407361" sldId="344"/>
            <ac:spMk id="3" creationId="{4FFDC9AF-085F-3EE3-02FA-0A1AEB11641D}"/>
          </ac:spMkLst>
        </pc:spChg>
        <pc:spChg chg="add mod">
          <ac:chgData name="Katzenmeyer, Kati (TR Marketing)" userId="5700216c-16e7-4f2a-a2af-07121eb03170" providerId="ADAL" clId="{4372B6DE-0AA2-4F4F-BA07-A3A8F649EC68}" dt="2024-03-12T03:55:59.682" v="2781" actId="21"/>
          <ac:spMkLst>
            <pc:docMk/>
            <pc:sldMk cId="1359407361" sldId="344"/>
            <ac:spMk id="4" creationId="{8934AD3E-98CC-AB54-1156-6D1452B4EF41}"/>
          </ac:spMkLst>
        </pc:spChg>
        <pc:spChg chg="add del mod ord">
          <ac:chgData name="Katzenmeyer, Kati (TR Marketing)" userId="5700216c-16e7-4f2a-a2af-07121eb03170" providerId="ADAL" clId="{4372B6DE-0AA2-4F4F-BA07-A3A8F649EC68}" dt="2024-03-12T03:56:03.303" v="2784" actId="5793"/>
          <ac:spMkLst>
            <pc:docMk/>
            <pc:sldMk cId="1359407361" sldId="344"/>
            <ac:spMk id="11" creationId="{E54A7857-1DC1-1B52-133D-B461ED2858D8}"/>
          </ac:spMkLst>
        </pc:spChg>
        <pc:spChg chg="add del">
          <ac:chgData name="Katzenmeyer, Kati (TR Marketing)" userId="5700216c-16e7-4f2a-a2af-07121eb03170" providerId="ADAL" clId="{4372B6DE-0AA2-4F4F-BA07-A3A8F649EC68}" dt="2024-03-07T14:11:09.318" v="1444" actId="26606"/>
          <ac:spMkLst>
            <pc:docMk/>
            <pc:sldMk cId="1359407361" sldId="344"/>
            <ac:spMk id="12" creationId="{78BA5F19-D5E1-4ECC-BEC2-DF7AEDFD7C50}"/>
          </ac:spMkLst>
        </pc:spChg>
        <pc:spChg chg="add del">
          <ac:chgData name="Katzenmeyer, Kati (TR Marketing)" userId="5700216c-16e7-4f2a-a2af-07121eb03170" providerId="ADAL" clId="{4372B6DE-0AA2-4F4F-BA07-A3A8F649EC68}" dt="2024-03-07T14:11:09.318" v="1444" actId="26606"/>
          <ac:spMkLst>
            <pc:docMk/>
            <pc:sldMk cId="1359407361" sldId="344"/>
            <ac:spMk id="14" creationId="{50CC88A9-A661-4C48-866E-8734E51140B1}"/>
          </ac:spMkLst>
        </pc:spChg>
        <pc:spChg chg="add del">
          <ac:chgData name="Katzenmeyer, Kati (TR Marketing)" userId="5700216c-16e7-4f2a-a2af-07121eb03170" providerId="ADAL" clId="{4372B6DE-0AA2-4F4F-BA07-A3A8F649EC68}" dt="2024-03-07T14:11:09.318" v="1444" actId="26606"/>
          <ac:spMkLst>
            <pc:docMk/>
            <pc:sldMk cId="1359407361" sldId="344"/>
            <ac:spMk id="16" creationId="{CFDF195F-784B-4D00-8C92-6FC1B0499EA1}"/>
          </ac:spMkLst>
        </pc:spChg>
        <pc:spChg chg="add del">
          <ac:chgData name="Katzenmeyer, Kati (TR Marketing)" userId="5700216c-16e7-4f2a-a2af-07121eb03170" providerId="ADAL" clId="{4372B6DE-0AA2-4F4F-BA07-A3A8F649EC68}" dt="2024-03-07T14:11:29.576" v="1447" actId="26606"/>
          <ac:spMkLst>
            <pc:docMk/>
            <pc:sldMk cId="1359407361" sldId="344"/>
            <ac:spMk id="18" creationId="{99F1FFA9-D672-408C-9220-ADEEC6ABDD09}"/>
          </ac:spMkLst>
        </pc:spChg>
        <pc:spChg chg="add del">
          <ac:chgData name="Katzenmeyer, Kati (TR Marketing)" userId="5700216c-16e7-4f2a-a2af-07121eb03170" providerId="ADAL" clId="{4372B6DE-0AA2-4F4F-BA07-A3A8F649EC68}" dt="2024-03-07T14:12:03.896" v="1453" actId="26606"/>
          <ac:spMkLst>
            <pc:docMk/>
            <pc:sldMk cId="1359407361" sldId="344"/>
            <ac:spMk id="23" creationId="{08BC803E-13F3-4DAB-B17C-BEB0076164B7}"/>
          </ac:spMkLst>
        </pc:spChg>
        <pc:spChg chg="add del">
          <ac:chgData name="Katzenmeyer, Kati (TR Marketing)" userId="5700216c-16e7-4f2a-a2af-07121eb03170" providerId="ADAL" clId="{4372B6DE-0AA2-4F4F-BA07-A3A8F649EC68}" dt="2024-03-07T14:12:03.896" v="1453" actId="26606"/>
          <ac:spMkLst>
            <pc:docMk/>
            <pc:sldMk cId="1359407361" sldId="344"/>
            <ac:spMk id="25" creationId="{B8DDE571-E57F-4AB5-83C7-30EB5DDCCAC7}"/>
          </ac:spMkLst>
        </pc:spChg>
        <pc:spChg chg="add del">
          <ac:chgData name="Katzenmeyer, Kati (TR Marketing)" userId="5700216c-16e7-4f2a-a2af-07121eb03170" providerId="ADAL" clId="{4372B6DE-0AA2-4F4F-BA07-A3A8F649EC68}" dt="2024-03-07T14:12:03.890" v="1452" actId="26606"/>
          <ac:spMkLst>
            <pc:docMk/>
            <pc:sldMk cId="1359407361" sldId="344"/>
            <ac:spMk id="30" creationId="{231BF440-39FA-4087-84CC-2EEC0BBDAF29}"/>
          </ac:spMkLst>
        </pc:spChg>
        <pc:spChg chg="add del">
          <ac:chgData name="Katzenmeyer, Kati (TR Marketing)" userId="5700216c-16e7-4f2a-a2af-07121eb03170" providerId="ADAL" clId="{4372B6DE-0AA2-4F4F-BA07-A3A8F649EC68}" dt="2024-03-07T14:12:03.890" v="1452" actId="26606"/>
          <ac:spMkLst>
            <pc:docMk/>
            <pc:sldMk cId="1359407361" sldId="344"/>
            <ac:spMk id="32" creationId="{F04E4CBA-303B-48BD-8451-C2701CB0EEBF}"/>
          </ac:spMkLst>
        </pc:spChg>
        <pc:spChg chg="add del">
          <ac:chgData name="Katzenmeyer, Kati (TR Marketing)" userId="5700216c-16e7-4f2a-a2af-07121eb03170" providerId="ADAL" clId="{4372B6DE-0AA2-4F4F-BA07-A3A8F649EC68}" dt="2024-03-07T14:12:03.890" v="1452" actId="26606"/>
          <ac:spMkLst>
            <pc:docMk/>
            <pc:sldMk cId="1359407361" sldId="344"/>
            <ac:spMk id="34" creationId="{F6CA58B3-AFCC-4A40-9882-50D5080879B0}"/>
          </ac:spMkLst>
        </pc:spChg>
        <pc:spChg chg="add del">
          <ac:chgData name="Katzenmeyer, Kati (TR Marketing)" userId="5700216c-16e7-4f2a-a2af-07121eb03170" providerId="ADAL" clId="{4372B6DE-0AA2-4F4F-BA07-A3A8F649EC68}" dt="2024-03-07T14:12:03.890" v="1452" actId="26606"/>
          <ac:spMkLst>
            <pc:docMk/>
            <pc:sldMk cId="1359407361" sldId="344"/>
            <ac:spMk id="36" creationId="{75C56826-D4E5-42ED-8529-079651CB3005}"/>
          </ac:spMkLst>
        </pc:spChg>
        <pc:spChg chg="add del">
          <ac:chgData name="Katzenmeyer, Kati (TR Marketing)" userId="5700216c-16e7-4f2a-a2af-07121eb03170" providerId="ADAL" clId="{4372B6DE-0AA2-4F4F-BA07-A3A8F649EC68}" dt="2024-03-07T14:12:03.890" v="1452" actId="26606"/>
          <ac:spMkLst>
            <pc:docMk/>
            <pc:sldMk cId="1359407361" sldId="344"/>
            <ac:spMk id="38" creationId="{82095FCE-EF05-4443-B97A-85DEE3A5CA17}"/>
          </ac:spMkLst>
        </pc:spChg>
        <pc:spChg chg="add del">
          <ac:chgData name="Katzenmeyer, Kati (TR Marketing)" userId="5700216c-16e7-4f2a-a2af-07121eb03170" providerId="ADAL" clId="{4372B6DE-0AA2-4F4F-BA07-A3A8F649EC68}" dt="2024-03-07T14:12:03.890" v="1452" actId="26606"/>
          <ac:spMkLst>
            <pc:docMk/>
            <pc:sldMk cId="1359407361" sldId="344"/>
            <ac:spMk id="40" creationId="{CA00AE6B-AA30-4CF8-BA6F-339B780AD76C}"/>
          </ac:spMkLst>
        </pc:spChg>
        <pc:spChg chg="add">
          <ac:chgData name="Katzenmeyer, Kati (TR Marketing)" userId="5700216c-16e7-4f2a-a2af-07121eb03170" providerId="ADAL" clId="{4372B6DE-0AA2-4F4F-BA07-A3A8F649EC68}" dt="2024-03-07T14:12:03.896" v="1453" actId="26606"/>
          <ac:spMkLst>
            <pc:docMk/>
            <pc:sldMk cId="1359407361" sldId="344"/>
            <ac:spMk id="42" creationId="{08BC803E-13F3-4DAB-B17C-BEB0076164B7}"/>
          </ac:spMkLst>
        </pc:spChg>
        <pc:spChg chg="add">
          <ac:chgData name="Katzenmeyer, Kati (TR Marketing)" userId="5700216c-16e7-4f2a-a2af-07121eb03170" providerId="ADAL" clId="{4372B6DE-0AA2-4F4F-BA07-A3A8F649EC68}" dt="2024-03-07T14:12:03.896" v="1453" actId="26606"/>
          <ac:spMkLst>
            <pc:docMk/>
            <pc:sldMk cId="1359407361" sldId="344"/>
            <ac:spMk id="43" creationId="{B8DDE571-E57F-4AB5-83C7-30EB5DDCCAC7}"/>
          </ac:spMkLst>
        </pc:spChg>
        <pc:graphicFrameChg chg="add mod">
          <ac:chgData name="Katzenmeyer, Kati (TR Marketing)" userId="5700216c-16e7-4f2a-a2af-07121eb03170" providerId="ADAL" clId="{4372B6DE-0AA2-4F4F-BA07-A3A8F649EC68}" dt="2024-03-12T03:53:14.440" v="2692"/>
          <ac:graphicFrameMkLst>
            <pc:docMk/>
            <pc:sldMk cId="1359407361" sldId="344"/>
            <ac:graphicFrameMk id="3" creationId="{A9867247-E5D6-201F-D4DB-ED70B96E4F66}"/>
          </ac:graphicFrameMkLst>
        </pc:graphicFrameChg>
        <pc:picChg chg="add mod ord">
          <ac:chgData name="Katzenmeyer, Kati (TR Marketing)" userId="5700216c-16e7-4f2a-a2af-07121eb03170" providerId="ADAL" clId="{4372B6DE-0AA2-4F4F-BA07-A3A8F649EC68}" dt="2024-03-07T14:12:37.102" v="1465" actId="1036"/>
          <ac:picMkLst>
            <pc:docMk/>
            <pc:sldMk cId="1359407361" sldId="344"/>
            <ac:picMk id="5" creationId="{638A868A-B07D-7E1E-2CA5-2F39791486D4}"/>
          </ac:picMkLst>
        </pc:picChg>
        <pc:picChg chg="add mod">
          <ac:chgData name="Katzenmeyer, Kati (TR Marketing)" userId="5700216c-16e7-4f2a-a2af-07121eb03170" providerId="ADAL" clId="{4372B6DE-0AA2-4F4F-BA07-A3A8F649EC68}" dt="2024-03-07T14:12:33.774" v="1463" actId="1036"/>
          <ac:picMkLst>
            <pc:docMk/>
            <pc:sldMk cId="1359407361" sldId="344"/>
            <ac:picMk id="7" creationId="{F7186BDF-A363-A5FE-0158-5882C119736E}"/>
          </ac:picMkLst>
        </pc:picChg>
      </pc:sldChg>
      <pc:sldChg chg="addSp delSp modSp new mod setBg">
        <pc:chgData name="Katzenmeyer, Kati (TR Marketing)" userId="5700216c-16e7-4f2a-a2af-07121eb03170" providerId="ADAL" clId="{4372B6DE-0AA2-4F4F-BA07-A3A8F649EC68}" dt="2024-03-12T03:52:02.608" v="2642" actId="1076"/>
        <pc:sldMkLst>
          <pc:docMk/>
          <pc:sldMk cId="1078051049" sldId="345"/>
        </pc:sldMkLst>
        <pc:spChg chg="mod">
          <ac:chgData name="Katzenmeyer, Kati (TR Marketing)" userId="5700216c-16e7-4f2a-a2af-07121eb03170" providerId="ADAL" clId="{4372B6DE-0AA2-4F4F-BA07-A3A8F649EC68}" dt="2024-03-12T03:52:02.608" v="2642" actId="1076"/>
          <ac:spMkLst>
            <pc:docMk/>
            <pc:sldMk cId="1078051049" sldId="345"/>
            <ac:spMk id="2" creationId="{66D497F7-0ACE-EF5B-D7AB-A834A199C190}"/>
          </ac:spMkLst>
        </pc:spChg>
        <pc:spChg chg="del">
          <ac:chgData name="Katzenmeyer, Kati (TR Marketing)" userId="5700216c-16e7-4f2a-a2af-07121eb03170" providerId="ADAL" clId="{4372B6DE-0AA2-4F4F-BA07-A3A8F649EC68}" dt="2024-03-07T14:14:53.856" v="1474" actId="931"/>
          <ac:spMkLst>
            <pc:docMk/>
            <pc:sldMk cId="1078051049" sldId="345"/>
            <ac:spMk id="3" creationId="{368F313A-B41B-555D-465D-A1DF6FF62C57}"/>
          </ac:spMkLst>
        </pc:spChg>
        <pc:spChg chg="add del mod">
          <ac:chgData name="Katzenmeyer, Kati (TR Marketing)" userId="5700216c-16e7-4f2a-a2af-07121eb03170" providerId="ADAL" clId="{4372B6DE-0AA2-4F4F-BA07-A3A8F649EC68}" dt="2024-03-12T03:51:58.227" v="2640" actId="404"/>
          <ac:spMkLst>
            <pc:docMk/>
            <pc:sldMk cId="1078051049" sldId="345"/>
            <ac:spMk id="11" creationId="{165AD1B6-E05D-5F24-590F-7C0F8D23694E}"/>
          </ac:spMkLst>
        </pc:spChg>
        <pc:spChg chg="add del">
          <ac:chgData name="Katzenmeyer, Kati (TR Marketing)" userId="5700216c-16e7-4f2a-a2af-07121eb03170" providerId="ADAL" clId="{4372B6DE-0AA2-4F4F-BA07-A3A8F649EC68}" dt="2024-03-07T14:29:32.270" v="1593" actId="26606"/>
          <ac:spMkLst>
            <pc:docMk/>
            <pc:sldMk cId="1078051049" sldId="345"/>
            <ac:spMk id="12" creationId="{F29C2C85-1492-463C-B805-3FD3FCE93360}"/>
          </ac:spMkLst>
        </pc:spChg>
        <pc:spChg chg="add del">
          <ac:chgData name="Katzenmeyer, Kati (TR Marketing)" userId="5700216c-16e7-4f2a-a2af-07121eb03170" providerId="ADAL" clId="{4372B6DE-0AA2-4F4F-BA07-A3A8F649EC68}" dt="2024-03-07T14:29:32.270" v="1593" actId="26606"/>
          <ac:spMkLst>
            <pc:docMk/>
            <pc:sldMk cId="1078051049" sldId="345"/>
            <ac:spMk id="18" creationId="{8ED94938-268E-4C0A-A08A-B3980C78BAEB}"/>
          </ac:spMkLst>
        </pc:spChg>
        <pc:spChg chg="add">
          <ac:chgData name="Katzenmeyer, Kati (TR Marketing)" userId="5700216c-16e7-4f2a-a2af-07121eb03170" providerId="ADAL" clId="{4372B6DE-0AA2-4F4F-BA07-A3A8F649EC68}" dt="2024-03-07T14:29:32.278" v="1594" actId="26606"/>
          <ac:spMkLst>
            <pc:docMk/>
            <pc:sldMk cId="1078051049" sldId="345"/>
            <ac:spMk id="20" creationId="{99F1FFA9-D672-408C-9220-ADEEC6ABDD09}"/>
          </ac:spMkLst>
        </pc:spChg>
        <pc:grpChg chg="add del">
          <ac:chgData name="Katzenmeyer, Kati (TR Marketing)" userId="5700216c-16e7-4f2a-a2af-07121eb03170" providerId="ADAL" clId="{4372B6DE-0AA2-4F4F-BA07-A3A8F649EC68}" dt="2024-03-07T14:29:32.270" v="1593" actId="26606"/>
          <ac:grpSpMkLst>
            <pc:docMk/>
            <pc:sldMk cId="1078051049" sldId="345"/>
            <ac:grpSpMk id="14" creationId="{B83D307E-DF68-43F8-97CE-0AAE950A7129}"/>
          </ac:grpSpMkLst>
        </pc:grpChg>
        <pc:graphicFrameChg chg="add mod">
          <ac:chgData name="Katzenmeyer, Kati (TR Marketing)" userId="5700216c-16e7-4f2a-a2af-07121eb03170" providerId="ADAL" clId="{4372B6DE-0AA2-4F4F-BA07-A3A8F649EC68}" dt="2024-03-12T03:50:49.171" v="2589"/>
          <ac:graphicFrameMkLst>
            <pc:docMk/>
            <pc:sldMk cId="1078051049" sldId="345"/>
            <ac:graphicFrameMk id="3" creationId="{0DF25101-C312-B980-EC40-2A4B1E35F7A4}"/>
          </ac:graphicFrameMkLst>
        </pc:graphicFrameChg>
        <pc:picChg chg="add mod ord modCrop">
          <ac:chgData name="Katzenmeyer, Kati (TR Marketing)" userId="5700216c-16e7-4f2a-a2af-07121eb03170" providerId="ADAL" clId="{4372B6DE-0AA2-4F4F-BA07-A3A8F649EC68}" dt="2024-03-07T14:30:11.065" v="1596" actId="18131"/>
          <ac:picMkLst>
            <pc:docMk/>
            <pc:sldMk cId="1078051049" sldId="345"/>
            <ac:picMk id="5" creationId="{5F2F9078-94BA-4490-F464-DD7255748858}"/>
          </ac:picMkLst>
        </pc:picChg>
        <pc:picChg chg="add mod modCrop">
          <ac:chgData name="Katzenmeyer, Kati (TR Marketing)" userId="5700216c-16e7-4f2a-a2af-07121eb03170" providerId="ADAL" clId="{4372B6DE-0AA2-4F4F-BA07-A3A8F649EC68}" dt="2024-03-07T14:29:46.042" v="1595" actId="18131"/>
          <ac:picMkLst>
            <pc:docMk/>
            <pc:sldMk cId="1078051049" sldId="345"/>
            <ac:picMk id="7" creationId="{ADFBD758-E87B-CB57-F0D5-376A92E47953}"/>
          </ac:picMkLst>
        </pc:picChg>
      </pc:sldChg>
      <pc:sldChg chg="addSp delSp modSp new mod setBg">
        <pc:chgData name="Katzenmeyer, Kati (TR Marketing)" userId="5700216c-16e7-4f2a-a2af-07121eb03170" providerId="ADAL" clId="{4372B6DE-0AA2-4F4F-BA07-A3A8F649EC68}" dt="2024-03-12T03:57:12.840" v="2831" actId="14100"/>
        <pc:sldMkLst>
          <pc:docMk/>
          <pc:sldMk cId="1454005187" sldId="346"/>
        </pc:sldMkLst>
        <pc:spChg chg="mod ord">
          <ac:chgData name="Katzenmeyer, Kati (TR Marketing)" userId="5700216c-16e7-4f2a-a2af-07121eb03170" providerId="ADAL" clId="{4372B6DE-0AA2-4F4F-BA07-A3A8F649EC68}" dt="2024-03-12T03:40:42.246" v="2431" actId="26606"/>
          <ac:spMkLst>
            <pc:docMk/>
            <pc:sldMk cId="1454005187" sldId="346"/>
            <ac:spMk id="2" creationId="{65254EA0-F338-8025-2F8D-814FC655F882}"/>
          </ac:spMkLst>
        </pc:spChg>
        <pc:spChg chg="del">
          <ac:chgData name="Katzenmeyer, Kati (TR Marketing)" userId="5700216c-16e7-4f2a-a2af-07121eb03170" providerId="ADAL" clId="{4372B6DE-0AA2-4F4F-BA07-A3A8F649EC68}" dt="2024-03-07T14:15:17.567" v="1475" actId="931"/>
          <ac:spMkLst>
            <pc:docMk/>
            <pc:sldMk cId="1454005187" sldId="346"/>
            <ac:spMk id="3" creationId="{4E482EE5-7946-F786-EF49-F52971B7CD23}"/>
          </ac:spMkLst>
        </pc:spChg>
        <pc:spChg chg="add del mod">
          <ac:chgData name="Katzenmeyer, Kati (TR Marketing)" userId="5700216c-16e7-4f2a-a2af-07121eb03170" providerId="ADAL" clId="{4372B6DE-0AA2-4F4F-BA07-A3A8F649EC68}" dt="2024-03-12T03:39:45.470" v="2409" actId="931"/>
          <ac:spMkLst>
            <pc:docMk/>
            <pc:sldMk cId="1454005187" sldId="346"/>
            <ac:spMk id="9" creationId="{A9E77391-DDB8-4D51-0DAA-828118F4F1E7}"/>
          </ac:spMkLst>
        </pc:spChg>
        <pc:spChg chg="add mod">
          <ac:chgData name="Katzenmeyer, Kati (TR Marketing)" userId="5700216c-16e7-4f2a-a2af-07121eb03170" providerId="ADAL" clId="{4372B6DE-0AA2-4F4F-BA07-A3A8F649EC68}" dt="2024-03-12T03:57:12.840" v="2831" actId="14100"/>
          <ac:spMkLst>
            <pc:docMk/>
            <pc:sldMk cId="1454005187" sldId="346"/>
            <ac:spMk id="11" creationId="{3B6476B7-F01A-0961-072B-C44010B81602}"/>
          </ac:spMkLst>
        </pc:spChg>
        <pc:spChg chg="add del">
          <ac:chgData name="Katzenmeyer, Kati (TR Marketing)" userId="5700216c-16e7-4f2a-a2af-07121eb03170" providerId="ADAL" clId="{4372B6DE-0AA2-4F4F-BA07-A3A8F649EC68}" dt="2024-03-08T00:52:43.667" v="1598" actId="26606"/>
          <ac:spMkLst>
            <pc:docMk/>
            <pc:sldMk cId="1454005187" sldId="346"/>
            <ac:spMk id="11" creationId="{8B8F11C0-52D4-7ECC-1DE6-F7D27F57B80A}"/>
          </ac:spMkLst>
        </pc:spChg>
        <pc:spChg chg="add del">
          <ac:chgData name="Katzenmeyer, Kati (TR Marketing)" userId="5700216c-16e7-4f2a-a2af-07121eb03170" providerId="ADAL" clId="{4372B6DE-0AA2-4F4F-BA07-A3A8F649EC68}" dt="2024-03-08T00:52:59.035" v="1604" actId="26606"/>
          <ac:spMkLst>
            <pc:docMk/>
            <pc:sldMk cId="1454005187" sldId="346"/>
            <ac:spMk id="12" creationId="{C497725C-6431-496A-B11C-691354780DCD}"/>
          </ac:spMkLst>
        </pc:spChg>
        <pc:spChg chg="add del">
          <ac:chgData name="Katzenmeyer, Kati (TR Marketing)" userId="5700216c-16e7-4f2a-a2af-07121eb03170" providerId="ADAL" clId="{4372B6DE-0AA2-4F4F-BA07-A3A8F649EC68}" dt="2024-03-08T00:52:43.667" v="1598" actId="26606"/>
          <ac:spMkLst>
            <pc:docMk/>
            <pc:sldMk cId="1454005187" sldId="346"/>
            <ac:spMk id="14" creationId="{99F1FFA9-D672-408C-9220-ADEEC6ABDD09}"/>
          </ac:spMkLst>
        </pc:spChg>
        <pc:spChg chg="add del">
          <ac:chgData name="Katzenmeyer, Kati (TR Marketing)" userId="5700216c-16e7-4f2a-a2af-07121eb03170" providerId="ADAL" clId="{4372B6DE-0AA2-4F4F-BA07-A3A8F649EC68}" dt="2024-03-08T00:52:45.981" v="1600" actId="26606"/>
          <ac:spMkLst>
            <pc:docMk/>
            <pc:sldMk cId="1454005187" sldId="346"/>
            <ac:spMk id="16" creationId="{F04E4CBA-303B-48BD-8451-C2701CB0EEBF}"/>
          </ac:spMkLst>
        </pc:spChg>
        <pc:spChg chg="add del">
          <ac:chgData name="Katzenmeyer, Kati (TR Marketing)" userId="5700216c-16e7-4f2a-a2af-07121eb03170" providerId="ADAL" clId="{4372B6DE-0AA2-4F4F-BA07-A3A8F649EC68}" dt="2024-03-08T00:52:45.981" v="1600" actId="26606"/>
          <ac:spMkLst>
            <pc:docMk/>
            <pc:sldMk cId="1454005187" sldId="346"/>
            <ac:spMk id="17" creationId="{231BF440-39FA-4087-84CC-2EEC0BBDAF29}"/>
          </ac:spMkLst>
        </pc:spChg>
        <pc:spChg chg="add del">
          <ac:chgData name="Katzenmeyer, Kati (TR Marketing)" userId="5700216c-16e7-4f2a-a2af-07121eb03170" providerId="ADAL" clId="{4372B6DE-0AA2-4F4F-BA07-A3A8F649EC68}" dt="2024-03-08T00:52:45.981" v="1600" actId="26606"/>
          <ac:spMkLst>
            <pc:docMk/>
            <pc:sldMk cId="1454005187" sldId="346"/>
            <ac:spMk id="18" creationId="{F6CA58B3-AFCC-4A40-9882-50D5080879B0}"/>
          </ac:spMkLst>
        </pc:spChg>
        <pc:spChg chg="add del">
          <ac:chgData name="Katzenmeyer, Kati (TR Marketing)" userId="5700216c-16e7-4f2a-a2af-07121eb03170" providerId="ADAL" clId="{4372B6DE-0AA2-4F4F-BA07-A3A8F649EC68}" dt="2024-03-08T00:52:45.981" v="1600" actId="26606"/>
          <ac:spMkLst>
            <pc:docMk/>
            <pc:sldMk cId="1454005187" sldId="346"/>
            <ac:spMk id="19" creationId="{C756A1A5-45DC-DB56-928D-5A6A78C73685}"/>
          </ac:spMkLst>
        </pc:spChg>
        <pc:spChg chg="add del">
          <ac:chgData name="Katzenmeyer, Kati (TR Marketing)" userId="5700216c-16e7-4f2a-a2af-07121eb03170" providerId="ADAL" clId="{4372B6DE-0AA2-4F4F-BA07-A3A8F649EC68}" dt="2024-03-08T00:52:45.981" v="1600" actId="26606"/>
          <ac:spMkLst>
            <pc:docMk/>
            <pc:sldMk cId="1454005187" sldId="346"/>
            <ac:spMk id="20" creationId="{75C56826-D4E5-42ED-8529-079651CB3005}"/>
          </ac:spMkLst>
        </pc:spChg>
        <pc:spChg chg="add del">
          <ac:chgData name="Katzenmeyer, Kati (TR Marketing)" userId="5700216c-16e7-4f2a-a2af-07121eb03170" providerId="ADAL" clId="{4372B6DE-0AA2-4F4F-BA07-A3A8F649EC68}" dt="2024-03-08T00:52:59.035" v="1604" actId="26606"/>
          <ac:spMkLst>
            <pc:docMk/>
            <pc:sldMk cId="1454005187" sldId="346"/>
            <ac:spMk id="21" creationId="{B089A89A-1E9C-4761-9DFF-53C275FBF870}"/>
          </ac:spMkLst>
        </pc:spChg>
        <pc:spChg chg="add del">
          <ac:chgData name="Katzenmeyer, Kati (TR Marketing)" userId="5700216c-16e7-4f2a-a2af-07121eb03170" providerId="ADAL" clId="{4372B6DE-0AA2-4F4F-BA07-A3A8F649EC68}" dt="2024-03-08T00:52:45.981" v="1600" actId="26606"/>
          <ac:spMkLst>
            <pc:docMk/>
            <pc:sldMk cId="1454005187" sldId="346"/>
            <ac:spMk id="22" creationId="{82095FCE-EF05-4443-B97A-85DEE3A5CA17}"/>
          </ac:spMkLst>
        </pc:spChg>
        <pc:spChg chg="add del">
          <ac:chgData name="Katzenmeyer, Kati (TR Marketing)" userId="5700216c-16e7-4f2a-a2af-07121eb03170" providerId="ADAL" clId="{4372B6DE-0AA2-4F4F-BA07-A3A8F649EC68}" dt="2024-03-08T00:52:59.035" v="1604" actId="26606"/>
          <ac:spMkLst>
            <pc:docMk/>
            <pc:sldMk cId="1454005187" sldId="346"/>
            <ac:spMk id="23" creationId="{19C9EAEA-39D0-4B0E-A0EB-51E7B26740B1}"/>
          </ac:spMkLst>
        </pc:spChg>
        <pc:spChg chg="add del">
          <ac:chgData name="Katzenmeyer, Kati (TR Marketing)" userId="5700216c-16e7-4f2a-a2af-07121eb03170" providerId="ADAL" clId="{4372B6DE-0AA2-4F4F-BA07-A3A8F649EC68}" dt="2024-03-08T00:52:45.981" v="1600" actId="26606"/>
          <ac:spMkLst>
            <pc:docMk/>
            <pc:sldMk cId="1454005187" sldId="346"/>
            <ac:spMk id="24" creationId="{CA00AE6B-AA30-4CF8-BA6F-339B780AD76C}"/>
          </ac:spMkLst>
        </pc:spChg>
        <pc:spChg chg="add del">
          <ac:chgData name="Katzenmeyer, Kati (TR Marketing)" userId="5700216c-16e7-4f2a-a2af-07121eb03170" providerId="ADAL" clId="{4372B6DE-0AA2-4F4F-BA07-A3A8F649EC68}" dt="2024-03-08T00:52:49.882" v="1602" actId="26606"/>
          <ac:spMkLst>
            <pc:docMk/>
            <pc:sldMk cId="1454005187" sldId="346"/>
            <ac:spMk id="26" creationId="{129F4FEF-3F4E-4042-8E6D-C24E201FB31A}"/>
          </ac:spMkLst>
        </pc:spChg>
        <pc:spChg chg="add del">
          <ac:chgData name="Katzenmeyer, Kati (TR Marketing)" userId="5700216c-16e7-4f2a-a2af-07121eb03170" providerId="ADAL" clId="{4372B6DE-0AA2-4F4F-BA07-A3A8F649EC68}" dt="2024-03-08T00:52:49.882" v="1602" actId="26606"/>
          <ac:spMkLst>
            <pc:docMk/>
            <pc:sldMk cId="1454005187" sldId="346"/>
            <ac:spMk id="27" creationId="{48E95326-3904-3FEB-AFD2-08C2EF7EE27F}"/>
          </ac:spMkLst>
        </pc:spChg>
        <pc:spChg chg="add del">
          <ac:chgData name="Katzenmeyer, Kati (TR Marketing)" userId="5700216c-16e7-4f2a-a2af-07121eb03170" providerId="ADAL" clId="{4372B6DE-0AA2-4F4F-BA07-A3A8F649EC68}" dt="2024-03-08T00:52:59.035" v="1604" actId="26606"/>
          <ac:spMkLst>
            <pc:docMk/>
            <pc:sldMk cId="1454005187" sldId="346"/>
            <ac:spMk id="32" creationId="{B81933D1-5615-42C7-9C0B-4EB7105CCE2D}"/>
          </ac:spMkLst>
        </pc:spChg>
        <pc:spChg chg="add del">
          <ac:chgData name="Katzenmeyer, Kati (TR Marketing)" userId="5700216c-16e7-4f2a-a2af-07121eb03170" providerId="ADAL" clId="{4372B6DE-0AA2-4F4F-BA07-A3A8F649EC68}" dt="2024-03-12T03:40:42.246" v="2431" actId="26606"/>
          <ac:spMkLst>
            <pc:docMk/>
            <pc:sldMk cId="1454005187" sldId="346"/>
            <ac:spMk id="34" creationId="{3B47FC9C-2ED3-4100-A4EF-E8CDFEE106C9}"/>
          </ac:spMkLst>
        </pc:spChg>
        <pc:spChg chg="add del mod">
          <ac:chgData name="Katzenmeyer, Kati (TR Marketing)" userId="5700216c-16e7-4f2a-a2af-07121eb03170" providerId="ADAL" clId="{4372B6DE-0AA2-4F4F-BA07-A3A8F649EC68}" dt="2024-03-12T03:57:08.807" v="2829" actId="14100"/>
          <ac:spMkLst>
            <pc:docMk/>
            <pc:sldMk cId="1454005187" sldId="346"/>
            <ac:spMk id="38" creationId="{3AFAC2C9-8542-E62E-E511-3C65157A21D8}"/>
          </ac:spMkLst>
        </pc:spChg>
        <pc:spChg chg="add">
          <ac:chgData name="Katzenmeyer, Kati (TR Marketing)" userId="5700216c-16e7-4f2a-a2af-07121eb03170" providerId="ADAL" clId="{4372B6DE-0AA2-4F4F-BA07-A3A8F649EC68}" dt="2024-03-12T03:40:42.246" v="2431" actId="26606"/>
          <ac:spMkLst>
            <pc:docMk/>
            <pc:sldMk cId="1454005187" sldId="346"/>
            <ac:spMk id="41" creationId="{09C509D2-0C1A-47B8-89C1-D3AB17D45256}"/>
          </ac:spMkLst>
        </pc:spChg>
        <pc:grpChg chg="add del">
          <ac:chgData name="Katzenmeyer, Kati (TR Marketing)" userId="5700216c-16e7-4f2a-a2af-07121eb03170" providerId="ADAL" clId="{4372B6DE-0AA2-4F4F-BA07-A3A8F649EC68}" dt="2024-03-08T00:52:59.035" v="1604" actId="26606"/>
          <ac:grpSpMkLst>
            <pc:docMk/>
            <pc:sldMk cId="1454005187" sldId="346"/>
            <ac:grpSpMk id="29" creationId="{032D8612-31EB-44CF-A1D0-14FD4C705424}"/>
          </ac:grpSpMkLst>
        </pc:grpChg>
        <pc:graphicFrameChg chg="add mod">
          <ac:chgData name="Katzenmeyer, Kati (TR Marketing)" userId="5700216c-16e7-4f2a-a2af-07121eb03170" providerId="ADAL" clId="{4372B6DE-0AA2-4F4F-BA07-A3A8F649EC68}" dt="2024-03-12T03:56:20.286" v="2786"/>
          <ac:graphicFrameMkLst>
            <pc:docMk/>
            <pc:sldMk cId="1454005187" sldId="346"/>
            <ac:graphicFrameMk id="10" creationId="{45A397A6-623A-C8DE-01C5-A29CAB453A66}"/>
          </ac:graphicFrameMkLst>
        </pc:graphicFrameChg>
        <pc:picChg chg="add mod modCrop">
          <ac:chgData name="Katzenmeyer, Kati (TR Marketing)" userId="5700216c-16e7-4f2a-a2af-07121eb03170" providerId="ADAL" clId="{4372B6DE-0AA2-4F4F-BA07-A3A8F649EC68}" dt="2024-03-12T03:40:42.246" v="2431" actId="26606"/>
          <ac:picMkLst>
            <pc:docMk/>
            <pc:sldMk cId="1454005187" sldId="346"/>
            <ac:picMk id="4" creationId="{EF172BAF-04A0-2DFE-A083-9C2ED270CDF3}"/>
          </ac:picMkLst>
        </pc:picChg>
        <pc:picChg chg="add del mod ord">
          <ac:chgData name="Katzenmeyer, Kati (TR Marketing)" userId="5700216c-16e7-4f2a-a2af-07121eb03170" providerId="ADAL" clId="{4372B6DE-0AA2-4F4F-BA07-A3A8F649EC68}" dt="2024-03-08T01:23:28.865" v="1653" actId="21"/>
          <ac:picMkLst>
            <pc:docMk/>
            <pc:sldMk cId="1454005187" sldId="346"/>
            <ac:picMk id="5" creationId="{9A67CD77-AF83-96B3-9FCD-57CEF01B0B1F}"/>
          </ac:picMkLst>
        </pc:picChg>
        <pc:picChg chg="add mod modCrop">
          <ac:chgData name="Katzenmeyer, Kati (TR Marketing)" userId="5700216c-16e7-4f2a-a2af-07121eb03170" providerId="ADAL" clId="{4372B6DE-0AA2-4F4F-BA07-A3A8F649EC68}" dt="2024-03-12T03:41:14.351" v="2440" actId="732"/>
          <ac:picMkLst>
            <pc:docMk/>
            <pc:sldMk cId="1454005187" sldId="346"/>
            <ac:picMk id="6" creationId="{D4813950-074A-1484-3395-27D4F14C1B00}"/>
          </ac:picMkLst>
        </pc:picChg>
        <pc:picChg chg="add del mod">
          <ac:chgData name="Katzenmeyer, Kati (TR Marketing)" userId="5700216c-16e7-4f2a-a2af-07121eb03170" providerId="ADAL" clId="{4372B6DE-0AA2-4F4F-BA07-A3A8F649EC68}" dt="2024-03-08T01:23:28.865" v="1653" actId="21"/>
          <ac:picMkLst>
            <pc:docMk/>
            <pc:sldMk cId="1454005187" sldId="346"/>
            <ac:picMk id="7" creationId="{6B2BC1FF-70FC-B8DE-8B19-030E85485982}"/>
          </ac:picMkLst>
        </pc:picChg>
        <pc:picChg chg="add mod modCrop">
          <ac:chgData name="Katzenmeyer, Kati (TR Marketing)" userId="5700216c-16e7-4f2a-a2af-07121eb03170" providerId="ADAL" clId="{4372B6DE-0AA2-4F4F-BA07-A3A8F649EC68}" dt="2024-03-12T03:40:42.246" v="2431" actId="26606"/>
          <ac:picMkLst>
            <pc:docMk/>
            <pc:sldMk cId="1454005187" sldId="346"/>
            <ac:picMk id="8" creationId="{BFBE5DF2-BCE3-5A52-9418-E50974583D5D}"/>
          </ac:picMkLst>
        </pc:picChg>
      </pc:sldChg>
      <pc:sldChg chg="addSp delSp modSp new mod setBg">
        <pc:chgData name="Katzenmeyer, Kati (TR Marketing)" userId="5700216c-16e7-4f2a-a2af-07121eb03170" providerId="ADAL" clId="{4372B6DE-0AA2-4F4F-BA07-A3A8F649EC68}" dt="2024-03-12T04:08:46.343" v="3121" actId="1076"/>
        <pc:sldMkLst>
          <pc:docMk/>
          <pc:sldMk cId="1210019081" sldId="347"/>
        </pc:sldMkLst>
        <pc:spChg chg="mod ord">
          <ac:chgData name="Katzenmeyer, Kati (TR Marketing)" userId="5700216c-16e7-4f2a-a2af-07121eb03170" providerId="ADAL" clId="{4372B6DE-0AA2-4F4F-BA07-A3A8F649EC68}" dt="2024-03-12T03:43:16.670" v="2459" actId="404"/>
          <ac:spMkLst>
            <pc:docMk/>
            <pc:sldMk cId="1210019081" sldId="347"/>
            <ac:spMk id="2" creationId="{4FFC22FC-CCE1-37DF-FE64-60B5DC920EE6}"/>
          </ac:spMkLst>
        </pc:spChg>
        <pc:spChg chg="del">
          <ac:chgData name="Katzenmeyer, Kati (TR Marketing)" userId="5700216c-16e7-4f2a-a2af-07121eb03170" providerId="ADAL" clId="{4372B6DE-0AA2-4F4F-BA07-A3A8F649EC68}" dt="2024-03-07T14:15:43.926" v="1476" actId="931"/>
          <ac:spMkLst>
            <pc:docMk/>
            <pc:sldMk cId="1210019081" sldId="347"/>
            <ac:spMk id="3" creationId="{F92F75B9-0A23-9A80-76EC-4EBC89C6CBA1}"/>
          </ac:spMkLst>
        </pc:spChg>
        <pc:spChg chg="add del mod">
          <ac:chgData name="Katzenmeyer, Kati (TR Marketing)" userId="5700216c-16e7-4f2a-a2af-07121eb03170" providerId="ADAL" clId="{4372B6DE-0AA2-4F4F-BA07-A3A8F649EC68}" dt="2024-03-12T03:57:49.989" v="2836" actId="478"/>
          <ac:spMkLst>
            <pc:docMk/>
            <pc:sldMk cId="1210019081" sldId="347"/>
            <ac:spMk id="6" creationId="{EF6BA729-5DBC-2E25-FC4C-C0CDA5ED5E02}"/>
          </ac:spMkLst>
        </pc:spChg>
        <pc:spChg chg="add mod">
          <ac:chgData name="Katzenmeyer, Kati (TR Marketing)" userId="5700216c-16e7-4f2a-a2af-07121eb03170" providerId="ADAL" clId="{4372B6DE-0AA2-4F4F-BA07-A3A8F649EC68}" dt="2024-03-12T04:08:46.343" v="3121" actId="1076"/>
          <ac:spMkLst>
            <pc:docMk/>
            <pc:sldMk cId="1210019081" sldId="347"/>
            <ac:spMk id="8" creationId="{E41A460B-F4ED-20D5-3BDF-0E988C6AA9B4}"/>
          </ac:spMkLst>
        </pc:spChg>
        <pc:spChg chg="add del">
          <ac:chgData name="Katzenmeyer, Kati (TR Marketing)" userId="5700216c-16e7-4f2a-a2af-07121eb03170" providerId="ADAL" clId="{4372B6DE-0AA2-4F4F-BA07-A3A8F649EC68}" dt="2024-03-12T03:42:46" v="2454" actId="26606"/>
          <ac:spMkLst>
            <pc:docMk/>
            <pc:sldMk cId="1210019081" sldId="347"/>
            <ac:spMk id="9" creationId="{F08428CD-B4F7-2FE0-94AD-5E9568C3F556}"/>
          </ac:spMkLst>
        </pc:spChg>
        <pc:spChg chg="add">
          <ac:chgData name="Katzenmeyer, Kati (TR Marketing)" userId="5700216c-16e7-4f2a-a2af-07121eb03170" providerId="ADAL" clId="{4372B6DE-0AA2-4F4F-BA07-A3A8F649EC68}" dt="2024-03-12T03:42:55.127" v="2455" actId="26606"/>
          <ac:spMkLst>
            <pc:docMk/>
            <pc:sldMk cId="1210019081" sldId="347"/>
            <ac:spMk id="10" creationId="{1707FC24-6981-43D9-B525-C7832BA22463}"/>
          </ac:spMkLst>
        </pc:spChg>
        <pc:spChg chg="add del">
          <ac:chgData name="Katzenmeyer, Kati (TR Marketing)" userId="5700216c-16e7-4f2a-a2af-07121eb03170" providerId="ADAL" clId="{4372B6DE-0AA2-4F4F-BA07-A3A8F649EC68}" dt="2024-03-12T03:42:46" v="2454" actId="26606"/>
          <ac:spMkLst>
            <pc:docMk/>
            <pc:sldMk cId="1210019081" sldId="347"/>
            <ac:spMk id="12" creationId="{F13C74B1-5B17-4795-BED0-7140497B445A}"/>
          </ac:spMkLst>
        </pc:spChg>
        <pc:spChg chg="add del">
          <ac:chgData name="Katzenmeyer, Kati (TR Marketing)" userId="5700216c-16e7-4f2a-a2af-07121eb03170" providerId="ADAL" clId="{4372B6DE-0AA2-4F4F-BA07-A3A8F649EC68}" dt="2024-03-12T03:42:46" v="2454" actId="26606"/>
          <ac:spMkLst>
            <pc:docMk/>
            <pc:sldMk cId="1210019081" sldId="347"/>
            <ac:spMk id="14" creationId="{D4974D33-8DC5-464E-8C6D-BE58F0669C17}"/>
          </ac:spMkLst>
        </pc:spChg>
        <pc:spChg chg="add del">
          <ac:chgData name="Katzenmeyer, Kati (TR Marketing)" userId="5700216c-16e7-4f2a-a2af-07121eb03170" providerId="ADAL" clId="{4372B6DE-0AA2-4F4F-BA07-A3A8F649EC68}" dt="2024-03-12T03:42:37.472" v="2450" actId="26606"/>
          <ac:spMkLst>
            <pc:docMk/>
            <pc:sldMk cId="1210019081" sldId="347"/>
            <ac:spMk id="19" creationId="{37C89E4B-3C9F-44B9-8B86-D9E3D112D8EC}"/>
          </ac:spMkLst>
        </pc:spChg>
        <pc:spChg chg="add del">
          <ac:chgData name="Katzenmeyer, Kati (TR Marketing)" userId="5700216c-16e7-4f2a-a2af-07121eb03170" providerId="ADAL" clId="{4372B6DE-0AA2-4F4F-BA07-A3A8F649EC68}" dt="2024-03-12T03:42:44.960" v="2452" actId="26606"/>
          <ac:spMkLst>
            <pc:docMk/>
            <pc:sldMk cId="1210019081" sldId="347"/>
            <ac:spMk id="25" creationId="{04812C46-200A-4DEB-A05E-3ED6C68C2387}"/>
          </ac:spMkLst>
        </pc:spChg>
        <pc:spChg chg="add del">
          <ac:chgData name="Katzenmeyer, Kati (TR Marketing)" userId="5700216c-16e7-4f2a-a2af-07121eb03170" providerId="ADAL" clId="{4372B6DE-0AA2-4F4F-BA07-A3A8F649EC68}" dt="2024-03-12T03:42:44.960" v="2452" actId="26606"/>
          <ac:spMkLst>
            <pc:docMk/>
            <pc:sldMk cId="1210019081" sldId="347"/>
            <ac:spMk id="26" creationId="{D1EA859B-E555-4109-94F3-6700E046E008}"/>
          </ac:spMkLst>
        </pc:spChg>
        <pc:spChg chg="add del">
          <ac:chgData name="Katzenmeyer, Kati (TR Marketing)" userId="5700216c-16e7-4f2a-a2af-07121eb03170" providerId="ADAL" clId="{4372B6DE-0AA2-4F4F-BA07-A3A8F649EC68}" dt="2024-03-12T03:42:44.960" v="2452" actId="26606"/>
          <ac:spMkLst>
            <pc:docMk/>
            <pc:sldMk cId="1210019081" sldId="347"/>
            <ac:spMk id="27" creationId="{F08428CD-B4F7-2FE0-94AD-5E9568C3F556}"/>
          </ac:spMkLst>
        </pc:spChg>
        <pc:graphicFrameChg chg="add mod">
          <ac:chgData name="Katzenmeyer, Kati (TR Marketing)" userId="5700216c-16e7-4f2a-a2af-07121eb03170" providerId="ADAL" clId="{4372B6DE-0AA2-4F4F-BA07-A3A8F649EC68}" dt="2024-03-12T03:57:26.879" v="2832"/>
          <ac:graphicFrameMkLst>
            <pc:docMk/>
            <pc:sldMk cId="1210019081" sldId="347"/>
            <ac:graphicFrameMk id="3" creationId="{F1EF5B6A-3C73-3BA0-767E-89E25F8341DB}"/>
          </ac:graphicFrameMkLst>
        </pc:graphicFrameChg>
        <pc:picChg chg="add mod">
          <ac:chgData name="Katzenmeyer, Kati (TR Marketing)" userId="5700216c-16e7-4f2a-a2af-07121eb03170" providerId="ADAL" clId="{4372B6DE-0AA2-4F4F-BA07-A3A8F649EC68}" dt="2024-03-12T03:42:55.127" v="2455" actId="26606"/>
          <ac:picMkLst>
            <pc:docMk/>
            <pc:sldMk cId="1210019081" sldId="347"/>
            <ac:picMk id="5" creationId="{561EC4C7-E61E-476F-119A-F73796AF3166}"/>
          </ac:picMkLst>
        </pc:picChg>
        <pc:cxnChg chg="add del">
          <ac:chgData name="Katzenmeyer, Kati (TR Marketing)" userId="5700216c-16e7-4f2a-a2af-07121eb03170" providerId="ADAL" clId="{4372B6DE-0AA2-4F4F-BA07-A3A8F649EC68}" dt="2024-03-12T03:42:37.472" v="2450" actId="26606"/>
          <ac:cxnSpMkLst>
            <pc:docMk/>
            <pc:sldMk cId="1210019081" sldId="347"/>
            <ac:cxnSpMk id="21" creationId="{AA2EAA10-076F-46BD-8F0F-B9A2FB77A85C}"/>
          </ac:cxnSpMkLst>
        </pc:cxnChg>
        <pc:cxnChg chg="add del">
          <ac:chgData name="Katzenmeyer, Kati (TR Marketing)" userId="5700216c-16e7-4f2a-a2af-07121eb03170" providerId="ADAL" clId="{4372B6DE-0AA2-4F4F-BA07-A3A8F649EC68}" dt="2024-03-12T03:42:37.472" v="2450" actId="26606"/>
          <ac:cxnSpMkLst>
            <pc:docMk/>
            <pc:sldMk cId="1210019081" sldId="347"/>
            <ac:cxnSpMk id="23" creationId="{D891E407-403B-4764-86C9-33A56D3BCAA3}"/>
          </ac:cxnSpMkLst>
        </pc:cxnChg>
      </pc:sldChg>
      <pc:sldChg chg="addSp delSp modSp new mod setBg">
        <pc:chgData name="Katzenmeyer, Kati (TR Marketing)" userId="5700216c-16e7-4f2a-a2af-07121eb03170" providerId="ADAL" clId="{4372B6DE-0AA2-4F4F-BA07-A3A8F649EC68}" dt="2024-03-12T04:06:09.830" v="3055" actId="20578"/>
        <pc:sldMkLst>
          <pc:docMk/>
          <pc:sldMk cId="1373497776" sldId="348"/>
        </pc:sldMkLst>
        <pc:spChg chg="mod">
          <ac:chgData name="Katzenmeyer, Kati (TR Marketing)" userId="5700216c-16e7-4f2a-a2af-07121eb03170" providerId="ADAL" clId="{4372B6DE-0AA2-4F4F-BA07-A3A8F649EC68}" dt="2024-03-07T14:23:53.163" v="1542" actId="14100"/>
          <ac:spMkLst>
            <pc:docMk/>
            <pc:sldMk cId="1373497776" sldId="348"/>
            <ac:spMk id="2" creationId="{FCE187B4-0C56-18CE-0A45-AF2E4406B29B}"/>
          </ac:spMkLst>
        </pc:spChg>
        <pc:spChg chg="del">
          <ac:chgData name="Katzenmeyer, Kati (TR Marketing)" userId="5700216c-16e7-4f2a-a2af-07121eb03170" providerId="ADAL" clId="{4372B6DE-0AA2-4F4F-BA07-A3A8F649EC68}" dt="2024-03-07T14:16:03.005" v="1477" actId="931"/>
          <ac:spMkLst>
            <pc:docMk/>
            <pc:sldMk cId="1373497776" sldId="348"/>
            <ac:spMk id="3" creationId="{2CEC1446-B33B-18DE-EF58-BAF601494088}"/>
          </ac:spMkLst>
        </pc:spChg>
        <pc:spChg chg="add mod">
          <ac:chgData name="Katzenmeyer, Kati (TR Marketing)" userId="5700216c-16e7-4f2a-a2af-07121eb03170" providerId="ADAL" clId="{4372B6DE-0AA2-4F4F-BA07-A3A8F649EC68}" dt="2024-03-12T04:06:02.585" v="3054" actId="1076"/>
          <ac:spMkLst>
            <pc:docMk/>
            <pc:sldMk cId="1373497776" sldId="348"/>
            <ac:spMk id="6" creationId="{97B64A0C-9ECE-CA16-15A6-56F24E7B49E2}"/>
          </ac:spMkLst>
        </pc:spChg>
        <pc:spChg chg="add mod">
          <ac:chgData name="Katzenmeyer, Kati (TR Marketing)" userId="5700216c-16e7-4f2a-a2af-07121eb03170" providerId="ADAL" clId="{4372B6DE-0AA2-4F4F-BA07-A3A8F649EC68}" dt="2024-03-12T04:06:09.830" v="3055" actId="20578"/>
          <ac:spMkLst>
            <pc:docMk/>
            <pc:sldMk cId="1373497776" sldId="348"/>
            <ac:spMk id="9" creationId="{AF9EE6FA-4651-10C0-2C6D-AAE5906AFDAB}"/>
          </ac:spMkLst>
        </pc:spChg>
        <pc:spChg chg="add">
          <ac:chgData name="Katzenmeyer, Kati (TR Marketing)" userId="5700216c-16e7-4f2a-a2af-07121eb03170" providerId="ADAL" clId="{4372B6DE-0AA2-4F4F-BA07-A3A8F649EC68}" dt="2024-03-07T14:22:53.945" v="1526" actId="26606"/>
          <ac:spMkLst>
            <pc:docMk/>
            <pc:sldMk cId="1373497776" sldId="348"/>
            <ac:spMk id="12" creationId="{201CC55D-ED54-4C5C-95E6-10947BD1103B}"/>
          </ac:spMkLst>
        </pc:spChg>
        <pc:spChg chg="add">
          <ac:chgData name="Katzenmeyer, Kati (TR Marketing)" userId="5700216c-16e7-4f2a-a2af-07121eb03170" providerId="ADAL" clId="{4372B6DE-0AA2-4F4F-BA07-A3A8F649EC68}" dt="2024-03-07T14:22:53.945" v="1526" actId="26606"/>
          <ac:spMkLst>
            <pc:docMk/>
            <pc:sldMk cId="1373497776" sldId="348"/>
            <ac:spMk id="18" creationId="{3873B707-463F-40B0-8227-E8CC6C67EB25}"/>
          </ac:spMkLst>
        </pc:spChg>
        <pc:spChg chg="add">
          <ac:chgData name="Katzenmeyer, Kati (TR Marketing)" userId="5700216c-16e7-4f2a-a2af-07121eb03170" providerId="ADAL" clId="{4372B6DE-0AA2-4F4F-BA07-A3A8F649EC68}" dt="2024-03-07T14:22:53.945" v="1526" actId="26606"/>
          <ac:spMkLst>
            <pc:docMk/>
            <pc:sldMk cId="1373497776" sldId="348"/>
            <ac:spMk id="20" creationId="{C13237C8-E62C-4F0D-A318-BD6FB6C2D138}"/>
          </ac:spMkLst>
        </pc:spChg>
        <pc:spChg chg="add">
          <ac:chgData name="Katzenmeyer, Kati (TR Marketing)" userId="5700216c-16e7-4f2a-a2af-07121eb03170" providerId="ADAL" clId="{4372B6DE-0AA2-4F4F-BA07-A3A8F649EC68}" dt="2024-03-07T14:22:53.945" v="1526" actId="26606"/>
          <ac:spMkLst>
            <pc:docMk/>
            <pc:sldMk cId="1373497776" sldId="348"/>
            <ac:spMk id="22" creationId="{19C9EAEA-39D0-4B0E-A0EB-51E7B26740B1}"/>
          </ac:spMkLst>
        </pc:spChg>
        <pc:grpChg chg="add">
          <ac:chgData name="Katzenmeyer, Kati (TR Marketing)" userId="5700216c-16e7-4f2a-a2af-07121eb03170" providerId="ADAL" clId="{4372B6DE-0AA2-4F4F-BA07-A3A8F649EC68}" dt="2024-03-07T14:22:53.945" v="1526" actId="26606"/>
          <ac:grpSpMkLst>
            <pc:docMk/>
            <pc:sldMk cId="1373497776" sldId="348"/>
            <ac:grpSpMk id="14" creationId="{1DE889C7-FAD6-4397-98E2-05D503484459}"/>
          </ac:grpSpMkLst>
        </pc:grpChg>
        <pc:graphicFrameChg chg="add mod">
          <ac:chgData name="Katzenmeyer, Kati (TR Marketing)" userId="5700216c-16e7-4f2a-a2af-07121eb03170" providerId="ADAL" clId="{4372B6DE-0AA2-4F4F-BA07-A3A8F649EC68}" dt="2024-03-12T04:04:12.440" v="2998"/>
          <ac:graphicFrameMkLst>
            <pc:docMk/>
            <pc:sldMk cId="1373497776" sldId="348"/>
            <ac:graphicFrameMk id="3" creationId="{AD0B359B-6F53-B7D9-C1FF-256A21670690}"/>
          </ac:graphicFrameMkLst>
        </pc:graphicFrameChg>
        <pc:picChg chg="add mod modCrop">
          <ac:chgData name="Katzenmeyer, Kati (TR Marketing)" userId="5700216c-16e7-4f2a-a2af-07121eb03170" providerId="ADAL" clId="{4372B6DE-0AA2-4F4F-BA07-A3A8F649EC68}" dt="2024-03-07T14:23:32.124" v="1536" actId="18131"/>
          <ac:picMkLst>
            <pc:docMk/>
            <pc:sldMk cId="1373497776" sldId="348"/>
            <ac:picMk id="5" creationId="{4B60A335-4BFF-D8D7-05B1-806400294A3A}"/>
          </ac:picMkLst>
        </pc:picChg>
      </pc:sldChg>
      <pc:sldChg chg="addSp delSp modSp new mod setBg">
        <pc:chgData name="Katzenmeyer, Kati (TR Marketing)" userId="5700216c-16e7-4f2a-a2af-07121eb03170" providerId="ADAL" clId="{4372B6DE-0AA2-4F4F-BA07-A3A8F649EC68}" dt="2024-03-12T04:08:17.727" v="3118" actId="122"/>
        <pc:sldMkLst>
          <pc:docMk/>
          <pc:sldMk cId="1615663956" sldId="349"/>
        </pc:sldMkLst>
        <pc:spChg chg="mod ord">
          <ac:chgData name="Katzenmeyer, Kati (TR Marketing)" userId="5700216c-16e7-4f2a-a2af-07121eb03170" providerId="ADAL" clId="{4372B6DE-0AA2-4F4F-BA07-A3A8F649EC68}" dt="2024-03-07T14:24:00.054" v="1543" actId="14100"/>
          <ac:spMkLst>
            <pc:docMk/>
            <pc:sldMk cId="1615663956" sldId="349"/>
            <ac:spMk id="2" creationId="{8ECF00A9-8B6D-8C96-0E57-B0CB6208F76B}"/>
          </ac:spMkLst>
        </pc:spChg>
        <pc:spChg chg="del">
          <ac:chgData name="Katzenmeyer, Kati (TR Marketing)" userId="5700216c-16e7-4f2a-a2af-07121eb03170" providerId="ADAL" clId="{4372B6DE-0AA2-4F4F-BA07-A3A8F649EC68}" dt="2024-03-07T14:16:29.733" v="1478" actId="931"/>
          <ac:spMkLst>
            <pc:docMk/>
            <pc:sldMk cId="1615663956" sldId="349"/>
            <ac:spMk id="3" creationId="{370A3C12-58E6-8436-E9B1-05D008535F81}"/>
          </ac:spMkLst>
        </pc:spChg>
        <pc:spChg chg="add mod">
          <ac:chgData name="Katzenmeyer, Kati (TR Marketing)" userId="5700216c-16e7-4f2a-a2af-07121eb03170" providerId="ADAL" clId="{4372B6DE-0AA2-4F4F-BA07-A3A8F649EC68}" dt="2024-03-12T04:08:17.727" v="3118" actId="122"/>
          <ac:spMkLst>
            <pc:docMk/>
            <pc:sldMk cId="1615663956" sldId="349"/>
            <ac:spMk id="12" creationId="{B3C4644B-DBD2-1DF1-A36D-08CC92FEA8C8}"/>
          </ac:spMkLst>
        </pc:spChg>
        <pc:spChg chg="add del">
          <ac:chgData name="Katzenmeyer, Kati (TR Marketing)" userId="5700216c-16e7-4f2a-a2af-07121eb03170" providerId="ADAL" clId="{4372B6DE-0AA2-4F4F-BA07-A3A8F649EC68}" dt="2024-03-07T14:21:26.990" v="1488" actId="26606"/>
          <ac:spMkLst>
            <pc:docMk/>
            <pc:sldMk cId="1615663956" sldId="349"/>
            <ac:spMk id="14" creationId="{D4771268-CB57-404A-9271-370EB28F6090}"/>
          </ac:spMkLst>
        </pc:spChg>
        <pc:spChg chg="add del">
          <ac:chgData name="Katzenmeyer, Kati (TR Marketing)" userId="5700216c-16e7-4f2a-a2af-07121eb03170" providerId="ADAL" clId="{4372B6DE-0AA2-4F4F-BA07-A3A8F649EC68}" dt="2024-03-07T14:21:52.314" v="1489" actId="931"/>
          <ac:spMkLst>
            <pc:docMk/>
            <pc:sldMk cId="1615663956" sldId="349"/>
            <ac:spMk id="18" creationId="{F45446DC-0191-0DF6-B1B8-8DC9DD1903DE}"/>
          </ac:spMkLst>
        </pc:spChg>
        <pc:spChg chg="add del">
          <ac:chgData name="Katzenmeyer, Kati (TR Marketing)" userId="5700216c-16e7-4f2a-a2af-07121eb03170" providerId="ADAL" clId="{4372B6DE-0AA2-4F4F-BA07-A3A8F649EC68}" dt="2024-03-07T14:21:26.982" v="1487" actId="26606"/>
          <ac:spMkLst>
            <pc:docMk/>
            <pc:sldMk cId="1615663956" sldId="349"/>
            <ac:spMk id="19" creationId="{8C886788-700E-4D20-9F80-E0E96837A203}"/>
          </ac:spMkLst>
        </pc:spChg>
        <pc:spChg chg="add del">
          <ac:chgData name="Katzenmeyer, Kati (TR Marketing)" userId="5700216c-16e7-4f2a-a2af-07121eb03170" providerId="ADAL" clId="{4372B6DE-0AA2-4F4F-BA07-A3A8F649EC68}" dt="2024-03-07T14:21:26.982" v="1487" actId="26606"/>
          <ac:spMkLst>
            <pc:docMk/>
            <pc:sldMk cId="1615663956" sldId="349"/>
            <ac:spMk id="21" creationId="{1850674C-4E08-4C62-A3E2-6337FE4F7D86}"/>
          </ac:spMkLst>
        </pc:spChg>
        <pc:spChg chg="add del">
          <ac:chgData name="Katzenmeyer, Kati (TR Marketing)" userId="5700216c-16e7-4f2a-a2af-07121eb03170" providerId="ADAL" clId="{4372B6DE-0AA2-4F4F-BA07-A3A8F649EC68}" dt="2024-03-07T14:21:26.982" v="1487" actId="26606"/>
          <ac:spMkLst>
            <pc:docMk/>
            <pc:sldMk cId="1615663956" sldId="349"/>
            <ac:spMk id="23" creationId="{BCE4FF05-2B0C-4C97-A9B4-E163085A90E1}"/>
          </ac:spMkLst>
        </pc:spChg>
        <pc:spChg chg="add del">
          <ac:chgData name="Katzenmeyer, Kati (TR Marketing)" userId="5700216c-16e7-4f2a-a2af-07121eb03170" providerId="ADAL" clId="{4372B6DE-0AA2-4F4F-BA07-A3A8F649EC68}" dt="2024-03-07T14:21:26.982" v="1487" actId="26606"/>
          <ac:spMkLst>
            <pc:docMk/>
            <pc:sldMk cId="1615663956" sldId="349"/>
            <ac:spMk id="25" creationId="{529C2A7A-A6B6-4A56-B11C-8E967D88A60D}"/>
          </ac:spMkLst>
        </pc:spChg>
        <pc:spChg chg="add del">
          <ac:chgData name="Katzenmeyer, Kati (TR Marketing)" userId="5700216c-16e7-4f2a-a2af-07121eb03170" providerId="ADAL" clId="{4372B6DE-0AA2-4F4F-BA07-A3A8F649EC68}" dt="2024-03-07T14:21:26.982" v="1487" actId="26606"/>
          <ac:spMkLst>
            <pc:docMk/>
            <pc:sldMk cId="1615663956" sldId="349"/>
            <ac:spMk id="27" creationId="{FDBD7205-E536-4134-8768-AC3E1A3C5E59}"/>
          </ac:spMkLst>
        </pc:spChg>
        <pc:spChg chg="add">
          <ac:chgData name="Katzenmeyer, Kati (TR Marketing)" userId="5700216c-16e7-4f2a-a2af-07121eb03170" providerId="ADAL" clId="{4372B6DE-0AA2-4F4F-BA07-A3A8F649EC68}" dt="2024-03-07T14:21:26.990" v="1488" actId="26606"/>
          <ac:spMkLst>
            <pc:docMk/>
            <pc:sldMk cId="1615663956" sldId="349"/>
            <ac:spMk id="29" creationId="{09C509D2-0C1A-47B8-89C1-D3AB17D45256}"/>
          </ac:spMkLst>
        </pc:spChg>
        <pc:graphicFrameChg chg="add mod">
          <ac:chgData name="Katzenmeyer, Kati (TR Marketing)" userId="5700216c-16e7-4f2a-a2af-07121eb03170" providerId="ADAL" clId="{4372B6DE-0AA2-4F4F-BA07-A3A8F649EC68}" dt="2024-03-12T04:06:31.770" v="3056"/>
          <ac:graphicFrameMkLst>
            <pc:docMk/>
            <pc:sldMk cId="1615663956" sldId="349"/>
            <ac:graphicFrameMk id="3" creationId="{75CD258E-29E1-93AF-4341-277BE2EF5D6F}"/>
          </ac:graphicFrameMkLst>
        </pc:graphicFrameChg>
        <pc:picChg chg="add mod ord modCrop">
          <ac:chgData name="Katzenmeyer, Kati (TR Marketing)" userId="5700216c-16e7-4f2a-a2af-07121eb03170" providerId="ADAL" clId="{4372B6DE-0AA2-4F4F-BA07-A3A8F649EC68}" dt="2024-03-07T14:22:20.884" v="1512" actId="1036"/>
          <ac:picMkLst>
            <pc:docMk/>
            <pc:sldMk cId="1615663956" sldId="349"/>
            <ac:picMk id="5" creationId="{3DA017ED-593B-E366-C807-3DD50880F72E}"/>
          </ac:picMkLst>
        </pc:picChg>
        <pc:picChg chg="add del mod ord modCrop">
          <ac:chgData name="Katzenmeyer, Kati (TR Marketing)" userId="5700216c-16e7-4f2a-a2af-07121eb03170" providerId="ADAL" clId="{4372B6DE-0AA2-4F4F-BA07-A3A8F649EC68}" dt="2024-03-07T14:21:55.340" v="1490" actId="478"/>
          <ac:picMkLst>
            <pc:docMk/>
            <pc:sldMk cId="1615663956" sldId="349"/>
            <ac:picMk id="7" creationId="{03EBB9D7-C099-D688-ABEB-2B378756E56C}"/>
          </ac:picMkLst>
        </pc:picChg>
        <pc:picChg chg="add mod ord modCrop">
          <ac:chgData name="Katzenmeyer, Kati (TR Marketing)" userId="5700216c-16e7-4f2a-a2af-07121eb03170" providerId="ADAL" clId="{4372B6DE-0AA2-4F4F-BA07-A3A8F649EC68}" dt="2024-03-07T14:22:20.884" v="1512" actId="1036"/>
          <ac:picMkLst>
            <pc:docMk/>
            <pc:sldMk cId="1615663956" sldId="349"/>
            <ac:picMk id="9" creationId="{7E71794D-2C61-0CD1-3658-59AA519546CF}"/>
          </ac:picMkLst>
        </pc:picChg>
        <pc:picChg chg="add mod">
          <ac:chgData name="Katzenmeyer, Kati (TR Marketing)" userId="5700216c-16e7-4f2a-a2af-07121eb03170" providerId="ADAL" clId="{4372B6DE-0AA2-4F4F-BA07-A3A8F649EC68}" dt="2024-03-07T14:22:28.205" v="1523" actId="1036"/>
          <ac:picMkLst>
            <pc:docMk/>
            <pc:sldMk cId="1615663956" sldId="349"/>
            <ac:picMk id="11" creationId="{F9F87183-1A4F-09EB-99DC-E5FECDDA37CE}"/>
          </ac:picMkLst>
        </pc:picChg>
      </pc:sldChg>
      <pc:sldChg chg="addSp delSp modSp new mod">
        <pc:chgData name="Katzenmeyer, Kati (TR Marketing)" userId="5700216c-16e7-4f2a-a2af-07121eb03170" providerId="ADAL" clId="{4372B6DE-0AA2-4F4F-BA07-A3A8F649EC68}" dt="2024-03-12T04:01:47.637" v="2941" actId="403"/>
        <pc:sldMkLst>
          <pc:docMk/>
          <pc:sldMk cId="3775883933" sldId="350"/>
        </pc:sldMkLst>
        <pc:spChg chg="mod">
          <ac:chgData name="Katzenmeyer, Kati (TR Marketing)" userId="5700216c-16e7-4f2a-a2af-07121eb03170" providerId="ADAL" clId="{4372B6DE-0AA2-4F4F-BA07-A3A8F649EC68}" dt="2024-03-08T01:24:06.045" v="1697" actId="1076"/>
          <ac:spMkLst>
            <pc:docMk/>
            <pc:sldMk cId="3775883933" sldId="350"/>
            <ac:spMk id="2" creationId="{49468ACC-6643-FFBC-C5FD-E93EF420428F}"/>
          </ac:spMkLst>
        </pc:spChg>
        <pc:spChg chg="del">
          <ac:chgData name="Katzenmeyer, Kati (TR Marketing)" userId="5700216c-16e7-4f2a-a2af-07121eb03170" providerId="ADAL" clId="{4372B6DE-0AA2-4F4F-BA07-A3A8F649EC68}" dt="2024-03-08T01:23:44.531" v="1691" actId="478"/>
          <ac:spMkLst>
            <pc:docMk/>
            <pc:sldMk cId="3775883933" sldId="350"/>
            <ac:spMk id="3" creationId="{56E39DDD-C816-F83E-B407-3E603A85EFA3}"/>
          </ac:spMkLst>
        </pc:spChg>
        <pc:spChg chg="add mod">
          <ac:chgData name="Katzenmeyer, Kati (TR Marketing)" userId="5700216c-16e7-4f2a-a2af-07121eb03170" providerId="ADAL" clId="{4372B6DE-0AA2-4F4F-BA07-A3A8F649EC68}" dt="2024-03-12T04:01:39.059" v="2938" actId="403"/>
          <ac:spMkLst>
            <pc:docMk/>
            <pc:sldMk cId="3775883933" sldId="350"/>
            <ac:spMk id="6" creationId="{321CCB3C-FA15-39D2-1AC5-FACF6580F250}"/>
          </ac:spMkLst>
        </pc:spChg>
        <pc:spChg chg="add mod">
          <ac:chgData name="Katzenmeyer, Kati (TR Marketing)" userId="5700216c-16e7-4f2a-a2af-07121eb03170" providerId="ADAL" clId="{4372B6DE-0AA2-4F4F-BA07-A3A8F649EC68}" dt="2024-03-12T04:01:41.836" v="2939" actId="403"/>
          <ac:spMkLst>
            <pc:docMk/>
            <pc:sldMk cId="3775883933" sldId="350"/>
            <ac:spMk id="8" creationId="{1B10C6BD-9BE9-EFA9-433E-236C5E6DD1C8}"/>
          </ac:spMkLst>
        </pc:spChg>
        <pc:spChg chg="add mod">
          <ac:chgData name="Katzenmeyer, Kati (TR Marketing)" userId="5700216c-16e7-4f2a-a2af-07121eb03170" providerId="ADAL" clId="{4372B6DE-0AA2-4F4F-BA07-A3A8F649EC68}" dt="2024-03-12T04:01:44.666" v="2940" actId="403"/>
          <ac:spMkLst>
            <pc:docMk/>
            <pc:sldMk cId="3775883933" sldId="350"/>
            <ac:spMk id="10" creationId="{547077B9-75B4-449F-CFC3-BE419BFE9153}"/>
          </ac:spMkLst>
        </pc:spChg>
        <pc:spChg chg="add mod">
          <ac:chgData name="Katzenmeyer, Kati (TR Marketing)" userId="5700216c-16e7-4f2a-a2af-07121eb03170" providerId="ADAL" clId="{4372B6DE-0AA2-4F4F-BA07-A3A8F649EC68}" dt="2024-03-12T04:01:47.637" v="2941" actId="403"/>
          <ac:spMkLst>
            <pc:docMk/>
            <pc:sldMk cId="3775883933" sldId="350"/>
            <ac:spMk id="12" creationId="{D9538AE9-28CE-7ED0-8EB4-0C2EAFB36ADA}"/>
          </ac:spMkLst>
        </pc:spChg>
        <pc:graphicFrameChg chg="add mod">
          <ac:chgData name="Katzenmeyer, Kati (TR Marketing)" userId="5700216c-16e7-4f2a-a2af-07121eb03170" providerId="ADAL" clId="{4372B6DE-0AA2-4F4F-BA07-A3A8F649EC68}" dt="2024-03-12T03:58:55.023" v="2871"/>
          <ac:graphicFrameMkLst>
            <pc:docMk/>
            <pc:sldMk cId="3775883933" sldId="350"/>
            <ac:graphicFrameMk id="3" creationId="{85E518DC-2D71-AFB8-0853-C3640248E967}"/>
          </ac:graphicFrameMkLst>
        </pc:graphicFrameChg>
        <pc:picChg chg="add mod">
          <ac:chgData name="Katzenmeyer, Kati (TR Marketing)" userId="5700216c-16e7-4f2a-a2af-07121eb03170" providerId="ADAL" clId="{4372B6DE-0AA2-4F4F-BA07-A3A8F649EC68}" dt="2024-03-08T01:24:12.117" v="1710" actId="1035"/>
          <ac:picMkLst>
            <pc:docMk/>
            <pc:sldMk cId="3775883933" sldId="350"/>
            <ac:picMk id="5" creationId="{9A67CD77-AF83-96B3-9FCD-57CEF01B0B1F}"/>
          </ac:picMkLst>
        </pc:picChg>
        <pc:picChg chg="add mod">
          <ac:chgData name="Katzenmeyer, Kati (TR Marketing)" userId="5700216c-16e7-4f2a-a2af-07121eb03170" providerId="ADAL" clId="{4372B6DE-0AA2-4F4F-BA07-A3A8F649EC68}" dt="2024-03-08T01:24:12.117" v="1710" actId="1035"/>
          <ac:picMkLst>
            <pc:docMk/>
            <pc:sldMk cId="3775883933" sldId="350"/>
            <ac:picMk id="7" creationId="{6B2BC1FF-70FC-B8DE-8B19-030E85485982}"/>
          </ac:picMkLst>
        </pc:picChg>
      </pc:sldChg>
      <pc:sldChg chg="addSp delSp modSp new mod">
        <pc:chgData name="Katzenmeyer, Kati (TR Marketing)" userId="5700216c-16e7-4f2a-a2af-07121eb03170" providerId="ADAL" clId="{4372B6DE-0AA2-4F4F-BA07-A3A8F649EC68}" dt="2024-03-12T04:03:50.809" v="2997" actId="1076"/>
        <pc:sldMkLst>
          <pc:docMk/>
          <pc:sldMk cId="3310738945" sldId="351"/>
        </pc:sldMkLst>
        <pc:spChg chg="mod">
          <ac:chgData name="Katzenmeyer, Kati (TR Marketing)" userId="5700216c-16e7-4f2a-a2af-07121eb03170" providerId="ADAL" clId="{4372B6DE-0AA2-4F4F-BA07-A3A8F649EC68}" dt="2024-03-07T04:19:07.998" v="1374" actId="108"/>
          <ac:spMkLst>
            <pc:docMk/>
            <pc:sldMk cId="3310738945" sldId="351"/>
            <ac:spMk id="2" creationId="{87AE144B-C761-DC4D-ED65-A76709E79BF7}"/>
          </ac:spMkLst>
        </pc:spChg>
        <pc:spChg chg="del">
          <ac:chgData name="Katzenmeyer, Kati (TR Marketing)" userId="5700216c-16e7-4f2a-a2af-07121eb03170" providerId="ADAL" clId="{4372B6DE-0AA2-4F4F-BA07-A3A8F649EC68}" dt="2024-03-08T01:28:48.419" v="1711" actId="931"/>
          <ac:spMkLst>
            <pc:docMk/>
            <pc:sldMk cId="3310738945" sldId="351"/>
            <ac:spMk id="3" creationId="{917CB85B-7C62-A8A7-051B-CB7DBDD25F40}"/>
          </ac:spMkLst>
        </pc:spChg>
        <pc:spChg chg="add mod">
          <ac:chgData name="Katzenmeyer, Kati (TR Marketing)" userId="5700216c-16e7-4f2a-a2af-07121eb03170" providerId="ADAL" clId="{4372B6DE-0AA2-4F4F-BA07-A3A8F649EC68}" dt="2024-03-12T04:03:42.575" v="2994" actId="14100"/>
          <ac:spMkLst>
            <pc:docMk/>
            <pc:sldMk cId="3310738945" sldId="351"/>
            <ac:spMk id="6" creationId="{05223DBB-CBCA-CC6A-9A9D-E0BDDB247BCA}"/>
          </ac:spMkLst>
        </pc:spChg>
        <pc:spChg chg="add mod">
          <ac:chgData name="Katzenmeyer, Kati (TR Marketing)" userId="5700216c-16e7-4f2a-a2af-07121eb03170" providerId="ADAL" clId="{4372B6DE-0AA2-4F4F-BA07-A3A8F649EC68}" dt="2024-03-12T04:03:12.730" v="2983" actId="21"/>
          <ac:spMkLst>
            <pc:docMk/>
            <pc:sldMk cId="3310738945" sldId="351"/>
            <ac:spMk id="8" creationId="{42B5811A-7436-23CE-B2A7-0BEBBE0EBCA7}"/>
          </ac:spMkLst>
        </pc:spChg>
        <pc:spChg chg="add mod">
          <ac:chgData name="Katzenmeyer, Kati (TR Marketing)" userId="5700216c-16e7-4f2a-a2af-07121eb03170" providerId="ADAL" clId="{4372B6DE-0AA2-4F4F-BA07-A3A8F649EC68}" dt="2024-03-12T04:03:50.809" v="2997" actId="1076"/>
          <ac:spMkLst>
            <pc:docMk/>
            <pc:sldMk cId="3310738945" sldId="351"/>
            <ac:spMk id="10" creationId="{4D745D37-8E76-3656-87C9-BE47D80497FE}"/>
          </ac:spMkLst>
        </pc:spChg>
        <pc:graphicFrameChg chg="add mod">
          <ac:chgData name="Katzenmeyer, Kati (TR Marketing)" userId="5700216c-16e7-4f2a-a2af-07121eb03170" providerId="ADAL" clId="{4372B6DE-0AA2-4F4F-BA07-A3A8F649EC68}" dt="2024-03-12T04:01:59.394" v="2942"/>
          <ac:graphicFrameMkLst>
            <pc:docMk/>
            <pc:sldMk cId="3310738945" sldId="351"/>
            <ac:graphicFrameMk id="3" creationId="{008C9373-1E6F-1E64-1DF8-845274A202EE}"/>
          </ac:graphicFrameMkLst>
        </pc:graphicFrameChg>
        <pc:picChg chg="add mod modCrop">
          <ac:chgData name="Katzenmeyer, Kati (TR Marketing)" userId="5700216c-16e7-4f2a-a2af-07121eb03170" providerId="ADAL" clId="{4372B6DE-0AA2-4F4F-BA07-A3A8F649EC68}" dt="2024-03-08T01:30:41.477" v="1726" actId="1076"/>
          <ac:picMkLst>
            <pc:docMk/>
            <pc:sldMk cId="3310738945" sldId="351"/>
            <ac:picMk id="5" creationId="{D9EDEE0E-A461-5DAA-C416-55F1C304B841}"/>
          </ac:picMkLst>
        </pc:picChg>
        <pc:picChg chg="add mod modCrop">
          <ac:chgData name="Katzenmeyer, Kati (TR Marketing)" userId="5700216c-16e7-4f2a-a2af-07121eb03170" providerId="ADAL" clId="{4372B6DE-0AA2-4F4F-BA07-A3A8F649EC68}" dt="2024-03-08T01:30:47.243" v="1727" actId="1076"/>
          <ac:picMkLst>
            <pc:docMk/>
            <pc:sldMk cId="3310738945" sldId="351"/>
            <ac:picMk id="7" creationId="{E2BE07EF-899C-D59B-7CA8-11E53F095130}"/>
          </ac:picMkLst>
        </pc:picChg>
      </pc:sldChg>
      <pc:sldChg chg="modSp mod">
        <pc:chgData name="Katzenmeyer, Kati (TR Marketing)" userId="5700216c-16e7-4f2a-a2af-07121eb03170" providerId="ADAL" clId="{4372B6DE-0AA2-4F4F-BA07-A3A8F649EC68}" dt="2024-03-11T01:38:12.714" v="1848" actId="14861"/>
        <pc:sldMkLst>
          <pc:docMk/>
          <pc:sldMk cId="959426553" sldId="353"/>
        </pc:sldMkLst>
        <pc:picChg chg="mod">
          <ac:chgData name="Katzenmeyer, Kati (TR Marketing)" userId="5700216c-16e7-4f2a-a2af-07121eb03170" providerId="ADAL" clId="{4372B6DE-0AA2-4F4F-BA07-A3A8F649EC68}" dt="2024-03-11T01:38:12.714" v="1848" actId="14861"/>
          <ac:picMkLst>
            <pc:docMk/>
            <pc:sldMk cId="959426553" sldId="353"/>
            <ac:picMk id="6" creationId="{4E48DA11-A5C3-EC88-52BF-7AD77E0F229D}"/>
          </ac:picMkLst>
        </pc:picChg>
      </pc:sldChg>
      <pc:sldChg chg="modSp mod">
        <pc:chgData name="Katzenmeyer, Kati (TR Marketing)" userId="5700216c-16e7-4f2a-a2af-07121eb03170" providerId="ADAL" clId="{4372B6DE-0AA2-4F4F-BA07-A3A8F649EC68}" dt="2024-03-11T01:37:33.311" v="1846" actId="255"/>
        <pc:sldMkLst>
          <pc:docMk/>
          <pc:sldMk cId="2447551181" sldId="354"/>
        </pc:sldMkLst>
        <pc:spChg chg="mod">
          <ac:chgData name="Katzenmeyer, Kati (TR Marketing)" userId="5700216c-16e7-4f2a-a2af-07121eb03170" providerId="ADAL" clId="{4372B6DE-0AA2-4F4F-BA07-A3A8F649EC68}" dt="2024-03-11T01:37:25.962" v="1845" actId="255"/>
          <ac:spMkLst>
            <pc:docMk/>
            <pc:sldMk cId="2447551181" sldId="354"/>
            <ac:spMk id="2" creationId="{46DF8C75-52B8-02E9-81B7-AEC3B67762B6}"/>
          </ac:spMkLst>
        </pc:spChg>
        <pc:spChg chg="mod">
          <ac:chgData name="Katzenmeyer, Kati (TR Marketing)" userId="5700216c-16e7-4f2a-a2af-07121eb03170" providerId="ADAL" clId="{4372B6DE-0AA2-4F4F-BA07-A3A8F649EC68}" dt="2024-03-11T01:37:33.311" v="1846" actId="255"/>
          <ac:spMkLst>
            <pc:docMk/>
            <pc:sldMk cId="2447551181" sldId="354"/>
            <ac:spMk id="6" creationId="{222085F8-3FCB-8C24-D8A1-945EBD75F4C6}"/>
          </ac:spMkLst>
        </pc:spChg>
      </pc:sldChg>
      <pc:sldChg chg="new del">
        <pc:chgData name="Katzenmeyer, Kati (TR Marketing)" userId="5700216c-16e7-4f2a-a2af-07121eb03170" providerId="ADAL" clId="{4372B6DE-0AA2-4F4F-BA07-A3A8F649EC68}" dt="2024-03-11T01:44:05.819" v="1863" actId="47"/>
        <pc:sldMkLst>
          <pc:docMk/>
          <pc:sldMk cId="4127104690" sldId="355"/>
        </pc:sldMkLst>
      </pc:sldChg>
      <pc:sldChg chg="modSp mod">
        <pc:chgData name="Katzenmeyer, Kati (TR Marketing)" userId="5700216c-16e7-4f2a-a2af-07121eb03170" providerId="ADAL" clId="{4372B6DE-0AA2-4F4F-BA07-A3A8F649EC68}" dt="2024-03-11T01:48:12.603" v="2147" actId="20577"/>
        <pc:sldMkLst>
          <pc:docMk/>
          <pc:sldMk cId="348321224" sldId="356"/>
        </pc:sldMkLst>
        <pc:spChg chg="mod">
          <ac:chgData name="Katzenmeyer, Kati (TR Marketing)" userId="5700216c-16e7-4f2a-a2af-07121eb03170" providerId="ADAL" clId="{4372B6DE-0AA2-4F4F-BA07-A3A8F649EC68}" dt="2024-03-11T01:44:38.870" v="1903" actId="13926"/>
          <ac:spMkLst>
            <pc:docMk/>
            <pc:sldMk cId="348321224" sldId="356"/>
            <ac:spMk id="7" creationId="{42E03EDD-2D0F-E421-3043-9109C9BA110E}"/>
          </ac:spMkLst>
        </pc:spChg>
        <pc:spChg chg="mod">
          <ac:chgData name="Katzenmeyer, Kati (TR Marketing)" userId="5700216c-16e7-4f2a-a2af-07121eb03170" providerId="ADAL" clId="{4372B6DE-0AA2-4F4F-BA07-A3A8F649EC68}" dt="2024-03-11T01:48:12.603" v="2147" actId="20577"/>
          <ac:spMkLst>
            <pc:docMk/>
            <pc:sldMk cId="348321224" sldId="356"/>
            <ac:spMk id="9" creationId="{97DB3649-7355-3DDD-F78F-C316F1780101}"/>
          </ac:spMkLst>
        </pc:spChg>
      </pc:sldChg>
      <pc:sldChg chg="addSp delSp modSp new mod setBg">
        <pc:chgData name="Katzenmeyer, Kati (TR Marketing)" userId="5700216c-16e7-4f2a-a2af-07121eb03170" providerId="ADAL" clId="{4372B6DE-0AA2-4F4F-BA07-A3A8F649EC68}" dt="2024-03-12T17:21:31.482" v="3567" actId="1076"/>
        <pc:sldMkLst>
          <pc:docMk/>
          <pc:sldMk cId="3169837851" sldId="357"/>
        </pc:sldMkLst>
        <pc:spChg chg="mod">
          <ac:chgData name="Katzenmeyer, Kati (TR Marketing)" userId="5700216c-16e7-4f2a-a2af-07121eb03170" providerId="ADAL" clId="{4372B6DE-0AA2-4F4F-BA07-A3A8F649EC68}" dt="2024-03-12T03:47:45.272" v="2575" actId="14100"/>
          <ac:spMkLst>
            <pc:docMk/>
            <pc:sldMk cId="3169837851" sldId="357"/>
            <ac:spMk id="2" creationId="{4B5994CE-0672-4594-E27E-48B1BF4E4D88}"/>
          </ac:spMkLst>
        </pc:spChg>
        <pc:spChg chg="mod">
          <ac:chgData name="Katzenmeyer, Kati (TR Marketing)" userId="5700216c-16e7-4f2a-a2af-07121eb03170" providerId="ADAL" clId="{4372B6DE-0AA2-4F4F-BA07-A3A8F649EC68}" dt="2024-03-12T04:02:58.048" v="2982" actId="20577"/>
          <ac:spMkLst>
            <pc:docMk/>
            <pc:sldMk cId="3169837851" sldId="357"/>
            <ac:spMk id="3" creationId="{140C790F-D6D6-E9A8-65E5-873FAAC57A35}"/>
          </ac:spMkLst>
        </pc:spChg>
        <pc:spChg chg="add mod">
          <ac:chgData name="Katzenmeyer, Kati (TR Marketing)" userId="5700216c-16e7-4f2a-a2af-07121eb03170" providerId="ADAL" clId="{4372B6DE-0AA2-4F4F-BA07-A3A8F649EC68}" dt="2024-03-12T17:21:31.482" v="3567" actId="1076"/>
          <ac:spMkLst>
            <pc:docMk/>
            <pc:sldMk cId="3169837851" sldId="357"/>
            <ac:spMk id="4" creationId="{8C1BCE9C-A3AA-B743-426B-C35158398436}"/>
          </ac:spMkLst>
        </pc:spChg>
        <pc:spChg chg="add del">
          <ac:chgData name="Katzenmeyer, Kati (TR Marketing)" userId="5700216c-16e7-4f2a-a2af-07121eb03170" providerId="ADAL" clId="{4372B6DE-0AA2-4F4F-BA07-A3A8F649EC68}" dt="2024-03-12T03:46:53.586" v="2559" actId="26606"/>
          <ac:spMkLst>
            <pc:docMk/>
            <pc:sldMk cId="3169837851" sldId="357"/>
            <ac:spMk id="1031" creationId="{04812C46-200A-4DEB-A05E-3ED6C68C2387}"/>
          </ac:spMkLst>
        </pc:spChg>
        <pc:spChg chg="add del">
          <ac:chgData name="Katzenmeyer, Kati (TR Marketing)" userId="5700216c-16e7-4f2a-a2af-07121eb03170" providerId="ADAL" clId="{4372B6DE-0AA2-4F4F-BA07-A3A8F649EC68}" dt="2024-03-12T03:46:53.586" v="2559" actId="26606"/>
          <ac:spMkLst>
            <pc:docMk/>
            <pc:sldMk cId="3169837851" sldId="357"/>
            <ac:spMk id="1033" creationId="{D1EA859B-E555-4109-94F3-6700E046E008}"/>
          </ac:spMkLst>
        </pc:spChg>
        <pc:spChg chg="add del">
          <ac:chgData name="Katzenmeyer, Kati (TR Marketing)" userId="5700216c-16e7-4f2a-a2af-07121eb03170" providerId="ADAL" clId="{4372B6DE-0AA2-4F4F-BA07-A3A8F649EC68}" dt="2024-03-12T03:47:31.291" v="2571" actId="26606"/>
          <ac:spMkLst>
            <pc:docMk/>
            <pc:sldMk cId="3169837851" sldId="357"/>
            <ac:spMk id="1035" creationId="{04812C46-200A-4DEB-A05E-3ED6C68C2387}"/>
          </ac:spMkLst>
        </pc:spChg>
        <pc:spChg chg="add del">
          <ac:chgData name="Katzenmeyer, Kati (TR Marketing)" userId="5700216c-16e7-4f2a-a2af-07121eb03170" providerId="ADAL" clId="{4372B6DE-0AA2-4F4F-BA07-A3A8F649EC68}" dt="2024-03-12T03:47:31.291" v="2571" actId="26606"/>
          <ac:spMkLst>
            <pc:docMk/>
            <pc:sldMk cId="3169837851" sldId="357"/>
            <ac:spMk id="1036" creationId="{D1EA859B-E555-4109-94F3-6700E046E008}"/>
          </ac:spMkLst>
        </pc:spChg>
        <pc:spChg chg="add del">
          <ac:chgData name="Katzenmeyer, Kati (TR Marketing)" userId="5700216c-16e7-4f2a-a2af-07121eb03170" providerId="ADAL" clId="{4372B6DE-0AA2-4F4F-BA07-A3A8F649EC68}" dt="2024-03-12T03:47:20.969" v="2565" actId="26606"/>
          <ac:spMkLst>
            <pc:docMk/>
            <pc:sldMk cId="3169837851" sldId="357"/>
            <ac:spMk id="1041" creationId="{04812C46-200A-4DEB-A05E-3ED6C68C2387}"/>
          </ac:spMkLst>
        </pc:spChg>
        <pc:spChg chg="add del">
          <ac:chgData name="Katzenmeyer, Kati (TR Marketing)" userId="5700216c-16e7-4f2a-a2af-07121eb03170" providerId="ADAL" clId="{4372B6DE-0AA2-4F4F-BA07-A3A8F649EC68}" dt="2024-03-12T03:47:20.969" v="2565" actId="26606"/>
          <ac:spMkLst>
            <pc:docMk/>
            <pc:sldMk cId="3169837851" sldId="357"/>
            <ac:spMk id="1043" creationId="{D1EA859B-E555-4109-94F3-6700E046E008}"/>
          </ac:spMkLst>
        </pc:spChg>
        <pc:picChg chg="add mod ord">
          <ac:chgData name="Katzenmeyer, Kati (TR Marketing)" userId="5700216c-16e7-4f2a-a2af-07121eb03170" providerId="ADAL" clId="{4372B6DE-0AA2-4F4F-BA07-A3A8F649EC68}" dt="2024-03-12T03:47:58.917" v="2580" actId="1076"/>
          <ac:picMkLst>
            <pc:docMk/>
            <pc:sldMk cId="3169837851" sldId="357"/>
            <ac:picMk id="1026" creationId="{51E28493-152E-9F0C-2AA6-3292955B687C}"/>
          </ac:picMkLst>
        </pc:picChg>
      </pc:sldChg>
      <pc:sldChg chg="addSp delSp modSp add mod setBg delDesignElem">
        <pc:chgData name="Katzenmeyer, Kati (TR Marketing)" userId="5700216c-16e7-4f2a-a2af-07121eb03170" providerId="ADAL" clId="{4372B6DE-0AA2-4F4F-BA07-A3A8F649EC68}" dt="2024-03-12T19:35:57.308" v="3814" actId="1076"/>
        <pc:sldMkLst>
          <pc:docMk/>
          <pc:sldMk cId="1529077715" sldId="358"/>
        </pc:sldMkLst>
        <pc:spChg chg="mod">
          <ac:chgData name="Katzenmeyer, Kati (TR Marketing)" userId="5700216c-16e7-4f2a-a2af-07121eb03170" providerId="ADAL" clId="{4372B6DE-0AA2-4F4F-BA07-A3A8F649EC68}" dt="2024-03-12T04:23:56.125" v="3556" actId="20577"/>
          <ac:spMkLst>
            <pc:docMk/>
            <pc:sldMk cId="1529077715" sldId="358"/>
            <ac:spMk id="2" creationId="{06CDC84B-F94E-4A49-3C6F-8AC26F22DB75}"/>
          </ac:spMkLst>
        </pc:spChg>
        <pc:spChg chg="mod">
          <ac:chgData name="Katzenmeyer, Kati (TR Marketing)" userId="5700216c-16e7-4f2a-a2af-07121eb03170" providerId="ADAL" clId="{4372B6DE-0AA2-4F4F-BA07-A3A8F649EC68}" dt="2024-03-12T19:35:57.308" v="3814" actId="1076"/>
          <ac:spMkLst>
            <pc:docMk/>
            <pc:sldMk cId="1529077715" sldId="358"/>
            <ac:spMk id="3" creationId="{F137071C-0625-393D-9326-A789A711A6E1}"/>
          </ac:spMkLst>
        </pc:spChg>
        <pc:spChg chg="del">
          <ac:chgData name="Katzenmeyer, Kati (TR Marketing)" userId="5700216c-16e7-4f2a-a2af-07121eb03170" providerId="ADAL" clId="{4372B6DE-0AA2-4F4F-BA07-A3A8F649EC68}" dt="2024-03-12T04:19:42.711" v="3336"/>
          <ac:spMkLst>
            <pc:docMk/>
            <pc:sldMk cId="1529077715" sldId="358"/>
            <ac:spMk id="8" creationId="{C9A36457-A5F4-4103-A443-02581C09185B}"/>
          </ac:spMkLst>
        </pc:spChg>
        <pc:spChg chg="del">
          <ac:chgData name="Katzenmeyer, Kati (TR Marketing)" userId="5700216c-16e7-4f2a-a2af-07121eb03170" providerId="ADAL" clId="{4372B6DE-0AA2-4F4F-BA07-A3A8F649EC68}" dt="2024-03-12T04:19:42.711" v="3336"/>
          <ac:spMkLst>
            <pc:docMk/>
            <pc:sldMk cId="1529077715" sldId="358"/>
            <ac:spMk id="10" creationId="{DC5FB7E8-B636-40FA-BE8D-48145C0F5C57}"/>
          </ac:spMkLst>
        </pc:spChg>
        <pc:spChg chg="del">
          <ac:chgData name="Katzenmeyer, Kati (TR Marketing)" userId="5700216c-16e7-4f2a-a2af-07121eb03170" providerId="ADAL" clId="{4372B6DE-0AA2-4F4F-BA07-A3A8F649EC68}" dt="2024-03-12T04:19:42.711" v="3336"/>
          <ac:spMkLst>
            <pc:docMk/>
            <pc:sldMk cId="1529077715" sldId="358"/>
            <ac:spMk id="12" creationId="{142DCE2C-2863-46FA-9BE7-24365A24D9BA}"/>
          </ac:spMkLst>
        </pc:spChg>
        <pc:graphicFrameChg chg="add mod modGraphic">
          <ac:chgData name="Katzenmeyer, Kati (TR Marketing)" userId="5700216c-16e7-4f2a-a2af-07121eb03170" providerId="ADAL" clId="{4372B6DE-0AA2-4F4F-BA07-A3A8F649EC68}" dt="2024-03-12T19:35:29.670" v="3807" actId="1076"/>
          <ac:graphicFrameMkLst>
            <pc:docMk/>
            <pc:sldMk cId="1529077715" sldId="358"/>
            <ac:graphicFrameMk id="4" creationId="{272A8407-A73D-5ACC-BE82-3A2E83E93D89}"/>
          </ac:graphicFrameMkLst>
        </pc:graphicFrameChg>
      </pc:sldChg>
      <pc:sldChg chg="delSp add del setBg delDesignElem">
        <pc:chgData name="Katzenmeyer, Kati (TR Marketing)" userId="5700216c-16e7-4f2a-a2af-07121eb03170" providerId="ADAL" clId="{4372B6DE-0AA2-4F4F-BA07-A3A8F649EC68}" dt="2024-03-12T04:23:36.012" v="3473" actId="47"/>
        <pc:sldMkLst>
          <pc:docMk/>
          <pc:sldMk cId="530325958" sldId="359"/>
        </pc:sldMkLst>
        <pc:spChg chg="del">
          <ac:chgData name="Katzenmeyer, Kati (TR Marketing)" userId="5700216c-16e7-4f2a-a2af-07121eb03170" providerId="ADAL" clId="{4372B6DE-0AA2-4F4F-BA07-A3A8F649EC68}" dt="2024-03-12T04:19:42.711" v="3336"/>
          <ac:spMkLst>
            <pc:docMk/>
            <pc:sldMk cId="530325958" sldId="359"/>
            <ac:spMk id="10" creationId="{98DED6BC-9A3E-48D4-AD7C-A56D63F547E8}"/>
          </ac:spMkLst>
        </pc:spChg>
        <pc:spChg chg="del">
          <ac:chgData name="Katzenmeyer, Kati (TR Marketing)" userId="5700216c-16e7-4f2a-a2af-07121eb03170" providerId="ADAL" clId="{4372B6DE-0AA2-4F4F-BA07-A3A8F649EC68}" dt="2024-03-12T04:19:42.711" v="3336"/>
          <ac:spMkLst>
            <pc:docMk/>
            <pc:sldMk cId="530325958" sldId="359"/>
            <ac:spMk id="12" creationId="{6B6E033A-DB2E-49B8-B600-B38E0C280263}"/>
          </ac:spMkLst>
        </pc:spChg>
      </pc:sldChg>
      <pc:sldMasterChg chg="delSldLayout">
        <pc:chgData name="Katzenmeyer, Kati (TR Marketing)" userId="5700216c-16e7-4f2a-a2af-07121eb03170" providerId="ADAL" clId="{4372B6DE-0AA2-4F4F-BA07-A3A8F649EC68}" dt="2024-03-07T03:34:35.225" v="6" actId="47"/>
        <pc:sldMasterMkLst>
          <pc:docMk/>
          <pc:sldMasterMk cId="389844318" sldId="2147483648"/>
        </pc:sldMasterMkLst>
        <pc:sldLayoutChg chg="del">
          <pc:chgData name="Katzenmeyer, Kati (TR Marketing)" userId="5700216c-16e7-4f2a-a2af-07121eb03170" providerId="ADAL" clId="{4372B6DE-0AA2-4F4F-BA07-A3A8F649EC68}" dt="2024-03-07T03:34:35.225" v="6" actId="47"/>
          <pc:sldLayoutMkLst>
            <pc:docMk/>
            <pc:sldMasterMk cId="389844318" sldId="2147483648"/>
            <pc:sldLayoutMk cId="2988307185" sldId="2147483678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3EF12C-F387-4939-A4BD-F0A29A999AF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5277F6-B527-4B12-878A-0A359185CC56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b="1" dirty="0"/>
            <a:t>David Winn, Coach-in-Chief</a:t>
          </a:r>
        </a:p>
      </dgm:t>
    </dgm:pt>
    <dgm:pt modelId="{5EF8D2F3-DB13-4EAE-ADC1-9FCF7B66C25C}" type="parTrans" cxnId="{DF32AE98-3587-454E-9680-7718A8ADF6D3}">
      <dgm:prSet/>
      <dgm:spPr/>
      <dgm:t>
        <a:bodyPr/>
        <a:lstStyle/>
        <a:p>
          <a:endParaRPr lang="en-US"/>
        </a:p>
      </dgm:t>
    </dgm:pt>
    <dgm:pt modelId="{A9BB9928-DF77-4B1E-855F-1FB6E0AF0148}" type="sibTrans" cxnId="{DF32AE98-3587-454E-9680-7718A8ADF6D3}">
      <dgm:prSet/>
      <dgm:spPr/>
      <dgm:t>
        <a:bodyPr/>
        <a:lstStyle/>
        <a:p>
          <a:endParaRPr lang="en-US"/>
        </a:p>
      </dgm:t>
    </dgm:pt>
    <dgm:pt modelId="{24C1B4FD-C91B-42DA-B092-6F78BF313938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b="1" dirty="0"/>
            <a:t>Ross Wendling</a:t>
          </a:r>
        </a:p>
      </dgm:t>
    </dgm:pt>
    <dgm:pt modelId="{022D18B1-0244-4AB9-A0BC-32972BB281A0}" type="parTrans" cxnId="{EAC08994-82F5-41AB-A01D-4A609C89F3D2}">
      <dgm:prSet/>
      <dgm:spPr>
        <a:solidFill>
          <a:schemeClr val="tx1">
            <a:lumMod val="65000"/>
            <a:lumOff val="35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682E475-20C3-4AA1-A6E7-0AFD3E4DA650}" type="sibTrans" cxnId="{EAC08994-82F5-41AB-A01D-4A609C89F3D2}">
      <dgm:prSet/>
      <dgm:spPr/>
      <dgm:t>
        <a:bodyPr/>
        <a:lstStyle/>
        <a:p>
          <a:endParaRPr lang="en-US"/>
        </a:p>
      </dgm:t>
    </dgm:pt>
    <dgm:pt modelId="{B8990087-32A9-41D8-88A0-710D19C969BF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b="1" dirty="0"/>
            <a:t>Eric Katzenmeyer</a:t>
          </a:r>
        </a:p>
      </dgm:t>
    </dgm:pt>
    <dgm:pt modelId="{6F4D3BBC-20CE-4C9D-806D-ED806C31DBEF}" type="parTrans" cxnId="{D40EBF9D-0204-4F65-8DBA-23F87F3AED16}">
      <dgm:prSet/>
      <dgm:spPr/>
      <dgm:t>
        <a:bodyPr/>
        <a:lstStyle/>
        <a:p>
          <a:endParaRPr lang="en-US"/>
        </a:p>
      </dgm:t>
    </dgm:pt>
    <dgm:pt modelId="{BE60C30F-4F0F-4549-8978-6D3A5C9CFC0D}" type="sibTrans" cxnId="{D40EBF9D-0204-4F65-8DBA-23F87F3AED16}">
      <dgm:prSet/>
      <dgm:spPr/>
      <dgm:t>
        <a:bodyPr/>
        <a:lstStyle/>
        <a:p>
          <a:endParaRPr lang="en-US"/>
        </a:p>
      </dgm:t>
    </dgm:pt>
    <dgm:pt modelId="{C5BC19FA-670D-4E1E-8F21-3332E359BEC8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b="1" dirty="0"/>
            <a:t>Adam </a:t>
          </a:r>
          <a:r>
            <a:rPr lang="en-US" b="1" dirty="0" err="1"/>
            <a:t>Kaping</a:t>
          </a:r>
          <a:endParaRPr lang="en-US" b="1" dirty="0"/>
        </a:p>
      </dgm:t>
    </dgm:pt>
    <dgm:pt modelId="{0390F96B-F2F6-4F17-AE35-1CB33E0160AD}" type="parTrans" cxnId="{0CD0FBC5-774E-443D-B8E4-7B0AD7A5FF1D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D787D00-FF6B-4159-A69F-4D848856646C}" type="sibTrans" cxnId="{0CD0FBC5-774E-443D-B8E4-7B0AD7A5FF1D}">
      <dgm:prSet/>
      <dgm:spPr/>
      <dgm:t>
        <a:bodyPr/>
        <a:lstStyle/>
        <a:p>
          <a:endParaRPr lang="en-US"/>
        </a:p>
      </dgm:t>
    </dgm:pt>
    <dgm:pt modelId="{CC98D0A6-7AD7-4EFB-9E87-8299C925E570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b="1" dirty="0"/>
            <a:t>Joel Reiter</a:t>
          </a:r>
        </a:p>
      </dgm:t>
    </dgm:pt>
    <dgm:pt modelId="{784FFD45-3C63-4754-A975-A04F000252F3}" type="parTrans" cxnId="{D42396D5-7661-40A7-9CD1-A36CABB38CC4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B809760-F90E-4020-BB8F-5C7C6B08CC02}" type="sibTrans" cxnId="{D42396D5-7661-40A7-9CD1-A36CABB38CC4}">
      <dgm:prSet/>
      <dgm:spPr/>
      <dgm:t>
        <a:bodyPr/>
        <a:lstStyle/>
        <a:p>
          <a:endParaRPr lang="en-US"/>
        </a:p>
      </dgm:t>
    </dgm:pt>
    <dgm:pt modelId="{818F9B89-AD4D-4FF9-AE89-4E0D8920906F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b="1" dirty="0"/>
            <a:t>Josh </a:t>
          </a:r>
          <a:r>
            <a:rPr lang="en-US" b="1" dirty="0" err="1"/>
            <a:t>Knudtson</a:t>
          </a:r>
          <a:endParaRPr lang="en-US" b="1" dirty="0"/>
        </a:p>
      </dgm:t>
    </dgm:pt>
    <dgm:pt modelId="{7AF6B7C8-7DF7-4C3B-95F3-9DF788F0BF02}" type="parTrans" cxnId="{813DD0F9-3DD6-42A7-8520-763CD2D57CE7}">
      <dgm:prSet/>
      <dgm:spPr/>
      <dgm:t>
        <a:bodyPr/>
        <a:lstStyle/>
        <a:p>
          <a:endParaRPr lang="en-US"/>
        </a:p>
      </dgm:t>
    </dgm:pt>
    <dgm:pt modelId="{74E54311-1CBA-4E67-A350-08AFBF9011B7}" type="sibTrans" cxnId="{813DD0F9-3DD6-42A7-8520-763CD2D57CE7}">
      <dgm:prSet/>
      <dgm:spPr/>
      <dgm:t>
        <a:bodyPr/>
        <a:lstStyle/>
        <a:p>
          <a:endParaRPr lang="en-US"/>
        </a:p>
      </dgm:t>
    </dgm:pt>
    <dgm:pt modelId="{5E762EA9-CF49-40D4-91F1-E3DDB23EC45B}" type="pres">
      <dgm:prSet presAssocID="{843EF12C-F387-4939-A4BD-F0A29A999AF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F7BFDD7-F0E5-421F-BE26-E8D7FFCBAFDB}" type="pres">
      <dgm:prSet presAssocID="{8A5277F6-B527-4B12-878A-0A359185CC56}" presName="hierRoot1" presStyleCnt="0"/>
      <dgm:spPr/>
    </dgm:pt>
    <dgm:pt modelId="{C5E182EF-56C5-4AE7-A3B7-95A7609C56C2}" type="pres">
      <dgm:prSet presAssocID="{8A5277F6-B527-4B12-878A-0A359185CC56}" presName="composite" presStyleCnt="0"/>
      <dgm:spPr/>
    </dgm:pt>
    <dgm:pt modelId="{8B524761-DCC6-44E9-8E8E-7D6D4D7E70B5}" type="pres">
      <dgm:prSet presAssocID="{8A5277F6-B527-4B12-878A-0A359185CC56}" presName="background" presStyleLbl="node0" presStyleIdx="0" presStyleCnt="1"/>
      <dgm:spPr>
        <a:solidFill>
          <a:srgbClr val="FFCD2D"/>
        </a:solidFill>
        <a:ln>
          <a:solidFill>
            <a:srgbClr val="FFC000"/>
          </a:solidFill>
        </a:ln>
      </dgm:spPr>
    </dgm:pt>
    <dgm:pt modelId="{26E7FBFC-AD85-46F0-9719-4245E5C08CC1}" type="pres">
      <dgm:prSet presAssocID="{8A5277F6-B527-4B12-878A-0A359185CC56}" presName="text" presStyleLbl="fgAcc0" presStyleIdx="0" presStyleCnt="1" custScaleX="128339" custScaleY="101795">
        <dgm:presLayoutVars>
          <dgm:chPref val="3"/>
        </dgm:presLayoutVars>
      </dgm:prSet>
      <dgm:spPr/>
    </dgm:pt>
    <dgm:pt modelId="{F42C17BC-5AC4-4E66-9149-A2C874EE0CC2}" type="pres">
      <dgm:prSet presAssocID="{8A5277F6-B527-4B12-878A-0A359185CC56}" presName="hierChild2" presStyleCnt="0"/>
      <dgm:spPr/>
    </dgm:pt>
    <dgm:pt modelId="{405689B9-92B4-4F2E-BA0C-E478BD9C8348}" type="pres">
      <dgm:prSet presAssocID="{022D18B1-0244-4AB9-A0BC-32972BB281A0}" presName="Name10" presStyleLbl="parChTrans1D2" presStyleIdx="0" presStyleCnt="5"/>
      <dgm:spPr/>
    </dgm:pt>
    <dgm:pt modelId="{2D6DBFC5-A60A-4367-976C-9E150B6E69D9}" type="pres">
      <dgm:prSet presAssocID="{24C1B4FD-C91B-42DA-B092-6F78BF313938}" presName="hierRoot2" presStyleCnt="0"/>
      <dgm:spPr/>
    </dgm:pt>
    <dgm:pt modelId="{42BF7C64-7405-4B5A-984A-2B39F38AFCB3}" type="pres">
      <dgm:prSet presAssocID="{24C1B4FD-C91B-42DA-B092-6F78BF313938}" presName="composite2" presStyleCnt="0"/>
      <dgm:spPr/>
    </dgm:pt>
    <dgm:pt modelId="{41350C1C-4732-4BCB-81EF-F9791AC32B10}" type="pres">
      <dgm:prSet presAssocID="{24C1B4FD-C91B-42DA-B092-6F78BF313938}" presName="background2" presStyleLbl="node2" presStyleIdx="0" presStyleCnt="5"/>
      <dgm:spPr>
        <a:solidFill>
          <a:srgbClr val="FFCD2D"/>
        </a:solidFill>
        <a:ln>
          <a:solidFill>
            <a:srgbClr val="FFC000"/>
          </a:solidFill>
        </a:ln>
      </dgm:spPr>
    </dgm:pt>
    <dgm:pt modelId="{A356200E-5549-46F2-AE99-0FAB33FB752D}" type="pres">
      <dgm:prSet presAssocID="{24C1B4FD-C91B-42DA-B092-6F78BF313938}" presName="text2" presStyleLbl="fgAcc2" presStyleIdx="0" presStyleCnt="5" custLinFactNeighborY="3718">
        <dgm:presLayoutVars>
          <dgm:chPref val="3"/>
        </dgm:presLayoutVars>
      </dgm:prSet>
      <dgm:spPr/>
    </dgm:pt>
    <dgm:pt modelId="{64CBD54D-28D6-4269-9915-DBB0BF4A146E}" type="pres">
      <dgm:prSet presAssocID="{24C1B4FD-C91B-42DA-B092-6F78BF313938}" presName="hierChild3" presStyleCnt="0"/>
      <dgm:spPr/>
    </dgm:pt>
    <dgm:pt modelId="{98F3460F-1B2F-41D8-B0CD-5BDAD9102AE8}" type="pres">
      <dgm:prSet presAssocID="{7AF6B7C8-7DF7-4C3B-95F3-9DF788F0BF02}" presName="Name10" presStyleLbl="parChTrans1D2" presStyleIdx="1" presStyleCnt="5"/>
      <dgm:spPr/>
    </dgm:pt>
    <dgm:pt modelId="{08E2E1CD-1E6C-418C-B2B9-807971BE6C71}" type="pres">
      <dgm:prSet presAssocID="{818F9B89-AD4D-4FF9-AE89-4E0D8920906F}" presName="hierRoot2" presStyleCnt="0"/>
      <dgm:spPr/>
    </dgm:pt>
    <dgm:pt modelId="{82AD4EE3-2562-4E99-9633-887B4171BBB2}" type="pres">
      <dgm:prSet presAssocID="{818F9B89-AD4D-4FF9-AE89-4E0D8920906F}" presName="composite2" presStyleCnt="0"/>
      <dgm:spPr/>
    </dgm:pt>
    <dgm:pt modelId="{3CF468EA-E4C5-4755-A2AC-87BCB113D6A4}" type="pres">
      <dgm:prSet presAssocID="{818F9B89-AD4D-4FF9-AE89-4E0D8920906F}" presName="background2" presStyleLbl="node2" presStyleIdx="1" presStyleCnt="5"/>
      <dgm:spPr>
        <a:solidFill>
          <a:srgbClr val="FFCD2D"/>
        </a:solidFill>
        <a:ln>
          <a:solidFill>
            <a:srgbClr val="FFC000"/>
          </a:solidFill>
        </a:ln>
      </dgm:spPr>
    </dgm:pt>
    <dgm:pt modelId="{885E890F-9EAA-46E2-B5BD-53C53C675F15}" type="pres">
      <dgm:prSet presAssocID="{818F9B89-AD4D-4FF9-AE89-4E0D8920906F}" presName="text2" presStyleLbl="fgAcc2" presStyleIdx="1" presStyleCnt="5" custLinFactNeighborY="3718">
        <dgm:presLayoutVars>
          <dgm:chPref val="3"/>
        </dgm:presLayoutVars>
      </dgm:prSet>
      <dgm:spPr/>
    </dgm:pt>
    <dgm:pt modelId="{FB1BA2BD-A1FC-402B-BAEC-0D6927CB6040}" type="pres">
      <dgm:prSet presAssocID="{818F9B89-AD4D-4FF9-AE89-4E0D8920906F}" presName="hierChild3" presStyleCnt="0"/>
      <dgm:spPr/>
    </dgm:pt>
    <dgm:pt modelId="{2D35BBEC-2BAE-4037-98E4-3CCAE6261486}" type="pres">
      <dgm:prSet presAssocID="{6F4D3BBC-20CE-4C9D-806D-ED806C31DBEF}" presName="Name10" presStyleLbl="parChTrans1D2" presStyleIdx="2" presStyleCnt="5"/>
      <dgm:spPr/>
    </dgm:pt>
    <dgm:pt modelId="{1879B92B-EE01-43F4-B260-DD452CE79CE1}" type="pres">
      <dgm:prSet presAssocID="{B8990087-32A9-41D8-88A0-710D19C969BF}" presName="hierRoot2" presStyleCnt="0"/>
      <dgm:spPr/>
    </dgm:pt>
    <dgm:pt modelId="{12197A4C-200F-4CF0-8EA8-48CA22A4C93C}" type="pres">
      <dgm:prSet presAssocID="{B8990087-32A9-41D8-88A0-710D19C969BF}" presName="composite2" presStyleCnt="0"/>
      <dgm:spPr/>
    </dgm:pt>
    <dgm:pt modelId="{F80CFA57-D299-4C0F-A62D-F8B949FC6368}" type="pres">
      <dgm:prSet presAssocID="{B8990087-32A9-41D8-88A0-710D19C969BF}" presName="background2" presStyleLbl="node2" presStyleIdx="2" presStyleCnt="5"/>
      <dgm:spPr>
        <a:solidFill>
          <a:srgbClr val="FFCD2D"/>
        </a:solidFill>
        <a:ln>
          <a:solidFill>
            <a:srgbClr val="FFC000"/>
          </a:solidFill>
        </a:ln>
      </dgm:spPr>
    </dgm:pt>
    <dgm:pt modelId="{74B19CC4-A26D-49D8-BBC6-113C92E2018A}" type="pres">
      <dgm:prSet presAssocID="{B8990087-32A9-41D8-88A0-710D19C969BF}" presName="text2" presStyleLbl="fgAcc2" presStyleIdx="2" presStyleCnt="5" custLinFactNeighborY="3718">
        <dgm:presLayoutVars>
          <dgm:chPref val="3"/>
        </dgm:presLayoutVars>
      </dgm:prSet>
      <dgm:spPr/>
    </dgm:pt>
    <dgm:pt modelId="{FCDC7C62-EF11-4AC5-A7D1-A6E4C74194EF}" type="pres">
      <dgm:prSet presAssocID="{B8990087-32A9-41D8-88A0-710D19C969BF}" presName="hierChild3" presStyleCnt="0"/>
      <dgm:spPr/>
    </dgm:pt>
    <dgm:pt modelId="{A31AACFF-3DB0-42B6-B124-7EE22DE2966A}" type="pres">
      <dgm:prSet presAssocID="{0390F96B-F2F6-4F17-AE35-1CB33E0160AD}" presName="Name10" presStyleLbl="parChTrans1D2" presStyleIdx="3" presStyleCnt="5"/>
      <dgm:spPr/>
    </dgm:pt>
    <dgm:pt modelId="{048FCA8C-CB31-46E9-AB52-214733967CA9}" type="pres">
      <dgm:prSet presAssocID="{C5BC19FA-670D-4E1E-8F21-3332E359BEC8}" presName="hierRoot2" presStyleCnt="0"/>
      <dgm:spPr/>
    </dgm:pt>
    <dgm:pt modelId="{5DB3E591-4A49-45FD-A422-D611A25EB96A}" type="pres">
      <dgm:prSet presAssocID="{C5BC19FA-670D-4E1E-8F21-3332E359BEC8}" presName="composite2" presStyleCnt="0"/>
      <dgm:spPr/>
    </dgm:pt>
    <dgm:pt modelId="{F6F78C35-FCB9-4E7E-8828-FD878FB3DAA3}" type="pres">
      <dgm:prSet presAssocID="{C5BC19FA-670D-4E1E-8F21-3332E359BEC8}" presName="background2" presStyleLbl="node2" presStyleIdx="3" presStyleCnt="5"/>
      <dgm:spPr>
        <a:solidFill>
          <a:srgbClr val="FFCD2D"/>
        </a:solidFill>
        <a:ln>
          <a:solidFill>
            <a:srgbClr val="FFC000"/>
          </a:solidFill>
        </a:ln>
      </dgm:spPr>
    </dgm:pt>
    <dgm:pt modelId="{05E49B3F-C843-49B2-AFA7-C4B026C64AE8}" type="pres">
      <dgm:prSet presAssocID="{C5BC19FA-670D-4E1E-8F21-3332E359BEC8}" presName="text2" presStyleLbl="fgAcc2" presStyleIdx="3" presStyleCnt="5" custLinFactNeighborY="3718">
        <dgm:presLayoutVars>
          <dgm:chPref val="3"/>
        </dgm:presLayoutVars>
      </dgm:prSet>
      <dgm:spPr/>
    </dgm:pt>
    <dgm:pt modelId="{A25D27DD-9162-49A5-A0D6-1A07349EF1C1}" type="pres">
      <dgm:prSet presAssocID="{C5BC19FA-670D-4E1E-8F21-3332E359BEC8}" presName="hierChild3" presStyleCnt="0"/>
      <dgm:spPr/>
    </dgm:pt>
    <dgm:pt modelId="{81A6B262-3BF6-43DB-A7DA-0EC875DB05E5}" type="pres">
      <dgm:prSet presAssocID="{784FFD45-3C63-4754-A975-A04F000252F3}" presName="Name10" presStyleLbl="parChTrans1D2" presStyleIdx="4" presStyleCnt="5"/>
      <dgm:spPr/>
    </dgm:pt>
    <dgm:pt modelId="{01C1BE04-8C81-4C44-BE1F-CC3944FA302A}" type="pres">
      <dgm:prSet presAssocID="{CC98D0A6-7AD7-4EFB-9E87-8299C925E570}" presName="hierRoot2" presStyleCnt="0"/>
      <dgm:spPr/>
    </dgm:pt>
    <dgm:pt modelId="{7A0E5301-7A1D-4034-8AFE-296416ED1013}" type="pres">
      <dgm:prSet presAssocID="{CC98D0A6-7AD7-4EFB-9E87-8299C925E570}" presName="composite2" presStyleCnt="0"/>
      <dgm:spPr/>
    </dgm:pt>
    <dgm:pt modelId="{69663ACB-C04C-42EB-8875-9E9F0DF82676}" type="pres">
      <dgm:prSet presAssocID="{CC98D0A6-7AD7-4EFB-9E87-8299C925E570}" presName="background2" presStyleLbl="node2" presStyleIdx="4" presStyleCnt="5"/>
      <dgm:spPr>
        <a:solidFill>
          <a:srgbClr val="FFCD2D"/>
        </a:solidFill>
        <a:ln>
          <a:solidFill>
            <a:srgbClr val="FFC000"/>
          </a:solidFill>
        </a:ln>
      </dgm:spPr>
    </dgm:pt>
    <dgm:pt modelId="{F158C4E4-2E1E-490E-B542-EC1DA19ECAD8}" type="pres">
      <dgm:prSet presAssocID="{CC98D0A6-7AD7-4EFB-9E87-8299C925E570}" presName="text2" presStyleLbl="fgAcc2" presStyleIdx="4" presStyleCnt="5">
        <dgm:presLayoutVars>
          <dgm:chPref val="3"/>
        </dgm:presLayoutVars>
      </dgm:prSet>
      <dgm:spPr/>
    </dgm:pt>
    <dgm:pt modelId="{4D7B71CC-35A1-40B3-B5D9-AEB0080221FD}" type="pres">
      <dgm:prSet presAssocID="{CC98D0A6-7AD7-4EFB-9E87-8299C925E570}" presName="hierChild3" presStyleCnt="0"/>
      <dgm:spPr/>
    </dgm:pt>
  </dgm:ptLst>
  <dgm:cxnLst>
    <dgm:cxn modelId="{0AF8AA10-6468-4DBC-B4EE-601C2E6B8F37}" type="presOf" srcId="{C5BC19FA-670D-4E1E-8F21-3332E359BEC8}" destId="{05E49B3F-C843-49B2-AFA7-C4B026C64AE8}" srcOrd="0" destOrd="0" presId="urn:microsoft.com/office/officeart/2005/8/layout/hierarchy1"/>
    <dgm:cxn modelId="{927B4521-D501-47F4-912C-A90EDF4619E1}" type="presOf" srcId="{022D18B1-0244-4AB9-A0BC-32972BB281A0}" destId="{405689B9-92B4-4F2E-BA0C-E478BD9C8348}" srcOrd="0" destOrd="0" presId="urn:microsoft.com/office/officeart/2005/8/layout/hierarchy1"/>
    <dgm:cxn modelId="{94E7252C-5127-45E7-B7FD-81DEA504E465}" type="presOf" srcId="{B8990087-32A9-41D8-88A0-710D19C969BF}" destId="{74B19CC4-A26D-49D8-BBC6-113C92E2018A}" srcOrd="0" destOrd="0" presId="urn:microsoft.com/office/officeart/2005/8/layout/hierarchy1"/>
    <dgm:cxn modelId="{5D57DF68-76CB-44B4-AC28-AFD87CC2335E}" type="presOf" srcId="{6F4D3BBC-20CE-4C9D-806D-ED806C31DBEF}" destId="{2D35BBEC-2BAE-4037-98E4-3CCAE6261486}" srcOrd="0" destOrd="0" presId="urn:microsoft.com/office/officeart/2005/8/layout/hierarchy1"/>
    <dgm:cxn modelId="{01BC644E-D4A6-4233-9924-34DF8532E86B}" type="presOf" srcId="{8A5277F6-B527-4B12-878A-0A359185CC56}" destId="{26E7FBFC-AD85-46F0-9719-4245E5C08CC1}" srcOrd="0" destOrd="0" presId="urn:microsoft.com/office/officeart/2005/8/layout/hierarchy1"/>
    <dgm:cxn modelId="{5A5F4D54-67D1-480F-B505-8AAB83F06E3D}" type="presOf" srcId="{818F9B89-AD4D-4FF9-AE89-4E0D8920906F}" destId="{885E890F-9EAA-46E2-B5BD-53C53C675F15}" srcOrd="0" destOrd="0" presId="urn:microsoft.com/office/officeart/2005/8/layout/hierarchy1"/>
    <dgm:cxn modelId="{D4F45459-2D72-4A9F-8297-C806C92B973D}" type="presOf" srcId="{CC98D0A6-7AD7-4EFB-9E87-8299C925E570}" destId="{F158C4E4-2E1E-490E-B542-EC1DA19ECAD8}" srcOrd="0" destOrd="0" presId="urn:microsoft.com/office/officeart/2005/8/layout/hierarchy1"/>
    <dgm:cxn modelId="{305B3A8C-BB27-40E5-A246-32B2B4EE0037}" type="presOf" srcId="{7AF6B7C8-7DF7-4C3B-95F3-9DF788F0BF02}" destId="{98F3460F-1B2F-41D8-B0CD-5BDAD9102AE8}" srcOrd="0" destOrd="0" presId="urn:microsoft.com/office/officeart/2005/8/layout/hierarchy1"/>
    <dgm:cxn modelId="{EAC08994-82F5-41AB-A01D-4A609C89F3D2}" srcId="{8A5277F6-B527-4B12-878A-0A359185CC56}" destId="{24C1B4FD-C91B-42DA-B092-6F78BF313938}" srcOrd="0" destOrd="0" parTransId="{022D18B1-0244-4AB9-A0BC-32972BB281A0}" sibTransId="{9682E475-20C3-4AA1-A6E7-0AFD3E4DA650}"/>
    <dgm:cxn modelId="{5204D697-4012-4EDA-93B7-825E88BBCD74}" type="presOf" srcId="{24C1B4FD-C91B-42DA-B092-6F78BF313938}" destId="{A356200E-5549-46F2-AE99-0FAB33FB752D}" srcOrd="0" destOrd="0" presId="urn:microsoft.com/office/officeart/2005/8/layout/hierarchy1"/>
    <dgm:cxn modelId="{DF32AE98-3587-454E-9680-7718A8ADF6D3}" srcId="{843EF12C-F387-4939-A4BD-F0A29A999AF9}" destId="{8A5277F6-B527-4B12-878A-0A359185CC56}" srcOrd="0" destOrd="0" parTransId="{5EF8D2F3-DB13-4EAE-ADC1-9FCF7B66C25C}" sibTransId="{A9BB9928-DF77-4B1E-855F-1FB6E0AF0148}"/>
    <dgm:cxn modelId="{D40EBF9D-0204-4F65-8DBA-23F87F3AED16}" srcId="{8A5277F6-B527-4B12-878A-0A359185CC56}" destId="{B8990087-32A9-41D8-88A0-710D19C969BF}" srcOrd="2" destOrd="0" parTransId="{6F4D3BBC-20CE-4C9D-806D-ED806C31DBEF}" sibTransId="{BE60C30F-4F0F-4549-8978-6D3A5C9CFC0D}"/>
    <dgm:cxn modelId="{88742EA8-3644-4675-AA7D-6DC21EC5CA9E}" type="presOf" srcId="{0390F96B-F2F6-4F17-AE35-1CB33E0160AD}" destId="{A31AACFF-3DB0-42B6-B124-7EE22DE2966A}" srcOrd="0" destOrd="0" presId="urn:microsoft.com/office/officeart/2005/8/layout/hierarchy1"/>
    <dgm:cxn modelId="{83AB0BBB-8303-4739-80E3-895A17E76458}" type="presOf" srcId="{784FFD45-3C63-4754-A975-A04F000252F3}" destId="{81A6B262-3BF6-43DB-A7DA-0EC875DB05E5}" srcOrd="0" destOrd="0" presId="urn:microsoft.com/office/officeart/2005/8/layout/hierarchy1"/>
    <dgm:cxn modelId="{0CD0FBC5-774E-443D-B8E4-7B0AD7A5FF1D}" srcId="{8A5277F6-B527-4B12-878A-0A359185CC56}" destId="{C5BC19FA-670D-4E1E-8F21-3332E359BEC8}" srcOrd="3" destOrd="0" parTransId="{0390F96B-F2F6-4F17-AE35-1CB33E0160AD}" sibTransId="{BD787D00-FF6B-4159-A69F-4D848856646C}"/>
    <dgm:cxn modelId="{D42396D5-7661-40A7-9CD1-A36CABB38CC4}" srcId="{8A5277F6-B527-4B12-878A-0A359185CC56}" destId="{CC98D0A6-7AD7-4EFB-9E87-8299C925E570}" srcOrd="4" destOrd="0" parTransId="{784FFD45-3C63-4754-A975-A04F000252F3}" sibTransId="{CB809760-F90E-4020-BB8F-5C7C6B08CC02}"/>
    <dgm:cxn modelId="{A37DC5EA-2E53-4C5C-B5A8-0439F3D7B2A8}" type="presOf" srcId="{843EF12C-F387-4939-A4BD-F0A29A999AF9}" destId="{5E762EA9-CF49-40D4-91F1-E3DDB23EC45B}" srcOrd="0" destOrd="0" presId="urn:microsoft.com/office/officeart/2005/8/layout/hierarchy1"/>
    <dgm:cxn modelId="{813DD0F9-3DD6-42A7-8520-763CD2D57CE7}" srcId="{8A5277F6-B527-4B12-878A-0A359185CC56}" destId="{818F9B89-AD4D-4FF9-AE89-4E0D8920906F}" srcOrd="1" destOrd="0" parTransId="{7AF6B7C8-7DF7-4C3B-95F3-9DF788F0BF02}" sibTransId="{74E54311-1CBA-4E67-A350-08AFBF9011B7}"/>
    <dgm:cxn modelId="{2DFB9EFF-4966-4470-97CD-8F2C3C09B70F}" type="presParOf" srcId="{5E762EA9-CF49-40D4-91F1-E3DDB23EC45B}" destId="{4F7BFDD7-F0E5-421F-BE26-E8D7FFCBAFDB}" srcOrd="0" destOrd="0" presId="urn:microsoft.com/office/officeart/2005/8/layout/hierarchy1"/>
    <dgm:cxn modelId="{4E9972CA-63C8-4299-9D29-12C3F86BB6C4}" type="presParOf" srcId="{4F7BFDD7-F0E5-421F-BE26-E8D7FFCBAFDB}" destId="{C5E182EF-56C5-4AE7-A3B7-95A7609C56C2}" srcOrd="0" destOrd="0" presId="urn:microsoft.com/office/officeart/2005/8/layout/hierarchy1"/>
    <dgm:cxn modelId="{A7E41F71-1405-49CE-A49D-F622F83BA046}" type="presParOf" srcId="{C5E182EF-56C5-4AE7-A3B7-95A7609C56C2}" destId="{8B524761-DCC6-44E9-8E8E-7D6D4D7E70B5}" srcOrd="0" destOrd="0" presId="urn:microsoft.com/office/officeart/2005/8/layout/hierarchy1"/>
    <dgm:cxn modelId="{66D549C6-4735-443C-A3FA-789E84C45D2F}" type="presParOf" srcId="{C5E182EF-56C5-4AE7-A3B7-95A7609C56C2}" destId="{26E7FBFC-AD85-46F0-9719-4245E5C08CC1}" srcOrd="1" destOrd="0" presId="urn:microsoft.com/office/officeart/2005/8/layout/hierarchy1"/>
    <dgm:cxn modelId="{0986600E-CD9D-470D-A741-A5D0D5B32666}" type="presParOf" srcId="{4F7BFDD7-F0E5-421F-BE26-E8D7FFCBAFDB}" destId="{F42C17BC-5AC4-4E66-9149-A2C874EE0CC2}" srcOrd="1" destOrd="0" presId="urn:microsoft.com/office/officeart/2005/8/layout/hierarchy1"/>
    <dgm:cxn modelId="{BDBC4B72-2FE7-4668-BF60-70AD20BE62F1}" type="presParOf" srcId="{F42C17BC-5AC4-4E66-9149-A2C874EE0CC2}" destId="{405689B9-92B4-4F2E-BA0C-E478BD9C8348}" srcOrd="0" destOrd="0" presId="urn:microsoft.com/office/officeart/2005/8/layout/hierarchy1"/>
    <dgm:cxn modelId="{67933632-765B-478B-A3E0-150A6A011A0C}" type="presParOf" srcId="{F42C17BC-5AC4-4E66-9149-A2C874EE0CC2}" destId="{2D6DBFC5-A60A-4367-976C-9E150B6E69D9}" srcOrd="1" destOrd="0" presId="urn:microsoft.com/office/officeart/2005/8/layout/hierarchy1"/>
    <dgm:cxn modelId="{02E31113-4F10-49D4-B711-162A0D044724}" type="presParOf" srcId="{2D6DBFC5-A60A-4367-976C-9E150B6E69D9}" destId="{42BF7C64-7405-4B5A-984A-2B39F38AFCB3}" srcOrd="0" destOrd="0" presId="urn:microsoft.com/office/officeart/2005/8/layout/hierarchy1"/>
    <dgm:cxn modelId="{6575CA1E-3CE9-4400-8646-3365B3FF97C0}" type="presParOf" srcId="{42BF7C64-7405-4B5A-984A-2B39F38AFCB3}" destId="{41350C1C-4732-4BCB-81EF-F9791AC32B10}" srcOrd="0" destOrd="0" presId="urn:microsoft.com/office/officeart/2005/8/layout/hierarchy1"/>
    <dgm:cxn modelId="{567663D4-D24B-4C4C-904D-9BAC6700894C}" type="presParOf" srcId="{42BF7C64-7405-4B5A-984A-2B39F38AFCB3}" destId="{A356200E-5549-46F2-AE99-0FAB33FB752D}" srcOrd="1" destOrd="0" presId="urn:microsoft.com/office/officeart/2005/8/layout/hierarchy1"/>
    <dgm:cxn modelId="{A0B26215-F429-4DC3-97A9-A252E22EE5D9}" type="presParOf" srcId="{2D6DBFC5-A60A-4367-976C-9E150B6E69D9}" destId="{64CBD54D-28D6-4269-9915-DBB0BF4A146E}" srcOrd="1" destOrd="0" presId="urn:microsoft.com/office/officeart/2005/8/layout/hierarchy1"/>
    <dgm:cxn modelId="{C4C0791C-F0D0-4868-BA16-C5E6F350B155}" type="presParOf" srcId="{F42C17BC-5AC4-4E66-9149-A2C874EE0CC2}" destId="{98F3460F-1B2F-41D8-B0CD-5BDAD9102AE8}" srcOrd="2" destOrd="0" presId="urn:microsoft.com/office/officeart/2005/8/layout/hierarchy1"/>
    <dgm:cxn modelId="{A795CBFB-BA88-47A6-8E3D-D949B8D4AD25}" type="presParOf" srcId="{F42C17BC-5AC4-4E66-9149-A2C874EE0CC2}" destId="{08E2E1CD-1E6C-418C-B2B9-807971BE6C71}" srcOrd="3" destOrd="0" presId="urn:microsoft.com/office/officeart/2005/8/layout/hierarchy1"/>
    <dgm:cxn modelId="{D9872ED2-5B19-4B5E-A5FC-0D427F5CB327}" type="presParOf" srcId="{08E2E1CD-1E6C-418C-B2B9-807971BE6C71}" destId="{82AD4EE3-2562-4E99-9633-887B4171BBB2}" srcOrd="0" destOrd="0" presId="urn:microsoft.com/office/officeart/2005/8/layout/hierarchy1"/>
    <dgm:cxn modelId="{A1981B23-BA0D-4C4E-BB5E-8582E403760B}" type="presParOf" srcId="{82AD4EE3-2562-4E99-9633-887B4171BBB2}" destId="{3CF468EA-E4C5-4755-A2AC-87BCB113D6A4}" srcOrd="0" destOrd="0" presId="urn:microsoft.com/office/officeart/2005/8/layout/hierarchy1"/>
    <dgm:cxn modelId="{7D00DD56-484D-49E8-AFF8-DB69151C6234}" type="presParOf" srcId="{82AD4EE3-2562-4E99-9633-887B4171BBB2}" destId="{885E890F-9EAA-46E2-B5BD-53C53C675F15}" srcOrd="1" destOrd="0" presId="urn:microsoft.com/office/officeart/2005/8/layout/hierarchy1"/>
    <dgm:cxn modelId="{3D93E40C-1C53-4B9D-93C4-D1AE02921705}" type="presParOf" srcId="{08E2E1CD-1E6C-418C-B2B9-807971BE6C71}" destId="{FB1BA2BD-A1FC-402B-BAEC-0D6927CB6040}" srcOrd="1" destOrd="0" presId="urn:microsoft.com/office/officeart/2005/8/layout/hierarchy1"/>
    <dgm:cxn modelId="{106B08A2-F2DD-4CA7-ACBD-704D0365F90D}" type="presParOf" srcId="{F42C17BC-5AC4-4E66-9149-A2C874EE0CC2}" destId="{2D35BBEC-2BAE-4037-98E4-3CCAE6261486}" srcOrd="4" destOrd="0" presId="urn:microsoft.com/office/officeart/2005/8/layout/hierarchy1"/>
    <dgm:cxn modelId="{7B9BDA80-4474-44FB-8113-6AC23F27FAF3}" type="presParOf" srcId="{F42C17BC-5AC4-4E66-9149-A2C874EE0CC2}" destId="{1879B92B-EE01-43F4-B260-DD452CE79CE1}" srcOrd="5" destOrd="0" presId="urn:microsoft.com/office/officeart/2005/8/layout/hierarchy1"/>
    <dgm:cxn modelId="{A1658830-9BF2-449E-8E94-AF430801132C}" type="presParOf" srcId="{1879B92B-EE01-43F4-B260-DD452CE79CE1}" destId="{12197A4C-200F-4CF0-8EA8-48CA22A4C93C}" srcOrd="0" destOrd="0" presId="urn:microsoft.com/office/officeart/2005/8/layout/hierarchy1"/>
    <dgm:cxn modelId="{FBB4268C-68D3-4BB1-AD79-73EF277DBCBC}" type="presParOf" srcId="{12197A4C-200F-4CF0-8EA8-48CA22A4C93C}" destId="{F80CFA57-D299-4C0F-A62D-F8B949FC6368}" srcOrd="0" destOrd="0" presId="urn:microsoft.com/office/officeart/2005/8/layout/hierarchy1"/>
    <dgm:cxn modelId="{EE74ECCF-63A4-441E-B1A8-3987C99CE204}" type="presParOf" srcId="{12197A4C-200F-4CF0-8EA8-48CA22A4C93C}" destId="{74B19CC4-A26D-49D8-BBC6-113C92E2018A}" srcOrd="1" destOrd="0" presId="urn:microsoft.com/office/officeart/2005/8/layout/hierarchy1"/>
    <dgm:cxn modelId="{7298C02A-BADA-4986-9B74-8F818402314B}" type="presParOf" srcId="{1879B92B-EE01-43F4-B260-DD452CE79CE1}" destId="{FCDC7C62-EF11-4AC5-A7D1-A6E4C74194EF}" srcOrd="1" destOrd="0" presId="urn:microsoft.com/office/officeart/2005/8/layout/hierarchy1"/>
    <dgm:cxn modelId="{047218E9-061C-4787-AE79-36D05CFAB5B6}" type="presParOf" srcId="{F42C17BC-5AC4-4E66-9149-A2C874EE0CC2}" destId="{A31AACFF-3DB0-42B6-B124-7EE22DE2966A}" srcOrd="6" destOrd="0" presId="urn:microsoft.com/office/officeart/2005/8/layout/hierarchy1"/>
    <dgm:cxn modelId="{36B1C12C-A159-492E-888C-E38DE6B6E661}" type="presParOf" srcId="{F42C17BC-5AC4-4E66-9149-A2C874EE0CC2}" destId="{048FCA8C-CB31-46E9-AB52-214733967CA9}" srcOrd="7" destOrd="0" presId="urn:microsoft.com/office/officeart/2005/8/layout/hierarchy1"/>
    <dgm:cxn modelId="{720634BC-7822-4311-B590-0866CDF3F773}" type="presParOf" srcId="{048FCA8C-CB31-46E9-AB52-214733967CA9}" destId="{5DB3E591-4A49-45FD-A422-D611A25EB96A}" srcOrd="0" destOrd="0" presId="urn:microsoft.com/office/officeart/2005/8/layout/hierarchy1"/>
    <dgm:cxn modelId="{066EED8E-289B-4D94-8C88-0ECB25965129}" type="presParOf" srcId="{5DB3E591-4A49-45FD-A422-D611A25EB96A}" destId="{F6F78C35-FCB9-4E7E-8828-FD878FB3DAA3}" srcOrd="0" destOrd="0" presId="urn:microsoft.com/office/officeart/2005/8/layout/hierarchy1"/>
    <dgm:cxn modelId="{C9C08869-C03F-4941-954F-D01C67190FF6}" type="presParOf" srcId="{5DB3E591-4A49-45FD-A422-D611A25EB96A}" destId="{05E49B3F-C843-49B2-AFA7-C4B026C64AE8}" srcOrd="1" destOrd="0" presId="urn:microsoft.com/office/officeart/2005/8/layout/hierarchy1"/>
    <dgm:cxn modelId="{CA03830B-8E9F-45CD-9B23-5151A0468818}" type="presParOf" srcId="{048FCA8C-CB31-46E9-AB52-214733967CA9}" destId="{A25D27DD-9162-49A5-A0D6-1A07349EF1C1}" srcOrd="1" destOrd="0" presId="urn:microsoft.com/office/officeart/2005/8/layout/hierarchy1"/>
    <dgm:cxn modelId="{89A7F675-7DCB-4F64-A8C7-261C27D09B4F}" type="presParOf" srcId="{F42C17BC-5AC4-4E66-9149-A2C874EE0CC2}" destId="{81A6B262-3BF6-43DB-A7DA-0EC875DB05E5}" srcOrd="8" destOrd="0" presId="urn:microsoft.com/office/officeart/2005/8/layout/hierarchy1"/>
    <dgm:cxn modelId="{966A1A37-D708-4127-8DEE-D8E80C88CCA5}" type="presParOf" srcId="{F42C17BC-5AC4-4E66-9149-A2C874EE0CC2}" destId="{01C1BE04-8C81-4C44-BE1F-CC3944FA302A}" srcOrd="9" destOrd="0" presId="urn:microsoft.com/office/officeart/2005/8/layout/hierarchy1"/>
    <dgm:cxn modelId="{F4CC3DD9-ECA5-4AA1-AC07-F62285445006}" type="presParOf" srcId="{01C1BE04-8C81-4C44-BE1F-CC3944FA302A}" destId="{7A0E5301-7A1D-4034-8AFE-296416ED1013}" srcOrd="0" destOrd="0" presId="urn:microsoft.com/office/officeart/2005/8/layout/hierarchy1"/>
    <dgm:cxn modelId="{4DBFE8A4-26A5-4F50-91EB-4876F43E1225}" type="presParOf" srcId="{7A0E5301-7A1D-4034-8AFE-296416ED1013}" destId="{69663ACB-C04C-42EB-8875-9E9F0DF82676}" srcOrd="0" destOrd="0" presId="urn:microsoft.com/office/officeart/2005/8/layout/hierarchy1"/>
    <dgm:cxn modelId="{CA254313-D4E9-47A9-8EB3-4F19777F3E46}" type="presParOf" srcId="{7A0E5301-7A1D-4034-8AFE-296416ED1013}" destId="{F158C4E4-2E1E-490E-B542-EC1DA19ECAD8}" srcOrd="1" destOrd="0" presId="urn:microsoft.com/office/officeart/2005/8/layout/hierarchy1"/>
    <dgm:cxn modelId="{2409872E-29A3-4470-890A-7F9D7D993D16}" type="presParOf" srcId="{01C1BE04-8C81-4C44-BE1F-CC3944FA302A}" destId="{4D7B71CC-35A1-40B3-B5D9-AEB0080221F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6B262-3BF6-43DB-A7DA-0EC875DB05E5}">
      <dsp:nvSpPr>
        <dsp:cNvPr id="0" name=""/>
        <dsp:cNvSpPr/>
      </dsp:nvSpPr>
      <dsp:spPr>
        <a:xfrm>
          <a:off x="3988792" y="2448744"/>
          <a:ext cx="3309143" cy="393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303"/>
              </a:lnTo>
              <a:lnTo>
                <a:pt x="3309143" y="268303"/>
              </a:lnTo>
              <a:lnTo>
                <a:pt x="3309143" y="393712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1AACFF-3DB0-42B6-B124-7EE22DE2966A}">
      <dsp:nvSpPr>
        <dsp:cNvPr id="0" name=""/>
        <dsp:cNvSpPr/>
      </dsp:nvSpPr>
      <dsp:spPr>
        <a:xfrm>
          <a:off x="3988792" y="2448744"/>
          <a:ext cx="1654571" cy="425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264"/>
              </a:lnTo>
              <a:lnTo>
                <a:pt x="1654571" y="300264"/>
              </a:lnTo>
              <a:lnTo>
                <a:pt x="1654571" y="42567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35BBEC-2BAE-4037-98E4-3CCAE6261486}">
      <dsp:nvSpPr>
        <dsp:cNvPr id="0" name=""/>
        <dsp:cNvSpPr/>
      </dsp:nvSpPr>
      <dsp:spPr>
        <a:xfrm>
          <a:off x="3943072" y="2448744"/>
          <a:ext cx="91440" cy="4256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56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3460F-1B2F-41D8-B0CD-5BDAD9102AE8}">
      <dsp:nvSpPr>
        <dsp:cNvPr id="0" name=""/>
        <dsp:cNvSpPr/>
      </dsp:nvSpPr>
      <dsp:spPr>
        <a:xfrm>
          <a:off x="2334220" y="2448744"/>
          <a:ext cx="1654571" cy="425673"/>
        </a:xfrm>
        <a:custGeom>
          <a:avLst/>
          <a:gdLst/>
          <a:ahLst/>
          <a:cxnLst/>
          <a:rect l="0" t="0" r="0" b="0"/>
          <a:pathLst>
            <a:path>
              <a:moveTo>
                <a:pt x="1654571" y="0"/>
              </a:moveTo>
              <a:lnTo>
                <a:pt x="1654571" y="300264"/>
              </a:lnTo>
              <a:lnTo>
                <a:pt x="0" y="300264"/>
              </a:lnTo>
              <a:lnTo>
                <a:pt x="0" y="4256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689B9-92B4-4F2E-BA0C-E478BD9C8348}">
      <dsp:nvSpPr>
        <dsp:cNvPr id="0" name=""/>
        <dsp:cNvSpPr/>
      </dsp:nvSpPr>
      <dsp:spPr>
        <a:xfrm>
          <a:off x="679648" y="2448744"/>
          <a:ext cx="3309143" cy="425673"/>
        </a:xfrm>
        <a:custGeom>
          <a:avLst/>
          <a:gdLst/>
          <a:ahLst/>
          <a:cxnLst/>
          <a:rect l="0" t="0" r="0" b="0"/>
          <a:pathLst>
            <a:path>
              <a:moveTo>
                <a:pt x="3309143" y="0"/>
              </a:moveTo>
              <a:lnTo>
                <a:pt x="3309143" y="300264"/>
              </a:lnTo>
              <a:lnTo>
                <a:pt x="0" y="300264"/>
              </a:lnTo>
              <a:lnTo>
                <a:pt x="0" y="42567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524761-DCC6-44E9-8E8E-7D6D4D7E70B5}">
      <dsp:nvSpPr>
        <dsp:cNvPr id="0" name=""/>
        <dsp:cNvSpPr/>
      </dsp:nvSpPr>
      <dsp:spPr>
        <a:xfrm>
          <a:off x="3120103" y="1573689"/>
          <a:ext cx="1737377" cy="875055"/>
        </a:xfrm>
        <a:prstGeom prst="roundRect">
          <a:avLst>
            <a:gd name="adj" fmla="val 10000"/>
          </a:avLst>
        </a:prstGeom>
        <a:solidFill>
          <a:srgbClr val="FFCD2D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7FBFC-AD85-46F0-9719-4245E5C08CC1}">
      <dsp:nvSpPr>
        <dsp:cNvPr id="0" name=""/>
        <dsp:cNvSpPr/>
      </dsp:nvSpPr>
      <dsp:spPr>
        <a:xfrm>
          <a:off x="3270519" y="1716584"/>
          <a:ext cx="1737377" cy="8750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David Winn, Coach-in-Chief</a:t>
          </a:r>
        </a:p>
      </dsp:txBody>
      <dsp:txXfrm>
        <a:off x="3296148" y="1742213"/>
        <a:ext cx="1686119" cy="823797"/>
      </dsp:txXfrm>
    </dsp:sp>
    <dsp:sp modelId="{41350C1C-4732-4BCB-81EF-F9791AC32B10}">
      <dsp:nvSpPr>
        <dsp:cNvPr id="0" name=""/>
        <dsp:cNvSpPr/>
      </dsp:nvSpPr>
      <dsp:spPr>
        <a:xfrm>
          <a:off x="2778" y="2874418"/>
          <a:ext cx="1353740" cy="859625"/>
        </a:xfrm>
        <a:prstGeom prst="roundRect">
          <a:avLst>
            <a:gd name="adj" fmla="val 10000"/>
          </a:avLst>
        </a:prstGeom>
        <a:solidFill>
          <a:srgbClr val="FFCD2D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6200E-5549-46F2-AE99-0FAB33FB752D}">
      <dsp:nvSpPr>
        <dsp:cNvPr id="0" name=""/>
        <dsp:cNvSpPr/>
      </dsp:nvSpPr>
      <dsp:spPr>
        <a:xfrm>
          <a:off x="153193" y="3017313"/>
          <a:ext cx="1353740" cy="859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Ross Wendling</a:t>
          </a:r>
        </a:p>
      </dsp:txBody>
      <dsp:txXfrm>
        <a:off x="178371" y="3042491"/>
        <a:ext cx="1303384" cy="809269"/>
      </dsp:txXfrm>
    </dsp:sp>
    <dsp:sp modelId="{3CF468EA-E4C5-4755-A2AC-87BCB113D6A4}">
      <dsp:nvSpPr>
        <dsp:cNvPr id="0" name=""/>
        <dsp:cNvSpPr/>
      </dsp:nvSpPr>
      <dsp:spPr>
        <a:xfrm>
          <a:off x="1657350" y="2874418"/>
          <a:ext cx="1353740" cy="859625"/>
        </a:xfrm>
        <a:prstGeom prst="roundRect">
          <a:avLst>
            <a:gd name="adj" fmla="val 10000"/>
          </a:avLst>
        </a:prstGeom>
        <a:solidFill>
          <a:srgbClr val="FFCD2D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E890F-9EAA-46E2-B5BD-53C53C675F15}">
      <dsp:nvSpPr>
        <dsp:cNvPr id="0" name=""/>
        <dsp:cNvSpPr/>
      </dsp:nvSpPr>
      <dsp:spPr>
        <a:xfrm>
          <a:off x="1807765" y="3017313"/>
          <a:ext cx="1353740" cy="859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Josh </a:t>
          </a:r>
          <a:r>
            <a:rPr lang="en-US" sz="1700" b="1" kern="1200" dirty="0" err="1"/>
            <a:t>Knudtson</a:t>
          </a:r>
          <a:endParaRPr lang="en-US" sz="1700" b="1" kern="1200" dirty="0"/>
        </a:p>
      </dsp:txBody>
      <dsp:txXfrm>
        <a:off x="1832943" y="3042491"/>
        <a:ext cx="1303384" cy="809269"/>
      </dsp:txXfrm>
    </dsp:sp>
    <dsp:sp modelId="{F80CFA57-D299-4C0F-A62D-F8B949FC6368}">
      <dsp:nvSpPr>
        <dsp:cNvPr id="0" name=""/>
        <dsp:cNvSpPr/>
      </dsp:nvSpPr>
      <dsp:spPr>
        <a:xfrm>
          <a:off x="3311921" y="2874418"/>
          <a:ext cx="1353740" cy="859625"/>
        </a:xfrm>
        <a:prstGeom prst="roundRect">
          <a:avLst>
            <a:gd name="adj" fmla="val 10000"/>
          </a:avLst>
        </a:prstGeom>
        <a:solidFill>
          <a:srgbClr val="FFCD2D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19CC4-A26D-49D8-BBC6-113C92E2018A}">
      <dsp:nvSpPr>
        <dsp:cNvPr id="0" name=""/>
        <dsp:cNvSpPr/>
      </dsp:nvSpPr>
      <dsp:spPr>
        <a:xfrm>
          <a:off x="3462337" y="3017313"/>
          <a:ext cx="1353740" cy="859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Eric Katzenmeyer</a:t>
          </a:r>
        </a:p>
      </dsp:txBody>
      <dsp:txXfrm>
        <a:off x="3487515" y="3042491"/>
        <a:ext cx="1303384" cy="809269"/>
      </dsp:txXfrm>
    </dsp:sp>
    <dsp:sp modelId="{F6F78C35-FCB9-4E7E-8828-FD878FB3DAA3}">
      <dsp:nvSpPr>
        <dsp:cNvPr id="0" name=""/>
        <dsp:cNvSpPr/>
      </dsp:nvSpPr>
      <dsp:spPr>
        <a:xfrm>
          <a:off x="4966493" y="2874418"/>
          <a:ext cx="1353740" cy="859625"/>
        </a:xfrm>
        <a:prstGeom prst="roundRect">
          <a:avLst>
            <a:gd name="adj" fmla="val 10000"/>
          </a:avLst>
        </a:prstGeom>
        <a:solidFill>
          <a:srgbClr val="FFCD2D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49B3F-C843-49B2-AFA7-C4B026C64AE8}">
      <dsp:nvSpPr>
        <dsp:cNvPr id="0" name=""/>
        <dsp:cNvSpPr/>
      </dsp:nvSpPr>
      <dsp:spPr>
        <a:xfrm>
          <a:off x="5116909" y="3017313"/>
          <a:ext cx="1353740" cy="859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Adam </a:t>
          </a:r>
          <a:r>
            <a:rPr lang="en-US" sz="1700" b="1" kern="1200" dirty="0" err="1"/>
            <a:t>Kaping</a:t>
          </a:r>
          <a:endParaRPr lang="en-US" sz="1700" b="1" kern="1200" dirty="0"/>
        </a:p>
      </dsp:txBody>
      <dsp:txXfrm>
        <a:off x="5142087" y="3042491"/>
        <a:ext cx="1303384" cy="809269"/>
      </dsp:txXfrm>
    </dsp:sp>
    <dsp:sp modelId="{69663ACB-C04C-42EB-8875-9E9F0DF82676}">
      <dsp:nvSpPr>
        <dsp:cNvPr id="0" name=""/>
        <dsp:cNvSpPr/>
      </dsp:nvSpPr>
      <dsp:spPr>
        <a:xfrm>
          <a:off x="6621065" y="2842457"/>
          <a:ext cx="1353740" cy="859625"/>
        </a:xfrm>
        <a:prstGeom prst="roundRect">
          <a:avLst>
            <a:gd name="adj" fmla="val 10000"/>
          </a:avLst>
        </a:prstGeom>
        <a:solidFill>
          <a:srgbClr val="FFCD2D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8C4E4-2E1E-490E-B542-EC1DA19ECAD8}">
      <dsp:nvSpPr>
        <dsp:cNvPr id="0" name=""/>
        <dsp:cNvSpPr/>
      </dsp:nvSpPr>
      <dsp:spPr>
        <a:xfrm>
          <a:off x="6771481" y="2985352"/>
          <a:ext cx="1353740" cy="859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Joel Reiter</a:t>
          </a:r>
        </a:p>
      </dsp:txBody>
      <dsp:txXfrm>
        <a:off x="6796659" y="3010530"/>
        <a:ext cx="1303384" cy="809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90977-11F4-47B9-A2C8-EACCA0949A25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C0FF1-29FF-4E2E-A49F-D769B88F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74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 txBox="1">
            <a:spLocks noGrp="1"/>
          </p:cNvSpPr>
          <p:nvPr>
            <p:ph type="body" idx="1"/>
          </p:nvPr>
        </p:nvSpPr>
        <p:spPr>
          <a:xfrm>
            <a:off x="685792" y="4415768"/>
            <a:ext cx="5486395" cy="4183360"/>
          </a:xfrm>
          <a:prstGeom prst="rect">
            <a:avLst/>
          </a:prstGeom>
        </p:spPr>
        <p:txBody>
          <a:bodyPr spcFirstLastPara="1" wrap="square" lIns="91279" tIns="91279" rIns="91279" bIns="9127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86" name="Google Shape;1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 txBox="1">
            <a:spLocks noGrp="1"/>
          </p:cNvSpPr>
          <p:nvPr>
            <p:ph type="body" idx="1"/>
          </p:nvPr>
        </p:nvSpPr>
        <p:spPr>
          <a:xfrm>
            <a:off x="685792" y="4415768"/>
            <a:ext cx="5486395" cy="4183360"/>
          </a:xfrm>
          <a:prstGeom prst="rect">
            <a:avLst/>
          </a:prstGeom>
        </p:spPr>
        <p:txBody>
          <a:bodyPr spcFirstLastPara="1" wrap="square" lIns="91279" tIns="91279" rIns="91279" bIns="9127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86" name="Google Shape;1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8905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:notes"/>
          <p:cNvSpPr txBox="1">
            <a:spLocks noGrp="1"/>
          </p:cNvSpPr>
          <p:nvPr>
            <p:ph type="body" idx="1"/>
          </p:nvPr>
        </p:nvSpPr>
        <p:spPr>
          <a:xfrm>
            <a:off x="685792" y="4415768"/>
            <a:ext cx="5486395" cy="4183360"/>
          </a:xfrm>
          <a:prstGeom prst="rect">
            <a:avLst/>
          </a:prstGeom>
        </p:spPr>
        <p:txBody>
          <a:bodyPr spcFirstLastPara="1" wrap="square" lIns="91279" tIns="91279" rIns="91279" bIns="9127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19" name="Google Shape;21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8:notes"/>
          <p:cNvSpPr txBox="1">
            <a:spLocks noGrp="1"/>
          </p:cNvSpPr>
          <p:nvPr>
            <p:ph type="body" idx="1"/>
          </p:nvPr>
        </p:nvSpPr>
        <p:spPr>
          <a:xfrm>
            <a:off x="685792" y="4415768"/>
            <a:ext cx="5486395" cy="4183360"/>
          </a:xfrm>
          <a:prstGeom prst="rect">
            <a:avLst/>
          </a:prstGeom>
        </p:spPr>
        <p:txBody>
          <a:bodyPr spcFirstLastPara="1" wrap="square" lIns="91279" tIns="91279" rIns="91279" bIns="9127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98" name="Google Shape;29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3372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8:notes"/>
          <p:cNvSpPr txBox="1">
            <a:spLocks noGrp="1"/>
          </p:cNvSpPr>
          <p:nvPr>
            <p:ph type="body" idx="1"/>
          </p:nvPr>
        </p:nvSpPr>
        <p:spPr>
          <a:xfrm>
            <a:off x="685792" y="4415768"/>
            <a:ext cx="5486395" cy="4183360"/>
          </a:xfrm>
          <a:prstGeom prst="rect">
            <a:avLst/>
          </a:prstGeom>
        </p:spPr>
        <p:txBody>
          <a:bodyPr spcFirstLastPara="1" wrap="square" lIns="91279" tIns="91279" rIns="91279" bIns="9127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98" name="Google Shape;29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05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9:notes"/>
          <p:cNvSpPr txBox="1">
            <a:spLocks noGrp="1"/>
          </p:cNvSpPr>
          <p:nvPr>
            <p:ph type="body" idx="1"/>
          </p:nvPr>
        </p:nvSpPr>
        <p:spPr>
          <a:xfrm>
            <a:off x="685792" y="4415768"/>
            <a:ext cx="5486395" cy="4183360"/>
          </a:xfrm>
          <a:prstGeom prst="rect">
            <a:avLst/>
          </a:prstGeom>
        </p:spPr>
        <p:txBody>
          <a:bodyPr spcFirstLastPara="1" wrap="square" lIns="91279" tIns="91279" rIns="91279" bIns="9127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305" name="Google Shape;30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>
            <a:spLocks noGrp="1"/>
          </p:cNvSpPr>
          <p:nvPr>
            <p:ph type="body" idx="1"/>
          </p:nvPr>
        </p:nvSpPr>
        <p:spPr>
          <a:xfrm>
            <a:off x="685792" y="4415768"/>
            <a:ext cx="5486395" cy="4183360"/>
          </a:xfrm>
          <a:prstGeom prst="rect">
            <a:avLst/>
          </a:prstGeom>
        </p:spPr>
        <p:txBody>
          <a:bodyPr spcFirstLastPara="1" wrap="square" lIns="91279" tIns="91279" rIns="91279" bIns="9127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26" name="Google Shape;1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5030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F4944-60B6-81D4-5059-A7BD1D107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F5D6E9-07AE-1C3A-E867-40ACA2B344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97FC3-62DA-9954-41A6-B67A008D0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955B-9508-4D39-8F3B-30744BF2665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AF3D8-F539-9838-CF05-C8102540D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1F5D7-B49B-ACC9-1EAA-4C9E7A96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0963-32A9-4C6C-86B4-96BB3BD81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77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21F2A-12C4-7AC9-9F7F-7048921F2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A16A00-EB8D-3D38-3370-4A82878D9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36575-B8EB-A5EF-AC28-ABE4DC9B6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955B-9508-4D39-8F3B-30744BF2665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74992-1B4B-874F-E2AE-C567B0C8D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55A2B-C165-5AF5-ECB4-5EAA3CA21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0963-32A9-4C6C-86B4-96BB3BD81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3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EEA698-3A53-3127-0CDE-B1A12DC884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8D58B7-B575-D5A5-386F-CF9BC2E1E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C3941-D200-0230-4CA5-25A43FC1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955B-9508-4D39-8F3B-30744BF2665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642A2-4FA4-4211-5627-9F2915DE3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4D2FF-D8F6-6EFD-80F8-34D07A36B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0963-32A9-4C6C-86B4-96BB3BD81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98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FA746-E62C-AF7C-8EAA-4E718ED80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0113F-4D1F-0A66-D890-0AF4EDDC0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10600-7875-5BAF-FB4B-EDAB4B5F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955B-9508-4D39-8F3B-30744BF2665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7462A-975C-E42C-1204-31DABB892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24590-0279-4A26-9C90-3923E6834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0963-32A9-4C6C-86B4-96BB3BD81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6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674DC-C23D-034D-FA02-3175F443D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BD9C4-4073-2ED0-6774-161F6077E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7ABCC-C2D1-811D-9F3D-69C3CC025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955B-9508-4D39-8F3B-30744BF2665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7BA2F-7E6D-7362-B8FC-F2586FC22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4441E-7BA7-B71C-DB1A-4E23A8110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0963-32A9-4C6C-86B4-96BB3BD81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43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3C07E-57AE-9B4A-5F4F-783E9CEB7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A89AB-EA20-CC54-9FAE-52B9675456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53DCB-EB56-46B6-966F-F26BCD691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8A202-0EBF-F179-568E-3194D82D8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955B-9508-4D39-8F3B-30744BF2665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157D9-C44D-1E16-5D7B-D84CAA75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508D2-2D97-55AC-FED8-CDF5726D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0963-32A9-4C6C-86B4-96BB3BD81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53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FDB9D-9835-EE2F-CE92-A47D92B1A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24348-4F2E-E2E3-062E-53630884A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DD450A-8F7F-0A7F-EC00-3FE857047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5B4DDD-01A1-EC4C-25C4-D41FE6993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F2F608-EDED-6CCB-7E34-424E654DE7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482CDE-B263-E562-E933-412266DBF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955B-9508-4D39-8F3B-30744BF2665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C65ECA-76A2-4E80-6ABE-3B6FD4957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0E108C-A098-D69E-5120-2B6D2F587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0963-32A9-4C6C-86B4-96BB3BD81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0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4D9D0-C488-F990-EB13-8E60CA0C6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B2441E-640E-46FA-68F9-C9F3FD65C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955B-9508-4D39-8F3B-30744BF2665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1F020B-9689-17BF-1F85-B2E516BE4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BD470D-9768-262B-3BE9-93CB1B405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0963-32A9-4C6C-86B4-96BB3BD81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626249-78CA-5337-106E-933FB07BB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955B-9508-4D39-8F3B-30744BF2665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B0F8F8-E35A-96EA-14A9-61984611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67235-0DC3-10A5-D318-5C5EB287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0963-32A9-4C6C-86B4-96BB3BD81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A5A9-7A27-A1A2-3188-7FE551C68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99943-A9E3-40CF-4339-74DC37C45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CCD72-CC5B-61B5-41EA-74CE18508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E614B-0D0B-5F2C-69F4-07190C287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955B-9508-4D39-8F3B-30744BF2665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F44990-3BFB-E8B4-77B3-99FEB16FD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AEAF7-3E06-AACB-6D83-9A703BC5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0963-32A9-4C6C-86B4-96BB3BD81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12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A87FB-8172-3AF7-7F23-C6DFAED62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96EE35-4A03-34F7-484E-C3D6F8444B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B131B7-20E4-B1C0-65DF-02FF34443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9F983B-A7C8-0D75-3CDF-8A781D18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955B-9508-4D39-8F3B-30744BF2665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D9BD2-FC1F-C0EA-8A17-13E76052F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6F711-F7EE-D1B2-4E7E-79C617EF6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0963-32A9-4C6C-86B4-96BB3BD81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85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4E69CB-C741-A1FB-2048-8D49714D7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28356-D5A6-C9FA-EC5A-83BAC496B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2A019-25F5-017E-A41D-BE9B185E5A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B955B-9508-4D39-8F3B-30744BF2665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C398A-C40D-3619-0D02-34A1B75ACA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33477-EEA8-0B0A-011F-3937ED855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C0963-32A9-4C6C-86B4-96BB3BD81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>
            <a:spLocks/>
          </p:cNvSpPr>
          <p:nvPr/>
        </p:nvSpPr>
        <p:spPr>
          <a:xfrm>
            <a:off x="6113947" y="2219170"/>
            <a:ext cx="4644475" cy="272255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740664">
              <a:spcAft>
                <a:spcPts val="486"/>
              </a:spcAft>
            </a:pPr>
            <a:r>
              <a:rPr lang="en-US" sz="1944" b="1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Hutchinson Hockey Association</a:t>
            </a:r>
            <a:br>
              <a:rPr lang="en-US" sz="3564" b="1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en-US" sz="3888" b="1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Annual Meeting &amp; Awards Night</a:t>
            </a:r>
          </a:p>
          <a:p>
            <a:pPr algn="l" defTabSz="740664">
              <a:spcBef>
                <a:spcPts val="518"/>
              </a:spcBef>
              <a:buSzPts val="2560"/>
            </a:pPr>
            <a:endParaRPr lang="en-US" sz="1458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 defTabSz="740664">
              <a:spcBef>
                <a:spcPts val="518"/>
              </a:spcBef>
              <a:buSzPts val="2560"/>
            </a:pPr>
            <a:r>
              <a:rPr lang="en-US" sz="1458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March 12</a:t>
            </a:r>
            <a:r>
              <a:rPr lang="en-US" sz="1458" kern="1200" baseline="300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</a:t>
            </a:r>
            <a:r>
              <a:rPr lang="en-US" sz="1458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at 6:30pm</a:t>
            </a:r>
          </a:p>
          <a:p>
            <a:pPr algn="l" defTabSz="740664">
              <a:spcBef>
                <a:spcPts val="518"/>
              </a:spcBef>
              <a:buSzPts val="2560"/>
            </a:pPr>
            <a:r>
              <a:rPr lang="en-US" sz="1458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Crow River Golf Club</a:t>
            </a:r>
          </a:p>
          <a:p>
            <a:pPr algn="l">
              <a:spcAft>
                <a:spcPts val="600"/>
              </a:spcAft>
            </a:pPr>
            <a:endParaRPr lang="en-US" sz="4400" b="1" dirty="0">
              <a:latin typeface="Arial Black" panose="020B0A04020102020204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3211B95-3E96-005C-1B98-8641A7F1E1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38" r="9531" b="-2"/>
          <a:stretch/>
        </p:blipFill>
        <p:spPr>
          <a:xfrm>
            <a:off x="1145195" y="643475"/>
            <a:ext cx="4968751" cy="5571058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6964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2E03EDD-2D0F-E421-3043-9109C9BA110E}"/>
              </a:ext>
            </a:extLst>
          </p:cNvPr>
          <p:cNvSpPr>
            <a:spLocks/>
          </p:cNvSpPr>
          <p:nvPr/>
        </p:nvSpPr>
        <p:spPr>
          <a:xfrm>
            <a:off x="2374711" y="2317072"/>
            <a:ext cx="3768208" cy="200962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366629">
              <a:lnSpc>
                <a:spcPct val="80000"/>
              </a:lnSpc>
              <a:spcAft>
                <a:spcPts val="600"/>
              </a:spcAft>
            </a:pPr>
            <a:r>
              <a:rPr lang="en-US" sz="2800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Keith Potter Award</a:t>
            </a:r>
          </a:p>
          <a:p>
            <a:pPr algn="ctr" defTabSz="377628">
              <a:lnSpc>
                <a:spcPct val="90000"/>
              </a:lnSpc>
              <a:spcAft>
                <a:spcPts val="618"/>
              </a:spcAft>
            </a:pPr>
            <a:r>
              <a:rPr lang="en-US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Outstanding HHA Goalie</a:t>
            </a:r>
          </a:p>
          <a:p>
            <a:pPr algn="ctr" defTabSz="377628">
              <a:lnSpc>
                <a:spcPct val="90000"/>
              </a:lnSpc>
              <a:spcAft>
                <a:spcPts val="618"/>
              </a:spcAft>
            </a:pPr>
            <a:endParaRPr lang="en-US" sz="1700" b="1" kern="1200" dirty="0">
              <a:solidFill>
                <a:schemeClr val="tx1"/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algn="ctr" defTabSz="932414">
              <a:spcAft>
                <a:spcPts val="618"/>
              </a:spcAft>
              <a:buSzPts val="2560"/>
            </a:pPr>
            <a:r>
              <a:rPr lang="en-US" sz="14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Selected by a vote of the </a:t>
            </a:r>
            <a:br>
              <a:rPr lang="en-US" sz="14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HHA Board of Directors</a:t>
            </a:r>
          </a:p>
          <a:p>
            <a:pPr algn="ctr" defTabSz="699310">
              <a:lnSpc>
                <a:spcPct val="90000"/>
              </a:lnSpc>
              <a:spcAft>
                <a:spcPts val="618"/>
              </a:spcAft>
              <a:defRPr/>
            </a:pPr>
            <a:endParaRPr lang="en-US" sz="17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99310">
              <a:lnSpc>
                <a:spcPct val="90000"/>
              </a:lnSpc>
              <a:spcAft>
                <a:spcPts val="618"/>
              </a:spcAft>
              <a:defRPr/>
            </a:pPr>
            <a:endParaRPr lang="en-US" sz="17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8327BC-07A6-26B3-2CAB-73B75F6175B0}"/>
              </a:ext>
            </a:extLst>
          </p:cNvPr>
          <p:cNvSpPr/>
          <p:nvPr/>
        </p:nvSpPr>
        <p:spPr>
          <a:xfrm>
            <a:off x="2374711" y="1312876"/>
            <a:ext cx="3768208" cy="423224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7DB3649-7355-3DDD-F78F-C316F1780101}"/>
              </a:ext>
            </a:extLst>
          </p:cNvPr>
          <p:cNvSpPr>
            <a:spLocks/>
          </p:cNvSpPr>
          <p:nvPr/>
        </p:nvSpPr>
        <p:spPr>
          <a:xfrm>
            <a:off x="6285247" y="1979227"/>
            <a:ext cx="5263286" cy="2891461"/>
          </a:xfrm>
          <a:prstGeom prst="rect">
            <a:avLst/>
          </a:prstGeom>
        </p:spPr>
        <p:txBody>
          <a:bodyPr/>
          <a:lstStyle/>
          <a:p>
            <a:pPr marL="470916" lvl="1" defTabSz="941832">
              <a:spcBef>
                <a:spcPts val="577"/>
              </a:spcBef>
              <a:buSzPts val="2240"/>
            </a:pPr>
            <a:r>
              <a:rPr lang="en-US" sz="206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Keith was a Hutchinson High School Goalie who passed away of cardiac arrest during a Hutch High School game in 1976.</a:t>
            </a:r>
          </a:p>
          <a:p>
            <a:pPr marL="470916" lvl="1" defTabSz="941832">
              <a:spcBef>
                <a:spcPts val="577"/>
              </a:spcBef>
              <a:buSzPts val="2240"/>
            </a:pPr>
            <a:endParaRPr lang="en-US" sz="206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70916" lvl="1" defTabSz="941832">
              <a:spcBef>
                <a:spcPts val="577"/>
              </a:spcBef>
              <a:buSzPts val="2240"/>
            </a:pPr>
            <a:r>
              <a:rPr lang="en-US" sz="206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His parents, Mr. and Mrs. Newton Potter, instituted the award as a memorial to Keith. 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CF2767-4D47-E6E4-3E1D-F09A72CF321E}"/>
              </a:ext>
            </a:extLst>
          </p:cNvPr>
          <p:cNvCxnSpPr>
            <a:cxnSpLocks/>
          </p:cNvCxnSpPr>
          <p:nvPr/>
        </p:nvCxnSpPr>
        <p:spPr>
          <a:xfrm>
            <a:off x="6431319" y="1852314"/>
            <a:ext cx="0" cy="32247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861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2E03EDD-2D0F-E421-3043-9109C9BA110E}"/>
              </a:ext>
            </a:extLst>
          </p:cNvPr>
          <p:cNvSpPr>
            <a:spLocks/>
          </p:cNvSpPr>
          <p:nvPr/>
        </p:nvSpPr>
        <p:spPr>
          <a:xfrm>
            <a:off x="643467" y="2402493"/>
            <a:ext cx="3628715" cy="212170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362963">
              <a:lnSpc>
                <a:spcPct val="90000"/>
              </a:lnSpc>
              <a:spcAft>
                <a:spcPts val="594"/>
              </a:spcAft>
            </a:pPr>
            <a:r>
              <a:rPr lang="en-US" sz="2800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John </a:t>
            </a:r>
            <a:r>
              <a:rPr lang="en-US" sz="2800" b="1" dirty="0" err="1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Darmody</a:t>
            </a:r>
            <a:r>
              <a:rPr lang="en-US" sz="2800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 Award</a:t>
            </a:r>
          </a:p>
          <a:p>
            <a:pPr algn="ctr" defTabSz="362963">
              <a:lnSpc>
                <a:spcPct val="90000"/>
              </a:lnSpc>
              <a:spcAft>
                <a:spcPts val="594"/>
              </a:spcAft>
            </a:pPr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Outstanding HHA Referee</a:t>
            </a:r>
          </a:p>
          <a:p>
            <a:pPr algn="ctr" defTabSz="362963">
              <a:lnSpc>
                <a:spcPct val="90000"/>
              </a:lnSpc>
              <a:spcAft>
                <a:spcPts val="594"/>
              </a:spcAft>
            </a:pPr>
            <a:endParaRPr lang="en-US" sz="1400" b="1" kern="1200" dirty="0">
              <a:solidFill>
                <a:schemeClr val="tx1"/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algn="ctr" defTabSz="896203">
              <a:spcAft>
                <a:spcPts val="594"/>
              </a:spcAft>
              <a:buSzPts val="2560"/>
            </a:pPr>
            <a:r>
              <a:rPr lang="en-US" sz="14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Selected by a vote of the </a:t>
            </a:r>
            <a:br>
              <a:rPr lang="en-US" sz="14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HHA Board of Directors</a:t>
            </a:r>
            <a:endParaRPr lang="en-US" sz="14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8327BC-07A6-26B3-2CAB-73B75F6175B0}"/>
              </a:ext>
            </a:extLst>
          </p:cNvPr>
          <p:cNvSpPr/>
          <p:nvPr/>
        </p:nvSpPr>
        <p:spPr>
          <a:xfrm>
            <a:off x="643467" y="1391212"/>
            <a:ext cx="3628715" cy="40755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7DB3649-7355-3DDD-F78F-C316F1780101}"/>
              </a:ext>
            </a:extLst>
          </p:cNvPr>
          <p:cNvSpPr>
            <a:spLocks/>
          </p:cNvSpPr>
          <p:nvPr/>
        </p:nvSpPr>
        <p:spPr>
          <a:xfrm>
            <a:off x="4844978" y="2100822"/>
            <a:ext cx="5068447" cy="2656354"/>
          </a:xfrm>
          <a:prstGeom prst="rect">
            <a:avLst/>
          </a:prstGeom>
        </p:spPr>
        <p:txBody>
          <a:bodyPr/>
          <a:lstStyle/>
          <a:p>
            <a:pPr defTabSz="905256">
              <a:spcBef>
                <a:spcPts val="475"/>
              </a:spcBef>
              <a:buSzPts val="192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John was a past referee in the Hutchinson program. He was transferred to 3M St. Paul and was killed in a car accident one morning within one year after leaving Hutchinson.</a:t>
            </a:r>
          </a:p>
          <a:p>
            <a:pPr defTabSz="905256">
              <a:spcBef>
                <a:spcPts val="475"/>
              </a:spcBef>
              <a:buSzPts val="1920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05256">
              <a:spcBef>
                <a:spcPts val="475"/>
              </a:spcBef>
              <a:buSzPts val="192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award is given to a Hutchinson referee who does an outstanding job refereeing.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CF2767-4D47-E6E4-3E1D-F09A72CF321E}"/>
              </a:ext>
            </a:extLst>
          </p:cNvPr>
          <p:cNvCxnSpPr>
            <a:cxnSpLocks/>
          </p:cNvCxnSpPr>
          <p:nvPr/>
        </p:nvCxnSpPr>
        <p:spPr>
          <a:xfrm>
            <a:off x="4549906" y="1910681"/>
            <a:ext cx="0" cy="31053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401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2E03EDD-2D0F-E421-3043-9109C9BA110E}"/>
              </a:ext>
            </a:extLst>
          </p:cNvPr>
          <p:cNvSpPr>
            <a:spLocks/>
          </p:cNvSpPr>
          <p:nvPr/>
        </p:nvSpPr>
        <p:spPr>
          <a:xfrm>
            <a:off x="643467" y="2402493"/>
            <a:ext cx="3628715" cy="212170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3629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9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highlight>
                  <a:srgbClr val="FFFF00"/>
                </a:highlight>
                <a:uLnTx/>
                <a:uFillTx/>
                <a:latin typeface="Arial Black" panose="020B0A04020102020204" pitchFamily="34" charset="0"/>
                <a:ea typeface="+mn-ea"/>
                <a:cs typeface="Calibri" panose="020F0502020204030204" pitchFamily="34" charset="0"/>
              </a:rPr>
              <a:t>NEW!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Calibri" panose="020F0502020204030204" pitchFamily="34" charset="0"/>
              </a:rPr>
              <a:t>HHA Assistant Coach of the Year</a:t>
            </a:r>
          </a:p>
          <a:p>
            <a:pPr marL="0" marR="0" lvl="0" indent="0" algn="ctr" defTabSz="3629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94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896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4"/>
              </a:spcAft>
              <a:buClrTx/>
              <a:buSzPts val="2560"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Selected by a vote of the </a:t>
            </a: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HHA Board of Directors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8327BC-07A6-26B3-2CAB-73B75F6175B0}"/>
              </a:ext>
            </a:extLst>
          </p:cNvPr>
          <p:cNvSpPr/>
          <p:nvPr/>
        </p:nvSpPr>
        <p:spPr>
          <a:xfrm>
            <a:off x="643467" y="1391212"/>
            <a:ext cx="3628715" cy="40755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7DB3649-7355-3DDD-F78F-C316F1780101}"/>
              </a:ext>
            </a:extLst>
          </p:cNvPr>
          <p:cNvSpPr>
            <a:spLocks/>
          </p:cNvSpPr>
          <p:nvPr/>
        </p:nvSpPr>
        <p:spPr>
          <a:xfrm>
            <a:off x="4862324" y="2868114"/>
            <a:ext cx="5068447" cy="11217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05256" rtl="0" eaLnBrk="1" fontAlgn="auto" latinLnBrk="0" hangingPunct="1">
              <a:lnSpc>
                <a:spcPct val="100000"/>
              </a:lnSpc>
              <a:spcBef>
                <a:spcPts val="475"/>
              </a:spcBef>
              <a:spcAft>
                <a:spcPts val="0"/>
              </a:spcAft>
              <a:buClrTx/>
              <a:buSzPts val="192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award was established in 2024 to recognize the importance of Assistant Coaches.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CF2767-4D47-E6E4-3E1D-F09A72CF321E}"/>
              </a:ext>
            </a:extLst>
          </p:cNvPr>
          <p:cNvCxnSpPr>
            <a:cxnSpLocks/>
          </p:cNvCxnSpPr>
          <p:nvPr/>
        </p:nvCxnSpPr>
        <p:spPr>
          <a:xfrm>
            <a:off x="4549906" y="1910681"/>
            <a:ext cx="0" cy="31053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21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2E03EDD-2D0F-E421-3043-9109C9BA110E}"/>
              </a:ext>
            </a:extLst>
          </p:cNvPr>
          <p:cNvSpPr>
            <a:spLocks/>
          </p:cNvSpPr>
          <p:nvPr/>
        </p:nvSpPr>
        <p:spPr>
          <a:xfrm>
            <a:off x="2374710" y="2836513"/>
            <a:ext cx="3749034" cy="117693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362963">
              <a:lnSpc>
                <a:spcPct val="80000"/>
              </a:lnSpc>
              <a:spcAft>
                <a:spcPts val="594"/>
              </a:spcAft>
            </a:pPr>
            <a:r>
              <a:rPr lang="en-US" sz="2772" b="1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+mn-ea"/>
                <a:cs typeface="Calibri" panose="020F0502020204030204" pitchFamily="34" charset="0"/>
              </a:rPr>
              <a:t>Joel Starrett Memorial Award</a:t>
            </a:r>
          </a:p>
          <a:p>
            <a:pPr algn="ctr" defTabSz="362963">
              <a:lnSpc>
                <a:spcPct val="80000"/>
              </a:lnSpc>
              <a:spcAft>
                <a:spcPts val="594"/>
              </a:spcAft>
            </a:pPr>
            <a:r>
              <a:rPr lang="en-US" sz="1782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Coach of the Year</a:t>
            </a:r>
            <a:endParaRPr lang="en-US" sz="1683" b="1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92317">
              <a:lnSpc>
                <a:spcPct val="90000"/>
              </a:lnSpc>
              <a:spcAft>
                <a:spcPts val="612"/>
              </a:spcAft>
              <a:defRPr/>
            </a:pPr>
            <a:endParaRPr lang="en-US" sz="1683" b="1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8327BC-07A6-26B3-2CAB-73B75F6175B0}"/>
              </a:ext>
            </a:extLst>
          </p:cNvPr>
          <p:cNvSpPr/>
          <p:nvPr/>
        </p:nvSpPr>
        <p:spPr>
          <a:xfrm>
            <a:off x="2421390" y="1323644"/>
            <a:ext cx="3749034" cy="421071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CF2767-4D47-E6E4-3E1D-F09A72CF321E}"/>
              </a:ext>
            </a:extLst>
          </p:cNvPr>
          <p:cNvCxnSpPr>
            <a:cxnSpLocks/>
          </p:cNvCxnSpPr>
          <p:nvPr/>
        </p:nvCxnSpPr>
        <p:spPr>
          <a:xfrm>
            <a:off x="6457357" y="1860337"/>
            <a:ext cx="0" cy="32082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7019CFA-33EA-CA1F-8CB4-41AECA4BFEA7}"/>
              </a:ext>
            </a:extLst>
          </p:cNvPr>
          <p:cNvSpPr/>
          <p:nvPr/>
        </p:nvSpPr>
        <p:spPr>
          <a:xfrm>
            <a:off x="7702464" y="4101482"/>
            <a:ext cx="216418" cy="1296141"/>
          </a:xfrm>
          <a:prstGeom prst="rect">
            <a:avLst/>
          </a:prstGeom>
          <a:solidFill>
            <a:srgbClr val="FFCD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7DB3649-7355-3DDD-F78F-C316F1780101}"/>
              </a:ext>
            </a:extLst>
          </p:cNvPr>
          <p:cNvSpPr>
            <a:spLocks/>
          </p:cNvSpPr>
          <p:nvPr/>
        </p:nvSpPr>
        <p:spPr>
          <a:xfrm>
            <a:off x="6711100" y="1363959"/>
            <a:ext cx="4940223" cy="41220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400"/>
              </a:spcBef>
              <a:buSzPts val="160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title of this award was lengthened in 2006 when Joel Starrett passed away due to complications from a form of Lupus.</a:t>
            </a:r>
          </a:p>
          <a:p>
            <a:pPr>
              <a:lnSpc>
                <a:spcPct val="90000"/>
              </a:lnSpc>
              <a:spcBef>
                <a:spcPts val="400"/>
              </a:spcBef>
              <a:buSzPts val="1600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SzPts val="160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Joel enjoyed coaching hockey to youth of all ages until the last days of his life.</a:t>
            </a:r>
          </a:p>
          <a:p>
            <a:pPr>
              <a:lnSpc>
                <a:spcPct val="90000"/>
              </a:lnSpc>
              <a:spcBef>
                <a:spcPts val="400"/>
              </a:spcBef>
              <a:buSzPts val="1600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SzPts val="160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award is given to a coach that exemplifies the following:</a:t>
            </a:r>
          </a:p>
          <a:p>
            <a:pPr lvl="2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Joy of Coaching</a:t>
            </a:r>
          </a:p>
          <a:p>
            <a:pPr lvl="2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Organization</a:t>
            </a:r>
          </a:p>
          <a:p>
            <a:pPr lvl="2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Energy and Enthusiasm</a:t>
            </a:r>
          </a:p>
          <a:p>
            <a:pPr lvl="2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Love of the Game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66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2E03EDD-2D0F-E421-3043-9109C9BA110E}"/>
              </a:ext>
            </a:extLst>
          </p:cNvPr>
          <p:cNvSpPr>
            <a:spLocks/>
          </p:cNvSpPr>
          <p:nvPr/>
        </p:nvSpPr>
        <p:spPr>
          <a:xfrm>
            <a:off x="2374710" y="2735747"/>
            <a:ext cx="3591083" cy="138650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355704">
              <a:lnSpc>
                <a:spcPct val="90000"/>
              </a:lnSpc>
              <a:spcAft>
                <a:spcPts val="582"/>
              </a:spcAft>
            </a:pPr>
            <a:r>
              <a:rPr lang="en-US" sz="2800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Dick Price Award</a:t>
            </a:r>
          </a:p>
          <a:p>
            <a:pPr algn="ctr" defTabSz="355704">
              <a:lnSpc>
                <a:spcPct val="90000"/>
              </a:lnSpc>
              <a:spcAft>
                <a:spcPts val="582"/>
              </a:spcAft>
            </a:pPr>
            <a:r>
              <a:rPr lang="en-US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Outstanding HHA Member</a:t>
            </a:r>
          </a:p>
          <a:p>
            <a:pPr algn="ctr" defTabSz="355704">
              <a:lnSpc>
                <a:spcPct val="90000"/>
              </a:lnSpc>
              <a:spcAft>
                <a:spcPts val="582"/>
              </a:spcAft>
            </a:pPr>
            <a:endParaRPr lang="en-US" sz="1372" b="1" kern="1200" dirty="0">
              <a:solidFill>
                <a:schemeClr val="tx1"/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algn="ctr" defTabSz="878279">
              <a:spcAft>
                <a:spcPts val="582"/>
              </a:spcAft>
              <a:buSzPts val="2560"/>
            </a:pPr>
            <a:r>
              <a:rPr lang="en-US" sz="14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Selected by current and past Presidents</a:t>
            </a:r>
            <a:endParaRPr lang="en-US" sz="16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8327BC-07A6-26B3-2CAB-73B75F6175B0}"/>
              </a:ext>
            </a:extLst>
          </p:cNvPr>
          <p:cNvSpPr/>
          <p:nvPr/>
        </p:nvSpPr>
        <p:spPr>
          <a:xfrm>
            <a:off x="2374710" y="1412345"/>
            <a:ext cx="3591083" cy="40333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7DB3649-7355-3DDD-F78F-C316F1780101}"/>
              </a:ext>
            </a:extLst>
          </p:cNvPr>
          <p:cNvSpPr>
            <a:spLocks/>
          </p:cNvSpPr>
          <p:nvPr/>
        </p:nvSpPr>
        <p:spPr>
          <a:xfrm>
            <a:off x="6433532" y="1780748"/>
            <a:ext cx="5015884" cy="329650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80"/>
              </a:spcBef>
              <a:buSzPts val="192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Dick Price was a past HHA President, Coach and Referee.  He was very active in many areas of HHA and had a great rapport with young people.  Dick passed away from the disease “Lupus” while he was an active member of the HHA.</a:t>
            </a:r>
          </a:p>
          <a:p>
            <a:pPr>
              <a:spcBef>
                <a:spcPts val="480"/>
              </a:spcBef>
              <a:buSzPts val="1920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80"/>
              </a:spcBef>
              <a:buSzPts val="192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Dick’s wife and family initiated this award as a memorial to him. It is given to a person or persons who continue to contribute unselfishly for the betterment of hockey.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CF2767-4D47-E6E4-3E1D-F09A72CF321E}"/>
              </a:ext>
            </a:extLst>
          </p:cNvPr>
          <p:cNvCxnSpPr>
            <a:cxnSpLocks/>
          </p:cNvCxnSpPr>
          <p:nvPr/>
        </p:nvCxnSpPr>
        <p:spPr>
          <a:xfrm>
            <a:off x="6240637" y="1926427"/>
            <a:ext cx="0" cy="30731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463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192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Google Shape;188;p11"/>
          <p:cNvSpPr txBox="1">
            <a:spLocks noGrp="1"/>
          </p:cNvSpPr>
          <p:nvPr>
            <p:ph type="title"/>
          </p:nvPr>
        </p:nvSpPr>
        <p:spPr>
          <a:xfrm>
            <a:off x="634013" y="2331328"/>
            <a:ext cx="2899189" cy="1836739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1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rPr>
              <a:t>Outgoing Youth Skaters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CAACAC-EBA3-8C5A-BCA1-C4B75C2CE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4257" y="1687698"/>
            <a:ext cx="2614748" cy="3106245"/>
          </a:xfrm>
        </p:spPr>
        <p:txBody>
          <a:bodyPr vert="horz" lIns="91440" tIns="45720" rIns="91440" bIns="45720" rtlCol="0">
            <a:normAutofit/>
          </a:bodyPr>
          <a:lstStyle/>
          <a:p>
            <a:pPr fontAlgn="base">
              <a:spcBef>
                <a:spcPts val="1200"/>
              </a:spcBef>
              <a:spcAft>
                <a:spcPts val="600"/>
              </a:spcAft>
            </a:pP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Ethan Block</a:t>
            </a:r>
          </a:p>
          <a:p>
            <a:pPr fontAlgn="base">
              <a:spcBef>
                <a:spcPts val="1200"/>
              </a:spcBef>
              <a:spcAft>
                <a:spcPts val="600"/>
              </a:spcAft>
            </a:pP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Weston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Borstad</a:t>
            </a:r>
            <a:endParaRPr lang="en-US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Grady Campbell</a:t>
            </a:r>
          </a:p>
          <a:p>
            <a:pPr fontAlgn="base">
              <a:spcBef>
                <a:spcPts val="1200"/>
              </a:spcBef>
              <a:spcAft>
                <a:spcPts val="600"/>
              </a:spcAft>
            </a:pP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Jack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Hantge</a:t>
            </a:r>
            <a:endParaRPr lang="en-US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1200"/>
              </a:spcBef>
              <a:spcAft>
                <a:spcPts val="600"/>
              </a:spcAft>
            </a:pP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Grant Haglund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Logan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Hagstrom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59867607-4E6C-2A20-C0EF-E70424C4D9C6}"/>
              </a:ext>
            </a:extLst>
          </p:cNvPr>
          <p:cNvSpPr txBox="1">
            <a:spLocks/>
          </p:cNvSpPr>
          <p:nvPr/>
        </p:nvSpPr>
        <p:spPr>
          <a:xfrm>
            <a:off x="8451604" y="1687698"/>
            <a:ext cx="3197701" cy="3106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Isaac Johnson</a:t>
            </a:r>
          </a:p>
          <a:p>
            <a:pPr fontAlgn="base"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Lane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Leibfried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1200"/>
              </a:spcBef>
              <a:spcAft>
                <a:spcPts val="600"/>
              </a:spcAft>
            </a:pP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Rylan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Mickolichek</a:t>
            </a:r>
            <a:endParaRPr lang="en-US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1200"/>
              </a:spcBef>
              <a:spcAft>
                <a:spcPts val="600"/>
              </a:spcAft>
            </a:pP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Braxton</a:t>
            </a:r>
            <a:r>
              <a:rPr lang="en-US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Schmidt</a:t>
            </a:r>
          </a:p>
          <a:p>
            <a:pPr fontAlgn="base"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Charlie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Wacek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Dylan Wagner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192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Google Shape;188;p11"/>
          <p:cNvSpPr txBox="1">
            <a:spLocks noGrp="1"/>
          </p:cNvSpPr>
          <p:nvPr>
            <p:ph type="title"/>
          </p:nvPr>
        </p:nvSpPr>
        <p:spPr>
          <a:xfrm>
            <a:off x="626987" y="2331794"/>
            <a:ext cx="2899189" cy="1765718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1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rPr>
              <a:t>Outgoing Girl Skaters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CAACAC-EBA3-8C5A-BCA1-C4B75C2CE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1587" y="1745870"/>
            <a:ext cx="2312908" cy="2990835"/>
          </a:xfrm>
        </p:spPr>
        <p:txBody>
          <a:bodyPr vert="horz" lIns="91440" tIns="45720" rIns="91440" bIns="45720" rtlCol="0">
            <a:normAutofit/>
          </a:bodyPr>
          <a:lstStyle/>
          <a:p>
            <a:pPr fontAlgn="base"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Lydia Bassett</a:t>
            </a:r>
          </a:p>
          <a:p>
            <a:pPr fontAlgn="base"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Abigail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Brandel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Whitley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Borstad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Elle Haglund</a:t>
            </a:r>
          </a:p>
          <a:p>
            <a:pPr fontAlgn="base">
              <a:spcBef>
                <a:spcPts val="1200"/>
              </a:spcBef>
              <a:spcAft>
                <a:spcPts val="600"/>
              </a:spcAft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Jozie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Petersen</a:t>
            </a:r>
          </a:p>
          <a:p>
            <a:pPr fontAlgn="base"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Ayana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Kollar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F7A2D0BC-B756-D6C8-8689-7037958C9860}"/>
              </a:ext>
            </a:extLst>
          </p:cNvPr>
          <p:cNvSpPr txBox="1">
            <a:spLocks/>
          </p:cNvSpPr>
          <p:nvPr/>
        </p:nvSpPr>
        <p:spPr>
          <a:xfrm>
            <a:off x="8385248" y="1745870"/>
            <a:ext cx="3197701" cy="2467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Izzy Katzenmeyer</a:t>
            </a:r>
          </a:p>
          <a:p>
            <a:pPr fontAlgn="base"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Claire Katzenmeyer</a:t>
            </a:r>
          </a:p>
          <a:p>
            <a:pPr fontAlgn="base"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Chesney Nelson</a:t>
            </a:r>
          </a:p>
          <a:p>
            <a:pPr fontAlgn="base"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Aubrey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Mickolichek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Anna Schmalz</a:t>
            </a:r>
          </a:p>
        </p:txBody>
      </p:sp>
    </p:spTree>
    <p:extLst>
      <p:ext uri="{BB962C8B-B14F-4D97-AF65-F5344CB8AC3E}">
        <p14:creationId xmlns:p14="http://schemas.microsoft.com/office/powerpoint/2010/main" val="164594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50124-4BDA-BA3A-A37A-BF02B49DD0EE}"/>
              </a:ext>
            </a:extLst>
          </p:cNvPr>
          <p:cNvSpPr>
            <a:spLocks/>
          </p:cNvSpPr>
          <p:nvPr/>
        </p:nvSpPr>
        <p:spPr>
          <a:xfrm>
            <a:off x="643466" y="1830656"/>
            <a:ext cx="3661591" cy="159834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txBody>
          <a:bodyPr anchor="t"/>
          <a:lstStyle/>
          <a:p>
            <a:pPr algn="ctr" defTabSz="932688">
              <a:spcAft>
                <a:spcPts val="600"/>
              </a:spcAft>
            </a:pPr>
            <a:r>
              <a:rPr lang="en-US" sz="2400" kern="1200" dirty="0">
                <a:solidFill>
                  <a:schemeClr val="bg1"/>
                </a:solidFill>
                <a:latin typeface="Arial Black" panose="020B0A04020102020204" pitchFamily="34" charset="0"/>
              </a:rPr>
              <a:t>Hat trick award</a:t>
            </a:r>
          </a:p>
          <a:p>
            <a:pPr algn="ctr" defTabSz="932688"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player scoring three goals in one game.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13A5030-FB8C-F2EC-1E01-2C9BB68A997E}"/>
              </a:ext>
            </a:extLst>
          </p:cNvPr>
          <p:cNvSpPr txBox="1">
            <a:spLocks/>
          </p:cNvSpPr>
          <p:nvPr/>
        </p:nvSpPr>
        <p:spPr>
          <a:xfrm>
            <a:off x="4305057" y="1830656"/>
            <a:ext cx="3581882" cy="159834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txBody>
          <a:bodyPr anchor="t"/>
          <a:lstStyle>
            <a:defPPr>
              <a:defRPr lang="en-US"/>
            </a:defPPr>
            <a:lvl1pPr algn="ctr" defTabSz="932688">
              <a:spcAft>
                <a:spcPts val="60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Play maker award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a player registering three assists in one game.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0F53A6-56DB-FD97-8C56-18212B89EB22}"/>
              </a:ext>
            </a:extLst>
          </p:cNvPr>
          <p:cNvSpPr txBox="1">
            <a:spLocks/>
          </p:cNvSpPr>
          <p:nvPr/>
        </p:nvSpPr>
        <p:spPr>
          <a:xfrm>
            <a:off x="7886940" y="1830656"/>
            <a:ext cx="3661592" cy="159834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txBody>
          <a:bodyPr anchor="t"/>
          <a:lstStyle>
            <a:defPPr>
              <a:defRPr lang="en-US"/>
            </a:defPPr>
            <a:lvl1pPr algn="ctr" defTabSz="932688">
              <a:spcAft>
                <a:spcPts val="60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Zero award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a goalkeeper playing a complete game without allowing a goal.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A2C1E5-8B7D-94D5-DF46-97A1AAFF8807}"/>
              </a:ext>
            </a:extLst>
          </p:cNvPr>
          <p:cNvSpPr txBox="1"/>
          <p:nvPr/>
        </p:nvSpPr>
        <p:spPr>
          <a:xfrm>
            <a:off x="643467" y="701337"/>
            <a:ext cx="7821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USA Hockey Awards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EC8FD1-D054-7DA5-9D9A-5C5E7BB6FB75}"/>
              </a:ext>
            </a:extLst>
          </p:cNvPr>
          <p:cNvSpPr txBox="1"/>
          <p:nvPr/>
        </p:nvSpPr>
        <p:spPr>
          <a:xfrm>
            <a:off x="643466" y="4305034"/>
            <a:ext cx="1090506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Additional terms: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game was in league competition (not scrimmage or exhibition), a sanctioned tournament or a MN Hockey playoff involving only USA Hockey registered teams.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Eligible player categories: All players Squirt/10U and above.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 patches will be awarded for games in which the goal difference is 10 or greater (i.e. 10 to 0, 12 to 2, etc.).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Limit of ONE of each award per player per season - i.e. one Hat Trick, one Playmaker and one Zero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D47084-54CA-3D0B-4AF3-ECD7D61645BE}"/>
              </a:ext>
            </a:extLst>
          </p:cNvPr>
          <p:cNvCxnSpPr/>
          <p:nvPr/>
        </p:nvCxnSpPr>
        <p:spPr>
          <a:xfrm>
            <a:off x="643466" y="3911330"/>
            <a:ext cx="10771786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18A452-CC20-8975-1B95-4E8DD318D703}"/>
              </a:ext>
            </a:extLst>
          </p:cNvPr>
          <p:cNvCxnSpPr>
            <a:cxnSpLocks/>
          </p:cNvCxnSpPr>
          <p:nvPr/>
        </p:nvCxnSpPr>
        <p:spPr>
          <a:xfrm>
            <a:off x="710105" y="1240070"/>
            <a:ext cx="370209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2F2918-3517-EA6F-2331-9B5029CD3C8E}"/>
              </a:ext>
            </a:extLst>
          </p:cNvPr>
          <p:cNvCxnSpPr>
            <a:cxnSpLocks/>
          </p:cNvCxnSpPr>
          <p:nvPr/>
        </p:nvCxnSpPr>
        <p:spPr>
          <a:xfrm>
            <a:off x="1029810" y="1365837"/>
            <a:ext cx="373749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522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1031">
            <a:extLst>
              <a:ext uri="{FF2B5EF4-FFF2-40B4-BE49-F238E27FC236}">
                <a16:creationId xmlns:a16="http://schemas.microsoft.com/office/drawing/2014/main" id="{02472DE8-E58B-4D56-BA61-C69C601DC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Freeform: Shape 1033">
            <a:extLst>
              <a:ext uri="{FF2B5EF4-FFF2-40B4-BE49-F238E27FC236}">
                <a16:creationId xmlns:a16="http://schemas.microsoft.com/office/drawing/2014/main" id="{0183ACFC-B25E-402F-BBD8-E42034CDD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76818"/>
          </a:xfrm>
          <a:custGeom>
            <a:avLst/>
            <a:gdLst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255823 w 12192000"/>
              <a:gd name="connsiteY110" fmla="*/ 1704850 h 2237474"/>
              <a:gd name="connsiteX111" fmla="*/ 6098321 w 12192000"/>
              <a:gd name="connsiteY111" fmla="*/ 1721646 h 2237474"/>
              <a:gd name="connsiteX112" fmla="*/ 5880652 w 12192000"/>
              <a:gd name="connsiteY112" fmla="*/ 1779643 h 2237474"/>
              <a:gd name="connsiteX113" fmla="*/ 5785959 w 12192000"/>
              <a:gd name="connsiteY113" fmla="*/ 1775307 h 2237474"/>
              <a:gd name="connsiteX114" fmla="*/ 5643534 w 12192000"/>
              <a:gd name="connsiteY114" fmla="*/ 1802919 h 2237474"/>
              <a:gd name="connsiteX115" fmla="*/ 5518799 w 12192000"/>
              <a:gd name="connsiteY115" fmla="*/ 1818312 h 2237474"/>
              <a:gd name="connsiteX116" fmla="*/ 5505014 w 12192000"/>
              <a:gd name="connsiteY116" fmla="*/ 1819259 h 2237474"/>
              <a:gd name="connsiteX117" fmla="*/ 5499949 w 12192000"/>
              <a:gd name="connsiteY117" fmla="*/ 1814490 h 2237474"/>
              <a:gd name="connsiteX118" fmla="*/ 5453307 w 12192000"/>
              <a:gd name="connsiteY118" fmla="*/ 1815450 h 2237474"/>
              <a:gd name="connsiteX119" fmla="*/ 5364192 w 12192000"/>
              <a:gd name="connsiteY119" fmla="*/ 1826074 h 2237474"/>
              <a:gd name="connsiteX120" fmla="*/ 5350380 w 12192000"/>
              <a:gd name="connsiteY120" fmla="*/ 1830891 h 2237474"/>
              <a:gd name="connsiteX121" fmla="*/ 5259633 w 12192000"/>
              <a:gd name="connsiteY121" fmla="*/ 1837160 h 2237474"/>
              <a:gd name="connsiteX122" fmla="*/ 5197513 w 12192000"/>
              <a:gd name="connsiteY122" fmla="*/ 1844718 h 2237474"/>
              <a:gd name="connsiteX123" fmla="*/ 5184170 w 12192000"/>
              <a:gd name="connsiteY123" fmla="*/ 1849402 h 2237474"/>
              <a:gd name="connsiteX124" fmla="*/ 5168852 w 12192000"/>
              <a:gd name="connsiteY124" fmla="*/ 1844846 h 2237474"/>
              <a:gd name="connsiteX125" fmla="*/ 5164370 w 12192000"/>
              <a:gd name="connsiteY125" fmla="*/ 1840597 h 2237474"/>
              <a:gd name="connsiteX126" fmla="*/ 5114927 w 12192000"/>
              <a:gd name="connsiteY126" fmla="*/ 1847827 h 2237474"/>
              <a:gd name="connsiteX127" fmla="*/ 5108970 w 12192000"/>
              <a:gd name="connsiteY127" fmla="*/ 1847935 h 2237474"/>
              <a:gd name="connsiteX128" fmla="*/ 5067961 w 12192000"/>
              <a:gd name="connsiteY128" fmla="*/ 1845917 h 2237474"/>
              <a:gd name="connsiteX129" fmla="*/ 5007075 w 12192000"/>
              <a:gd name="connsiteY129" fmla="*/ 1838626 h 2237474"/>
              <a:gd name="connsiteX130" fmla="*/ 4944087 w 12192000"/>
              <a:gd name="connsiteY130" fmla="*/ 1823332 h 2237474"/>
              <a:gd name="connsiteX131" fmla="*/ 4907662 w 12192000"/>
              <a:gd name="connsiteY131" fmla="*/ 1816900 h 2237474"/>
              <a:gd name="connsiteX132" fmla="*/ 4882386 w 12192000"/>
              <a:gd name="connsiteY132" fmla="*/ 1809844 h 2237474"/>
              <a:gd name="connsiteX133" fmla="*/ 4811440 w 12192000"/>
              <a:gd name="connsiteY133" fmla="*/ 1804655 h 2237474"/>
              <a:gd name="connsiteX134" fmla="*/ 4691075 w 12192000"/>
              <a:gd name="connsiteY134" fmla="*/ 1801389 h 2237474"/>
              <a:gd name="connsiteX135" fmla="*/ 4647449 w 12192000"/>
              <a:gd name="connsiteY135" fmla="*/ 1793181 h 2237474"/>
              <a:gd name="connsiteX136" fmla="*/ 4645504 w 12192000"/>
              <a:gd name="connsiteY136" fmla="*/ 1787606 h 2237474"/>
              <a:gd name="connsiteX137" fmla="*/ 4632229 w 12192000"/>
              <a:gd name="connsiteY137" fmla="*/ 1785815 h 2237474"/>
              <a:gd name="connsiteX138" fmla="*/ 4629273 w 12192000"/>
              <a:gd name="connsiteY138" fmla="*/ 1784355 h 2237474"/>
              <a:gd name="connsiteX139" fmla="*/ 4611738 w 12192000"/>
              <a:gd name="connsiteY139" fmla="*/ 1776964 h 2237474"/>
              <a:gd name="connsiteX140" fmla="*/ 4560070 w 12192000"/>
              <a:gd name="connsiteY140" fmla="*/ 1785640 h 2237474"/>
              <a:gd name="connsiteX141" fmla="*/ 4536503 w 12192000"/>
              <a:gd name="connsiteY141" fmla="*/ 1785334 h 2237474"/>
              <a:gd name="connsiteX142" fmla="*/ 4513724 w 12192000"/>
              <a:gd name="connsiteY142" fmla="*/ 1791996 h 2237474"/>
              <a:gd name="connsiteX143" fmla="*/ 4501513 w 12192000"/>
              <a:gd name="connsiteY143" fmla="*/ 1799835 h 2237474"/>
              <a:gd name="connsiteX144" fmla="*/ 4459076 w 12192000"/>
              <a:gd name="connsiteY144" fmla="*/ 1813003 h 2237474"/>
              <a:gd name="connsiteX145" fmla="*/ 4459810 w 12192000"/>
              <a:gd name="connsiteY145" fmla="*/ 1797886 h 2237474"/>
              <a:gd name="connsiteX146" fmla="*/ 4379064 w 12192000"/>
              <a:gd name="connsiteY146" fmla="*/ 1817177 h 2237474"/>
              <a:gd name="connsiteX147" fmla="*/ 4319209 w 12192000"/>
              <a:gd name="connsiteY147" fmla="*/ 1834833 h 2237474"/>
              <a:gd name="connsiteX148" fmla="*/ 4306907 w 12192000"/>
              <a:gd name="connsiteY148" fmla="*/ 1841641 h 2237474"/>
              <a:gd name="connsiteX149" fmla="*/ 4290981 w 12192000"/>
              <a:gd name="connsiteY149" fmla="*/ 1839677 h 2237474"/>
              <a:gd name="connsiteX150" fmla="*/ 4285792 w 12192000"/>
              <a:gd name="connsiteY150" fmla="*/ 1836231 h 2237474"/>
              <a:gd name="connsiteX151" fmla="*/ 4238372 w 12192000"/>
              <a:gd name="connsiteY151" fmla="*/ 1851480 h 2237474"/>
              <a:gd name="connsiteX152" fmla="*/ 4232517 w 12192000"/>
              <a:gd name="connsiteY152" fmla="*/ 1852567 h 2237474"/>
              <a:gd name="connsiteX153" fmla="*/ 4191732 w 12192000"/>
              <a:gd name="connsiteY153" fmla="*/ 1857328 h 2237474"/>
              <a:gd name="connsiteX154" fmla="*/ 4065532 w 12192000"/>
              <a:gd name="connsiteY154" fmla="*/ 1855477 h 2237474"/>
              <a:gd name="connsiteX155" fmla="*/ 4028460 w 12192000"/>
              <a:gd name="connsiteY155" fmla="*/ 1855137 h 2237474"/>
              <a:gd name="connsiteX156" fmla="*/ 4002267 w 12192000"/>
              <a:gd name="connsiteY156" fmla="*/ 1852352 h 2237474"/>
              <a:gd name="connsiteX157" fmla="*/ 3931396 w 12192000"/>
              <a:gd name="connsiteY157" fmla="*/ 1858915 h 2237474"/>
              <a:gd name="connsiteX158" fmla="*/ 3812162 w 12192000"/>
              <a:gd name="connsiteY158" fmla="*/ 1875501 h 2237474"/>
              <a:gd name="connsiteX159" fmla="*/ 3767672 w 12192000"/>
              <a:gd name="connsiteY159" fmla="*/ 1874600 h 2237474"/>
              <a:gd name="connsiteX160" fmla="*/ 3764741 w 12192000"/>
              <a:gd name="connsiteY160" fmla="*/ 1869433 h 2237474"/>
              <a:gd name="connsiteX161" fmla="*/ 3751332 w 12192000"/>
              <a:gd name="connsiteY161" fmla="*/ 1869854 h 2237474"/>
              <a:gd name="connsiteX162" fmla="*/ 3748155 w 12192000"/>
              <a:gd name="connsiteY162" fmla="*/ 1868903 h 2237474"/>
              <a:gd name="connsiteX163" fmla="*/ 3729530 w 12192000"/>
              <a:gd name="connsiteY163" fmla="*/ 1864513 h 2237474"/>
              <a:gd name="connsiteX164" fmla="*/ 3680177 w 12192000"/>
              <a:gd name="connsiteY164" fmla="*/ 1881552 h 2237474"/>
              <a:gd name="connsiteX165" fmla="*/ 3567259 w 12192000"/>
              <a:gd name="connsiteY165" fmla="*/ 1893482 h 2237474"/>
              <a:gd name="connsiteX166" fmla="*/ 3405770 w 12192000"/>
              <a:gd name="connsiteY166" fmla="*/ 1904591 h 2237474"/>
              <a:gd name="connsiteX167" fmla="*/ 3280097 w 12192000"/>
              <a:gd name="connsiteY167" fmla="*/ 1919610 h 2237474"/>
              <a:gd name="connsiteX168" fmla="*/ 3123424 w 12192000"/>
              <a:gd name="connsiteY168" fmla="*/ 1952930 h 2237474"/>
              <a:gd name="connsiteX169" fmla="*/ 3009910 w 12192000"/>
              <a:gd name="connsiteY169" fmla="*/ 1957866 h 2237474"/>
              <a:gd name="connsiteX170" fmla="*/ 2995934 w 12192000"/>
              <a:gd name="connsiteY170" fmla="*/ 1967085 h 2237474"/>
              <a:gd name="connsiteX171" fmla="*/ 2980071 w 12192000"/>
              <a:gd name="connsiteY171" fmla="*/ 1972988 h 2237474"/>
              <a:gd name="connsiteX172" fmla="*/ 2978094 w 12192000"/>
              <a:gd name="connsiteY172" fmla="*/ 1972369 h 2237474"/>
              <a:gd name="connsiteX173" fmla="*/ 2942858 w 12192000"/>
              <a:gd name="connsiteY173" fmla="*/ 1981367 h 2237474"/>
              <a:gd name="connsiteX174" fmla="*/ 2875436 w 12192000"/>
              <a:gd name="connsiteY174" fmla="*/ 1996977 h 2237474"/>
              <a:gd name="connsiteX175" fmla="*/ 2874892 w 12192000"/>
              <a:gd name="connsiteY175" fmla="*/ 1996085 h 2237474"/>
              <a:gd name="connsiteX176" fmla="*/ 2864145 w 12192000"/>
              <a:gd name="connsiteY176" fmla="*/ 1994061 h 2237474"/>
              <a:gd name="connsiteX177" fmla="*/ 2843662 w 12192000"/>
              <a:gd name="connsiteY177" fmla="*/ 1992498 h 2237474"/>
              <a:gd name="connsiteX178" fmla="*/ 2796128 w 12192000"/>
              <a:gd name="connsiteY178" fmla="*/ 1976403 h 2237474"/>
              <a:gd name="connsiteX179" fmla="*/ 2756784 w 12192000"/>
              <a:gd name="connsiteY179" fmla="*/ 1985116 h 2237474"/>
              <a:gd name="connsiteX180" fmla="*/ 2748833 w 12192000"/>
              <a:gd name="connsiteY180" fmla="*/ 1986323 h 2237474"/>
              <a:gd name="connsiteX181" fmla="*/ 2748661 w 12192000"/>
              <a:gd name="connsiteY181" fmla="*/ 1986122 h 2237474"/>
              <a:gd name="connsiteX182" fmla="*/ 2740251 w 12192000"/>
              <a:gd name="connsiteY182" fmla="*/ 1986946 h 2237474"/>
              <a:gd name="connsiteX183" fmla="*/ 2718916 w 12192000"/>
              <a:gd name="connsiteY183" fmla="*/ 1990867 h 2237474"/>
              <a:gd name="connsiteX184" fmla="*/ 2713522 w 12192000"/>
              <a:gd name="connsiteY184" fmla="*/ 1990173 h 2237474"/>
              <a:gd name="connsiteX185" fmla="*/ 2680597 w 12192000"/>
              <a:gd name="connsiteY185" fmla="*/ 1984996 h 2237474"/>
              <a:gd name="connsiteX186" fmla="*/ 2578178 w 12192000"/>
              <a:gd name="connsiteY186" fmla="*/ 1990531 h 2237474"/>
              <a:gd name="connsiteX187" fmla="*/ 2476147 w 12192000"/>
              <a:gd name="connsiteY187" fmla="*/ 1998305 h 2237474"/>
              <a:gd name="connsiteX188" fmla="*/ 2373568 w 12192000"/>
              <a:gd name="connsiteY188" fmla="*/ 2003219 h 2237474"/>
              <a:gd name="connsiteX189" fmla="*/ 2321399 w 12192000"/>
              <a:gd name="connsiteY189" fmla="*/ 1989467 h 2237474"/>
              <a:gd name="connsiteX190" fmla="*/ 2315525 w 12192000"/>
              <a:gd name="connsiteY190" fmla="*/ 1989708 h 2237474"/>
              <a:gd name="connsiteX191" fmla="*/ 2300792 w 12192000"/>
              <a:gd name="connsiteY191" fmla="*/ 1994290 h 2237474"/>
              <a:gd name="connsiteX192" fmla="*/ 2295469 w 12192000"/>
              <a:gd name="connsiteY192" fmla="*/ 1996659 h 2237474"/>
              <a:gd name="connsiteX193" fmla="*/ 2287219 w 12192000"/>
              <a:gd name="connsiteY193" fmla="*/ 1998750 h 2237474"/>
              <a:gd name="connsiteX194" fmla="*/ 2286948 w 12192000"/>
              <a:gd name="connsiteY194" fmla="*/ 1998596 h 2237474"/>
              <a:gd name="connsiteX195" fmla="*/ 2243069 w 12192000"/>
              <a:gd name="connsiteY195" fmla="*/ 2015111 h 2237474"/>
              <a:gd name="connsiteX196" fmla="*/ 2186609 w 12192000"/>
              <a:gd name="connsiteY196" fmla="*/ 2008263 h 2237474"/>
              <a:gd name="connsiteX197" fmla="*/ 2164831 w 12192000"/>
              <a:gd name="connsiteY197" fmla="*/ 2010143 h 2237474"/>
              <a:gd name="connsiteX198" fmla="*/ 2152836 w 12192000"/>
              <a:gd name="connsiteY198" fmla="*/ 2010048 h 2237474"/>
              <a:gd name="connsiteX199" fmla="*/ 2117102 w 12192000"/>
              <a:gd name="connsiteY199" fmla="*/ 2023004 h 2237474"/>
              <a:gd name="connsiteX200" fmla="*/ 2111935 w 12192000"/>
              <a:gd name="connsiteY200" fmla="*/ 2023163 h 2237474"/>
              <a:gd name="connsiteX201" fmla="*/ 2089991 w 12192000"/>
              <a:gd name="connsiteY201" fmla="*/ 2034193 h 2237474"/>
              <a:gd name="connsiteX202" fmla="*/ 2058061 w 12192000"/>
              <a:gd name="connsiteY202" fmla="*/ 2047942 h 2237474"/>
              <a:gd name="connsiteX203" fmla="*/ 2055737 w 12192000"/>
              <a:gd name="connsiteY203" fmla="*/ 2047704 h 2237474"/>
              <a:gd name="connsiteX204" fmla="*/ 2042244 w 12192000"/>
              <a:gd name="connsiteY204" fmla="*/ 2055560 h 2237474"/>
              <a:gd name="connsiteX205" fmla="*/ 1976224 w 12192000"/>
              <a:gd name="connsiteY205" fmla="*/ 2074257 h 2237474"/>
              <a:gd name="connsiteX206" fmla="*/ 1877728 w 12192000"/>
              <a:gd name="connsiteY206" fmla="*/ 2101004 h 2237474"/>
              <a:gd name="connsiteX207" fmla="*/ 1759056 w 12192000"/>
              <a:gd name="connsiteY207" fmla="*/ 2125608 h 2237474"/>
              <a:gd name="connsiteX208" fmla="*/ 1637948 w 12192000"/>
              <a:gd name="connsiteY208" fmla="*/ 2172597 h 2237474"/>
              <a:gd name="connsiteX209" fmla="*/ 1434549 w 12192000"/>
              <a:gd name="connsiteY209" fmla="*/ 2234522 h 2237474"/>
              <a:gd name="connsiteX210" fmla="*/ 1398481 w 12192000"/>
              <a:gd name="connsiteY210" fmla="*/ 2237074 h 2237474"/>
              <a:gd name="connsiteX211" fmla="*/ 1398407 w 12192000"/>
              <a:gd name="connsiteY211" fmla="*/ 2237095 h 2237474"/>
              <a:gd name="connsiteX212" fmla="*/ 1370962 w 12192000"/>
              <a:gd name="connsiteY212" fmla="*/ 2237474 h 2237474"/>
              <a:gd name="connsiteX213" fmla="*/ 1356367 w 12192000"/>
              <a:gd name="connsiteY213" fmla="*/ 2235089 h 2237474"/>
              <a:gd name="connsiteX214" fmla="*/ 1324828 w 12192000"/>
              <a:gd name="connsiteY214" fmla="*/ 2231968 h 2237474"/>
              <a:gd name="connsiteX215" fmla="*/ 1297744 w 12192000"/>
              <a:gd name="connsiteY215" fmla="*/ 2235849 h 2237474"/>
              <a:gd name="connsiteX216" fmla="*/ 1286236 w 12192000"/>
              <a:gd name="connsiteY216" fmla="*/ 2233135 h 2237474"/>
              <a:gd name="connsiteX217" fmla="*/ 1283504 w 12192000"/>
              <a:gd name="connsiteY217" fmla="*/ 2233797 h 2237474"/>
              <a:gd name="connsiteX218" fmla="*/ 1279765 w 12192000"/>
              <a:gd name="connsiteY218" fmla="*/ 2229639 h 2237474"/>
              <a:gd name="connsiteX219" fmla="*/ 1195347 w 12192000"/>
              <a:gd name="connsiteY219" fmla="*/ 2212354 h 2237474"/>
              <a:gd name="connsiteX220" fmla="*/ 970251 w 12192000"/>
              <a:gd name="connsiteY220" fmla="*/ 2221029 h 2237474"/>
              <a:gd name="connsiteX221" fmla="*/ 812914 w 12192000"/>
              <a:gd name="connsiteY221" fmla="*/ 2202752 h 2237474"/>
              <a:gd name="connsiteX222" fmla="*/ 800195 w 12192000"/>
              <a:gd name="connsiteY222" fmla="*/ 2209407 h 2237474"/>
              <a:gd name="connsiteX223" fmla="*/ 784978 w 12192000"/>
              <a:gd name="connsiteY223" fmla="*/ 2212360 h 2237474"/>
              <a:gd name="connsiteX224" fmla="*/ 681987 w 12192000"/>
              <a:gd name="connsiteY224" fmla="*/ 2216757 h 2237474"/>
              <a:gd name="connsiteX225" fmla="*/ 669923 w 12192000"/>
              <a:gd name="connsiteY225" fmla="*/ 2211682 h 2237474"/>
              <a:gd name="connsiteX226" fmla="*/ 648680 w 12192000"/>
              <a:gd name="connsiteY226" fmla="*/ 2206229 h 2237474"/>
              <a:gd name="connsiteX227" fmla="*/ 597225 w 12192000"/>
              <a:gd name="connsiteY227" fmla="*/ 2180999 h 2237474"/>
              <a:gd name="connsiteX228" fmla="*/ 558449 w 12192000"/>
              <a:gd name="connsiteY228" fmla="*/ 2182346 h 2237474"/>
              <a:gd name="connsiteX229" fmla="*/ 550517 w 12192000"/>
              <a:gd name="connsiteY229" fmla="*/ 2182060 h 2237474"/>
              <a:gd name="connsiteX230" fmla="*/ 550309 w 12192000"/>
              <a:gd name="connsiteY230" fmla="*/ 2181825 h 2237474"/>
              <a:gd name="connsiteX231" fmla="*/ 541836 w 12192000"/>
              <a:gd name="connsiteY231" fmla="*/ 2181063 h 2237474"/>
              <a:gd name="connsiteX232" fmla="*/ 536057 w 12192000"/>
              <a:gd name="connsiteY232" fmla="*/ 2181537 h 2237474"/>
              <a:gd name="connsiteX233" fmla="*/ 520671 w 12192000"/>
              <a:gd name="connsiteY233" fmla="*/ 2180980 h 2237474"/>
              <a:gd name="connsiteX234" fmla="*/ 515024 w 12192000"/>
              <a:gd name="connsiteY234" fmla="*/ 2179258 h 2237474"/>
              <a:gd name="connsiteX235" fmla="*/ 512278 w 12192000"/>
              <a:gd name="connsiteY235" fmla="*/ 2176369 h 2237474"/>
              <a:gd name="connsiteX236" fmla="*/ 480419 w 12192000"/>
              <a:gd name="connsiteY236" fmla="*/ 2167807 h 2237474"/>
              <a:gd name="connsiteX237" fmla="*/ 413835 w 12192000"/>
              <a:gd name="connsiteY237" fmla="*/ 2156783 h 2237474"/>
              <a:gd name="connsiteX238" fmla="*/ 376513 w 12192000"/>
              <a:gd name="connsiteY238" fmla="*/ 2154014 h 2237474"/>
              <a:gd name="connsiteX239" fmla="*/ 273386 w 12192000"/>
              <a:gd name="connsiteY239" fmla="*/ 2142551 h 2237474"/>
              <a:gd name="connsiteX240" fmla="*/ 169207 w 12192000"/>
              <a:gd name="connsiteY240" fmla="*/ 2128100 h 2237474"/>
              <a:gd name="connsiteX241" fmla="*/ 93149 w 12192000"/>
              <a:gd name="connsiteY241" fmla="*/ 2105324 h 2237474"/>
              <a:gd name="connsiteX242" fmla="*/ 88109 w 12192000"/>
              <a:gd name="connsiteY242" fmla="*/ 2106704 h 2237474"/>
              <a:gd name="connsiteX243" fmla="*/ 80022 w 12192000"/>
              <a:gd name="connsiteY243" fmla="*/ 2107254 h 2237474"/>
              <a:gd name="connsiteX244" fmla="*/ 79717 w 12192000"/>
              <a:gd name="connsiteY244" fmla="*/ 2107046 h 2237474"/>
              <a:gd name="connsiteX245" fmla="*/ 72352 w 12192000"/>
              <a:gd name="connsiteY245" fmla="*/ 2107991 h 2237474"/>
              <a:gd name="connsiteX246" fmla="*/ 37645 w 12192000"/>
              <a:gd name="connsiteY246" fmla="*/ 2115401 h 2237474"/>
              <a:gd name="connsiteX247" fmla="*/ 4572 w 12192000"/>
              <a:gd name="connsiteY247" fmla="*/ 2111091 h 2237474"/>
              <a:gd name="connsiteX248" fmla="*/ 0 w 12192000"/>
              <a:gd name="connsiteY248" fmla="*/ 2110468 h 223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12192000" h="2237474">
                <a:moveTo>
                  <a:pt x="0" y="0"/>
                </a:moveTo>
                <a:lnTo>
                  <a:pt x="12192000" y="0"/>
                </a:lnTo>
                <a:lnTo>
                  <a:pt x="12192000" y="751299"/>
                </a:lnTo>
                <a:lnTo>
                  <a:pt x="12176759" y="759190"/>
                </a:lnTo>
                <a:cubicBezTo>
                  <a:pt x="12165968" y="763819"/>
                  <a:pt x="12157853" y="765770"/>
                  <a:pt x="12154948" y="762731"/>
                </a:cubicBezTo>
                <a:cubicBezTo>
                  <a:pt x="12116503" y="759396"/>
                  <a:pt x="12073342" y="763579"/>
                  <a:pt x="12047364" y="749662"/>
                </a:cubicBezTo>
                <a:cubicBezTo>
                  <a:pt x="12041261" y="730599"/>
                  <a:pt x="11914319" y="741909"/>
                  <a:pt x="11890686" y="732766"/>
                </a:cubicBezTo>
                <a:cubicBezTo>
                  <a:pt x="11832408" y="747890"/>
                  <a:pt x="11815359" y="777569"/>
                  <a:pt x="11782413" y="769868"/>
                </a:cubicBezTo>
                <a:cubicBezTo>
                  <a:pt x="11760031" y="763594"/>
                  <a:pt x="11675205" y="777151"/>
                  <a:pt x="11649954" y="749628"/>
                </a:cubicBezTo>
                <a:cubicBezTo>
                  <a:pt x="11608286" y="767874"/>
                  <a:pt x="11593031" y="740811"/>
                  <a:pt x="11560424" y="748017"/>
                </a:cubicBezTo>
                <a:cubicBezTo>
                  <a:pt x="11488916" y="747650"/>
                  <a:pt x="11449669" y="773362"/>
                  <a:pt x="11358455" y="747593"/>
                </a:cubicBezTo>
                <a:cubicBezTo>
                  <a:pt x="11316233" y="754756"/>
                  <a:pt x="11256313" y="713012"/>
                  <a:pt x="11165209" y="748852"/>
                </a:cubicBezTo>
                <a:cubicBezTo>
                  <a:pt x="11113345" y="753539"/>
                  <a:pt x="11140250" y="736122"/>
                  <a:pt x="11058755" y="749617"/>
                </a:cubicBezTo>
                <a:cubicBezTo>
                  <a:pt x="11036836" y="722990"/>
                  <a:pt x="10909903" y="759211"/>
                  <a:pt x="10884013" y="760728"/>
                </a:cubicBezTo>
                <a:cubicBezTo>
                  <a:pt x="10864519" y="743356"/>
                  <a:pt x="10853492" y="756172"/>
                  <a:pt x="10834688" y="757726"/>
                </a:cubicBezTo>
                <a:cubicBezTo>
                  <a:pt x="10826871" y="747343"/>
                  <a:pt x="10811086" y="746602"/>
                  <a:pt x="10805004" y="757573"/>
                </a:cubicBezTo>
                <a:cubicBezTo>
                  <a:pt x="10810951" y="784448"/>
                  <a:pt x="10744688" y="759043"/>
                  <a:pt x="10739478" y="776841"/>
                </a:cubicBezTo>
                <a:cubicBezTo>
                  <a:pt x="10678284" y="779408"/>
                  <a:pt x="10540854" y="756546"/>
                  <a:pt x="10458762" y="755400"/>
                </a:cubicBezTo>
                <a:cubicBezTo>
                  <a:pt x="10426976" y="747433"/>
                  <a:pt x="10362961" y="776166"/>
                  <a:pt x="10246919" y="769960"/>
                </a:cubicBezTo>
                <a:cubicBezTo>
                  <a:pt x="10231631" y="763610"/>
                  <a:pt x="10172943" y="749095"/>
                  <a:pt x="10167995" y="760843"/>
                </a:cubicBezTo>
                <a:cubicBezTo>
                  <a:pt x="10131971" y="759999"/>
                  <a:pt x="10021683" y="796978"/>
                  <a:pt x="9997044" y="780129"/>
                </a:cubicBezTo>
                <a:cubicBezTo>
                  <a:pt x="10001018" y="806225"/>
                  <a:pt x="9951331" y="779975"/>
                  <a:pt x="9943887" y="804141"/>
                </a:cubicBezTo>
                <a:lnTo>
                  <a:pt x="9918248" y="816628"/>
                </a:lnTo>
                <a:lnTo>
                  <a:pt x="9836148" y="858312"/>
                </a:lnTo>
                <a:lnTo>
                  <a:pt x="9823800" y="866604"/>
                </a:lnTo>
                <a:lnTo>
                  <a:pt x="9794684" y="864509"/>
                </a:lnTo>
                <a:lnTo>
                  <a:pt x="9778288" y="854362"/>
                </a:lnTo>
                <a:lnTo>
                  <a:pt x="9773886" y="857543"/>
                </a:lnTo>
                <a:cubicBezTo>
                  <a:pt x="9769008" y="863842"/>
                  <a:pt x="9766501" y="867741"/>
                  <a:pt x="9761459" y="862394"/>
                </a:cubicBezTo>
                <a:lnTo>
                  <a:pt x="9705768" y="894610"/>
                </a:lnTo>
                <a:cubicBezTo>
                  <a:pt x="9699860" y="897215"/>
                  <a:pt x="9692576" y="897590"/>
                  <a:pt x="9683005" y="894128"/>
                </a:cubicBezTo>
                <a:cubicBezTo>
                  <a:pt x="9664449" y="898200"/>
                  <a:pt x="9612100" y="914263"/>
                  <a:pt x="9594438" y="919051"/>
                </a:cubicBezTo>
                <a:lnTo>
                  <a:pt x="9577033" y="922857"/>
                </a:lnTo>
                <a:cubicBezTo>
                  <a:pt x="9568659" y="926175"/>
                  <a:pt x="9551353" y="936082"/>
                  <a:pt x="9544189" y="938966"/>
                </a:cubicBezTo>
                <a:cubicBezTo>
                  <a:pt x="9538380" y="940584"/>
                  <a:pt x="9541329" y="937538"/>
                  <a:pt x="9534048" y="940158"/>
                </a:cubicBezTo>
                <a:cubicBezTo>
                  <a:pt x="9533709" y="946069"/>
                  <a:pt x="9530854" y="951684"/>
                  <a:pt x="9500499" y="954680"/>
                </a:cubicBezTo>
                <a:cubicBezTo>
                  <a:pt x="9481230" y="968165"/>
                  <a:pt x="9456325" y="979029"/>
                  <a:pt x="9428195" y="986225"/>
                </a:cubicBezTo>
                <a:cubicBezTo>
                  <a:pt x="9422499" y="981315"/>
                  <a:pt x="9414660" y="991352"/>
                  <a:pt x="9410017" y="993931"/>
                </a:cubicBezTo>
                <a:cubicBezTo>
                  <a:pt x="9408360" y="990327"/>
                  <a:pt x="9395782" y="990863"/>
                  <a:pt x="9392919" y="994656"/>
                </a:cubicBezTo>
                <a:cubicBezTo>
                  <a:pt x="9310581" y="1024474"/>
                  <a:pt x="9345163" y="981210"/>
                  <a:pt x="9301293" y="1011593"/>
                </a:cubicBezTo>
                <a:cubicBezTo>
                  <a:pt x="9292916" y="1014346"/>
                  <a:pt x="9285483" y="1013807"/>
                  <a:pt x="9278619" y="1011878"/>
                </a:cubicBezTo>
                <a:lnTo>
                  <a:pt x="9268019" y="1007442"/>
                </a:lnTo>
                <a:lnTo>
                  <a:pt x="9234662" y="1023056"/>
                </a:lnTo>
                <a:cubicBezTo>
                  <a:pt x="9217868" y="1029197"/>
                  <a:pt x="9199852" y="1034202"/>
                  <a:pt x="9181033" y="1037921"/>
                </a:cubicBezTo>
                <a:cubicBezTo>
                  <a:pt x="9174974" y="1030923"/>
                  <a:pt x="9162516" y="1043719"/>
                  <a:pt x="9155969" y="1046804"/>
                </a:cubicBezTo>
                <a:cubicBezTo>
                  <a:pt x="9154734" y="1041866"/>
                  <a:pt x="9138567" y="1041606"/>
                  <a:pt x="9133985" y="1046450"/>
                </a:cubicBezTo>
                <a:cubicBezTo>
                  <a:pt x="9021681" y="1079910"/>
                  <a:pt x="9076377" y="1024799"/>
                  <a:pt x="9012987" y="1061986"/>
                </a:cubicBezTo>
                <a:lnTo>
                  <a:pt x="8968445" y="1052169"/>
                </a:lnTo>
                <a:lnTo>
                  <a:pt x="8958984" y="1057212"/>
                </a:lnTo>
                <a:cubicBezTo>
                  <a:pt x="8920115" y="1062770"/>
                  <a:pt x="8906181" y="1053838"/>
                  <a:pt x="8886001" y="1067468"/>
                </a:cubicBezTo>
                <a:cubicBezTo>
                  <a:pt x="8847384" y="1050046"/>
                  <a:pt x="8863283" y="1068286"/>
                  <a:pt x="8838610" y="1075091"/>
                </a:cubicBezTo>
                <a:cubicBezTo>
                  <a:pt x="8816007" y="1080079"/>
                  <a:pt x="8773923" y="1092257"/>
                  <a:pt x="8750383" y="1097387"/>
                </a:cubicBezTo>
                <a:cubicBezTo>
                  <a:pt x="8735450" y="1116502"/>
                  <a:pt x="8721220" y="1097372"/>
                  <a:pt x="8697365" y="1105869"/>
                </a:cubicBezTo>
                <a:cubicBezTo>
                  <a:pt x="8687037" y="1113735"/>
                  <a:pt x="8678781" y="1115961"/>
                  <a:pt x="8665605" y="1110791"/>
                </a:cubicBezTo>
                <a:cubicBezTo>
                  <a:pt x="8618410" y="1148662"/>
                  <a:pt x="8633049" y="1116609"/>
                  <a:pt x="8584946" y="1135226"/>
                </a:cubicBezTo>
                <a:cubicBezTo>
                  <a:pt x="8544020" y="1153499"/>
                  <a:pt x="8496232" y="1168229"/>
                  <a:pt x="8460755" y="1203427"/>
                </a:cubicBezTo>
                <a:cubicBezTo>
                  <a:pt x="8454928" y="1212828"/>
                  <a:pt x="8436573" y="1218574"/>
                  <a:pt x="8419755" y="1216260"/>
                </a:cubicBezTo>
                <a:cubicBezTo>
                  <a:pt x="8416861" y="1215863"/>
                  <a:pt x="8414124" y="1215234"/>
                  <a:pt x="8411626" y="1214397"/>
                </a:cubicBezTo>
                <a:cubicBezTo>
                  <a:pt x="8391326" y="1238641"/>
                  <a:pt x="8371389" y="1231045"/>
                  <a:pt x="8363469" y="1246658"/>
                </a:cubicBezTo>
                <a:cubicBezTo>
                  <a:pt x="8322316" y="1258746"/>
                  <a:pt x="8283162" y="1250600"/>
                  <a:pt x="8275497" y="1264396"/>
                </a:cubicBezTo>
                <a:cubicBezTo>
                  <a:pt x="8253233" y="1266996"/>
                  <a:pt x="8218383" y="1257577"/>
                  <a:pt x="8206287" y="1273060"/>
                </a:cubicBezTo>
                <a:cubicBezTo>
                  <a:pt x="8200396" y="1262794"/>
                  <a:pt x="8183827" y="1285000"/>
                  <a:pt x="8168705" y="1279956"/>
                </a:cubicBezTo>
                <a:cubicBezTo>
                  <a:pt x="8157611" y="1275235"/>
                  <a:pt x="8149996" y="1280870"/>
                  <a:pt x="8139997" y="1282713"/>
                </a:cubicBezTo>
                <a:cubicBezTo>
                  <a:pt x="8125566" y="1279776"/>
                  <a:pt x="8084128" y="1294221"/>
                  <a:pt x="8074238" y="1301895"/>
                </a:cubicBezTo>
                <a:cubicBezTo>
                  <a:pt x="8052170" y="1326903"/>
                  <a:pt x="7986951" y="1319381"/>
                  <a:pt x="7968292" y="1338779"/>
                </a:cubicBezTo>
                <a:cubicBezTo>
                  <a:pt x="7960694" y="1342282"/>
                  <a:pt x="7952937" y="1344333"/>
                  <a:pt x="7945122" y="1345477"/>
                </a:cubicBezTo>
                <a:lnTo>
                  <a:pt x="7922771" y="1346645"/>
                </a:lnTo>
                <a:lnTo>
                  <a:pt x="7915461" y="1342919"/>
                </a:lnTo>
                <a:lnTo>
                  <a:pt x="7902328" y="1345865"/>
                </a:lnTo>
                <a:lnTo>
                  <a:pt x="7898322" y="1345689"/>
                </a:lnTo>
                <a:lnTo>
                  <a:pt x="7875879" y="1345646"/>
                </a:lnTo>
                <a:cubicBezTo>
                  <a:pt x="7890672" y="1367295"/>
                  <a:pt x="7816428" y="1353520"/>
                  <a:pt x="7840612" y="1369373"/>
                </a:cubicBezTo>
                <a:cubicBezTo>
                  <a:pt x="7803208" y="1375918"/>
                  <a:pt x="7836041" y="1389289"/>
                  <a:pt x="7786819" y="1378970"/>
                </a:cubicBezTo>
                <a:cubicBezTo>
                  <a:pt x="7732613" y="1405648"/>
                  <a:pt x="7587405" y="1382806"/>
                  <a:pt x="7548172" y="1417460"/>
                </a:cubicBezTo>
                <a:cubicBezTo>
                  <a:pt x="7551327" y="1405830"/>
                  <a:pt x="7499280" y="1470447"/>
                  <a:pt x="7483437" y="1478152"/>
                </a:cubicBezTo>
                <a:cubicBezTo>
                  <a:pt x="7446517" y="1491067"/>
                  <a:pt x="7432754" y="1502351"/>
                  <a:pt x="7377870" y="1523319"/>
                </a:cubicBezTo>
                <a:cubicBezTo>
                  <a:pt x="7324166" y="1536168"/>
                  <a:pt x="7290459" y="1563749"/>
                  <a:pt x="7230737" y="1562633"/>
                </a:cubicBezTo>
                <a:cubicBezTo>
                  <a:pt x="7229794" y="1566487"/>
                  <a:pt x="7227568" y="1569908"/>
                  <a:pt x="7224458" y="1573008"/>
                </a:cubicBezTo>
                <a:lnTo>
                  <a:pt x="7213486" y="1580987"/>
                </a:lnTo>
                <a:lnTo>
                  <a:pt x="7210972" y="1580856"/>
                </a:lnTo>
                <a:lnTo>
                  <a:pt x="7183121" y="1595162"/>
                </a:lnTo>
                <a:lnTo>
                  <a:pt x="7164601" y="1606490"/>
                </a:lnTo>
                <a:lnTo>
                  <a:pt x="7159286" y="1606850"/>
                </a:lnTo>
                <a:cubicBezTo>
                  <a:pt x="7150961" y="1609262"/>
                  <a:pt x="7125743" y="1618162"/>
                  <a:pt x="7114651" y="1620959"/>
                </a:cubicBezTo>
                <a:cubicBezTo>
                  <a:pt x="7109310" y="1606138"/>
                  <a:pt x="7106695" y="1617324"/>
                  <a:pt x="7092727" y="1623628"/>
                </a:cubicBezTo>
                <a:cubicBezTo>
                  <a:pt x="7081313" y="1602012"/>
                  <a:pt x="7049394" y="1627301"/>
                  <a:pt x="7031309" y="1619451"/>
                </a:cubicBezTo>
                <a:cubicBezTo>
                  <a:pt x="7021305" y="1624569"/>
                  <a:pt x="7010515" y="1629587"/>
                  <a:pt x="6999084" y="1634317"/>
                </a:cubicBezTo>
                <a:lnTo>
                  <a:pt x="6992107" y="1636860"/>
                </a:lnTo>
                <a:lnTo>
                  <a:pt x="6991765" y="1636725"/>
                </a:lnTo>
                <a:cubicBezTo>
                  <a:pt x="6989813" y="1636884"/>
                  <a:pt x="6987353" y="1637572"/>
                  <a:pt x="6983996" y="1639040"/>
                </a:cubicBezTo>
                <a:lnTo>
                  <a:pt x="6979383" y="1641496"/>
                </a:lnTo>
                <a:lnTo>
                  <a:pt x="6900177" y="1636016"/>
                </a:lnTo>
                <a:cubicBezTo>
                  <a:pt x="6859708" y="1641136"/>
                  <a:pt x="6829973" y="1628753"/>
                  <a:pt x="6795372" y="1644845"/>
                </a:cubicBezTo>
                <a:cubicBezTo>
                  <a:pt x="6757466" y="1649571"/>
                  <a:pt x="6723150" y="1647290"/>
                  <a:pt x="6692251" y="1656357"/>
                </a:cubicBezTo>
                <a:cubicBezTo>
                  <a:pt x="6678032" y="1652894"/>
                  <a:pt x="6665282" y="1652445"/>
                  <a:pt x="6655235" y="1661869"/>
                </a:cubicBezTo>
                <a:cubicBezTo>
                  <a:pt x="6619334" y="1664040"/>
                  <a:pt x="6608179" y="1654034"/>
                  <a:pt x="6587857" y="1665769"/>
                </a:cubicBezTo>
                <a:lnTo>
                  <a:pt x="6554894" y="1664428"/>
                </a:lnTo>
                <a:lnTo>
                  <a:pt x="6551579" y="1662213"/>
                </a:lnTo>
                <a:lnTo>
                  <a:pt x="6545693" y="1661776"/>
                </a:lnTo>
                <a:lnTo>
                  <a:pt x="6530561" y="1664619"/>
                </a:lnTo>
                <a:lnTo>
                  <a:pt x="6525028" y="1666354"/>
                </a:lnTo>
                <a:cubicBezTo>
                  <a:pt x="6521154" y="1667301"/>
                  <a:pt x="6518510" y="1667613"/>
                  <a:pt x="6516595" y="1667475"/>
                </a:cubicBezTo>
                <a:lnTo>
                  <a:pt x="6516340" y="1667291"/>
                </a:lnTo>
                <a:lnTo>
                  <a:pt x="6508541" y="1668757"/>
                </a:lnTo>
                <a:cubicBezTo>
                  <a:pt x="6495493" y="1671715"/>
                  <a:pt x="6482908" y="1675051"/>
                  <a:pt x="6471012" y="1678604"/>
                </a:cubicBezTo>
                <a:cubicBezTo>
                  <a:pt x="6457809" y="1668164"/>
                  <a:pt x="6415506" y="1688334"/>
                  <a:pt x="6415265" y="1665317"/>
                </a:cubicBezTo>
                <a:cubicBezTo>
                  <a:pt x="6399063" y="1669446"/>
                  <a:pt x="6391173" y="1680085"/>
                  <a:pt x="6393343" y="1664672"/>
                </a:cubicBezTo>
                <a:lnTo>
                  <a:pt x="6380457" y="1662376"/>
                </a:lnTo>
                <a:lnTo>
                  <a:pt x="6280959" y="1689329"/>
                </a:lnTo>
                <a:lnTo>
                  <a:pt x="6266765" y="1695560"/>
                </a:lnTo>
                <a:cubicBezTo>
                  <a:pt x="6262331" y="1698152"/>
                  <a:pt x="6258580" y="1701192"/>
                  <a:pt x="6255823" y="1704850"/>
                </a:cubicBezTo>
                <a:cubicBezTo>
                  <a:pt x="6200184" y="1694834"/>
                  <a:pt x="6155082" y="1716996"/>
                  <a:pt x="6098321" y="1721646"/>
                </a:cubicBezTo>
                <a:cubicBezTo>
                  <a:pt x="6036511" y="1734126"/>
                  <a:pt x="5902526" y="1770074"/>
                  <a:pt x="5880652" y="1779643"/>
                </a:cubicBezTo>
                <a:cubicBezTo>
                  <a:pt x="5862008" y="1784877"/>
                  <a:pt x="5777344" y="1786304"/>
                  <a:pt x="5785959" y="1775307"/>
                </a:cubicBezTo>
                <a:cubicBezTo>
                  <a:pt x="5732223" y="1803618"/>
                  <a:pt x="5707481" y="1784706"/>
                  <a:pt x="5643534" y="1802919"/>
                </a:cubicBezTo>
                <a:lnTo>
                  <a:pt x="5518799" y="1818312"/>
                </a:lnTo>
                <a:lnTo>
                  <a:pt x="5505014" y="1819259"/>
                </a:lnTo>
                <a:lnTo>
                  <a:pt x="5499949" y="1814490"/>
                </a:lnTo>
                <a:lnTo>
                  <a:pt x="5453307" y="1815450"/>
                </a:lnTo>
                <a:cubicBezTo>
                  <a:pt x="5433075" y="1827706"/>
                  <a:pt x="5395563" y="1821122"/>
                  <a:pt x="5364192" y="1826074"/>
                </a:cubicBezTo>
                <a:lnTo>
                  <a:pt x="5350380" y="1830891"/>
                </a:lnTo>
                <a:lnTo>
                  <a:pt x="5259633" y="1837160"/>
                </a:lnTo>
                <a:lnTo>
                  <a:pt x="5197513" y="1844718"/>
                </a:lnTo>
                <a:lnTo>
                  <a:pt x="5184170" y="1849402"/>
                </a:lnTo>
                <a:lnTo>
                  <a:pt x="5168852" y="1844846"/>
                </a:lnTo>
                <a:cubicBezTo>
                  <a:pt x="5166986" y="1843561"/>
                  <a:pt x="5165478" y="1842127"/>
                  <a:pt x="5164370" y="1840597"/>
                </a:cubicBezTo>
                <a:lnTo>
                  <a:pt x="5114927" y="1847827"/>
                </a:lnTo>
                <a:lnTo>
                  <a:pt x="5108970" y="1847935"/>
                </a:lnTo>
                <a:lnTo>
                  <a:pt x="5067961" y="1845917"/>
                </a:lnTo>
                <a:lnTo>
                  <a:pt x="5007075" y="1838626"/>
                </a:lnTo>
                <a:cubicBezTo>
                  <a:pt x="4987003" y="1833546"/>
                  <a:pt x="4969259" y="1814096"/>
                  <a:pt x="4944087" y="1823332"/>
                </a:cubicBezTo>
                <a:cubicBezTo>
                  <a:pt x="4949882" y="1812650"/>
                  <a:pt x="4914396" y="1826154"/>
                  <a:pt x="4907662" y="1816900"/>
                </a:cubicBezTo>
                <a:cubicBezTo>
                  <a:pt x="4903760" y="1809237"/>
                  <a:pt x="4892087" y="1811549"/>
                  <a:pt x="4882386" y="1809844"/>
                </a:cubicBezTo>
                <a:cubicBezTo>
                  <a:pt x="4874062" y="1802609"/>
                  <a:pt x="4826962" y="1801349"/>
                  <a:pt x="4811440" y="1804655"/>
                </a:cubicBezTo>
                <a:cubicBezTo>
                  <a:pt x="4768806" y="1818748"/>
                  <a:pt x="4725356" y="1790961"/>
                  <a:pt x="4691075" y="1801389"/>
                </a:cubicBezTo>
                <a:cubicBezTo>
                  <a:pt x="4663743" y="1799478"/>
                  <a:pt x="4655044" y="1795479"/>
                  <a:pt x="4647449" y="1793181"/>
                </a:cubicBezTo>
                <a:lnTo>
                  <a:pt x="4645504" y="1787606"/>
                </a:lnTo>
                <a:lnTo>
                  <a:pt x="4632229" y="1785815"/>
                </a:lnTo>
                <a:lnTo>
                  <a:pt x="4629273" y="1784355"/>
                </a:lnTo>
                <a:cubicBezTo>
                  <a:pt x="4623639" y="1781544"/>
                  <a:pt x="4617950" y="1778917"/>
                  <a:pt x="4611738" y="1776964"/>
                </a:cubicBezTo>
                <a:cubicBezTo>
                  <a:pt x="4601379" y="1800272"/>
                  <a:pt x="4557197" y="1764196"/>
                  <a:pt x="4560070" y="1785640"/>
                </a:cubicBezTo>
                <a:lnTo>
                  <a:pt x="4536503" y="1785334"/>
                </a:lnTo>
                <a:lnTo>
                  <a:pt x="4513724" y="1791996"/>
                </a:lnTo>
                <a:lnTo>
                  <a:pt x="4501513" y="1799835"/>
                </a:lnTo>
                <a:lnTo>
                  <a:pt x="4459076" y="1813003"/>
                </a:lnTo>
                <a:lnTo>
                  <a:pt x="4459810" y="1797886"/>
                </a:lnTo>
                <a:lnTo>
                  <a:pt x="4379064" y="1817177"/>
                </a:lnTo>
                <a:lnTo>
                  <a:pt x="4319209" y="1834833"/>
                </a:lnTo>
                <a:lnTo>
                  <a:pt x="4306907" y="1841641"/>
                </a:lnTo>
                <a:lnTo>
                  <a:pt x="4290981" y="1839677"/>
                </a:lnTo>
                <a:cubicBezTo>
                  <a:pt x="4288909" y="1838717"/>
                  <a:pt x="4287163" y="1837555"/>
                  <a:pt x="4285792" y="1836231"/>
                </a:cubicBezTo>
                <a:lnTo>
                  <a:pt x="4238372" y="1851480"/>
                </a:lnTo>
                <a:lnTo>
                  <a:pt x="4232517" y="1852567"/>
                </a:lnTo>
                <a:lnTo>
                  <a:pt x="4191732" y="1857328"/>
                </a:lnTo>
                <a:lnTo>
                  <a:pt x="4065532" y="1855477"/>
                </a:lnTo>
                <a:cubicBezTo>
                  <a:pt x="4069305" y="1844009"/>
                  <a:pt x="4036780" y="1863138"/>
                  <a:pt x="4028460" y="1855137"/>
                </a:cubicBezTo>
                <a:cubicBezTo>
                  <a:pt x="4023224" y="1848238"/>
                  <a:pt x="4012138" y="1852433"/>
                  <a:pt x="4002267" y="1852352"/>
                </a:cubicBezTo>
                <a:cubicBezTo>
                  <a:pt x="3992749" y="1846600"/>
                  <a:pt x="3946095" y="1853107"/>
                  <a:pt x="3931396" y="1858915"/>
                </a:cubicBezTo>
                <a:cubicBezTo>
                  <a:pt x="3891932" y="1879798"/>
                  <a:pt x="3844059" y="1859600"/>
                  <a:pt x="3812162" y="1875501"/>
                </a:cubicBezTo>
                <a:cubicBezTo>
                  <a:pt x="3784875" y="1878116"/>
                  <a:pt x="3775574" y="1875612"/>
                  <a:pt x="3767672" y="1874600"/>
                </a:cubicBezTo>
                <a:lnTo>
                  <a:pt x="3764741" y="1869433"/>
                </a:lnTo>
                <a:lnTo>
                  <a:pt x="3751332" y="1869854"/>
                </a:lnTo>
                <a:lnTo>
                  <a:pt x="3748155" y="1868903"/>
                </a:lnTo>
                <a:cubicBezTo>
                  <a:pt x="3742091" y="1867062"/>
                  <a:pt x="3736007" y="1865414"/>
                  <a:pt x="3729530" y="1864513"/>
                </a:cubicBezTo>
                <a:cubicBezTo>
                  <a:pt x="3723549" y="1889158"/>
                  <a:pt x="3673453" y="1860919"/>
                  <a:pt x="3680177" y="1881552"/>
                </a:cubicBezTo>
                <a:cubicBezTo>
                  <a:pt x="3643549" y="1880892"/>
                  <a:pt x="3599470" y="1913398"/>
                  <a:pt x="3567259" y="1893482"/>
                </a:cubicBezTo>
                <a:cubicBezTo>
                  <a:pt x="3512865" y="1897927"/>
                  <a:pt x="3463644" y="1898121"/>
                  <a:pt x="3405770" y="1904591"/>
                </a:cubicBezTo>
                <a:cubicBezTo>
                  <a:pt x="3361027" y="1917619"/>
                  <a:pt x="3312439" y="1902759"/>
                  <a:pt x="3280097" y="1919610"/>
                </a:cubicBezTo>
                <a:cubicBezTo>
                  <a:pt x="3228353" y="1917339"/>
                  <a:pt x="3163854" y="1927961"/>
                  <a:pt x="3123424" y="1952930"/>
                </a:cubicBezTo>
                <a:cubicBezTo>
                  <a:pt x="3067921" y="1955455"/>
                  <a:pt x="3058626" y="1970554"/>
                  <a:pt x="3009910" y="1957866"/>
                </a:cubicBezTo>
                <a:cubicBezTo>
                  <a:pt x="3005875" y="1961558"/>
                  <a:pt x="3001138" y="1964570"/>
                  <a:pt x="2995934" y="1967085"/>
                </a:cubicBezTo>
                <a:lnTo>
                  <a:pt x="2980071" y="1972988"/>
                </a:lnTo>
                <a:lnTo>
                  <a:pt x="2978094" y="1972369"/>
                </a:lnTo>
                <a:lnTo>
                  <a:pt x="2942858" y="1981367"/>
                </a:lnTo>
                <a:lnTo>
                  <a:pt x="2875436" y="1996977"/>
                </a:lnTo>
                <a:lnTo>
                  <a:pt x="2874892" y="1996085"/>
                </a:lnTo>
                <a:cubicBezTo>
                  <a:pt x="2872808" y="1994277"/>
                  <a:pt x="2869648" y="1993306"/>
                  <a:pt x="2864145" y="1994061"/>
                </a:cubicBezTo>
                <a:cubicBezTo>
                  <a:pt x="2872218" y="1978115"/>
                  <a:pt x="2860603" y="1988862"/>
                  <a:pt x="2843662" y="1992498"/>
                </a:cubicBezTo>
                <a:cubicBezTo>
                  <a:pt x="2852423" y="1968542"/>
                  <a:pt x="2804535" y="1987804"/>
                  <a:pt x="2796128" y="1976403"/>
                </a:cubicBezTo>
                <a:cubicBezTo>
                  <a:pt x="2783487" y="1979614"/>
                  <a:pt x="2770278" y="1982573"/>
                  <a:pt x="2756784" y="1985116"/>
                </a:cubicBezTo>
                <a:lnTo>
                  <a:pt x="2748833" y="1986323"/>
                </a:lnTo>
                <a:cubicBezTo>
                  <a:pt x="2748775" y="1986256"/>
                  <a:pt x="2748719" y="1986188"/>
                  <a:pt x="2748661" y="1986122"/>
                </a:cubicBezTo>
                <a:cubicBezTo>
                  <a:pt x="2746906" y="1985902"/>
                  <a:pt x="2744280" y="1986117"/>
                  <a:pt x="2740251" y="1986946"/>
                </a:cubicBezTo>
                <a:lnTo>
                  <a:pt x="2718916" y="1990867"/>
                </a:lnTo>
                <a:lnTo>
                  <a:pt x="2713522" y="1990173"/>
                </a:lnTo>
                <a:lnTo>
                  <a:pt x="2680597" y="1984996"/>
                </a:lnTo>
                <a:cubicBezTo>
                  <a:pt x="2658416" y="1985461"/>
                  <a:pt x="2612251" y="1988312"/>
                  <a:pt x="2578178" y="1990531"/>
                </a:cubicBezTo>
                <a:cubicBezTo>
                  <a:pt x="2545413" y="1998704"/>
                  <a:pt x="2513846" y="1994934"/>
                  <a:pt x="2476147" y="1998305"/>
                </a:cubicBezTo>
                <a:cubicBezTo>
                  <a:pt x="2437134" y="2013637"/>
                  <a:pt x="2413847" y="1999542"/>
                  <a:pt x="2373568" y="2003219"/>
                </a:cubicBezTo>
                <a:cubicBezTo>
                  <a:pt x="2341422" y="2024631"/>
                  <a:pt x="2342856" y="1992997"/>
                  <a:pt x="2321399" y="1989467"/>
                </a:cubicBezTo>
                <a:lnTo>
                  <a:pt x="2315525" y="1989708"/>
                </a:lnTo>
                <a:lnTo>
                  <a:pt x="2300792" y="1994290"/>
                </a:lnTo>
                <a:lnTo>
                  <a:pt x="2295469" y="1996659"/>
                </a:lnTo>
                <a:cubicBezTo>
                  <a:pt x="2291722" y="1998049"/>
                  <a:pt x="2289127" y="1998665"/>
                  <a:pt x="2287219" y="1998750"/>
                </a:cubicBezTo>
                <a:lnTo>
                  <a:pt x="2286948" y="1998596"/>
                </a:lnTo>
                <a:lnTo>
                  <a:pt x="2243069" y="2015111"/>
                </a:lnTo>
                <a:cubicBezTo>
                  <a:pt x="2229030" y="2006206"/>
                  <a:pt x="2188966" y="2031217"/>
                  <a:pt x="2186609" y="2008263"/>
                </a:cubicBezTo>
                <a:cubicBezTo>
                  <a:pt x="2170936" y="2014251"/>
                  <a:pt x="2164097" y="2025782"/>
                  <a:pt x="2164831" y="2010143"/>
                </a:cubicBezTo>
                <a:cubicBezTo>
                  <a:pt x="2159536" y="2011705"/>
                  <a:pt x="2155830" y="2011340"/>
                  <a:pt x="2152836" y="2010048"/>
                </a:cubicBezTo>
                <a:lnTo>
                  <a:pt x="2117102" y="2023004"/>
                </a:lnTo>
                <a:lnTo>
                  <a:pt x="2111935" y="2023163"/>
                </a:lnTo>
                <a:lnTo>
                  <a:pt x="2089991" y="2034193"/>
                </a:lnTo>
                <a:lnTo>
                  <a:pt x="2058061" y="2047942"/>
                </a:lnTo>
                <a:lnTo>
                  <a:pt x="2055737" y="2047704"/>
                </a:lnTo>
                <a:lnTo>
                  <a:pt x="2042244" y="2055560"/>
                </a:lnTo>
                <a:cubicBezTo>
                  <a:pt x="2038090" y="2058656"/>
                  <a:pt x="1978623" y="2070285"/>
                  <a:pt x="1976224" y="2074257"/>
                </a:cubicBezTo>
                <a:cubicBezTo>
                  <a:pt x="1920172" y="2070662"/>
                  <a:pt x="1933546" y="2089824"/>
                  <a:pt x="1877728" y="2101004"/>
                </a:cubicBezTo>
                <a:cubicBezTo>
                  <a:pt x="1839146" y="2101989"/>
                  <a:pt x="1818769" y="2108983"/>
                  <a:pt x="1759056" y="2125608"/>
                </a:cubicBezTo>
                <a:cubicBezTo>
                  <a:pt x="1719091" y="2137539"/>
                  <a:pt x="1691494" y="2161097"/>
                  <a:pt x="1637948" y="2172597"/>
                </a:cubicBezTo>
                <a:cubicBezTo>
                  <a:pt x="1587306" y="2207053"/>
                  <a:pt x="1496241" y="2208973"/>
                  <a:pt x="1434549" y="2234522"/>
                </a:cubicBezTo>
                <a:cubicBezTo>
                  <a:pt x="1402655" y="2224964"/>
                  <a:pt x="1409212" y="2231152"/>
                  <a:pt x="1398481" y="2237074"/>
                </a:cubicBezTo>
                <a:cubicBezTo>
                  <a:pt x="1398456" y="2237082"/>
                  <a:pt x="1398432" y="2237089"/>
                  <a:pt x="1398407" y="2237095"/>
                </a:cubicBezTo>
                <a:lnTo>
                  <a:pt x="1370962" y="2237474"/>
                </a:lnTo>
                <a:lnTo>
                  <a:pt x="1356367" y="2235089"/>
                </a:lnTo>
                <a:cubicBezTo>
                  <a:pt x="1346056" y="2233320"/>
                  <a:pt x="1335986" y="2231930"/>
                  <a:pt x="1324828" y="2231968"/>
                </a:cubicBezTo>
                <a:lnTo>
                  <a:pt x="1297744" y="2235849"/>
                </a:lnTo>
                <a:lnTo>
                  <a:pt x="1286236" y="2233135"/>
                </a:lnTo>
                <a:lnTo>
                  <a:pt x="1283504" y="2233797"/>
                </a:lnTo>
                <a:lnTo>
                  <a:pt x="1279765" y="2229639"/>
                </a:lnTo>
                <a:cubicBezTo>
                  <a:pt x="1260110" y="2221111"/>
                  <a:pt x="1209850" y="2211602"/>
                  <a:pt x="1195347" y="2212354"/>
                </a:cubicBezTo>
                <a:cubicBezTo>
                  <a:pt x="1171903" y="2216875"/>
                  <a:pt x="1033292" y="2222456"/>
                  <a:pt x="970251" y="2221029"/>
                </a:cubicBezTo>
                <a:cubicBezTo>
                  <a:pt x="913858" y="2213074"/>
                  <a:pt x="864984" y="2224767"/>
                  <a:pt x="812914" y="2202752"/>
                </a:cubicBezTo>
                <a:cubicBezTo>
                  <a:pt x="809419" y="2205714"/>
                  <a:pt x="805091" y="2207855"/>
                  <a:pt x="800195" y="2209407"/>
                </a:cubicBezTo>
                <a:lnTo>
                  <a:pt x="784978" y="2212360"/>
                </a:lnTo>
                <a:lnTo>
                  <a:pt x="681987" y="2216757"/>
                </a:lnTo>
                <a:lnTo>
                  <a:pt x="669923" y="2211682"/>
                </a:lnTo>
                <a:cubicBezTo>
                  <a:pt x="675432" y="2197125"/>
                  <a:pt x="665394" y="2205767"/>
                  <a:pt x="648680" y="2206229"/>
                </a:cubicBezTo>
                <a:cubicBezTo>
                  <a:pt x="653511" y="2183723"/>
                  <a:pt x="607806" y="2194090"/>
                  <a:pt x="597225" y="2180999"/>
                </a:cubicBezTo>
                <a:cubicBezTo>
                  <a:pt x="584838" y="2181847"/>
                  <a:pt x="571827" y="2182333"/>
                  <a:pt x="558449" y="2182346"/>
                </a:cubicBezTo>
                <a:lnTo>
                  <a:pt x="550517" y="2182060"/>
                </a:lnTo>
                <a:lnTo>
                  <a:pt x="550309" y="2181825"/>
                </a:lnTo>
                <a:cubicBezTo>
                  <a:pt x="548471" y="2181269"/>
                  <a:pt x="545824" y="2180990"/>
                  <a:pt x="541836" y="2181063"/>
                </a:cubicBezTo>
                <a:lnTo>
                  <a:pt x="536057" y="2181537"/>
                </a:lnTo>
                <a:lnTo>
                  <a:pt x="520671" y="2180980"/>
                </a:lnTo>
                <a:lnTo>
                  <a:pt x="515024" y="2179258"/>
                </a:lnTo>
                <a:lnTo>
                  <a:pt x="512278" y="2176369"/>
                </a:lnTo>
                <a:lnTo>
                  <a:pt x="480419" y="2167807"/>
                </a:lnTo>
                <a:cubicBezTo>
                  <a:pt x="458012" y="2174781"/>
                  <a:pt x="449332" y="2162566"/>
                  <a:pt x="413835" y="2156783"/>
                </a:cubicBezTo>
                <a:cubicBezTo>
                  <a:pt x="401959" y="2163765"/>
                  <a:pt x="389622" y="2160522"/>
                  <a:pt x="376513" y="2154014"/>
                </a:cubicBezTo>
                <a:cubicBezTo>
                  <a:pt x="344376" y="2156059"/>
                  <a:pt x="311403" y="2146283"/>
                  <a:pt x="273386" y="2142551"/>
                </a:cubicBezTo>
                <a:cubicBezTo>
                  <a:pt x="236093" y="2150634"/>
                  <a:pt x="209811" y="2132011"/>
                  <a:pt x="169207" y="2128100"/>
                </a:cubicBezTo>
                <a:lnTo>
                  <a:pt x="93149" y="2105324"/>
                </a:lnTo>
                <a:lnTo>
                  <a:pt x="88109" y="2106704"/>
                </a:lnTo>
                <a:cubicBezTo>
                  <a:pt x="84511" y="2107398"/>
                  <a:pt x="81960" y="2107528"/>
                  <a:pt x="80022" y="2107254"/>
                </a:cubicBezTo>
                <a:lnTo>
                  <a:pt x="79717" y="2107046"/>
                </a:lnTo>
                <a:lnTo>
                  <a:pt x="72352" y="2107991"/>
                </a:lnTo>
                <a:cubicBezTo>
                  <a:pt x="60160" y="2110089"/>
                  <a:pt x="48530" y="2112610"/>
                  <a:pt x="37645" y="2115401"/>
                </a:cubicBezTo>
                <a:cubicBezTo>
                  <a:pt x="29688" y="2109582"/>
                  <a:pt x="16534" y="2111084"/>
                  <a:pt x="4572" y="2111091"/>
                </a:cubicBezTo>
                <a:lnTo>
                  <a:pt x="0" y="2110468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90D96-EEC2-6EBE-CD8B-6691083A4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7" y="741082"/>
            <a:ext cx="9274512" cy="949606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Hat Trick Awards</a:t>
            </a:r>
          </a:p>
        </p:txBody>
      </p:sp>
      <p:sp>
        <p:nvSpPr>
          <p:cNvPr id="1036" name="Freeform: Shape 1035">
            <a:extLst>
              <a:ext uri="{FF2B5EF4-FFF2-40B4-BE49-F238E27FC236}">
                <a16:creationId xmlns:a16="http://schemas.microsoft.com/office/drawing/2014/main" id="{3501A971-CEBD-4E4B-8529-3BB4F4100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60460" y="6189260"/>
            <a:ext cx="7831541" cy="668740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0B71B94-5A6B-DE49-1685-A697646B3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322" y="2507146"/>
            <a:ext cx="2739441" cy="401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868680" eaLnBrk="0" fontAlgn="base" hangingPunct="0">
              <a:spcBef>
                <a:spcPts val="570"/>
              </a:spcBef>
              <a:spcAft>
                <a:spcPts val="570"/>
              </a:spcAft>
            </a:pPr>
            <a:r>
              <a:rPr lang="en-US" altLang="en-US" sz="171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Kate Black, 10U</a:t>
            </a:r>
          </a:p>
          <a:p>
            <a:pPr defTabSz="868680" eaLnBrk="0" fontAlgn="base" hangingPunct="0">
              <a:spcBef>
                <a:spcPts val="570"/>
              </a:spcBef>
              <a:spcAft>
                <a:spcPts val="570"/>
              </a:spcAft>
            </a:pPr>
            <a:r>
              <a:rPr lang="en-US" altLang="en-US" sz="171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Ryan </a:t>
            </a:r>
            <a:r>
              <a:rPr lang="en-US" altLang="en-US" sz="171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Brigden</a:t>
            </a:r>
            <a:r>
              <a:rPr lang="en-US" altLang="en-US" sz="171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, SQ</a:t>
            </a:r>
          </a:p>
          <a:p>
            <a:pPr defTabSz="868680" eaLnBrk="0" fontAlgn="base" hangingPunct="0">
              <a:spcBef>
                <a:spcPts val="570"/>
              </a:spcBef>
              <a:spcAft>
                <a:spcPts val="570"/>
              </a:spcAft>
            </a:pPr>
            <a:r>
              <a:rPr lang="en-US" altLang="en-US" sz="171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Dylan </a:t>
            </a:r>
            <a:r>
              <a:rPr lang="en-US" altLang="en-US" sz="171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Buboltz</a:t>
            </a:r>
            <a:r>
              <a:rPr lang="en-US" altLang="en-US" sz="171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, PW</a:t>
            </a:r>
          </a:p>
          <a:p>
            <a:pPr defTabSz="868680" eaLnBrk="0" fontAlgn="base" hangingPunct="0">
              <a:spcBef>
                <a:spcPts val="570"/>
              </a:spcBef>
              <a:spcAft>
                <a:spcPts val="570"/>
              </a:spcAft>
            </a:pPr>
            <a:r>
              <a:rPr lang="en-US" altLang="en-US" sz="171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Levi </a:t>
            </a:r>
            <a:r>
              <a:rPr lang="en-US" altLang="en-US" sz="171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Buboltz</a:t>
            </a:r>
            <a:r>
              <a:rPr lang="en-US" altLang="en-US" sz="171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, SQ</a:t>
            </a:r>
          </a:p>
          <a:p>
            <a:pPr defTabSz="868680" eaLnBrk="0" fontAlgn="base" hangingPunct="0">
              <a:spcBef>
                <a:spcPts val="570"/>
              </a:spcBef>
              <a:spcAft>
                <a:spcPts val="570"/>
              </a:spcAft>
            </a:pPr>
            <a:r>
              <a:rPr lang="en-US" altLang="en-US" sz="171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Grady Campbell, Bantam</a:t>
            </a:r>
          </a:p>
          <a:p>
            <a:pPr defTabSz="868680" eaLnBrk="0" fontAlgn="base" hangingPunct="0">
              <a:spcBef>
                <a:spcPts val="570"/>
              </a:spcBef>
              <a:spcAft>
                <a:spcPts val="570"/>
              </a:spcAft>
            </a:pPr>
            <a:r>
              <a:rPr lang="en-US" altLang="en-US" sz="171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Brooks </a:t>
            </a:r>
            <a:r>
              <a:rPr lang="en-US" altLang="en-US" sz="171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Dettman</a:t>
            </a:r>
            <a:r>
              <a:rPr lang="en-US" altLang="en-US" sz="171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, PW</a:t>
            </a:r>
          </a:p>
          <a:p>
            <a:pPr defTabSz="868680" eaLnBrk="0" fontAlgn="base" hangingPunct="0">
              <a:spcBef>
                <a:spcPts val="570"/>
              </a:spcBef>
              <a:spcAft>
                <a:spcPts val="570"/>
              </a:spcAft>
            </a:pPr>
            <a:r>
              <a:rPr lang="en-US" altLang="en-US" sz="171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Nathaniel </a:t>
            </a:r>
            <a:r>
              <a:rPr lang="en-US" altLang="en-US" sz="171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DuFrene</a:t>
            </a:r>
            <a:r>
              <a:rPr lang="en-US" altLang="en-US" sz="171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, SQ</a:t>
            </a:r>
          </a:p>
          <a:p>
            <a:pPr defTabSz="868680" eaLnBrk="0" fontAlgn="base" hangingPunct="0">
              <a:spcBef>
                <a:spcPts val="570"/>
              </a:spcBef>
              <a:spcAft>
                <a:spcPts val="570"/>
              </a:spcAft>
            </a:pPr>
            <a:r>
              <a:rPr lang="en-US" altLang="en-US" sz="171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Emma </a:t>
            </a:r>
            <a:r>
              <a:rPr lang="en-US" altLang="en-US" sz="171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Engelsmeier</a:t>
            </a:r>
            <a:r>
              <a:rPr lang="en-US" altLang="en-US" sz="171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, 12U</a:t>
            </a:r>
          </a:p>
          <a:p>
            <a:pPr defTabSz="868680" eaLnBrk="0" fontAlgn="base" hangingPunct="0">
              <a:spcBef>
                <a:spcPts val="570"/>
              </a:spcBef>
              <a:spcAft>
                <a:spcPts val="570"/>
              </a:spcAft>
            </a:pPr>
            <a:r>
              <a:rPr lang="en-US" altLang="en-US" sz="1710" dirty="0">
                <a:latin typeface="Arial" panose="020B0604020202020204" pitchFamily="34" charset="0"/>
              </a:rPr>
              <a:t>Elle Haglund, 12U</a:t>
            </a:r>
          </a:p>
          <a:p>
            <a:pPr defTabSz="868680" eaLnBrk="0" fontAlgn="base" hangingPunct="0">
              <a:spcBef>
                <a:spcPts val="570"/>
              </a:spcBef>
              <a:spcAft>
                <a:spcPts val="570"/>
              </a:spcAft>
            </a:pPr>
            <a:endParaRPr lang="en-US" altLang="en-US" sz="171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7" name="Picture 3" descr="Image result for Hockey Ref Clip Art">
            <a:extLst>
              <a:ext uri="{FF2B5EF4-FFF2-40B4-BE49-F238E27FC236}">
                <a16:creationId xmlns:a16="http://schemas.microsoft.com/office/drawing/2014/main" id="{95D3BF3E-BD3F-DA00-1B73-B18AE389E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892" y="1209663"/>
            <a:ext cx="1369054" cy="153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63228CCA-95CA-0450-2DD9-1C5F9B0A8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425" y="2507146"/>
            <a:ext cx="2872379" cy="358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indent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defTabSz="868680">
              <a:spcBef>
                <a:spcPts val="570"/>
              </a:spcBef>
              <a:spcAft>
                <a:spcPts val="570"/>
              </a:spcAft>
            </a:pPr>
            <a:r>
              <a:rPr lang="en-US" altLang="en-US" sz="171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Luke </a:t>
            </a:r>
            <a:r>
              <a:rPr lang="en-US" altLang="en-US" sz="171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Hagstrom</a:t>
            </a:r>
            <a:r>
              <a:rPr lang="en-US" altLang="en-US" sz="171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, SQ</a:t>
            </a:r>
          </a:p>
          <a:p>
            <a:pPr defTabSz="868680" eaLnBrk="0" fontAlgn="base" hangingPunct="0">
              <a:spcBef>
                <a:spcPts val="570"/>
              </a:spcBef>
              <a:spcAft>
                <a:spcPts val="570"/>
              </a:spcAft>
            </a:pPr>
            <a:r>
              <a:rPr lang="en-US" altLang="en-US" sz="1710" dirty="0">
                <a:latin typeface="Arial" panose="020B0604020202020204" pitchFamily="34" charset="0"/>
              </a:rPr>
              <a:t>Jack </a:t>
            </a:r>
            <a:r>
              <a:rPr lang="en-US" altLang="en-US" sz="1710" dirty="0" err="1">
                <a:latin typeface="Arial" panose="020B0604020202020204" pitchFamily="34" charset="0"/>
              </a:rPr>
              <a:t>Hantge</a:t>
            </a:r>
            <a:r>
              <a:rPr lang="en-US" altLang="en-US" sz="1710" dirty="0">
                <a:latin typeface="Arial" panose="020B0604020202020204" pitchFamily="34" charset="0"/>
              </a:rPr>
              <a:t>, Bantam</a:t>
            </a:r>
            <a:endParaRPr lang="en-US" altLang="en-US" sz="171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defTabSz="868680" eaLnBrk="0" fontAlgn="base" hangingPunct="0">
              <a:spcBef>
                <a:spcPts val="570"/>
              </a:spcBef>
              <a:spcAft>
                <a:spcPts val="570"/>
              </a:spcAft>
            </a:pPr>
            <a:r>
              <a:rPr lang="en-US" altLang="en-US" sz="171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Claire Katzenmeyer, 12U</a:t>
            </a:r>
          </a:p>
          <a:p>
            <a:pPr defTabSz="868680" eaLnBrk="0" fontAlgn="base" hangingPunct="0">
              <a:spcBef>
                <a:spcPts val="570"/>
              </a:spcBef>
              <a:spcAft>
                <a:spcPts val="570"/>
              </a:spcAft>
            </a:pPr>
            <a:r>
              <a:rPr lang="en-US" altLang="en-US" sz="171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Sydney Katzenmeyer, 12U</a:t>
            </a:r>
          </a:p>
          <a:p>
            <a:pPr defTabSz="868680">
              <a:spcBef>
                <a:spcPts val="570"/>
              </a:spcBef>
              <a:spcAft>
                <a:spcPts val="570"/>
              </a:spcAft>
            </a:pPr>
            <a:r>
              <a:rPr kumimoji="0" lang="en-US" altLang="en-US" sz="171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Jayla Maurer, 12U</a:t>
            </a:r>
          </a:p>
          <a:p>
            <a:pPr defTabSz="868680">
              <a:spcBef>
                <a:spcPts val="570"/>
              </a:spcBef>
              <a:spcAft>
                <a:spcPts val="570"/>
              </a:spcAft>
            </a:pPr>
            <a:r>
              <a:rPr kumimoji="0" lang="en-US" altLang="en-US" sz="171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Aubrey </a:t>
            </a:r>
            <a:r>
              <a:rPr kumimoji="0" lang="en-US" altLang="en-US" sz="171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Mickolichek</a:t>
            </a:r>
            <a:r>
              <a:rPr kumimoji="0" lang="en-US" altLang="en-US" sz="171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, 12U</a:t>
            </a:r>
          </a:p>
          <a:p>
            <a:pPr defTabSz="868680">
              <a:spcBef>
                <a:spcPts val="570"/>
              </a:spcBef>
              <a:spcAft>
                <a:spcPts val="570"/>
              </a:spcAft>
            </a:pPr>
            <a:r>
              <a:rPr kumimoji="0" lang="en-US" altLang="en-US" sz="171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Montgomery </a:t>
            </a:r>
            <a:r>
              <a:rPr kumimoji="0" lang="en-US" altLang="en-US" sz="171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Mirra</a:t>
            </a:r>
            <a:r>
              <a:rPr kumimoji="0" lang="en-US" altLang="en-US" sz="171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, SQ</a:t>
            </a:r>
          </a:p>
          <a:p>
            <a:pPr defTabSz="868680">
              <a:spcBef>
                <a:spcPts val="570"/>
              </a:spcBef>
              <a:spcAft>
                <a:spcPts val="570"/>
              </a:spcAft>
            </a:pPr>
            <a:r>
              <a:rPr kumimoji="0" lang="en-US" altLang="en-US" sz="171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Mason Orwoll, SQ</a:t>
            </a:r>
          </a:p>
          <a:p>
            <a:pPr defTabSz="868680">
              <a:spcBef>
                <a:spcPts val="570"/>
              </a:spcBef>
              <a:spcAft>
                <a:spcPts val="570"/>
              </a:spcAft>
            </a:pPr>
            <a:r>
              <a:rPr lang="en-US" altLang="en-US" sz="1600" dirty="0"/>
              <a:t>Kolton </a:t>
            </a:r>
            <a:r>
              <a:rPr lang="en-US" altLang="en-US" sz="1600" dirty="0" err="1"/>
              <a:t>Plombon</a:t>
            </a:r>
            <a:r>
              <a:rPr lang="en-US" altLang="en-US" sz="1600" dirty="0"/>
              <a:t>, Bantam</a:t>
            </a:r>
            <a:endParaRPr kumimoji="0" lang="en-US" altLang="en-US" sz="171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3" descr="Image result for Hockey Ref Clip Art">
            <a:extLst>
              <a:ext uri="{FF2B5EF4-FFF2-40B4-BE49-F238E27FC236}">
                <a16:creationId xmlns:a16="http://schemas.microsoft.com/office/drawing/2014/main" id="{24D284D3-3D16-0D64-41CA-49171DC6E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892" y="2917900"/>
            <a:ext cx="1369054" cy="153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Image result for Hockey Ref Clip Art">
            <a:extLst>
              <a:ext uri="{FF2B5EF4-FFF2-40B4-BE49-F238E27FC236}">
                <a16:creationId xmlns:a16="http://schemas.microsoft.com/office/drawing/2014/main" id="{78BF5631-F87D-EF59-0B97-C3A6D9369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892" y="4626137"/>
            <a:ext cx="1369054" cy="153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4ECB56-ED17-69F7-6B84-6384201214B8}"/>
              </a:ext>
            </a:extLst>
          </p:cNvPr>
          <p:cNvSpPr txBox="1"/>
          <p:nvPr/>
        </p:nvSpPr>
        <p:spPr>
          <a:xfrm>
            <a:off x="6138914" y="2507146"/>
            <a:ext cx="2872379" cy="318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indent="0" defTabSz="868680" eaLnBrk="0" fontAlgn="base" hangingPunct="0">
              <a:lnSpc>
                <a:spcPct val="100000"/>
              </a:lnSpc>
              <a:spcBef>
                <a:spcPts val="570"/>
              </a:spcBef>
              <a:spcAft>
                <a:spcPts val="570"/>
              </a:spcAft>
              <a:buFont typeface="Arial" panose="020B0604020202020204" pitchFamily="34" charset="0"/>
              <a:buNone/>
              <a:defRPr kumimoji="0" sz="171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en-US" dirty="0"/>
              <a:t>Kaden </a:t>
            </a:r>
            <a:r>
              <a:rPr lang="en-US" altLang="en-US" dirty="0" err="1"/>
              <a:t>Schantzen</a:t>
            </a:r>
            <a:r>
              <a:rPr lang="en-US" altLang="en-US" dirty="0"/>
              <a:t>, PW</a:t>
            </a:r>
          </a:p>
          <a:p>
            <a:r>
              <a:rPr lang="en-US" altLang="en-US" dirty="0"/>
              <a:t>Kendall </a:t>
            </a:r>
            <a:r>
              <a:rPr lang="en-US" altLang="en-US" dirty="0" err="1"/>
              <a:t>Schantzen</a:t>
            </a:r>
            <a:r>
              <a:rPr lang="en-US" altLang="en-US" dirty="0"/>
              <a:t>, 10U</a:t>
            </a:r>
          </a:p>
          <a:p>
            <a:r>
              <a:rPr lang="en-US" altLang="en-US" dirty="0"/>
              <a:t>Anna Schmalz, 12U</a:t>
            </a:r>
          </a:p>
          <a:p>
            <a:r>
              <a:rPr lang="en-US" altLang="en-US" dirty="0"/>
              <a:t>Owen </a:t>
            </a:r>
            <a:r>
              <a:rPr lang="en-US" altLang="en-US" dirty="0" err="1"/>
              <a:t>Simantel</a:t>
            </a:r>
            <a:r>
              <a:rPr lang="en-US" altLang="en-US" dirty="0"/>
              <a:t>, SQ</a:t>
            </a:r>
          </a:p>
          <a:p>
            <a:r>
              <a:rPr lang="en-US" altLang="en-US" dirty="0"/>
              <a:t>Ryker Struthers, SQ</a:t>
            </a:r>
          </a:p>
          <a:p>
            <a:r>
              <a:rPr lang="en-US" altLang="en-US" dirty="0"/>
              <a:t>Jones </a:t>
            </a:r>
            <a:r>
              <a:rPr lang="en-US" altLang="en-US" dirty="0" err="1"/>
              <a:t>Thode</a:t>
            </a:r>
            <a:r>
              <a:rPr lang="en-US" altLang="en-US" dirty="0"/>
              <a:t>, PW</a:t>
            </a:r>
          </a:p>
          <a:p>
            <a:r>
              <a:rPr lang="en-US" altLang="en-US" dirty="0"/>
              <a:t>Charlie </a:t>
            </a:r>
            <a:r>
              <a:rPr lang="en-US" altLang="en-US" dirty="0" err="1"/>
              <a:t>Wacek</a:t>
            </a:r>
            <a:r>
              <a:rPr lang="en-US" altLang="en-US" dirty="0"/>
              <a:t>, Bantam</a:t>
            </a:r>
          </a:p>
          <a:p>
            <a:r>
              <a:rPr kumimoji="0" lang="en-US" altLang="en-US" sz="171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Kyrin</a:t>
            </a:r>
            <a:r>
              <a:rPr kumimoji="0" lang="en-US" altLang="en-US" sz="171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71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Yerks</a:t>
            </a:r>
            <a:r>
              <a:rPr kumimoji="0" lang="en-US" altLang="en-US" sz="171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, SQ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94939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5" name="Rectangle 3094">
            <a:extLst>
              <a:ext uri="{FF2B5EF4-FFF2-40B4-BE49-F238E27FC236}">
                <a16:creationId xmlns:a16="http://schemas.microsoft.com/office/drawing/2014/main" id="{6897DEB4-4A88-4293-A935-9B25506C1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7" name="Freeform: Shape 3096">
            <a:extLst>
              <a:ext uri="{FF2B5EF4-FFF2-40B4-BE49-F238E27FC236}">
                <a16:creationId xmlns:a16="http://schemas.microsoft.com/office/drawing/2014/main" id="{FBE42BC3-6707-4CBF-9386-048B994A4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886" y="0"/>
            <a:ext cx="7538114" cy="6858000"/>
          </a:xfrm>
          <a:custGeom>
            <a:avLst/>
            <a:gdLst>
              <a:gd name="connsiteX0" fmla="*/ 366246 w 7538114"/>
              <a:gd name="connsiteY0" fmla="*/ 0 h 6858000"/>
              <a:gd name="connsiteX1" fmla="*/ 2830292 w 7538114"/>
              <a:gd name="connsiteY1" fmla="*/ 0 h 6858000"/>
              <a:gd name="connsiteX2" fmla="*/ 3903260 w 7538114"/>
              <a:gd name="connsiteY2" fmla="*/ 0 h 6858000"/>
              <a:gd name="connsiteX3" fmla="*/ 4597266 w 7538114"/>
              <a:gd name="connsiteY3" fmla="*/ 0 h 6858000"/>
              <a:gd name="connsiteX4" fmla="*/ 7192370 w 7538114"/>
              <a:gd name="connsiteY4" fmla="*/ 0 h 6858000"/>
              <a:gd name="connsiteX5" fmla="*/ 7538114 w 7538114"/>
              <a:gd name="connsiteY5" fmla="*/ 0 h 6858000"/>
              <a:gd name="connsiteX6" fmla="*/ 7538114 w 7538114"/>
              <a:gd name="connsiteY6" fmla="*/ 6858000 h 6858000"/>
              <a:gd name="connsiteX7" fmla="*/ 7192370 w 7538114"/>
              <a:gd name="connsiteY7" fmla="*/ 6858000 h 6858000"/>
              <a:gd name="connsiteX8" fmla="*/ 4597266 w 7538114"/>
              <a:gd name="connsiteY8" fmla="*/ 6858000 h 6858000"/>
              <a:gd name="connsiteX9" fmla="*/ 3903260 w 7538114"/>
              <a:gd name="connsiteY9" fmla="*/ 6858000 h 6858000"/>
              <a:gd name="connsiteX10" fmla="*/ 2830292 w 7538114"/>
              <a:gd name="connsiteY10" fmla="*/ 6858000 h 6858000"/>
              <a:gd name="connsiteX11" fmla="*/ 170314 w 7538114"/>
              <a:gd name="connsiteY11" fmla="*/ 6858000 h 6858000"/>
              <a:gd name="connsiteX12" fmla="*/ 170341 w 7538114"/>
              <a:gd name="connsiteY12" fmla="*/ 6857759 h 6858000"/>
              <a:gd name="connsiteX13" fmla="*/ 173485 w 7538114"/>
              <a:gd name="connsiteY13" fmla="*/ 6852129 h 6858000"/>
              <a:gd name="connsiteX14" fmla="*/ 167544 w 7538114"/>
              <a:gd name="connsiteY14" fmla="*/ 6830335 h 6858000"/>
              <a:gd name="connsiteX15" fmla="*/ 163472 w 7538114"/>
              <a:gd name="connsiteY15" fmla="*/ 6796707 h 6858000"/>
              <a:gd name="connsiteX16" fmla="*/ 160535 w 7538114"/>
              <a:gd name="connsiteY16" fmla="*/ 6780725 h 6858000"/>
              <a:gd name="connsiteX17" fmla="*/ 162318 w 7538114"/>
              <a:gd name="connsiteY17" fmla="*/ 6767829 h 6858000"/>
              <a:gd name="connsiteX18" fmla="*/ 162771 w 7538114"/>
              <a:gd name="connsiteY18" fmla="*/ 6694444 h 6858000"/>
              <a:gd name="connsiteX19" fmla="*/ 165604 w 7538114"/>
              <a:gd name="connsiteY19" fmla="*/ 6677569 h 6858000"/>
              <a:gd name="connsiteX20" fmla="*/ 171255 w 7538114"/>
              <a:gd name="connsiteY20" fmla="*/ 6669571 h 6858000"/>
              <a:gd name="connsiteX21" fmla="*/ 169240 w 7538114"/>
              <a:gd name="connsiteY21" fmla="*/ 6663304 h 6858000"/>
              <a:gd name="connsiteX22" fmla="*/ 169039 w 7538114"/>
              <a:gd name="connsiteY22" fmla="*/ 6618916 h 6858000"/>
              <a:gd name="connsiteX23" fmla="*/ 168392 w 7538114"/>
              <a:gd name="connsiteY23" fmla="*/ 6589960 h 6858000"/>
              <a:gd name="connsiteX24" fmla="*/ 160636 w 7538114"/>
              <a:gd name="connsiteY24" fmla="*/ 6588200 h 6858000"/>
              <a:gd name="connsiteX25" fmla="*/ 157872 w 7538114"/>
              <a:gd name="connsiteY25" fmla="*/ 6562416 h 6858000"/>
              <a:gd name="connsiteX26" fmla="*/ 162851 w 7538114"/>
              <a:gd name="connsiteY26" fmla="*/ 6534939 h 6858000"/>
              <a:gd name="connsiteX27" fmla="*/ 162153 w 7538114"/>
              <a:gd name="connsiteY27" fmla="*/ 6502552 h 6858000"/>
              <a:gd name="connsiteX28" fmla="*/ 161821 w 7538114"/>
              <a:gd name="connsiteY28" fmla="*/ 6483172 h 6858000"/>
              <a:gd name="connsiteX29" fmla="*/ 154586 w 7538114"/>
              <a:gd name="connsiteY29" fmla="*/ 6432309 h 6858000"/>
              <a:gd name="connsiteX30" fmla="*/ 127078 w 7538114"/>
              <a:gd name="connsiteY30" fmla="*/ 6349783 h 6858000"/>
              <a:gd name="connsiteX31" fmla="*/ 123181 w 7538114"/>
              <a:gd name="connsiteY31" fmla="*/ 6323872 h 6858000"/>
              <a:gd name="connsiteX32" fmla="*/ 124767 w 7538114"/>
              <a:gd name="connsiteY32" fmla="*/ 6319343 h 6858000"/>
              <a:gd name="connsiteX33" fmla="*/ 108246 w 7538114"/>
              <a:gd name="connsiteY33" fmla="*/ 6190348 h 6858000"/>
              <a:gd name="connsiteX34" fmla="*/ 107279 w 7538114"/>
              <a:gd name="connsiteY34" fmla="*/ 6167269 h 6858000"/>
              <a:gd name="connsiteX35" fmla="*/ 107883 w 7538114"/>
              <a:gd name="connsiteY35" fmla="*/ 6149986 h 6858000"/>
              <a:gd name="connsiteX36" fmla="*/ 102380 w 7538114"/>
              <a:gd name="connsiteY36" fmla="*/ 6108622 h 6858000"/>
              <a:gd name="connsiteX37" fmla="*/ 90314 w 7538114"/>
              <a:gd name="connsiteY37" fmla="*/ 6041155 h 6858000"/>
              <a:gd name="connsiteX38" fmla="*/ 88409 w 7538114"/>
              <a:gd name="connsiteY38" fmla="*/ 6026587 h 6858000"/>
              <a:gd name="connsiteX39" fmla="*/ 89403 w 7538114"/>
              <a:gd name="connsiteY39" fmla="*/ 6013265 h 6858000"/>
              <a:gd name="connsiteX40" fmla="*/ 91927 w 7538114"/>
              <a:gd name="connsiteY40" fmla="*/ 6009478 h 6858000"/>
              <a:gd name="connsiteX41" fmla="*/ 91302 w 7538114"/>
              <a:gd name="connsiteY41" fmla="*/ 6001336 h 6858000"/>
              <a:gd name="connsiteX42" fmla="*/ 91687 w 7538114"/>
              <a:gd name="connsiteY42" fmla="*/ 5999003 h 6858000"/>
              <a:gd name="connsiteX43" fmla="*/ 93336 w 7538114"/>
              <a:gd name="connsiteY43" fmla="*/ 5985795 h 6858000"/>
              <a:gd name="connsiteX44" fmla="*/ 83190 w 7538114"/>
              <a:gd name="connsiteY44" fmla="*/ 5961758 h 6858000"/>
              <a:gd name="connsiteX45" fmla="*/ 81952 w 7538114"/>
              <a:gd name="connsiteY45" fmla="*/ 5928761 h 6858000"/>
              <a:gd name="connsiteX46" fmla="*/ 67420 w 7538114"/>
              <a:gd name="connsiteY46" fmla="*/ 5787247 h 6858000"/>
              <a:gd name="connsiteX47" fmla="*/ 50760 w 7538114"/>
              <a:gd name="connsiteY47" fmla="*/ 5710700 h 6858000"/>
              <a:gd name="connsiteX48" fmla="*/ 42956 w 7538114"/>
              <a:gd name="connsiteY48" fmla="*/ 5641754 h 6858000"/>
              <a:gd name="connsiteX49" fmla="*/ 29695 w 7538114"/>
              <a:gd name="connsiteY49" fmla="*/ 5602326 h 6858000"/>
              <a:gd name="connsiteX50" fmla="*/ 18841 w 7538114"/>
              <a:gd name="connsiteY50" fmla="*/ 5570885 h 6858000"/>
              <a:gd name="connsiteX51" fmla="*/ 9977 w 7538114"/>
              <a:gd name="connsiteY51" fmla="*/ 5543492 h 6858000"/>
              <a:gd name="connsiteX52" fmla="*/ 5255 w 7538114"/>
              <a:gd name="connsiteY52" fmla="*/ 5531024 h 6858000"/>
              <a:gd name="connsiteX53" fmla="*/ 5447 w 7538114"/>
              <a:gd name="connsiteY53" fmla="*/ 5527845 h 6858000"/>
              <a:gd name="connsiteX54" fmla="*/ 0 w 7538114"/>
              <a:gd name="connsiteY54" fmla="*/ 5507724 h 6858000"/>
              <a:gd name="connsiteX55" fmla="*/ 435 w 7538114"/>
              <a:gd name="connsiteY55" fmla="*/ 5507045 h 6858000"/>
              <a:gd name="connsiteX56" fmla="*/ 1128 w 7538114"/>
              <a:gd name="connsiteY56" fmla="*/ 5499619 h 6858000"/>
              <a:gd name="connsiteX57" fmla="*/ 1291 w 7538114"/>
              <a:gd name="connsiteY57" fmla="*/ 5486342 h 6858000"/>
              <a:gd name="connsiteX58" fmla="*/ 7976 w 7538114"/>
              <a:gd name="connsiteY58" fmla="*/ 5450755 h 6858000"/>
              <a:gd name="connsiteX59" fmla="*/ 2355 w 7538114"/>
              <a:gd name="connsiteY59" fmla="*/ 5429732 h 6858000"/>
              <a:gd name="connsiteX60" fmla="*/ 1499 w 7538114"/>
              <a:gd name="connsiteY60" fmla="*/ 5370432 h 6858000"/>
              <a:gd name="connsiteX61" fmla="*/ 11483 w 7538114"/>
              <a:gd name="connsiteY61" fmla="*/ 5308330 h 6858000"/>
              <a:gd name="connsiteX62" fmla="*/ 12793 w 7538114"/>
              <a:gd name="connsiteY62" fmla="*/ 5246026 h 6858000"/>
              <a:gd name="connsiteX63" fmla="*/ 12525 w 7538114"/>
              <a:gd name="connsiteY63" fmla="*/ 5223468 h 6858000"/>
              <a:gd name="connsiteX64" fmla="*/ 15322 w 7538114"/>
              <a:gd name="connsiteY64" fmla="*/ 5183258 h 6858000"/>
              <a:gd name="connsiteX65" fmla="*/ 18633 w 7538114"/>
              <a:gd name="connsiteY65" fmla="*/ 5164842 h 6858000"/>
              <a:gd name="connsiteX66" fmla="*/ 18428 w 7538114"/>
              <a:gd name="connsiteY66" fmla="*/ 5164034 h 6858000"/>
              <a:gd name="connsiteX67" fmla="*/ 19854 w 7538114"/>
              <a:gd name="connsiteY67" fmla="*/ 5162388 h 6858000"/>
              <a:gd name="connsiteX68" fmla="*/ 20514 w 7538114"/>
              <a:gd name="connsiteY68" fmla="*/ 5158981 h 6858000"/>
              <a:gd name="connsiteX69" fmla="*/ 20089 w 7538114"/>
              <a:gd name="connsiteY69" fmla="*/ 5149681 h 6858000"/>
              <a:gd name="connsiteX70" fmla="*/ 19561 w 7538114"/>
              <a:gd name="connsiteY70" fmla="*/ 5146183 h 6858000"/>
              <a:gd name="connsiteX71" fmla="*/ 19571 w 7538114"/>
              <a:gd name="connsiteY71" fmla="*/ 5141065 h 6858000"/>
              <a:gd name="connsiteX72" fmla="*/ 19690 w 7538114"/>
              <a:gd name="connsiteY72" fmla="*/ 5140937 h 6858000"/>
              <a:gd name="connsiteX73" fmla="*/ 19471 w 7538114"/>
              <a:gd name="connsiteY73" fmla="*/ 5136144 h 6858000"/>
              <a:gd name="connsiteX74" fmla="*/ 16918 w 7538114"/>
              <a:gd name="connsiteY74" fmla="*/ 5112689 h 6858000"/>
              <a:gd name="connsiteX75" fmla="*/ 28071 w 7538114"/>
              <a:gd name="connsiteY75" fmla="*/ 5081696 h 6858000"/>
              <a:gd name="connsiteX76" fmla="*/ 30005 w 7538114"/>
              <a:gd name="connsiteY76" fmla="*/ 5068879 h 6858000"/>
              <a:gd name="connsiteX77" fmla="*/ 31661 w 7538114"/>
              <a:gd name="connsiteY77" fmla="*/ 5062033 h 6858000"/>
              <a:gd name="connsiteX78" fmla="*/ 32169 w 7538114"/>
              <a:gd name="connsiteY78" fmla="*/ 5061608 h 6858000"/>
              <a:gd name="connsiteX79" fmla="*/ 27436 w 7538114"/>
              <a:gd name="connsiteY79" fmla="*/ 5021480 h 6858000"/>
              <a:gd name="connsiteX80" fmla="*/ 26614 w 7538114"/>
              <a:gd name="connsiteY80" fmla="*/ 5013906 h 6858000"/>
              <a:gd name="connsiteX81" fmla="*/ 25056 w 7538114"/>
              <a:gd name="connsiteY81" fmla="*/ 5011767 h 6858000"/>
              <a:gd name="connsiteX82" fmla="*/ 24513 w 7538114"/>
              <a:gd name="connsiteY82" fmla="*/ 5000592 h 6858000"/>
              <a:gd name="connsiteX83" fmla="*/ 24951 w 7538114"/>
              <a:gd name="connsiteY83" fmla="*/ 4999307 h 6858000"/>
              <a:gd name="connsiteX84" fmla="*/ 22644 w 7538114"/>
              <a:gd name="connsiteY84" fmla="*/ 4990090 h 6858000"/>
              <a:gd name="connsiteX85" fmla="*/ 18465 w 7538114"/>
              <a:gd name="connsiteY85" fmla="*/ 4982366 h 6858000"/>
              <a:gd name="connsiteX86" fmla="*/ 20888 w 7538114"/>
              <a:gd name="connsiteY86" fmla="*/ 4887310 h 6858000"/>
              <a:gd name="connsiteX87" fmla="*/ 15781 w 7538114"/>
              <a:gd name="connsiteY87" fmla="*/ 4807298 h 6858000"/>
              <a:gd name="connsiteX88" fmla="*/ 19649 w 7538114"/>
              <a:gd name="connsiteY88" fmla="*/ 4779990 h 6858000"/>
              <a:gd name="connsiteX89" fmla="*/ 21858 w 7538114"/>
              <a:gd name="connsiteY89" fmla="*/ 4664237 h 6858000"/>
              <a:gd name="connsiteX90" fmla="*/ 13583 w 7538114"/>
              <a:gd name="connsiteY90" fmla="*/ 4598607 h 6858000"/>
              <a:gd name="connsiteX91" fmla="*/ 7118 w 7538114"/>
              <a:gd name="connsiteY91" fmla="*/ 4546768 h 6858000"/>
              <a:gd name="connsiteX92" fmla="*/ 14555 w 7538114"/>
              <a:gd name="connsiteY92" fmla="*/ 4522182 h 6858000"/>
              <a:gd name="connsiteX93" fmla="*/ 17290 w 7538114"/>
              <a:gd name="connsiteY93" fmla="*/ 4509768 h 6858000"/>
              <a:gd name="connsiteX94" fmla="*/ 17421 w 7538114"/>
              <a:gd name="connsiteY94" fmla="*/ 4494586 h 6858000"/>
              <a:gd name="connsiteX95" fmla="*/ 18193 w 7538114"/>
              <a:gd name="connsiteY95" fmla="*/ 4440649 h 6858000"/>
              <a:gd name="connsiteX96" fmla="*/ 16616 w 7538114"/>
              <a:gd name="connsiteY96" fmla="*/ 4431853 h 6858000"/>
              <a:gd name="connsiteX97" fmla="*/ 19246 w 7538114"/>
              <a:gd name="connsiteY97" fmla="*/ 4403141 h 6858000"/>
              <a:gd name="connsiteX98" fmla="*/ 19623 w 7538114"/>
              <a:gd name="connsiteY98" fmla="*/ 4356631 h 6858000"/>
              <a:gd name="connsiteX99" fmla="*/ 20293 w 7538114"/>
              <a:gd name="connsiteY99" fmla="*/ 4339937 h 6858000"/>
              <a:gd name="connsiteX100" fmla="*/ 18752 w 7538114"/>
              <a:gd name="connsiteY100" fmla="*/ 4331435 h 6858000"/>
              <a:gd name="connsiteX101" fmla="*/ 24901 w 7538114"/>
              <a:gd name="connsiteY101" fmla="*/ 4320990 h 6858000"/>
              <a:gd name="connsiteX102" fmla="*/ 23734 w 7538114"/>
              <a:gd name="connsiteY102" fmla="*/ 4309111 h 6858000"/>
              <a:gd name="connsiteX103" fmla="*/ 29040 w 7538114"/>
              <a:gd name="connsiteY103" fmla="*/ 4263489 h 6858000"/>
              <a:gd name="connsiteX104" fmla="*/ 29429 w 7538114"/>
              <a:gd name="connsiteY104" fmla="*/ 4258775 h 6858000"/>
              <a:gd name="connsiteX105" fmla="*/ 33702 w 7538114"/>
              <a:gd name="connsiteY105" fmla="*/ 4248512 h 6858000"/>
              <a:gd name="connsiteX106" fmla="*/ 37356 w 7538114"/>
              <a:gd name="connsiteY106" fmla="*/ 4228644 h 6858000"/>
              <a:gd name="connsiteX107" fmla="*/ 50107 w 7538114"/>
              <a:gd name="connsiteY107" fmla="*/ 4193665 h 6858000"/>
              <a:gd name="connsiteX108" fmla="*/ 56192 w 7538114"/>
              <a:gd name="connsiteY108" fmla="*/ 4173105 h 6858000"/>
              <a:gd name="connsiteX109" fmla="*/ 61800 w 7538114"/>
              <a:gd name="connsiteY109" fmla="*/ 4159194 h 6858000"/>
              <a:gd name="connsiteX110" fmla="*/ 69720 w 7538114"/>
              <a:gd name="connsiteY110" fmla="*/ 4118135 h 6858000"/>
              <a:gd name="connsiteX111" fmla="*/ 80190 w 7538114"/>
              <a:gd name="connsiteY111" fmla="*/ 4047713 h 6858000"/>
              <a:gd name="connsiteX112" fmla="*/ 96666 w 7538114"/>
              <a:gd name="connsiteY112" fmla="*/ 3980780 h 6858000"/>
              <a:gd name="connsiteX113" fmla="*/ 107651 w 7538114"/>
              <a:gd name="connsiteY113" fmla="*/ 3941872 h 6858000"/>
              <a:gd name="connsiteX114" fmla="*/ 118444 w 7538114"/>
              <a:gd name="connsiteY114" fmla="*/ 3897465 h 6858000"/>
              <a:gd name="connsiteX115" fmla="*/ 134545 w 7538114"/>
              <a:gd name="connsiteY115" fmla="*/ 3811132 h 6858000"/>
              <a:gd name="connsiteX116" fmla="*/ 145381 w 7538114"/>
              <a:gd name="connsiteY116" fmla="*/ 3746540 h 6858000"/>
              <a:gd name="connsiteX117" fmla="*/ 146587 w 7538114"/>
              <a:gd name="connsiteY117" fmla="*/ 3670275 h 6858000"/>
              <a:gd name="connsiteX118" fmla="*/ 165690 w 7538114"/>
              <a:gd name="connsiteY118" fmla="*/ 3580981 h 6858000"/>
              <a:gd name="connsiteX119" fmla="*/ 163175 w 7538114"/>
              <a:gd name="connsiteY119" fmla="*/ 3570960 h 6858000"/>
              <a:gd name="connsiteX120" fmla="*/ 162665 w 7538114"/>
              <a:gd name="connsiteY120" fmla="*/ 3560693 h 6858000"/>
              <a:gd name="connsiteX121" fmla="*/ 163299 w 7538114"/>
              <a:gd name="connsiteY121" fmla="*/ 3559743 h 6858000"/>
              <a:gd name="connsiteX122" fmla="*/ 164777 w 7538114"/>
              <a:gd name="connsiteY122" fmla="*/ 3548721 h 6858000"/>
              <a:gd name="connsiteX123" fmla="*/ 163708 w 7538114"/>
              <a:gd name="connsiteY123" fmla="*/ 3545693 h 6858000"/>
              <a:gd name="connsiteX124" fmla="*/ 164286 w 7538114"/>
              <a:gd name="connsiteY124" fmla="*/ 3537938 h 6858000"/>
              <a:gd name="connsiteX125" fmla="*/ 164247 w 7538114"/>
              <a:gd name="connsiteY125" fmla="*/ 3522141 h 6858000"/>
              <a:gd name="connsiteX126" fmla="*/ 165343 w 7538114"/>
              <a:gd name="connsiteY126" fmla="*/ 3519672 h 6858000"/>
              <a:gd name="connsiteX127" fmla="*/ 167001 w 7538114"/>
              <a:gd name="connsiteY127" fmla="*/ 3496604 h 6858000"/>
              <a:gd name="connsiteX128" fmla="*/ 167547 w 7538114"/>
              <a:gd name="connsiteY128" fmla="*/ 3496517 h 6858000"/>
              <a:gd name="connsiteX129" fmla="*/ 170301 w 7538114"/>
              <a:gd name="connsiteY129" fmla="*/ 3491023 h 6858000"/>
              <a:gd name="connsiteX130" fmla="*/ 174371 w 7538114"/>
              <a:gd name="connsiteY130" fmla="*/ 3479998 h 6858000"/>
              <a:gd name="connsiteX131" fmla="*/ 190228 w 7538114"/>
              <a:gd name="connsiteY131" fmla="*/ 3457434 h 6858000"/>
              <a:gd name="connsiteX132" fmla="*/ 192016 w 7538114"/>
              <a:gd name="connsiteY132" fmla="*/ 3433411 h 6858000"/>
              <a:gd name="connsiteX133" fmla="*/ 192663 w 7538114"/>
              <a:gd name="connsiteY133" fmla="*/ 3428691 h 6858000"/>
              <a:gd name="connsiteX134" fmla="*/ 192793 w 7538114"/>
              <a:gd name="connsiteY134" fmla="*/ 3428643 h 6858000"/>
              <a:gd name="connsiteX135" fmla="*/ 193710 w 7538114"/>
              <a:gd name="connsiteY135" fmla="*/ 3423760 h 6858000"/>
              <a:gd name="connsiteX136" fmla="*/ 193839 w 7538114"/>
              <a:gd name="connsiteY136" fmla="*/ 3420085 h 6858000"/>
              <a:gd name="connsiteX137" fmla="*/ 195094 w 7538114"/>
              <a:gd name="connsiteY137" fmla="*/ 3410930 h 6858000"/>
              <a:gd name="connsiteX138" fmla="*/ 196311 w 7538114"/>
              <a:gd name="connsiteY138" fmla="*/ 3408092 h 6858000"/>
              <a:gd name="connsiteX139" fmla="*/ 197928 w 7538114"/>
              <a:gd name="connsiteY139" fmla="*/ 3407419 h 6858000"/>
              <a:gd name="connsiteX140" fmla="*/ 197881 w 7538114"/>
              <a:gd name="connsiteY140" fmla="*/ 3406520 h 6858000"/>
              <a:gd name="connsiteX141" fmla="*/ 204222 w 7538114"/>
              <a:gd name="connsiteY141" fmla="*/ 3391015 h 6858000"/>
              <a:gd name="connsiteX142" fmla="*/ 213950 w 7538114"/>
              <a:gd name="connsiteY142" fmla="*/ 3354361 h 6858000"/>
              <a:gd name="connsiteX143" fmla="*/ 217699 w 7538114"/>
              <a:gd name="connsiteY143" fmla="*/ 3332639 h 6858000"/>
              <a:gd name="connsiteX144" fmla="*/ 229963 w 7538114"/>
              <a:gd name="connsiteY144" fmla="*/ 3273935 h 6858000"/>
              <a:gd name="connsiteX145" fmla="*/ 243785 w 7538114"/>
              <a:gd name="connsiteY145" fmla="*/ 3215621 h 6858000"/>
              <a:gd name="connsiteX146" fmla="*/ 259175 w 7538114"/>
              <a:gd name="connsiteY146" fmla="*/ 3189909 h 6858000"/>
              <a:gd name="connsiteX147" fmla="*/ 259988 w 7538114"/>
              <a:gd name="connsiteY147" fmla="*/ 3186579 h 6858000"/>
              <a:gd name="connsiteX148" fmla="*/ 259980 w 7538114"/>
              <a:gd name="connsiteY148" fmla="*/ 3177264 h 6858000"/>
              <a:gd name="connsiteX149" fmla="*/ 259609 w 7538114"/>
              <a:gd name="connsiteY149" fmla="*/ 3173723 h 6858000"/>
              <a:gd name="connsiteX150" fmla="*/ 259848 w 7538114"/>
              <a:gd name="connsiteY150" fmla="*/ 3168622 h 6858000"/>
              <a:gd name="connsiteX151" fmla="*/ 259971 w 7538114"/>
              <a:gd name="connsiteY151" fmla="*/ 3168508 h 6858000"/>
              <a:gd name="connsiteX152" fmla="*/ 259966 w 7538114"/>
              <a:gd name="connsiteY152" fmla="*/ 3163706 h 6858000"/>
              <a:gd name="connsiteX153" fmla="*/ 258467 w 7538114"/>
              <a:gd name="connsiteY153" fmla="*/ 3140064 h 6858000"/>
              <a:gd name="connsiteX154" fmla="*/ 270990 w 7538114"/>
              <a:gd name="connsiteY154" fmla="*/ 3110288 h 6858000"/>
              <a:gd name="connsiteX155" fmla="*/ 273494 w 7538114"/>
              <a:gd name="connsiteY155" fmla="*/ 3097704 h 6858000"/>
              <a:gd name="connsiteX156" fmla="*/ 275456 w 7538114"/>
              <a:gd name="connsiteY156" fmla="*/ 3091047 h 6858000"/>
              <a:gd name="connsiteX157" fmla="*/ 275980 w 7538114"/>
              <a:gd name="connsiteY157" fmla="*/ 3090672 h 6858000"/>
              <a:gd name="connsiteX158" fmla="*/ 274486 w 7538114"/>
              <a:gd name="connsiteY158" fmla="*/ 3068004 h 6858000"/>
              <a:gd name="connsiteX159" fmla="*/ 275226 w 7538114"/>
              <a:gd name="connsiteY159" fmla="*/ 3065087 h 6858000"/>
              <a:gd name="connsiteX160" fmla="*/ 273050 w 7538114"/>
              <a:gd name="connsiteY160" fmla="*/ 3050191 h 6858000"/>
              <a:gd name="connsiteX161" fmla="*/ 272566 w 7538114"/>
              <a:gd name="connsiteY161" fmla="*/ 3042559 h 6858000"/>
              <a:gd name="connsiteX162" fmla="*/ 271107 w 7538114"/>
              <a:gd name="connsiteY162" fmla="*/ 3040271 h 6858000"/>
              <a:gd name="connsiteX163" fmla="*/ 271065 w 7538114"/>
              <a:gd name="connsiteY163" fmla="*/ 3029072 h 6858000"/>
              <a:gd name="connsiteX164" fmla="*/ 271558 w 7538114"/>
              <a:gd name="connsiteY164" fmla="*/ 3027835 h 6858000"/>
              <a:gd name="connsiteX165" fmla="*/ 268717 w 7538114"/>
              <a:gd name="connsiteY165" fmla="*/ 2964245 h 6858000"/>
              <a:gd name="connsiteX166" fmla="*/ 272511 w 7538114"/>
              <a:gd name="connsiteY166" fmla="*/ 2915772 h 6858000"/>
              <a:gd name="connsiteX167" fmla="*/ 270356 w 7538114"/>
              <a:gd name="connsiteY167" fmla="*/ 2825842 h 6858000"/>
              <a:gd name="connsiteX168" fmla="*/ 273897 w 7538114"/>
              <a:gd name="connsiteY168" fmla="*/ 2734957 h 6858000"/>
              <a:gd name="connsiteX169" fmla="*/ 274458 w 7538114"/>
              <a:gd name="connsiteY169" fmla="*/ 2636572 h 6858000"/>
              <a:gd name="connsiteX170" fmla="*/ 279157 w 7538114"/>
              <a:gd name="connsiteY170" fmla="*/ 2604260 h 6858000"/>
              <a:gd name="connsiteX171" fmla="*/ 288131 w 7538114"/>
              <a:gd name="connsiteY171" fmla="*/ 2582747 h 6858000"/>
              <a:gd name="connsiteX172" fmla="*/ 282516 w 7538114"/>
              <a:gd name="connsiteY172" fmla="*/ 2478755 h 6858000"/>
              <a:gd name="connsiteX173" fmla="*/ 287359 w 7538114"/>
              <a:gd name="connsiteY173" fmla="*/ 2451804 h 6858000"/>
              <a:gd name="connsiteX174" fmla="*/ 289577 w 7538114"/>
              <a:gd name="connsiteY174" fmla="*/ 2408801 h 6858000"/>
              <a:gd name="connsiteX175" fmla="*/ 293203 w 7538114"/>
              <a:gd name="connsiteY175" fmla="*/ 2392670 h 6858000"/>
              <a:gd name="connsiteX176" fmla="*/ 304183 w 7538114"/>
              <a:gd name="connsiteY176" fmla="*/ 2330165 h 6858000"/>
              <a:gd name="connsiteX177" fmla="*/ 310900 w 7538114"/>
              <a:gd name="connsiteY177" fmla="*/ 2276363 h 6858000"/>
              <a:gd name="connsiteX178" fmla="*/ 303909 w 7538114"/>
              <a:gd name="connsiteY178" fmla="*/ 2236310 h 6858000"/>
              <a:gd name="connsiteX179" fmla="*/ 306187 w 7538114"/>
              <a:gd name="connsiteY179" fmla="*/ 2232984 h 6858000"/>
              <a:gd name="connsiteX180" fmla="*/ 307158 w 7538114"/>
              <a:gd name="connsiteY180" fmla="*/ 2205763 h 6858000"/>
              <a:gd name="connsiteX181" fmla="*/ 304860 w 7538114"/>
              <a:gd name="connsiteY181" fmla="*/ 2145703 h 6858000"/>
              <a:gd name="connsiteX182" fmla="*/ 304273 w 7538114"/>
              <a:gd name="connsiteY182" fmla="*/ 2092533 h 6858000"/>
              <a:gd name="connsiteX183" fmla="*/ 301642 w 7538114"/>
              <a:gd name="connsiteY183" fmla="*/ 2057359 h 6858000"/>
              <a:gd name="connsiteX184" fmla="*/ 306736 w 7538114"/>
              <a:gd name="connsiteY184" fmla="*/ 2016105 h 6858000"/>
              <a:gd name="connsiteX185" fmla="*/ 316234 w 7538114"/>
              <a:gd name="connsiteY185" fmla="*/ 1983129 h 6858000"/>
              <a:gd name="connsiteX186" fmla="*/ 318238 w 7538114"/>
              <a:gd name="connsiteY186" fmla="*/ 1956745 h 6858000"/>
              <a:gd name="connsiteX187" fmla="*/ 311341 w 7538114"/>
              <a:gd name="connsiteY187" fmla="*/ 1950160 h 6858000"/>
              <a:gd name="connsiteX188" fmla="*/ 323556 w 7538114"/>
              <a:gd name="connsiteY188" fmla="*/ 1879546 h 6858000"/>
              <a:gd name="connsiteX189" fmla="*/ 326085 w 7538114"/>
              <a:gd name="connsiteY189" fmla="*/ 1854893 h 6858000"/>
              <a:gd name="connsiteX190" fmla="*/ 335058 w 7538114"/>
              <a:gd name="connsiteY190" fmla="*/ 1787684 h 6858000"/>
              <a:gd name="connsiteX191" fmla="*/ 345620 w 7538114"/>
              <a:gd name="connsiteY191" fmla="*/ 1720464 h 6858000"/>
              <a:gd name="connsiteX192" fmla="*/ 360760 w 7538114"/>
              <a:gd name="connsiteY192" fmla="*/ 1681196 h 6858000"/>
              <a:gd name="connsiteX193" fmla="*/ 368483 w 7538114"/>
              <a:gd name="connsiteY193" fmla="*/ 1625881 h 6858000"/>
              <a:gd name="connsiteX194" fmla="*/ 371077 w 7538114"/>
              <a:gd name="connsiteY194" fmla="*/ 1616704 h 6858000"/>
              <a:gd name="connsiteX195" fmla="*/ 383008 w 7538114"/>
              <a:gd name="connsiteY195" fmla="*/ 1551493 h 6858000"/>
              <a:gd name="connsiteX196" fmla="*/ 384834 w 7538114"/>
              <a:gd name="connsiteY196" fmla="*/ 1475233 h 6858000"/>
              <a:gd name="connsiteX197" fmla="*/ 418371 w 7538114"/>
              <a:gd name="connsiteY197" fmla="*/ 1380155 h 6858000"/>
              <a:gd name="connsiteX198" fmla="*/ 469641 w 7538114"/>
              <a:gd name="connsiteY198" fmla="*/ 1210871 h 6858000"/>
              <a:gd name="connsiteX199" fmla="*/ 489701 w 7538114"/>
              <a:gd name="connsiteY199" fmla="*/ 1028427 h 6858000"/>
              <a:gd name="connsiteX200" fmla="*/ 486354 w 7538114"/>
              <a:gd name="connsiteY200" fmla="*/ 980383 h 6858000"/>
              <a:gd name="connsiteX201" fmla="*/ 479762 w 7538114"/>
              <a:gd name="connsiteY201" fmla="*/ 839699 h 6858000"/>
              <a:gd name="connsiteX202" fmla="*/ 445664 w 7538114"/>
              <a:gd name="connsiteY202" fmla="*/ 696545 h 6858000"/>
              <a:gd name="connsiteX203" fmla="*/ 440047 w 7538114"/>
              <a:gd name="connsiteY203" fmla="*/ 606615 h 6858000"/>
              <a:gd name="connsiteX204" fmla="*/ 431225 w 7538114"/>
              <a:gd name="connsiteY204" fmla="*/ 563889 h 6858000"/>
              <a:gd name="connsiteX205" fmla="*/ 430803 w 7538114"/>
              <a:gd name="connsiteY205" fmla="*/ 534294 h 6858000"/>
              <a:gd name="connsiteX206" fmla="*/ 429777 w 7538114"/>
              <a:gd name="connsiteY206" fmla="*/ 516548 h 6858000"/>
              <a:gd name="connsiteX207" fmla="*/ 415090 w 7538114"/>
              <a:gd name="connsiteY207" fmla="*/ 485808 h 6858000"/>
              <a:gd name="connsiteX208" fmla="*/ 410499 w 7538114"/>
              <a:gd name="connsiteY208" fmla="*/ 369873 h 6858000"/>
              <a:gd name="connsiteX209" fmla="*/ 425314 w 7538114"/>
              <a:gd name="connsiteY209" fmla="*/ 259180 h 6858000"/>
              <a:gd name="connsiteX210" fmla="*/ 383240 w 7538114"/>
              <a:gd name="connsiteY210" fmla="*/ 94173 h 6858000"/>
              <a:gd name="connsiteX211" fmla="*/ 379938 w 7538114"/>
              <a:gd name="connsiteY211" fmla="*/ 77267 h 6858000"/>
              <a:gd name="connsiteX212" fmla="*/ 373430 w 7538114"/>
              <a:gd name="connsiteY212" fmla="*/ 388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7538114" h="6858000">
                <a:moveTo>
                  <a:pt x="366246" y="0"/>
                </a:moveTo>
                <a:lnTo>
                  <a:pt x="2830292" y="0"/>
                </a:lnTo>
                <a:lnTo>
                  <a:pt x="3903260" y="0"/>
                </a:lnTo>
                <a:lnTo>
                  <a:pt x="4597266" y="0"/>
                </a:lnTo>
                <a:lnTo>
                  <a:pt x="7192370" y="0"/>
                </a:lnTo>
                <a:lnTo>
                  <a:pt x="7538114" y="0"/>
                </a:lnTo>
                <a:lnTo>
                  <a:pt x="7538114" y="6858000"/>
                </a:lnTo>
                <a:lnTo>
                  <a:pt x="7192370" y="6858000"/>
                </a:lnTo>
                <a:lnTo>
                  <a:pt x="4597266" y="6858000"/>
                </a:lnTo>
                <a:lnTo>
                  <a:pt x="3903260" y="6858000"/>
                </a:lnTo>
                <a:lnTo>
                  <a:pt x="2830292" y="6858000"/>
                </a:lnTo>
                <a:lnTo>
                  <a:pt x="170314" y="6858000"/>
                </a:lnTo>
                <a:cubicBezTo>
                  <a:pt x="170323" y="6857920"/>
                  <a:pt x="170332" y="6857839"/>
                  <a:pt x="170341" y="6857759"/>
                </a:cubicBezTo>
                <a:lnTo>
                  <a:pt x="173485" y="6852129"/>
                </a:lnTo>
                <a:lnTo>
                  <a:pt x="167544" y="6830335"/>
                </a:lnTo>
                <a:cubicBezTo>
                  <a:pt x="165474" y="6819600"/>
                  <a:pt x="164100" y="6808301"/>
                  <a:pt x="163472" y="6796707"/>
                </a:cubicBezTo>
                <a:cubicBezTo>
                  <a:pt x="167658" y="6794106"/>
                  <a:pt x="161711" y="6785006"/>
                  <a:pt x="160535" y="6780725"/>
                </a:cubicBezTo>
                <a:cubicBezTo>
                  <a:pt x="163268" y="6780680"/>
                  <a:pt x="164578" y="6771195"/>
                  <a:pt x="162318" y="6767829"/>
                </a:cubicBezTo>
                <a:cubicBezTo>
                  <a:pt x="152545" y="6697090"/>
                  <a:pt x="178083" y="6736894"/>
                  <a:pt x="162771" y="6694444"/>
                </a:cubicBezTo>
                <a:cubicBezTo>
                  <a:pt x="161971" y="6687342"/>
                  <a:pt x="163342" y="6682014"/>
                  <a:pt x="165604" y="6677569"/>
                </a:cubicBezTo>
                <a:lnTo>
                  <a:pt x="171255" y="6669571"/>
                </a:lnTo>
                <a:lnTo>
                  <a:pt x="169240" y="6663304"/>
                </a:lnTo>
                <a:cubicBezTo>
                  <a:pt x="169082" y="6639651"/>
                  <a:pt x="174873" y="6632678"/>
                  <a:pt x="169039" y="6618916"/>
                </a:cubicBezTo>
                <a:cubicBezTo>
                  <a:pt x="181164" y="6598580"/>
                  <a:pt x="170248" y="6605428"/>
                  <a:pt x="168392" y="6589960"/>
                </a:cubicBezTo>
                <a:cubicBezTo>
                  <a:pt x="165975" y="6577758"/>
                  <a:pt x="161323" y="6600160"/>
                  <a:pt x="160636" y="6588200"/>
                </a:cubicBezTo>
                <a:cubicBezTo>
                  <a:pt x="163766" y="6575263"/>
                  <a:pt x="154044" y="6575871"/>
                  <a:pt x="157872" y="6562416"/>
                </a:cubicBezTo>
                <a:cubicBezTo>
                  <a:pt x="165196" y="6565685"/>
                  <a:pt x="156453" y="6535866"/>
                  <a:pt x="162851" y="6534939"/>
                </a:cubicBezTo>
                <a:cubicBezTo>
                  <a:pt x="153702" y="6523511"/>
                  <a:pt x="164973" y="6517769"/>
                  <a:pt x="162153" y="6502552"/>
                </a:cubicBezTo>
                <a:cubicBezTo>
                  <a:pt x="158692" y="6495386"/>
                  <a:pt x="158098" y="6490216"/>
                  <a:pt x="161821" y="6483172"/>
                </a:cubicBezTo>
                <a:cubicBezTo>
                  <a:pt x="144969" y="6450162"/>
                  <a:pt x="161066" y="6463202"/>
                  <a:pt x="154586" y="6432309"/>
                </a:cubicBezTo>
                <a:cubicBezTo>
                  <a:pt x="147771" y="6405695"/>
                  <a:pt x="143349" y="6375524"/>
                  <a:pt x="127078" y="6349783"/>
                </a:cubicBezTo>
                <a:cubicBezTo>
                  <a:pt x="122468" y="6345058"/>
                  <a:pt x="120723" y="6333456"/>
                  <a:pt x="123181" y="6323872"/>
                </a:cubicBezTo>
                <a:cubicBezTo>
                  <a:pt x="123604" y="6322225"/>
                  <a:pt x="124138" y="6320698"/>
                  <a:pt x="124767" y="6319343"/>
                </a:cubicBezTo>
                <a:cubicBezTo>
                  <a:pt x="122278" y="6297089"/>
                  <a:pt x="111161" y="6215694"/>
                  <a:pt x="108246" y="6190348"/>
                </a:cubicBezTo>
                <a:cubicBezTo>
                  <a:pt x="114169" y="6188296"/>
                  <a:pt x="103482" y="6175479"/>
                  <a:pt x="107279" y="6167269"/>
                </a:cubicBezTo>
                <a:cubicBezTo>
                  <a:pt x="110610" y="6161389"/>
                  <a:pt x="108145" y="6156128"/>
                  <a:pt x="107883" y="6149986"/>
                </a:cubicBezTo>
                <a:cubicBezTo>
                  <a:pt x="110502" y="6141894"/>
                  <a:pt x="105773" y="6115502"/>
                  <a:pt x="102380" y="6108622"/>
                </a:cubicBezTo>
                <a:cubicBezTo>
                  <a:pt x="90593" y="6092179"/>
                  <a:pt x="99346" y="6054816"/>
                  <a:pt x="90314" y="6041155"/>
                </a:cubicBezTo>
                <a:cubicBezTo>
                  <a:pt x="88990" y="6036198"/>
                  <a:pt x="88454" y="6031348"/>
                  <a:pt x="88409" y="6026587"/>
                </a:cubicBezTo>
                <a:lnTo>
                  <a:pt x="89403" y="6013265"/>
                </a:lnTo>
                <a:lnTo>
                  <a:pt x="91927" y="6009478"/>
                </a:lnTo>
                <a:lnTo>
                  <a:pt x="91302" y="6001336"/>
                </a:lnTo>
                <a:cubicBezTo>
                  <a:pt x="91431" y="6000558"/>
                  <a:pt x="91559" y="5999781"/>
                  <a:pt x="91687" y="5999003"/>
                </a:cubicBezTo>
                <a:cubicBezTo>
                  <a:pt x="92431" y="5994547"/>
                  <a:pt x="93080" y="5990148"/>
                  <a:pt x="93336" y="5985795"/>
                </a:cubicBezTo>
                <a:cubicBezTo>
                  <a:pt x="80676" y="5991520"/>
                  <a:pt x="93430" y="5949705"/>
                  <a:pt x="83190" y="5961758"/>
                </a:cubicBezTo>
                <a:cubicBezTo>
                  <a:pt x="82399" y="5938832"/>
                  <a:pt x="72862" y="5956319"/>
                  <a:pt x="81952" y="5928761"/>
                </a:cubicBezTo>
                <a:cubicBezTo>
                  <a:pt x="79324" y="5899676"/>
                  <a:pt x="72619" y="5823590"/>
                  <a:pt x="67420" y="5787247"/>
                </a:cubicBezTo>
                <a:cubicBezTo>
                  <a:pt x="53530" y="5750058"/>
                  <a:pt x="57730" y="5736292"/>
                  <a:pt x="50760" y="5710700"/>
                </a:cubicBezTo>
                <a:cubicBezTo>
                  <a:pt x="47368" y="5660911"/>
                  <a:pt x="30723" y="5663675"/>
                  <a:pt x="42956" y="5641754"/>
                </a:cubicBezTo>
                <a:cubicBezTo>
                  <a:pt x="39970" y="5608358"/>
                  <a:pt x="24769" y="5637338"/>
                  <a:pt x="29695" y="5602326"/>
                </a:cubicBezTo>
                <a:cubicBezTo>
                  <a:pt x="27700" y="5601239"/>
                  <a:pt x="20274" y="5573144"/>
                  <a:pt x="18841" y="5570885"/>
                </a:cubicBezTo>
                <a:lnTo>
                  <a:pt x="9977" y="5543492"/>
                </a:lnTo>
                <a:lnTo>
                  <a:pt x="5255" y="5531024"/>
                </a:lnTo>
                <a:lnTo>
                  <a:pt x="5447" y="5527845"/>
                </a:lnTo>
                <a:lnTo>
                  <a:pt x="0" y="5507724"/>
                </a:lnTo>
                <a:lnTo>
                  <a:pt x="435" y="5507045"/>
                </a:lnTo>
                <a:cubicBezTo>
                  <a:pt x="1286" y="5505065"/>
                  <a:pt x="1681" y="5502734"/>
                  <a:pt x="1128" y="5499619"/>
                </a:cubicBezTo>
                <a:cubicBezTo>
                  <a:pt x="9450" y="5498516"/>
                  <a:pt x="3652" y="5495435"/>
                  <a:pt x="1291" y="5486342"/>
                </a:cubicBezTo>
                <a:cubicBezTo>
                  <a:pt x="13688" y="5482600"/>
                  <a:pt x="2464" y="5460320"/>
                  <a:pt x="7976" y="5450755"/>
                </a:cubicBezTo>
                <a:cubicBezTo>
                  <a:pt x="5962" y="5444157"/>
                  <a:pt x="4058" y="5437113"/>
                  <a:pt x="2355" y="5429732"/>
                </a:cubicBezTo>
                <a:lnTo>
                  <a:pt x="1499" y="5370432"/>
                </a:lnTo>
                <a:lnTo>
                  <a:pt x="11483" y="5308330"/>
                </a:lnTo>
                <a:cubicBezTo>
                  <a:pt x="11701" y="5285359"/>
                  <a:pt x="15408" y="5265468"/>
                  <a:pt x="12793" y="5246026"/>
                </a:cubicBezTo>
                <a:cubicBezTo>
                  <a:pt x="15678" y="5238129"/>
                  <a:pt x="16842" y="5230685"/>
                  <a:pt x="12525" y="5223468"/>
                </a:cubicBezTo>
                <a:cubicBezTo>
                  <a:pt x="13966" y="5202031"/>
                  <a:pt x="20131" y="5196842"/>
                  <a:pt x="15322" y="5183258"/>
                </a:cubicBezTo>
                <a:cubicBezTo>
                  <a:pt x="25294" y="5171214"/>
                  <a:pt x="21488" y="5170502"/>
                  <a:pt x="18633" y="5164842"/>
                </a:cubicBezTo>
                <a:cubicBezTo>
                  <a:pt x="18565" y="5164573"/>
                  <a:pt x="18496" y="5164303"/>
                  <a:pt x="18428" y="5164034"/>
                </a:cubicBezTo>
                <a:lnTo>
                  <a:pt x="19854" y="5162388"/>
                </a:lnTo>
                <a:lnTo>
                  <a:pt x="20514" y="5158981"/>
                </a:lnTo>
                <a:lnTo>
                  <a:pt x="20089" y="5149681"/>
                </a:lnTo>
                <a:lnTo>
                  <a:pt x="19561" y="5146183"/>
                </a:lnTo>
                <a:cubicBezTo>
                  <a:pt x="19336" y="5143774"/>
                  <a:pt x="19361" y="5142173"/>
                  <a:pt x="19571" y="5141065"/>
                </a:cubicBezTo>
                <a:lnTo>
                  <a:pt x="19690" y="5140937"/>
                </a:lnTo>
                <a:cubicBezTo>
                  <a:pt x="19617" y="5139339"/>
                  <a:pt x="19544" y="5137742"/>
                  <a:pt x="19471" y="5136144"/>
                </a:cubicBezTo>
                <a:cubicBezTo>
                  <a:pt x="18832" y="5128055"/>
                  <a:pt x="17958" y="5120182"/>
                  <a:pt x="16918" y="5112689"/>
                </a:cubicBezTo>
                <a:cubicBezTo>
                  <a:pt x="23464" y="5106353"/>
                  <a:pt x="15733" y="5078666"/>
                  <a:pt x="28071" y="5081696"/>
                </a:cubicBezTo>
                <a:cubicBezTo>
                  <a:pt x="27036" y="5071588"/>
                  <a:pt x="21912" y="5065475"/>
                  <a:pt x="30005" y="5068879"/>
                </a:cubicBezTo>
                <a:cubicBezTo>
                  <a:pt x="29897" y="5065551"/>
                  <a:pt x="30585" y="5063501"/>
                  <a:pt x="31661" y="5062033"/>
                </a:cubicBezTo>
                <a:lnTo>
                  <a:pt x="32169" y="5061608"/>
                </a:lnTo>
                <a:lnTo>
                  <a:pt x="27436" y="5021480"/>
                </a:lnTo>
                <a:lnTo>
                  <a:pt x="26614" y="5013906"/>
                </a:lnTo>
                <a:lnTo>
                  <a:pt x="25056" y="5011767"/>
                </a:lnTo>
                <a:cubicBezTo>
                  <a:pt x="24110" y="5009457"/>
                  <a:pt x="23701" y="5006147"/>
                  <a:pt x="24513" y="5000592"/>
                </a:cubicBezTo>
                <a:lnTo>
                  <a:pt x="24951" y="4999307"/>
                </a:lnTo>
                <a:lnTo>
                  <a:pt x="22644" y="4990090"/>
                </a:lnTo>
                <a:cubicBezTo>
                  <a:pt x="21579" y="4987122"/>
                  <a:pt x="20222" y="4984494"/>
                  <a:pt x="18465" y="4982366"/>
                </a:cubicBezTo>
                <a:cubicBezTo>
                  <a:pt x="27858" y="4950984"/>
                  <a:pt x="19264" y="4921373"/>
                  <a:pt x="20888" y="4887310"/>
                </a:cubicBezTo>
                <a:cubicBezTo>
                  <a:pt x="17563" y="4848813"/>
                  <a:pt x="18386" y="4829570"/>
                  <a:pt x="15781" y="4807298"/>
                </a:cubicBezTo>
                <a:cubicBezTo>
                  <a:pt x="15634" y="4803627"/>
                  <a:pt x="14440" y="4773874"/>
                  <a:pt x="19649" y="4779990"/>
                </a:cubicBezTo>
                <a:cubicBezTo>
                  <a:pt x="18744" y="4746827"/>
                  <a:pt x="22869" y="4698305"/>
                  <a:pt x="21858" y="4664237"/>
                </a:cubicBezTo>
                <a:cubicBezTo>
                  <a:pt x="34232" y="4642340"/>
                  <a:pt x="11268" y="4621318"/>
                  <a:pt x="13583" y="4598607"/>
                </a:cubicBezTo>
                <a:cubicBezTo>
                  <a:pt x="2193" y="4604819"/>
                  <a:pt x="19974" y="4548010"/>
                  <a:pt x="7118" y="4546768"/>
                </a:cubicBezTo>
                <a:lnTo>
                  <a:pt x="14555" y="4522182"/>
                </a:lnTo>
                <a:lnTo>
                  <a:pt x="17290" y="4509768"/>
                </a:lnTo>
                <a:cubicBezTo>
                  <a:pt x="17884" y="4505118"/>
                  <a:pt x="18021" y="4500115"/>
                  <a:pt x="17421" y="4494586"/>
                </a:cubicBezTo>
                <a:cubicBezTo>
                  <a:pt x="12327" y="4480984"/>
                  <a:pt x="18571" y="4459805"/>
                  <a:pt x="18193" y="4440649"/>
                </a:cubicBezTo>
                <a:lnTo>
                  <a:pt x="16616" y="4431853"/>
                </a:lnTo>
                <a:lnTo>
                  <a:pt x="19246" y="4403141"/>
                </a:lnTo>
                <a:cubicBezTo>
                  <a:pt x="19372" y="4387638"/>
                  <a:pt x="19497" y="4372134"/>
                  <a:pt x="19623" y="4356631"/>
                </a:cubicBezTo>
                <a:cubicBezTo>
                  <a:pt x="19508" y="4349062"/>
                  <a:pt x="15847" y="4339045"/>
                  <a:pt x="20293" y="4339937"/>
                </a:cubicBezTo>
                <a:lnTo>
                  <a:pt x="18752" y="4331435"/>
                </a:lnTo>
                <a:cubicBezTo>
                  <a:pt x="19520" y="4328277"/>
                  <a:pt x="24070" y="4324711"/>
                  <a:pt x="24901" y="4320990"/>
                </a:cubicBezTo>
                <a:lnTo>
                  <a:pt x="23734" y="4309111"/>
                </a:lnTo>
                <a:cubicBezTo>
                  <a:pt x="24423" y="4299527"/>
                  <a:pt x="28090" y="4271878"/>
                  <a:pt x="29040" y="4263489"/>
                </a:cubicBezTo>
                <a:cubicBezTo>
                  <a:pt x="29169" y="4261918"/>
                  <a:pt x="29300" y="4260346"/>
                  <a:pt x="29429" y="4258775"/>
                </a:cubicBezTo>
                <a:lnTo>
                  <a:pt x="33702" y="4248512"/>
                </a:lnTo>
                <a:cubicBezTo>
                  <a:pt x="36933" y="4241044"/>
                  <a:pt x="39109" y="4235167"/>
                  <a:pt x="37356" y="4228644"/>
                </a:cubicBezTo>
                <a:cubicBezTo>
                  <a:pt x="41530" y="4217526"/>
                  <a:pt x="53227" y="4209759"/>
                  <a:pt x="50107" y="4193665"/>
                </a:cubicBezTo>
                <a:cubicBezTo>
                  <a:pt x="55406" y="4198550"/>
                  <a:pt x="50749" y="4175793"/>
                  <a:pt x="56192" y="4173105"/>
                </a:cubicBezTo>
                <a:cubicBezTo>
                  <a:pt x="60575" y="4171863"/>
                  <a:pt x="60184" y="4164671"/>
                  <a:pt x="61800" y="4159194"/>
                </a:cubicBezTo>
                <a:cubicBezTo>
                  <a:pt x="66276" y="4155290"/>
                  <a:pt x="70363" y="4127730"/>
                  <a:pt x="69720" y="4118135"/>
                </a:cubicBezTo>
                <a:cubicBezTo>
                  <a:pt x="65265" y="4091091"/>
                  <a:pt x="83289" y="4069336"/>
                  <a:pt x="80190" y="4047713"/>
                </a:cubicBezTo>
                <a:cubicBezTo>
                  <a:pt x="84682" y="4020435"/>
                  <a:pt x="92089" y="3998420"/>
                  <a:pt x="96666" y="3980780"/>
                </a:cubicBezTo>
                <a:cubicBezTo>
                  <a:pt x="98580" y="3977851"/>
                  <a:pt x="106155" y="3945259"/>
                  <a:pt x="107651" y="3941872"/>
                </a:cubicBezTo>
                <a:cubicBezTo>
                  <a:pt x="111761" y="3922504"/>
                  <a:pt x="112043" y="3930219"/>
                  <a:pt x="118444" y="3897465"/>
                </a:cubicBezTo>
                <a:cubicBezTo>
                  <a:pt x="124996" y="3869981"/>
                  <a:pt x="127657" y="3841768"/>
                  <a:pt x="134545" y="3811132"/>
                </a:cubicBezTo>
                <a:cubicBezTo>
                  <a:pt x="143817" y="3778601"/>
                  <a:pt x="141464" y="3759343"/>
                  <a:pt x="145381" y="3746540"/>
                </a:cubicBezTo>
                <a:cubicBezTo>
                  <a:pt x="156739" y="3719637"/>
                  <a:pt x="147664" y="3711291"/>
                  <a:pt x="146587" y="3670275"/>
                </a:cubicBezTo>
                <a:cubicBezTo>
                  <a:pt x="154134" y="3638754"/>
                  <a:pt x="151397" y="3605028"/>
                  <a:pt x="165690" y="3580981"/>
                </a:cubicBezTo>
                <a:cubicBezTo>
                  <a:pt x="164433" y="3577837"/>
                  <a:pt x="163639" y="3574469"/>
                  <a:pt x="163175" y="3570960"/>
                </a:cubicBezTo>
                <a:lnTo>
                  <a:pt x="162665" y="3560693"/>
                </a:lnTo>
                <a:lnTo>
                  <a:pt x="163299" y="3559743"/>
                </a:lnTo>
                <a:cubicBezTo>
                  <a:pt x="165039" y="3554949"/>
                  <a:pt x="165246" y="3551528"/>
                  <a:pt x="164777" y="3548721"/>
                </a:cubicBezTo>
                <a:lnTo>
                  <a:pt x="163708" y="3545693"/>
                </a:lnTo>
                <a:lnTo>
                  <a:pt x="164286" y="3537938"/>
                </a:lnTo>
                <a:cubicBezTo>
                  <a:pt x="164273" y="3532672"/>
                  <a:pt x="164261" y="3527407"/>
                  <a:pt x="164247" y="3522141"/>
                </a:cubicBezTo>
                <a:lnTo>
                  <a:pt x="165343" y="3519672"/>
                </a:lnTo>
                <a:lnTo>
                  <a:pt x="167001" y="3496604"/>
                </a:lnTo>
                <a:lnTo>
                  <a:pt x="167547" y="3496517"/>
                </a:lnTo>
                <a:cubicBezTo>
                  <a:pt x="168811" y="3495796"/>
                  <a:pt x="169814" y="3494272"/>
                  <a:pt x="170301" y="3491023"/>
                </a:cubicBezTo>
                <a:cubicBezTo>
                  <a:pt x="177219" y="3499391"/>
                  <a:pt x="173541" y="3490314"/>
                  <a:pt x="174371" y="3479998"/>
                </a:cubicBezTo>
                <a:cubicBezTo>
                  <a:pt x="185299" y="3490692"/>
                  <a:pt x="183023" y="3459350"/>
                  <a:pt x="190228" y="3457434"/>
                </a:cubicBezTo>
                <a:cubicBezTo>
                  <a:pt x="190591" y="3449617"/>
                  <a:pt x="191174" y="3441542"/>
                  <a:pt x="192016" y="3433411"/>
                </a:cubicBezTo>
                <a:lnTo>
                  <a:pt x="192663" y="3428691"/>
                </a:lnTo>
                <a:cubicBezTo>
                  <a:pt x="192706" y="3428676"/>
                  <a:pt x="192750" y="3428659"/>
                  <a:pt x="192793" y="3428643"/>
                </a:cubicBezTo>
                <a:cubicBezTo>
                  <a:pt x="193186" y="3427720"/>
                  <a:pt x="193494" y="3426206"/>
                  <a:pt x="193710" y="3423760"/>
                </a:cubicBezTo>
                <a:cubicBezTo>
                  <a:pt x="193753" y="3422535"/>
                  <a:pt x="193797" y="3421310"/>
                  <a:pt x="193839" y="3420085"/>
                </a:cubicBezTo>
                <a:lnTo>
                  <a:pt x="195094" y="3410930"/>
                </a:lnTo>
                <a:lnTo>
                  <a:pt x="196311" y="3408092"/>
                </a:lnTo>
                <a:lnTo>
                  <a:pt x="197928" y="3407419"/>
                </a:lnTo>
                <a:cubicBezTo>
                  <a:pt x="197912" y="3407119"/>
                  <a:pt x="197897" y="3406820"/>
                  <a:pt x="197881" y="3406520"/>
                </a:cubicBezTo>
                <a:cubicBezTo>
                  <a:pt x="196231" y="3399306"/>
                  <a:pt x="192821" y="3396220"/>
                  <a:pt x="204222" y="3391015"/>
                </a:cubicBezTo>
                <a:cubicBezTo>
                  <a:pt x="202162" y="3374996"/>
                  <a:pt x="208811" y="3373934"/>
                  <a:pt x="213950" y="3354361"/>
                </a:cubicBezTo>
                <a:cubicBezTo>
                  <a:pt x="211218" y="3344737"/>
                  <a:pt x="213619" y="3338360"/>
                  <a:pt x="217699" y="3332639"/>
                </a:cubicBezTo>
                <a:cubicBezTo>
                  <a:pt x="218717" y="3312409"/>
                  <a:pt x="225688" y="3295747"/>
                  <a:pt x="229963" y="3273935"/>
                </a:cubicBezTo>
                <a:cubicBezTo>
                  <a:pt x="228293" y="3248488"/>
                  <a:pt x="239257" y="3238943"/>
                  <a:pt x="243785" y="3215621"/>
                </a:cubicBezTo>
                <a:cubicBezTo>
                  <a:pt x="237893" y="3192522"/>
                  <a:pt x="253940" y="3201000"/>
                  <a:pt x="259175" y="3189909"/>
                </a:cubicBezTo>
                <a:lnTo>
                  <a:pt x="259988" y="3186579"/>
                </a:lnTo>
                <a:lnTo>
                  <a:pt x="259980" y="3177264"/>
                </a:lnTo>
                <a:lnTo>
                  <a:pt x="259609" y="3173723"/>
                </a:lnTo>
                <a:cubicBezTo>
                  <a:pt x="259490" y="3171299"/>
                  <a:pt x="259588" y="3169704"/>
                  <a:pt x="259848" y="3168622"/>
                </a:cubicBezTo>
                <a:lnTo>
                  <a:pt x="259971" y="3168508"/>
                </a:lnTo>
                <a:cubicBezTo>
                  <a:pt x="259969" y="3166907"/>
                  <a:pt x="259968" y="3165307"/>
                  <a:pt x="259966" y="3163706"/>
                </a:cubicBezTo>
                <a:cubicBezTo>
                  <a:pt x="259691" y="3155577"/>
                  <a:pt x="259171" y="3147642"/>
                  <a:pt x="258467" y="3140064"/>
                </a:cubicBezTo>
                <a:cubicBezTo>
                  <a:pt x="265286" y="3134408"/>
                  <a:pt x="258805" y="3106027"/>
                  <a:pt x="270990" y="3110288"/>
                </a:cubicBezTo>
                <a:cubicBezTo>
                  <a:pt x="270407" y="3100106"/>
                  <a:pt x="265565" y="3093497"/>
                  <a:pt x="273494" y="3097704"/>
                </a:cubicBezTo>
                <a:cubicBezTo>
                  <a:pt x="273534" y="3094376"/>
                  <a:pt x="274313" y="3092401"/>
                  <a:pt x="275456" y="3091047"/>
                </a:cubicBezTo>
                <a:lnTo>
                  <a:pt x="275980" y="3090672"/>
                </a:lnTo>
                <a:lnTo>
                  <a:pt x="274486" y="3068004"/>
                </a:lnTo>
                <a:lnTo>
                  <a:pt x="275226" y="3065087"/>
                </a:lnTo>
                <a:lnTo>
                  <a:pt x="273050" y="3050191"/>
                </a:lnTo>
                <a:cubicBezTo>
                  <a:pt x="272889" y="3047647"/>
                  <a:pt x="272728" y="3045103"/>
                  <a:pt x="272566" y="3042559"/>
                </a:cubicBezTo>
                <a:lnTo>
                  <a:pt x="271107" y="3040271"/>
                </a:lnTo>
                <a:cubicBezTo>
                  <a:pt x="270265" y="3037872"/>
                  <a:pt x="270006" y="3034528"/>
                  <a:pt x="271065" y="3029072"/>
                </a:cubicBezTo>
                <a:lnTo>
                  <a:pt x="271558" y="3027835"/>
                </a:lnTo>
                <a:cubicBezTo>
                  <a:pt x="270688" y="3024705"/>
                  <a:pt x="268559" y="2982922"/>
                  <a:pt x="268717" y="2964245"/>
                </a:cubicBezTo>
                <a:cubicBezTo>
                  <a:pt x="279502" y="2933904"/>
                  <a:pt x="269365" y="2949568"/>
                  <a:pt x="272511" y="2915772"/>
                </a:cubicBezTo>
                <a:cubicBezTo>
                  <a:pt x="272017" y="2877552"/>
                  <a:pt x="270125" y="2850992"/>
                  <a:pt x="270356" y="2825842"/>
                </a:cubicBezTo>
                <a:cubicBezTo>
                  <a:pt x="269433" y="2814032"/>
                  <a:pt x="268938" y="2727859"/>
                  <a:pt x="273897" y="2734957"/>
                </a:cubicBezTo>
                <a:cubicBezTo>
                  <a:pt x="264242" y="2698391"/>
                  <a:pt x="277769" y="2677127"/>
                  <a:pt x="274458" y="2636572"/>
                </a:cubicBezTo>
                <a:cubicBezTo>
                  <a:pt x="287792" y="2615986"/>
                  <a:pt x="275829" y="2626668"/>
                  <a:pt x="279157" y="2604260"/>
                </a:cubicBezTo>
                <a:cubicBezTo>
                  <a:pt x="279270" y="2587221"/>
                  <a:pt x="288019" y="2599786"/>
                  <a:pt x="288131" y="2582747"/>
                </a:cubicBezTo>
                <a:cubicBezTo>
                  <a:pt x="260352" y="2545890"/>
                  <a:pt x="290145" y="2525479"/>
                  <a:pt x="282516" y="2478755"/>
                </a:cubicBezTo>
                <a:lnTo>
                  <a:pt x="287359" y="2451804"/>
                </a:lnTo>
                <a:cubicBezTo>
                  <a:pt x="285426" y="2443087"/>
                  <a:pt x="285710" y="2414879"/>
                  <a:pt x="289577" y="2408801"/>
                </a:cubicBezTo>
                <a:cubicBezTo>
                  <a:pt x="290424" y="2402768"/>
                  <a:pt x="289064" y="2396183"/>
                  <a:pt x="293203" y="2392670"/>
                </a:cubicBezTo>
                <a:cubicBezTo>
                  <a:pt x="295637" y="2379564"/>
                  <a:pt x="301233" y="2349549"/>
                  <a:pt x="304183" y="2330165"/>
                </a:cubicBezTo>
                <a:cubicBezTo>
                  <a:pt x="298973" y="2319718"/>
                  <a:pt x="309550" y="2303314"/>
                  <a:pt x="310900" y="2276363"/>
                </a:cubicBezTo>
                <a:cubicBezTo>
                  <a:pt x="304874" y="2264930"/>
                  <a:pt x="311891" y="2258198"/>
                  <a:pt x="303909" y="2236310"/>
                </a:cubicBezTo>
                <a:cubicBezTo>
                  <a:pt x="304734" y="2235412"/>
                  <a:pt x="305502" y="2234293"/>
                  <a:pt x="306187" y="2232984"/>
                </a:cubicBezTo>
                <a:cubicBezTo>
                  <a:pt x="310170" y="2225381"/>
                  <a:pt x="310605" y="2213194"/>
                  <a:pt x="307158" y="2205763"/>
                </a:cubicBezTo>
                <a:cubicBezTo>
                  <a:pt x="296601" y="2170883"/>
                  <a:pt x="306474" y="2175442"/>
                  <a:pt x="304860" y="2145703"/>
                </a:cubicBezTo>
                <a:cubicBezTo>
                  <a:pt x="304314" y="2112090"/>
                  <a:pt x="314083" y="2134724"/>
                  <a:pt x="304273" y="2092533"/>
                </a:cubicBezTo>
                <a:cubicBezTo>
                  <a:pt x="308983" y="2088154"/>
                  <a:pt x="303590" y="2066396"/>
                  <a:pt x="301642" y="2057359"/>
                </a:cubicBezTo>
                <a:cubicBezTo>
                  <a:pt x="301720" y="2041038"/>
                  <a:pt x="313213" y="2032807"/>
                  <a:pt x="306736" y="2016105"/>
                </a:cubicBezTo>
                <a:cubicBezTo>
                  <a:pt x="312847" y="2019262"/>
                  <a:pt x="310007" y="1975377"/>
                  <a:pt x="316234" y="1983129"/>
                </a:cubicBezTo>
                <a:cubicBezTo>
                  <a:pt x="322177" y="1972692"/>
                  <a:pt x="313034" y="1967129"/>
                  <a:pt x="318238" y="1956745"/>
                </a:cubicBezTo>
                <a:cubicBezTo>
                  <a:pt x="319718" y="1944884"/>
                  <a:pt x="311423" y="1963350"/>
                  <a:pt x="311341" y="1950160"/>
                </a:cubicBezTo>
                <a:lnTo>
                  <a:pt x="323556" y="1879546"/>
                </a:lnTo>
                <a:cubicBezTo>
                  <a:pt x="320263" y="1869846"/>
                  <a:pt x="322312" y="1862247"/>
                  <a:pt x="326085" y="1854893"/>
                </a:cubicBezTo>
                <a:cubicBezTo>
                  <a:pt x="325955" y="1832625"/>
                  <a:pt x="332007" y="1812578"/>
                  <a:pt x="335058" y="1787684"/>
                </a:cubicBezTo>
                <a:cubicBezTo>
                  <a:pt x="331933" y="1760490"/>
                  <a:pt x="342400" y="1747069"/>
                  <a:pt x="345620" y="1720464"/>
                </a:cubicBezTo>
                <a:cubicBezTo>
                  <a:pt x="337355" y="1693643"/>
                  <a:pt x="360215" y="1703686"/>
                  <a:pt x="360760" y="1681196"/>
                </a:cubicBezTo>
                <a:cubicBezTo>
                  <a:pt x="353923" y="1644243"/>
                  <a:pt x="368449" y="1682451"/>
                  <a:pt x="368483" y="1625881"/>
                </a:cubicBezTo>
                <a:cubicBezTo>
                  <a:pt x="367181" y="1622619"/>
                  <a:pt x="369088" y="1615868"/>
                  <a:pt x="371077" y="1616704"/>
                </a:cubicBezTo>
                <a:cubicBezTo>
                  <a:pt x="371005" y="1604306"/>
                  <a:pt x="384453" y="1569256"/>
                  <a:pt x="383008" y="1551493"/>
                </a:cubicBezTo>
                <a:cubicBezTo>
                  <a:pt x="390598" y="1517303"/>
                  <a:pt x="381821" y="1500132"/>
                  <a:pt x="384834" y="1475233"/>
                </a:cubicBezTo>
                <a:cubicBezTo>
                  <a:pt x="393221" y="1446677"/>
                  <a:pt x="400498" y="1430031"/>
                  <a:pt x="418371" y="1380155"/>
                </a:cubicBezTo>
                <a:lnTo>
                  <a:pt x="469641" y="1210871"/>
                </a:lnTo>
                <a:cubicBezTo>
                  <a:pt x="507460" y="1148093"/>
                  <a:pt x="486915" y="1066841"/>
                  <a:pt x="489701" y="1028427"/>
                </a:cubicBezTo>
                <a:cubicBezTo>
                  <a:pt x="478454" y="1012506"/>
                  <a:pt x="490925" y="999600"/>
                  <a:pt x="486354" y="980383"/>
                </a:cubicBezTo>
                <a:cubicBezTo>
                  <a:pt x="483880" y="937629"/>
                  <a:pt x="471099" y="895192"/>
                  <a:pt x="479762" y="839699"/>
                </a:cubicBezTo>
                <a:cubicBezTo>
                  <a:pt x="444550" y="814685"/>
                  <a:pt x="465776" y="749644"/>
                  <a:pt x="445664" y="696545"/>
                </a:cubicBezTo>
                <a:cubicBezTo>
                  <a:pt x="441558" y="665722"/>
                  <a:pt x="459046" y="617297"/>
                  <a:pt x="440047" y="606615"/>
                </a:cubicBezTo>
                <a:cubicBezTo>
                  <a:pt x="451675" y="592509"/>
                  <a:pt x="432892" y="579307"/>
                  <a:pt x="431225" y="563889"/>
                </a:cubicBezTo>
                <a:cubicBezTo>
                  <a:pt x="438618" y="551582"/>
                  <a:pt x="432225" y="545475"/>
                  <a:pt x="430803" y="534294"/>
                </a:cubicBezTo>
                <a:cubicBezTo>
                  <a:pt x="435364" y="529230"/>
                  <a:pt x="435126" y="519767"/>
                  <a:pt x="429777" y="516548"/>
                </a:cubicBezTo>
                <a:cubicBezTo>
                  <a:pt x="417444" y="521116"/>
                  <a:pt x="423596" y="488251"/>
                  <a:pt x="415090" y="485808"/>
                </a:cubicBezTo>
                <a:cubicBezTo>
                  <a:pt x="413316" y="466733"/>
                  <a:pt x="424116" y="383903"/>
                  <a:pt x="410499" y="369873"/>
                </a:cubicBezTo>
                <a:cubicBezTo>
                  <a:pt x="404034" y="331308"/>
                  <a:pt x="425696" y="275570"/>
                  <a:pt x="425314" y="259180"/>
                </a:cubicBezTo>
                <a:cubicBezTo>
                  <a:pt x="450188" y="242918"/>
                  <a:pt x="384634" y="163766"/>
                  <a:pt x="383240" y="94173"/>
                </a:cubicBezTo>
                <a:cubicBezTo>
                  <a:pt x="385641" y="84795"/>
                  <a:pt x="385609" y="79782"/>
                  <a:pt x="379938" y="77267"/>
                </a:cubicBezTo>
                <a:cubicBezTo>
                  <a:pt x="378301" y="68220"/>
                  <a:pt x="376144" y="54774"/>
                  <a:pt x="373430" y="3885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ECDBE-63DE-47F6-5D36-E382C3DBC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399" y="609600"/>
            <a:ext cx="6049297" cy="13228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Playmaker Awards</a:t>
            </a:r>
          </a:p>
        </p:txBody>
      </p:sp>
      <p:pic>
        <p:nvPicPr>
          <p:cNvPr id="3074" name="Picture 2" descr="Image result for hockey playmaker clipart">
            <a:extLst>
              <a:ext uri="{FF2B5EF4-FFF2-40B4-BE49-F238E27FC236}">
                <a16:creationId xmlns:a16="http://schemas.microsoft.com/office/drawing/2014/main" id="{7301039D-FEC7-8383-1836-F9ADB5812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999" y="3519948"/>
            <a:ext cx="2200936" cy="265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8EC20-F6FB-090B-74DE-AFAE2B9E6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399" y="2007289"/>
            <a:ext cx="2775156" cy="3908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Dylan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Buboltz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PW</a:t>
            </a:r>
          </a:p>
          <a:p>
            <a:pPr marL="0" indent="0">
              <a:buNone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Judah Corbin, SQ</a:t>
            </a:r>
          </a:p>
          <a:p>
            <a:pPr marL="0" indent="0">
              <a:buNone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Elle Haglund, 12U</a:t>
            </a:r>
          </a:p>
          <a:p>
            <a:pPr marL="0" indent="0">
              <a:buNone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Luke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Hagstrom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SQ</a:t>
            </a:r>
          </a:p>
          <a:p>
            <a:pPr marL="0" indent="0"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Jack </a:t>
            </a:r>
            <a:r>
              <a:rPr lang="en-US" altLang="en-US" sz="2000" dirty="0" err="1">
                <a:latin typeface="Arial" panose="020B0604020202020204" pitchFamily="34" charset="0"/>
              </a:rPr>
              <a:t>Hantge</a:t>
            </a:r>
            <a:r>
              <a:rPr lang="en-US" altLang="en-US" sz="2000" dirty="0">
                <a:latin typeface="Arial" panose="020B0604020202020204" pitchFamily="34" charset="0"/>
              </a:rPr>
              <a:t>, Bantam</a:t>
            </a:r>
          </a:p>
          <a:p>
            <a:pPr marL="0" indent="0"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Paisley </a:t>
            </a:r>
            <a:r>
              <a:rPr lang="en-US" altLang="en-US" sz="2000" dirty="0" err="1">
                <a:latin typeface="Arial" panose="020B0604020202020204" pitchFamily="34" charset="0"/>
              </a:rPr>
              <a:t>Kaping</a:t>
            </a:r>
            <a:r>
              <a:rPr lang="en-US" altLang="en-US" sz="2000" dirty="0">
                <a:latin typeface="Arial" panose="020B0604020202020204" pitchFamily="34" charset="0"/>
              </a:rPr>
              <a:t>, 10U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791D293-F7BD-BFE9-8EFA-C99F679D8E97}"/>
              </a:ext>
            </a:extLst>
          </p:cNvPr>
          <p:cNvSpPr txBox="1">
            <a:spLocks/>
          </p:cNvSpPr>
          <p:nvPr/>
        </p:nvSpPr>
        <p:spPr>
          <a:xfrm>
            <a:off x="8642554" y="2007288"/>
            <a:ext cx="2916171" cy="3908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Mallorie Peavy, 10U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Anna Schmalz, 12U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Jones </a:t>
            </a:r>
            <a:r>
              <a:rPr lang="en-US" altLang="en-US" sz="2000" dirty="0" err="1">
                <a:latin typeface="Arial" panose="020B0604020202020204" pitchFamily="34" charset="0"/>
              </a:rPr>
              <a:t>Thode</a:t>
            </a:r>
            <a:r>
              <a:rPr lang="en-US" altLang="en-US" sz="2000" dirty="0">
                <a:latin typeface="Arial" panose="020B0604020202020204" pitchFamily="34" charset="0"/>
              </a:rPr>
              <a:t>, PW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Charlie </a:t>
            </a:r>
            <a:r>
              <a:rPr lang="en-US" altLang="en-US" sz="2000" dirty="0" err="1">
                <a:latin typeface="Arial" panose="020B0604020202020204" pitchFamily="34" charset="0"/>
              </a:rPr>
              <a:t>Wacek</a:t>
            </a:r>
            <a:r>
              <a:rPr lang="en-US" altLang="en-US" sz="2000" dirty="0">
                <a:latin typeface="Arial" panose="020B0604020202020204" pitchFamily="34" charset="0"/>
              </a:rPr>
              <a:t>, Bantam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Judson Wendling, PW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Kyrin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Yerks</a:t>
            </a:r>
            <a:r>
              <a:rPr lang="en-US" altLang="en-US" sz="2000" dirty="0">
                <a:latin typeface="Arial" panose="020B0604020202020204" pitchFamily="34" charset="0"/>
              </a:rPr>
              <a:t>, SQ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pic>
        <p:nvPicPr>
          <p:cNvPr id="5" name="Picture 2" descr="Image result for hockey playmaker clipart">
            <a:extLst>
              <a:ext uri="{FF2B5EF4-FFF2-40B4-BE49-F238E27FC236}">
                <a16:creationId xmlns:a16="http://schemas.microsoft.com/office/drawing/2014/main" id="{1F5844ED-CFEE-7C1D-4CCC-35FD14A42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6721" y="1709471"/>
            <a:ext cx="1499587" cy="181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hockey playmaker clipart">
            <a:extLst>
              <a:ext uri="{FF2B5EF4-FFF2-40B4-BE49-F238E27FC236}">
                <a16:creationId xmlns:a16="http://schemas.microsoft.com/office/drawing/2014/main" id="{F67CE45E-7C70-5C88-2361-AE3BC946B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6308" y="461639"/>
            <a:ext cx="963104" cy="116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4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9A1F5D7-BA3C-3F8C-7A79-86B1EFCAADBB}"/>
              </a:ext>
            </a:extLst>
          </p:cNvPr>
          <p:cNvSpPr/>
          <p:nvPr/>
        </p:nvSpPr>
        <p:spPr>
          <a:xfrm>
            <a:off x="0" y="1029810"/>
            <a:ext cx="12192000" cy="4937602"/>
          </a:xfrm>
          <a:prstGeom prst="rect">
            <a:avLst/>
          </a:prstGeom>
          <a:solidFill>
            <a:srgbClr val="FFCD2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134;p2">
            <a:extLst>
              <a:ext uri="{FF2B5EF4-FFF2-40B4-BE49-F238E27FC236}">
                <a16:creationId xmlns:a16="http://schemas.microsoft.com/office/drawing/2014/main" id="{163CF578-0020-BBD6-9977-30AF20AAAE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1351" y="2907009"/>
            <a:ext cx="3726425" cy="1021785"/>
          </a:xfrm>
          <a:prstGeom prst="rect">
            <a:avLst/>
          </a:prstGeom>
          <a:ln>
            <a:noFill/>
          </a:ln>
        </p:spPr>
        <p:txBody>
          <a:bodyPr spcFirstLastPara="1" vert="horz" lIns="91425" tIns="45700" rIns="91425" bIns="45700" rtlCol="0" anchor="ctr" anchorCtr="1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b="1" dirty="0"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12" name="Google Shape;135;p2">
            <a:extLst>
              <a:ext uri="{FF2B5EF4-FFF2-40B4-BE49-F238E27FC236}">
                <a16:creationId xmlns:a16="http://schemas.microsoft.com/office/drawing/2014/main" id="{E1445B7E-2342-F18B-863F-C2AB3AAABF31}"/>
              </a:ext>
            </a:extLst>
          </p:cNvPr>
          <p:cNvSpPr txBox="1">
            <a:spLocks/>
          </p:cNvSpPr>
          <p:nvPr/>
        </p:nvSpPr>
        <p:spPr>
          <a:xfrm>
            <a:off x="5169127" y="1180730"/>
            <a:ext cx="5173359" cy="4635762"/>
          </a:xfrm>
          <a:prstGeom prst="rect">
            <a:avLst/>
          </a:prstGeom>
        </p:spPr>
        <p:txBody>
          <a:bodyPr spcFirstLastPara="1" vert="horz" lIns="91425" tIns="45700" rIns="91425" bIns="45700" rtlCol="0" anchor="ctr" anchorCtr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24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24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Awards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24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Team Updates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24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Financial Report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24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Gambling Recap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24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Nominations &amp; Elections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24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Announcements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24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Election Results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24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Adjourn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A0819E7-E6F3-5F33-8009-C5D617B1DAD6}"/>
              </a:ext>
            </a:extLst>
          </p:cNvPr>
          <p:cNvCxnSpPr>
            <a:cxnSpLocks/>
          </p:cNvCxnSpPr>
          <p:nvPr/>
        </p:nvCxnSpPr>
        <p:spPr>
          <a:xfrm>
            <a:off x="4605029" y="1772264"/>
            <a:ext cx="0" cy="33134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76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02" name="Rectangle 2101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4" name="Freeform: Shape 2103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32467-525E-F8A6-9E69-7873C38FF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latin typeface="Arial Black" panose="020B0A04020102020204" pitchFamily="34" charset="0"/>
              </a:rPr>
              <a:t>Zero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4CB08-E95F-7D89-3A09-EFC5207D6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latin typeface="Arial" panose="020B0604020202020204" pitchFamily="34" charset="0"/>
              </a:rPr>
              <a:t>Weston </a:t>
            </a:r>
            <a:r>
              <a:rPr lang="en-US" sz="2000" dirty="0" err="1">
                <a:latin typeface="Arial" panose="020B0604020202020204" pitchFamily="34" charset="0"/>
              </a:rPr>
              <a:t>Borstad</a:t>
            </a:r>
            <a:r>
              <a:rPr lang="en-US" sz="2000" dirty="0">
                <a:latin typeface="Arial" panose="020B0604020202020204" pitchFamily="34" charset="0"/>
              </a:rPr>
              <a:t>, Bantam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latin typeface="Arial" panose="020B0604020202020204" pitchFamily="34" charset="0"/>
              </a:rPr>
              <a:t>Whitley </a:t>
            </a:r>
            <a:r>
              <a:rPr lang="en-US" sz="2000" dirty="0" err="1">
                <a:latin typeface="Arial" panose="020B0604020202020204" pitchFamily="34" charset="0"/>
              </a:rPr>
              <a:t>Borstad</a:t>
            </a:r>
            <a:r>
              <a:rPr lang="en-US" sz="2000" dirty="0">
                <a:latin typeface="Arial" panose="020B0604020202020204" pitchFamily="34" charset="0"/>
              </a:rPr>
              <a:t>, 12U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latin typeface="Arial" panose="020B0604020202020204" pitchFamily="34" charset="0"/>
              </a:rPr>
              <a:t>Morgan Miller, 12U</a:t>
            </a: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Landon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Muhs</a:t>
            </a:r>
            <a:r>
              <a:rPr lang="en-US" altLang="en-US" sz="2000" dirty="0">
                <a:latin typeface="Arial" panose="020B0604020202020204" pitchFamily="34" charset="0"/>
              </a:rPr>
              <a:t>, SQ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Tristan Quast, PW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Hewitt Schaefer, SQ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Kylee Winn, 10U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2060" name="Picture 12" descr="Image result for hockey goalie clipart free">
            <a:extLst>
              <a:ext uri="{FF2B5EF4-FFF2-40B4-BE49-F238E27FC236}">
                <a16:creationId xmlns:a16="http://schemas.microsoft.com/office/drawing/2014/main" id="{61E8452E-ABE2-BC76-701A-CFD56AD5E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8681" y="2892814"/>
            <a:ext cx="2711019" cy="262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5A8BF452-41C4-0955-5B70-20D555158F2B}"/>
              </a:ext>
            </a:extLst>
          </p:cNvPr>
          <p:cNvSpPr/>
          <p:nvPr/>
        </p:nvSpPr>
        <p:spPr>
          <a:xfrm>
            <a:off x="9063082" y="1358284"/>
            <a:ext cx="1991884" cy="1450425"/>
          </a:xfrm>
          <a:prstGeom prst="wedgeEllipseCallout">
            <a:avLst>
              <a:gd name="adj1" fmla="val -35596"/>
              <a:gd name="adj2" fmla="val 63724"/>
            </a:avLst>
          </a:prstGeom>
          <a:solidFill>
            <a:srgbClr val="FFCD2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My goal is to stop yours!</a:t>
            </a:r>
          </a:p>
        </p:txBody>
      </p:sp>
    </p:spTree>
    <p:extLst>
      <p:ext uri="{BB962C8B-B14F-4D97-AF65-F5344CB8AC3E}">
        <p14:creationId xmlns:p14="http://schemas.microsoft.com/office/powerpoint/2010/main" val="1191167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994CE-0672-4594-E27E-48B1BF4E4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47821" cy="1325563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HHA “Shooters”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C790F-D6D6-E9A8-65E5-873FAAC57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882" y="3192512"/>
            <a:ext cx="3750578" cy="2652106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Carson Bridge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Austin Carter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Kolton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Plombon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Talan Struthers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Ben Van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Marel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ilhouette Ice hockey Sport Clip art - hockey png download - 3840*2139 ...">
            <a:extLst>
              <a:ext uri="{FF2B5EF4-FFF2-40B4-BE49-F238E27FC236}">
                <a16:creationId xmlns:a16="http://schemas.microsoft.com/office/drawing/2014/main" id="{51E28493-152E-9F0C-2AA6-3292955B6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580" y="700995"/>
            <a:ext cx="10397765" cy="579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1BCE9C-A3AA-B743-426B-C35158398436}"/>
              </a:ext>
            </a:extLst>
          </p:cNvPr>
          <p:cNvSpPr txBox="1"/>
          <p:nvPr/>
        </p:nvSpPr>
        <p:spPr>
          <a:xfrm>
            <a:off x="8707773" y="1992183"/>
            <a:ext cx="1904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Thanks to HHA</a:t>
            </a:r>
          </a:p>
          <a:p>
            <a:r>
              <a:rPr lang="en-US" dirty="0">
                <a:solidFill>
                  <a:schemeClr val="accent4"/>
                </a:solidFill>
              </a:rPr>
              <a:t>goalie coaches: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</a:rPr>
              <a:t>Brian Murphy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</a:rPr>
              <a:t>David Winn</a:t>
            </a:r>
          </a:p>
        </p:txBody>
      </p:sp>
    </p:spTree>
    <p:extLst>
      <p:ext uri="{BB962C8B-B14F-4D97-AF65-F5344CB8AC3E}">
        <p14:creationId xmlns:p14="http://schemas.microsoft.com/office/powerpoint/2010/main" val="3169837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02411F-7143-9014-BC70-0B57F8CBD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166" y="1609134"/>
            <a:ext cx="3147896" cy="138970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800" kern="1200" dirty="0">
                <a:solidFill>
                  <a:schemeClr val="bg1"/>
                </a:solidFill>
                <a:latin typeface="Arial Black" panose="020B0A04020102020204" pitchFamily="34" charset="0"/>
              </a:rPr>
              <a:t>Coaches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4B620-7772-0F1C-AFB3-FFEA1AD3F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993" y="1412489"/>
            <a:ext cx="2926080" cy="436384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200"/>
              </a:spcBef>
              <a:buSzPts val="224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Squirt B</a:t>
            </a:r>
          </a:p>
          <a:p>
            <a:pPr>
              <a:spcBef>
                <a:spcPts val="1200"/>
              </a:spcBef>
              <a:buSzPts val="224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Squirt C</a:t>
            </a:r>
          </a:p>
          <a:p>
            <a:pPr>
              <a:spcBef>
                <a:spcPts val="1200"/>
              </a:spcBef>
              <a:buSzPts val="224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10UB</a:t>
            </a:r>
          </a:p>
          <a:p>
            <a:pPr>
              <a:spcBef>
                <a:spcPts val="1200"/>
              </a:spcBef>
              <a:buSzPts val="2240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PeeWee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</a:p>
          <a:p>
            <a:pPr>
              <a:spcBef>
                <a:spcPts val="1200"/>
              </a:spcBef>
              <a:buSzPts val="2240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PeeWee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286521-BEE8-2E40-AA4A-24A2FCE780AD}"/>
              </a:ext>
            </a:extLst>
          </p:cNvPr>
          <p:cNvSpPr txBox="1">
            <a:spLocks/>
          </p:cNvSpPr>
          <p:nvPr/>
        </p:nvSpPr>
        <p:spPr>
          <a:xfrm>
            <a:off x="8451604" y="1412489"/>
            <a:ext cx="2926080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SzPts val="224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12U Black</a:t>
            </a:r>
          </a:p>
          <a:p>
            <a:pPr>
              <a:spcBef>
                <a:spcPts val="1200"/>
              </a:spcBef>
              <a:buSzPts val="224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12U Yellow</a:t>
            </a:r>
          </a:p>
          <a:p>
            <a:pPr>
              <a:spcBef>
                <a:spcPts val="1200"/>
              </a:spcBef>
              <a:buSzPts val="224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Bantam A</a:t>
            </a:r>
          </a:p>
          <a:p>
            <a:pPr>
              <a:spcBef>
                <a:spcPts val="1200"/>
              </a:spcBef>
              <a:buSzPts val="224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Bantam B</a:t>
            </a:r>
          </a:p>
          <a:p>
            <a:pPr>
              <a:spcBef>
                <a:spcPts val="1200"/>
              </a:spcBef>
              <a:buSzPts val="224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Mites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31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34AA0D-A004-ADB7-8A74-23E5DA43C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855" y="507517"/>
            <a:ext cx="6125964" cy="7443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latin typeface="Arial Black" panose="020B0A04020102020204" pitchFamily="34" charset="0"/>
              </a:rPr>
              <a:t>Squirt C Team</a:t>
            </a: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2A7A0D9A-8967-C6C7-8340-87054F3F3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855" y="1859330"/>
            <a:ext cx="4114801" cy="3354334"/>
          </a:xfrm>
        </p:spPr>
        <p:txBody>
          <a:bodyPr>
            <a:normAutofit/>
          </a:bodyPr>
          <a:lstStyle/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Eian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Bassett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Easton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Betker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Ryan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Brigden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Judah Corbin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Cameron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Gieseke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Eli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Halloff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Luka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Hoernemann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Jesus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Hulke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D87887-6657-D143-5022-DECC4126DD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" t="37302" r="254" b="-870"/>
          <a:stretch/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820BA6AB-9F96-C3C7-1189-480C64D593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" t="2733" r="-624" b="21880"/>
          <a:stretch/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9C1862-32B8-35D3-A996-A0707F71CC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3" r="-2" b="9033"/>
          <a:stretch/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  <p:sp>
        <p:nvSpPr>
          <p:cNvPr id="4" name="Content Placeholder 30">
            <a:extLst>
              <a:ext uri="{FF2B5EF4-FFF2-40B4-BE49-F238E27FC236}">
                <a16:creationId xmlns:a16="http://schemas.microsoft.com/office/drawing/2014/main" id="{748A66C8-8982-EF87-15C6-73CFD37CA7A1}"/>
              </a:ext>
            </a:extLst>
          </p:cNvPr>
          <p:cNvSpPr txBox="1">
            <a:spLocks/>
          </p:cNvSpPr>
          <p:nvPr/>
        </p:nvSpPr>
        <p:spPr>
          <a:xfrm>
            <a:off x="3108720" y="1859324"/>
            <a:ext cx="2402848" cy="306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Jack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Knudtson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Grant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Mathwig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Montgomery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Mirra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Wyatt Nissen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Mason Orwoll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Hewitt	 Schaefer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Owen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Simantel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858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08BC803E-13F3-4DAB-B17C-BEB007616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8DDE571-E57F-4AB5-83C7-30EB5DDCC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12191996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8E7734-3DE9-485E-A29A-42B5D9374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3622"/>
            <a:ext cx="4282380" cy="1322944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Squirt B Team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54A7857-1DC1-1B52-133D-B461ED285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54" y="2207977"/>
            <a:ext cx="2256893" cy="404640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Levi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Buboltz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 Campbell</a:t>
            </a:r>
          </a:p>
          <a:p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Makoa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Barra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Nathaniel Dufrene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Luke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Hagstrom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Leighton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Kutter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Landon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Muhs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 Peavy</a:t>
            </a:r>
          </a:p>
          <a:p>
            <a:pPr marL="0" indent="0">
              <a:buNone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186BDF-A363-A5FE-0158-5882C11973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1" r="3" b="19422"/>
          <a:stretch/>
        </p:blipFill>
        <p:spPr>
          <a:xfrm>
            <a:off x="5702186" y="158261"/>
            <a:ext cx="6000572" cy="3170498"/>
          </a:xfrm>
          <a:custGeom>
            <a:avLst/>
            <a:gdLst/>
            <a:ahLst/>
            <a:cxnLst/>
            <a:rect l="l" t="t" r="r" b="b"/>
            <a:pathLst>
              <a:path w="6489823" h="3421047">
                <a:moveTo>
                  <a:pt x="383239" y="0"/>
                </a:moveTo>
                <a:lnTo>
                  <a:pt x="6489823" y="0"/>
                </a:lnTo>
                <a:lnTo>
                  <a:pt x="6489823" y="3421047"/>
                </a:lnTo>
                <a:lnTo>
                  <a:pt x="0" y="3421047"/>
                </a:lnTo>
                <a:lnTo>
                  <a:pt x="10162" y="3368785"/>
                </a:lnTo>
                <a:cubicBezTo>
                  <a:pt x="15448" y="3346584"/>
                  <a:pt x="22094" y="3323293"/>
                  <a:pt x="30699" y="3298569"/>
                </a:cubicBezTo>
                <a:cubicBezTo>
                  <a:pt x="41150" y="3275988"/>
                  <a:pt x="42443" y="3246652"/>
                  <a:pt x="33589" y="3233050"/>
                </a:cubicBezTo>
                <a:cubicBezTo>
                  <a:pt x="32065" y="3230708"/>
                  <a:pt x="30291" y="3228932"/>
                  <a:pt x="28325" y="3227777"/>
                </a:cubicBezTo>
                <a:cubicBezTo>
                  <a:pt x="30678" y="3188484"/>
                  <a:pt x="72205" y="3103624"/>
                  <a:pt x="73382" y="3050568"/>
                </a:cubicBezTo>
                <a:cubicBezTo>
                  <a:pt x="69165" y="3022639"/>
                  <a:pt x="68605" y="2960322"/>
                  <a:pt x="84953" y="2920501"/>
                </a:cubicBezTo>
                <a:cubicBezTo>
                  <a:pt x="69327" y="2932298"/>
                  <a:pt x="121103" y="2664904"/>
                  <a:pt x="109217" y="2657859"/>
                </a:cubicBezTo>
                <a:cubicBezTo>
                  <a:pt x="110075" y="2597031"/>
                  <a:pt x="138136" y="2522558"/>
                  <a:pt x="139777" y="2464312"/>
                </a:cubicBezTo>
                <a:cubicBezTo>
                  <a:pt x="141801" y="2450201"/>
                  <a:pt x="199861" y="2246813"/>
                  <a:pt x="198683" y="2236608"/>
                </a:cubicBezTo>
                <a:lnTo>
                  <a:pt x="283684" y="1924542"/>
                </a:lnTo>
                <a:cubicBezTo>
                  <a:pt x="313071" y="1811100"/>
                  <a:pt x="307196" y="1868801"/>
                  <a:pt x="336583" y="1755359"/>
                </a:cubicBezTo>
                <a:cubicBezTo>
                  <a:pt x="383246" y="1573239"/>
                  <a:pt x="363875" y="1577802"/>
                  <a:pt x="409119" y="1401207"/>
                </a:cubicBezTo>
                <a:cubicBezTo>
                  <a:pt x="428998" y="1329345"/>
                  <a:pt x="403240" y="1279669"/>
                  <a:pt x="421957" y="1175450"/>
                </a:cubicBezTo>
                <a:cubicBezTo>
                  <a:pt x="442602" y="1107577"/>
                  <a:pt x="340683" y="794854"/>
                  <a:pt x="369233" y="688836"/>
                </a:cubicBezTo>
                <a:cubicBezTo>
                  <a:pt x="378440" y="610640"/>
                  <a:pt x="331945" y="587322"/>
                  <a:pt x="346155" y="513896"/>
                </a:cubicBezTo>
                <a:cubicBezTo>
                  <a:pt x="351974" y="496939"/>
                  <a:pt x="362179" y="406394"/>
                  <a:pt x="344911" y="393010"/>
                </a:cubicBezTo>
                <a:cubicBezTo>
                  <a:pt x="389436" y="301493"/>
                  <a:pt x="356186" y="264408"/>
                  <a:pt x="369960" y="232042"/>
                </a:cubicBezTo>
                <a:cubicBezTo>
                  <a:pt x="394611" y="153791"/>
                  <a:pt x="372056" y="165633"/>
                  <a:pt x="392742" y="72037"/>
                </a:cubicBezTo>
                <a:cubicBezTo>
                  <a:pt x="398537" y="53819"/>
                  <a:pt x="397997" y="38693"/>
                  <a:pt x="394525" y="25405"/>
                </a:cubicBezTo>
                <a:close/>
              </a:path>
            </a:pathLst>
          </a:cu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8A868A-B07D-7E1E-2CA5-2F39791486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6" r="-3" b="6965"/>
          <a:stretch/>
        </p:blipFill>
        <p:spPr>
          <a:xfrm>
            <a:off x="5419420" y="3497815"/>
            <a:ext cx="6283338" cy="3181294"/>
          </a:xfrm>
          <a:custGeom>
            <a:avLst/>
            <a:gdLst/>
            <a:ahLst/>
            <a:cxnLst/>
            <a:rect l="l" t="t" r="r" b="b"/>
            <a:pathLst>
              <a:path w="6772580" h="3429000">
                <a:moveTo>
                  <a:pt x="271594" y="0"/>
                </a:moveTo>
                <a:lnTo>
                  <a:pt x="6772580" y="0"/>
                </a:lnTo>
                <a:lnTo>
                  <a:pt x="6772580" y="3429000"/>
                </a:lnTo>
                <a:lnTo>
                  <a:pt x="8976" y="3429000"/>
                </a:lnTo>
                <a:lnTo>
                  <a:pt x="7894" y="3419403"/>
                </a:lnTo>
                <a:cubicBezTo>
                  <a:pt x="2772" y="3402540"/>
                  <a:pt x="-7409" y="3393117"/>
                  <a:pt x="8790" y="3369074"/>
                </a:cubicBezTo>
                <a:cubicBezTo>
                  <a:pt x="18674" y="3308209"/>
                  <a:pt x="52540" y="3147708"/>
                  <a:pt x="69466" y="3074368"/>
                </a:cubicBezTo>
                <a:cubicBezTo>
                  <a:pt x="86170" y="2985158"/>
                  <a:pt x="141939" y="2988106"/>
                  <a:pt x="138108" y="2937087"/>
                </a:cubicBezTo>
                <a:lnTo>
                  <a:pt x="159153" y="2788751"/>
                </a:lnTo>
                <a:cubicBezTo>
                  <a:pt x="164508" y="2771521"/>
                  <a:pt x="169861" y="2754291"/>
                  <a:pt x="175215" y="2737061"/>
                </a:cubicBezTo>
                <a:lnTo>
                  <a:pt x="178713" y="2662493"/>
                </a:lnTo>
                <a:cubicBezTo>
                  <a:pt x="182744" y="2662176"/>
                  <a:pt x="175495" y="2610710"/>
                  <a:pt x="177952" y="2608178"/>
                </a:cubicBezTo>
                <a:lnTo>
                  <a:pt x="200637" y="2557490"/>
                </a:lnTo>
                <a:lnTo>
                  <a:pt x="210272" y="2500823"/>
                </a:lnTo>
                <a:cubicBezTo>
                  <a:pt x="210821" y="2477149"/>
                  <a:pt x="233533" y="2498323"/>
                  <a:pt x="235189" y="2456370"/>
                </a:cubicBezTo>
                <a:cubicBezTo>
                  <a:pt x="241238" y="2390087"/>
                  <a:pt x="270663" y="2342381"/>
                  <a:pt x="270108" y="2307778"/>
                </a:cubicBezTo>
                <a:cubicBezTo>
                  <a:pt x="279775" y="2252634"/>
                  <a:pt x="274008" y="2281735"/>
                  <a:pt x="270232" y="2227103"/>
                </a:cubicBezTo>
                <a:cubicBezTo>
                  <a:pt x="277898" y="2187203"/>
                  <a:pt x="273018" y="2179895"/>
                  <a:pt x="278972" y="2138456"/>
                </a:cubicBezTo>
                <a:cubicBezTo>
                  <a:pt x="286874" y="2113373"/>
                  <a:pt x="293454" y="2098825"/>
                  <a:pt x="284204" y="2092747"/>
                </a:cubicBezTo>
                <a:cubicBezTo>
                  <a:pt x="285267" y="2080110"/>
                  <a:pt x="308510" y="2021121"/>
                  <a:pt x="306856" y="2003128"/>
                </a:cubicBezTo>
                <a:lnTo>
                  <a:pt x="296216" y="1944367"/>
                </a:lnTo>
                <a:lnTo>
                  <a:pt x="316030" y="1836128"/>
                </a:lnTo>
                <a:cubicBezTo>
                  <a:pt x="300726" y="1810623"/>
                  <a:pt x="342411" y="1768654"/>
                  <a:pt x="329496" y="1735241"/>
                </a:cubicBezTo>
                <a:cubicBezTo>
                  <a:pt x="331336" y="1711720"/>
                  <a:pt x="339485" y="1722162"/>
                  <a:pt x="343347" y="1679383"/>
                </a:cubicBezTo>
                <a:cubicBezTo>
                  <a:pt x="349669" y="1616089"/>
                  <a:pt x="356013" y="1614119"/>
                  <a:pt x="360800" y="1554542"/>
                </a:cubicBezTo>
                <a:cubicBezTo>
                  <a:pt x="361799" y="1491472"/>
                  <a:pt x="380405" y="1496141"/>
                  <a:pt x="377978" y="1470595"/>
                </a:cubicBezTo>
                <a:cubicBezTo>
                  <a:pt x="371480" y="1445071"/>
                  <a:pt x="407310" y="1366942"/>
                  <a:pt x="396801" y="1354553"/>
                </a:cubicBezTo>
                <a:cubicBezTo>
                  <a:pt x="387984" y="1324635"/>
                  <a:pt x="389939" y="1306198"/>
                  <a:pt x="378799" y="1292983"/>
                </a:cubicBezTo>
                <a:cubicBezTo>
                  <a:pt x="368230" y="1254082"/>
                  <a:pt x="380918" y="1242866"/>
                  <a:pt x="362697" y="1241293"/>
                </a:cubicBezTo>
                <a:lnTo>
                  <a:pt x="339388" y="1147085"/>
                </a:lnTo>
                <a:cubicBezTo>
                  <a:pt x="350485" y="1118433"/>
                  <a:pt x="353159" y="1072754"/>
                  <a:pt x="339952" y="1071934"/>
                </a:cubicBezTo>
                <a:cubicBezTo>
                  <a:pt x="327895" y="1004911"/>
                  <a:pt x="358371" y="924985"/>
                  <a:pt x="347188" y="889800"/>
                </a:cubicBezTo>
                <a:cubicBezTo>
                  <a:pt x="334220" y="804597"/>
                  <a:pt x="342717" y="786582"/>
                  <a:pt x="338803" y="749936"/>
                </a:cubicBezTo>
                <a:cubicBezTo>
                  <a:pt x="334890" y="713292"/>
                  <a:pt x="337271" y="707557"/>
                  <a:pt x="323706" y="669931"/>
                </a:cubicBezTo>
                <a:lnTo>
                  <a:pt x="313326" y="559992"/>
                </a:lnTo>
                <a:cubicBezTo>
                  <a:pt x="314747" y="543769"/>
                  <a:pt x="268004" y="450294"/>
                  <a:pt x="272650" y="451529"/>
                </a:cubicBezTo>
                <a:lnTo>
                  <a:pt x="256593" y="392499"/>
                </a:lnTo>
                <a:cubicBezTo>
                  <a:pt x="276778" y="343341"/>
                  <a:pt x="246535" y="361906"/>
                  <a:pt x="249583" y="321981"/>
                </a:cubicBezTo>
                <a:cubicBezTo>
                  <a:pt x="256450" y="297359"/>
                  <a:pt x="256557" y="284789"/>
                  <a:pt x="245172" y="280016"/>
                </a:cubicBezTo>
                <a:cubicBezTo>
                  <a:pt x="279102" y="164139"/>
                  <a:pt x="241674" y="235649"/>
                  <a:pt x="249784" y="152538"/>
                </a:cubicBezTo>
                <a:cubicBezTo>
                  <a:pt x="254846" y="115053"/>
                  <a:pt x="258144" y="77317"/>
                  <a:pt x="264479" y="36591"/>
                </a:cubicBezTo>
                <a:close/>
              </a:path>
            </a:pathLst>
          </a:custGeom>
        </p:spPr>
      </p:pic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8934AD3E-98CC-AB54-1156-6D1452B4EF41}"/>
              </a:ext>
            </a:extLst>
          </p:cNvPr>
          <p:cNvSpPr txBox="1">
            <a:spLocks/>
          </p:cNvSpPr>
          <p:nvPr/>
        </p:nvSpPr>
        <p:spPr>
          <a:xfrm>
            <a:off x="3053850" y="2207975"/>
            <a:ext cx="2256893" cy="4046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Benjamin Reiter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Tucker Steinhaus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Ryker Struthers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Ethan Stuckey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Hawkins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Thode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Wendolek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Kyrin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Yerks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407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D497F7-0ACE-EF5B-D7AB-A834A199C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161" y="365125"/>
            <a:ext cx="4063067" cy="19380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10U B Team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65AD1B6-E05D-5F24-590F-7C0F8D236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44" y="2303201"/>
            <a:ext cx="3816096" cy="3694373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Kate Black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Addison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Engelsmeier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Georgie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Itzin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Paisley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Kaping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Zoey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Kaping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Mallorie Peavy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Kendall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Schantzen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Ella Schmalz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Addy Vance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Kylee Winn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FBD758-E87B-CB57-F0D5-376A92E479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98" t="25320" r="5397" b="36660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2F9078-94BA-4490-F464-DD72557488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69" t="28194" r="7369" b="17293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78051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254EA0-F338-8025-2F8D-814FC655F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264" y="556994"/>
            <a:ext cx="4753535" cy="16724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kern="1200">
                <a:latin typeface="Arial Black" panose="020B0A04020102020204" pitchFamily="34" charset="0"/>
              </a:rPr>
              <a:t>PeeWee B Team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172BAF-04A0-2DFE-A083-9C2ED270CD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9" r="-2" b="14378"/>
          <a:stretch/>
        </p:blipFill>
        <p:spPr>
          <a:xfrm>
            <a:off x="-4642" y="10"/>
            <a:ext cx="3006061" cy="33396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813950-074A-1484-3395-27D4F14C1B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1" t="31666" r="13233" b="28624"/>
          <a:stretch/>
        </p:blipFill>
        <p:spPr>
          <a:xfrm>
            <a:off x="3094577" y="0"/>
            <a:ext cx="3094579" cy="33396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BE5DF2-BCE3-5A52-9418-E50974583D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2" r="1" b="1"/>
          <a:stretch/>
        </p:blipFill>
        <p:spPr>
          <a:xfrm>
            <a:off x="-2" y="3518351"/>
            <a:ext cx="6189158" cy="3339649"/>
          </a:xfrm>
          <a:prstGeom prst="rect">
            <a:avLst/>
          </a:prstGeom>
        </p:spPr>
      </p:pic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3AFAC2C9-8542-E62E-E511-3C65157A2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264" y="2037539"/>
            <a:ext cx="2359178" cy="2953911"/>
          </a:xfrm>
        </p:spPr>
        <p:txBody>
          <a:bodyPr>
            <a:normAutofit/>
          </a:bodyPr>
          <a:lstStyle/>
          <a:p>
            <a:r>
              <a:rPr lang="en-US" sz="2000" dirty="0"/>
              <a:t>Duncan Beach</a:t>
            </a:r>
          </a:p>
          <a:p>
            <a:r>
              <a:rPr lang="en-US" sz="2000" dirty="0"/>
              <a:t>Brayden Bell</a:t>
            </a:r>
          </a:p>
          <a:p>
            <a:r>
              <a:rPr lang="en-US" sz="2000" dirty="0"/>
              <a:t>Justus Corbin</a:t>
            </a:r>
          </a:p>
          <a:p>
            <a:r>
              <a:rPr lang="en-US" sz="2000" dirty="0"/>
              <a:t>Brooks </a:t>
            </a:r>
            <a:r>
              <a:rPr lang="en-US" sz="2000" dirty="0" err="1"/>
              <a:t>Dettman</a:t>
            </a:r>
            <a:endParaRPr lang="en-US" sz="2000" dirty="0"/>
          </a:p>
          <a:p>
            <a:r>
              <a:rPr lang="en-US" sz="2000" dirty="0"/>
              <a:t>William Fink</a:t>
            </a:r>
          </a:p>
          <a:p>
            <a:r>
              <a:rPr lang="en-US" sz="2000" dirty="0"/>
              <a:t>Jayce Gregor</a:t>
            </a:r>
          </a:p>
          <a:p>
            <a:r>
              <a:rPr lang="en-US" sz="2000" dirty="0"/>
              <a:t>Riley </a:t>
            </a:r>
            <a:r>
              <a:rPr lang="en-US" sz="2000" dirty="0" err="1"/>
              <a:t>Halloff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11" name="Content Placeholder 37">
            <a:extLst>
              <a:ext uri="{FF2B5EF4-FFF2-40B4-BE49-F238E27FC236}">
                <a16:creationId xmlns:a16="http://schemas.microsoft.com/office/drawing/2014/main" id="{3B6476B7-F01A-0961-072B-C44010B81602}"/>
              </a:ext>
            </a:extLst>
          </p:cNvPr>
          <p:cNvSpPr txBox="1">
            <a:spLocks/>
          </p:cNvSpPr>
          <p:nvPr/>
        </p:nvSpPr>
        <p:spPr>
          <a:xfrm>
            <a:off x="9283733" y="2037539"/>
            <a:ext cx="2276295" cy="2953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Wyatt Miller</a:t>
            </a:r>
          </a:p>
          <a:p>
            <a:r>
              <a:rPr lang="en-US" sz="2000" dirty="0"/>
              <a:t>Matthew </a:t>
            </a:r>
            <a:r>
              <a:rPr lang="en-US" sz="2000" dirty="0" err="1"/>
              <a:t>Nellis</a:t>
            </a:r>
            <a:endParaRPr lang="en-US" sz="2000" dirty="0"/>
          </a:p>
          <a:p>
            <a:r>
              <a:rPr lang="en-US" sz="2000" dirty="0"/>
              <a:t>Tristan Quast</a:t>
            </a:r>
          </a:p>
          <a:p>
            <a:r>
              <a:rPr lang="en-US" sz="2000" dirty="0"/>
              <a:t>Zeke Smith</a:t>
            </a:r>
          </a:p>
          <a:p>
            <a:r>
              <a:rPr lang="en-US" sz="2000" dirty="0"/>
              <a:t>August Stage</a:t>
            </a:r>
          </a:p>
          <a:p>
            <a:r>
              <a:rPr lang="en-US" sz="2000" dirty="0"/>
              <a:t>Levi Travis</a:t>
            </a:r>
          </a:p>
          <a:p>
            <a:r>
              <a:rPr lang="en-US" sz="2000" dirty="0"/>
              <a:t>Luke </a:t>
            </a:r>
            <a:r>
              <a:rPr lang="en-US" sz="2000" dirty="0" err="1"/>
              <a:t>Vacek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4005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FC22FC-CCE1-37DF-FE64-60B5DC920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kern="1200" dirty="0" err="1">
                <a:solidFill>
                  <a:srgbClr val="FFFFFF"/>
                </a:solidFill>
                <a:latin typeface="Arial Black" panose="020B0A04020102020204" pitchFamily="34" charset="0"/>
              </a:rPr>
              <a:t>PeeWee</a:t>
            </a:r>
            <a:r>
              <a:rPr lang="en-US" sz="4000" kern="1200" dirty="0">
                <a:solidFill>
                  <a:srgbClr val="FFFFFF"/>
                </a:solidFill>
                <a:latin typeface="Arial Black" panose="020B0A04020102020204" pitchFamily="34" charset="0"/>
              </a:rPr>
              <a:t> A Team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1EC4C7-E61E-476F-119A-F73796AF31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1196574"/>
            <a:ext cx="6553545" cy="44727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1A460B-F4ED-20D5-3BDF-0E988C6AA9B4}"/>
              </a:ext>
            </a:extLst>
          </p:cNvPr>
          <p:cNvSpPr txBox="1"/>
          <p:nvPr/>
        </p:nvSpPr>
        <p:spPr>
          <a:xfrm>
            <a:off x="1111513" y="1940889"/>
            <a:ext cx="278304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Dylan </a:t>
            </a:r>
            <a:r>
              <a:rPr lang="en-US" sz="2000" dirty="0" err="1">
                <a:solidFill>
                  <a:schemeClr val="bg1"/>
                </a:solidFill>
              </a:rPr>
              <a:t>Buboltz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Jackson </a:t>
            </a:r>
            <a:r>
              <a:rPr lang="en-US" sz="2000" dirty="0" err="1">
                <a:solidFill>
                  <a:schemeClr val="bg1"/>
                </a:solidFill>
              </a:rPr>
              <a:t>Buckentin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Cody Black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Easton Christensen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Malachi </a:t>
            </a:r>
            <a:r>
              <a:rPr lang="en-US" sz="2000" dirty="0" err="1">
                <a:solidFill>
                  <a:schemeClr val="bg1"/>
                </a:solidFill>
              </a:rPr>
              <a:t>DuFrene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Lex </a:t>
            </a:r>
            <a:r>
              <a:rPr lang="en-US" sz="2000" dirty="0" err="1">
                <a:solidFill>
                  <a:schemeClr val="bg1"/>
                </a:solidFill>
              </a:rPr>
              <a:t>Ostlie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Bentley Ritchie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Kaden </a:t>
            </a:r>
            <a:r>
              <a:rPr lang="en-US" sz="2000" dirty="0" err="1">
                <a:solidFill>
                  <a:schemeClr val="bg1"/>
                </a:solidFill>
              </a:rPr>
              <a:t>Schantzen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Gavin </a:t>
            </a:r>
            <a:r>
              <a:rPr lang="en-US" sz="2000" dirty="0" err="1">
                <a:solidFill>
                  <a:schemeClr val="bg1"/>
                </a:solidFill>
              </a:rPr>
              <a:t>Scharfencamp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Bentley Schmalz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Brecken </a:t>
            </a:r>
            <a:r>
              <a:rPr lang="en-US" sz="2000" dirty="0" err="1">
                <a:solidFill>
                  <a:schemeClr val="bg1"/>
                </a:solidFill>
              </a:rPr>
              <a:t>Schweim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Henry </a:t>
            </a:r>
            <a:r>
              <a:rPr lang="en-US" sz="2000" dirty="0" err="1">
                <a:solidFill>
                  <a:schemeClr val="bg1"/>
                </a:solidFill>
              </a:rPr>
              <a:t>Solien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Jones </a:t>
            </a:r>
            <a:r>
              <a:rPr lang="en-US" sz="2000" dirty="0" err="1">
                <a:solidFill>
                  <a:schemeClr val="bg1"/>
                </a:solidFill>
              </a:rPr>
              <a:t>Thode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Judson Wendling</a:t>
            </a:r>
          </a:p>
        </p:txBody>
      </p:sp>
    </p:spTree>
    <p:extLst>
      <p:ext uri="{BB962C8B-B14F-4D97-AF65-F5344CB8AC3E}">
        <p14:creationId xmlns:p14="http://schemas.microsoft.com/office/powerpoint/2010/main" val="1210019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E187B4-0C56-18CE-0A45-AF2E4406B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9" y="856180"/>
            <a:ext cx="4690133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Arial Black" panose="020B0A04020102020204" pitchFamily="34" charset="0"/>
              </a:rPr>
              <a:t>12U Yellow Team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F9EE6FA-4651-10C0-2C6D-AAE5906AF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20" y="2330505"/>
            <a:ext cx="2580320" cy="306135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Lydia Bassett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Audrey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Briggman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Abigail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Brandel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Kiara Durbin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Emma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Engelsmeier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Elin Kellen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Ellie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Knudtson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60A335-4BFF-D8D7-05B1-806400294A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0" t="6" r="9301" b="-6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B64A0C-9ECE-CA16-15A6-56F24E7B49E2}"/>
              </a:ext>
            </a:extLst>
          </p:cNvPr>
          <p:cNvSpPr txBox="1"/>
          <p:nvPr/>
        </p:nvSpPr>
        <p:spPr>
          <a:xfrm>
            <a:off x="3058777" y="2327601"/>
            <a:ext cx="2481044" cy="2229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Ayana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Kollar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Jayla Maurer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Morgan Miller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Gabbi Paulson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Adelyn Schunk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Maya Schroeder</a:t>
            </a:r>
          </a:p>
        </p:txBody>
      </p:sp>
    </p:spTree>
    <p:extLst>
      <p:ext uri="{BB962C8B-B14F-4D97-AF65-F5344CB8AC3E}">
        <p14:creationId xmlns:p14="http://schemas.microsoft.com/office/powerpoint/2010/main" val="1373497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F00A9-8B6D-8C96-0E57-B0CB6208F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264" y="556995"/>
            <a:ext cx="4753535" cy="94333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kern="1200" dirty="0">
                <a:latin typeface="Arial Black" panose="020B0A04020102020204" pitchFamily="34" charset="0"/>
              </a:rPr>
              <a:t>12U Black Team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A017ED-593B-E366-C807-3DD50880F7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r="18225" b="-1"/>
          <a:stretch/>
        </p:blipFill>
        <p:spPr>
          <a:xfrm>
            <a:off x="-4642" y="275312"/>
            <a:ext cx="3006061" cy="33396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71794D-2C61-0CD1-3658-59AA519546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r="17542" b="-1"/>
          <a:stretch/>
        </p:blipFill>
        <p:spPr>
          <a:xfrm>
            <a:off x="3198068" y="275312"/>
            <a:ext cx="2991088" cy="3339639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9F87183-1A4F-09EB-99DC-E5FECDDA3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3791500"/>
            <a:ext cx="6172142" cy="2766613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C4644B-DBD2-1DF1-A36D-08CC92FEA8C8}"/>
              </a:ext>
            </a:extLst>
          </p:cNvPr>
          <p:cNvSpPr txBox="1"/>
          <p:nvPr/>
        </p:nvSpPr>
        <p:spPr>
          <a:xfrm>
            <a:off x="7621462" y="1590897"/>
            <a:ext cx="27111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Evelyn Anderson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Whitley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Borstad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Elle Haglund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Betsy Hansen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Sydney Katzenmeyer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Claire Katzenmeyer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Izzy Katzenmeyer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Aubrey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Mickolichek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Chesney Nelson</a:t>
            </a:r>
          </a:p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Jozie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Petersen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Anna Schmalz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Briella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Wacek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Josey Witte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663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DC84B-F94E-4A49-3C6F-8AC26F22D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Please consider volunteering!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7071C-0625-393D-9326-A789A711A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855" y="2781562"/>
            <a:ext cx="3684023" cy="2174148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SzPts val="1920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VP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ts val="1920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Treasurer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ts val="1920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of Special Events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ts val="1920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Director of Tournaments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ts val="1920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of Girls Teams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272A8407-A73D-5ACC-BE82-3A2E83E93D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52402"/>
              </p:ext>
            </p:extLst>
          </p:nvPr>
        </p:nvGraphicFramePr>
        <p:xfrm>
          <a:off x="5373113" y="1939153"/>
          <a:ext cx="5790908" cy="437020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9014">
                  <a:extLst>
                    <a:ext uri="{9D8B030D-6E8A-4147-A177-3AD203B41FA5}">
                      <a16:colId xmlns:a16="http://schemas.microsoft.com/office/drawing/2014/main" val="1694022220"/>
                    </a:ext>
                  </a:extLst>
                </a:gridCol>
                <a:gridCol w="1590434">
                  <a:extLst>
                    <a:ext uri="{9D8B030D-6E8A-4147-A177-3AD203B41FA5}">
                      <a16:colId xmlns:a16="http://schemas.microsoft.com/office/drawing/2014/main" val="529251078"/>
                    </a:ext>
                  </a:extLst>
                </a:gridCol>
                <a:gridCol w="1350730">
                  <a:extLst>
                    <a:ext uri="{9D8B030D-6E8A-4147-A177-3AD203B41FA5}">
                      <a16:colId xmlns:a16="http://schemas.microsoft.com/office/drawing/2014/main" val="2260581442"/>
                    </a:ext>
                  </a:extLst>
                </a:gridCol>
                <a:gridCol w="1350730">
                  <a:extLst>
                    <a:ext uri="{9D8B030D-6E8A-4147-A177-3AD203B41FA5}">
                      <a16:colId xmlns:a16="http://schemas.microsoft.com/office/drawing/2014/main" val="4292292688"/>
                    </a:ext>
                  </a:extLst>
                </a:gridCol>
              </a:tblGrid>
              <a:tr h="64686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sym typeface="Calibri"/>
                        </a:rPr>
                        <a:t> 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sym typeface="Calibri"/>
                        </a:rPr>
                        <a:t>Position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sym typeface="Calibri"/>
                        </a:rPr>
                        <a:t> </a:t>
                      </a:r>
                      <a:endParaRPr lang="en-US" sz="19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842" marR="618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sym typeface="Calibri"/>
                        </a:rPr>
                        <a:t> </a:t>
                      </a:r>
                      <a:endParaRPr lang="en-US" sz="190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sym typeface="Calibri"/>
                        </a:rPr>
                        <a:t>Candidate #1</a:t>
                      </a:r>
                      <a:endParaRPr lang="en-US" sz="19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842" marR="618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sym typeface="Calibri"/>
                        </a:rPr>
                        <a:t> 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sym typeface="Calibri"/>
                        </a:rPr>
                        <a:t>Candidate #2</a:t>
                      </a:r>
                      <a:endParaRPr lang="en-US" sz="19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842" marR="618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sym typeface="Calibri"/>
                        </a:rPr>
                        <a:t> </a:t>
                      </a:r>
                      <a:endParaRPr lang="en-US" sz="190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sym typeface="Calibri"/>
                        </a:rPr>
                        <a:t>Candidate #3</a:t>
                      </a:r>
                      <a:endParaRPr lang="en-US" sz="19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842" marR="618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611554"/>
                  </a:ext>
                </a:extLst>
              </a:tr>
              <a:tr h="445072">
                <a:tc>
                  <a:txBody>
                    <a:bodyPr/>
                    <a:lstStyle/>
                    <a:p>
                      <a:pPr marL="0" lvl="1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SzPts val="1920"/>
                      </a:pPr>
                      <a:r>
                        <a:rPr lang="en-US" sz="16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Vice President</a:t>
                      </a:r>
                    </a:p>
                  </a:txBody>
                  <a:tcPr marL="94721" marR="94721" marT="47361" marB="47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4721" marR="94721" marT="47361" marB="47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4721" marR="94721" marT="47361" marB="47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4721" marR="94721" marT="47361" marB="47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080109"/>
                  </a:ext>
                </a:extLst>
              </a:tr>
              <a:tr h="5771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Treasurer</a:t>
                      </a:r>
                    </a:p>
                  </a:txBody>
                  <a:tcPr marL="94721" marR="94721" marT="47361" marB="47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err="1"/>
                        <a:t>Meranda</a:t>
                      </a:r>
                      <a:r>
                        <a:rPr lang="en-US" sz="1900" dirty="0"/>
                        <a:t> </a:t>
                      </a:r>
                      <a:r>
                        <a:rPr lang="en-US" sz="1900" dirty="0" err="1"/>
                        <a:t>Wacek</a:t>
                      </a:r>
                      <a:endParaRPr lang="en-US" sz="1900" dirty="0"/>
                    </a:p>
                  </a:txBody>
                  <a:tcPr marL="94721" marR="94721" marT="47361" marB="47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4721" marR="94721" marT="47361" marB="47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4721" marR="94721" marT="47361" marB="47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796758"/>
                  </a:ext>
                </a:extLst>
              </a:tr>
              <a:tr h="602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 of Special Events</a:t>
                      </a:r>
                    </a:p>
                  </a:txBody>
                  <a:tcPr marL="94721" marR="94721" marT="47361" marB="47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Melissa Campbell / Erin </a:t>
                      </a:r>
                      <a:r>
                        <a:rPr lang="en-US" sz="1900" dirty="0" err="1"/>
                        <a:t>Knudtson</a:t>
                      </a:r>
                      <a:endParaRPr lang="en-US" sz="1900" dirty="0"/>
                    </a:p>
                  </a:txBody>
                  <a:tcPr marL="94721" marR="94721" marT="47361" marB="47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4721" marR="94721" marT="47361" marB="47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4721" marR="94721" marT="47361" marB="47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474160"/>
                  </a:ext>
                </a:extLst>
              </a:tr>
              <a:tr h="6003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 of Tournaments</a:t>
                      </a:r>
                    </a:p>
                  </a:txBody>
                  <a:tcPr marL="94721" marR="94721" marT="47361" marB="47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4721" marR="94721" marT="47361" marB="47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4721" marR="94721" marT="47361" marB="47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4721" marR="94721" marT="47361" marB="47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519362"/>
                  </a:ext>
                </a:extLst>
              </a:tr>
              <a:tr h="6003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 of Girls Teams</a:t>
                      </a:r>
                    </a:p>
                  </a:txBody>
                  <a:tcPr marL="94721" marR="94721" marT="47361" marB="47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Jess </a:t>
                      </a:r>
                      <a:r>
                        <a:rPr lang="en-US" sz="1900" dirty="0" err="1"/>
                        <a:t>Engelsmeier</a:t>
                      </a:r>
                      <a:endParaRPr lang="en-US" sz="1900" dirty="0"/>
                    </a:p>
                  </a:txBody>
                  <a:tcPr marL="94721" marR="94721" marT="47361" marB="47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4721" marR="94721" marT="47361" marB="47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4721" marR="94721" marT="47361" marB="47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232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077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68ACC-6643-FFBC-C5FD-E93EF4204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42925"/>
            <a:ext cx="10515600" cy="63817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Bantam B Team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2BC1FF-70FC-B8DE-8B19-030E85485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1215513"/>
            <a:ext cx="3300413" cy="3300413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67CD77-AF83-96B3-9FCD-57CEF01B0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963" y="1215513"/>
            <a:ext cx="7529513" cy="33004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1CCB3C-FA15-39D2-1AC5-FACF6580F250}"/>
              </a:ext>
            </a:extLst>
          </p:cNvPr>
          <p:cNvSpPr txBox="1"/>
          <p:nvPr/>
        </p:nvSpPr>
        <p:spPr>
          <a:xfrm>
            <a:off x="623888" y="4942429"/>
            <a:ext cx="26897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Carson Bridge</a:t>
            </a:r>
          </a:p>
          <a:p>
            <a:r>
              <a:rPr lang="en-US" sz="2000" dirty="0"/>
              <a:t>Nathan </a:t>
            </a:r>
            <a:r>
              <a:rPr lang="en-US" sz="2000" dirty="0" err="1"/>
              <a:t>Deopere</a:t>
            </a:r>
            <a:r>
              <a:rPr lang="en-US" sz="2000" dirty="0"/>
              <a:t> Peters</a:t>
            </a:r>
          </a:p>
          <a:p>
            <a:r>
              <a:rPr lang="en-US" sz="2000" dirty="0"/>
              <a:t>Easton </a:t>
            </a:r>
            <a:r>
              <a:rPr lang="en-US" sz="2000" dirty="0" err="1"/>
              <a:t>Engelsmeier</a:t>
            </a:r>
            <a:endParaRPr lang="en-US" sz="2000" dirty="0"/>
          </a:p>
          <a:p>
            <a:r>
              <a:rPr lang="en-US" sz="2000" dirty="0"/>
              <a:t>Grant Haglund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10C6BD-9BE9-EFA9-433E-236C5E6DD1C8}"/>
              </a:ext>
            </a:extLst>
          </p:cNvPr>
          <p:cNvSpPr txBox="1"/>
          <p:nvPr/>
        </p:nvSpPr>
        <p:spPr>
          <a:xfrm>
            <a:off x="3843687" y="4942429"/>
            <a:ext cx="234738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Jacob Hanson</a:t>
            </a:r>
          </a:p>
          <a:p>
            <a:r>
              <a:rPr lang="en-US" sz="2000" dirty="0"/>
              <a:t>Max </a:t>
            </a:r>
            <a:r>
              <a:rPr lang="en-US" sz="2000" dirty="0" err="1"/>
              <a:t>Knudtson</a:t>
            </a:r>
            <a:endParaRPr lang="en-US" sz="2000" dirty="0"/>
          </a:p>
          <a:p>
            <a:r>
              <a:rPr lang="en-US" sz="2000" dirty="0"/>
              <a:t>Lane </a:t>
            </a:r>
            <a:r>
              <a:rPr lang="en-US" sz="2000" dirty="0" err="1"/>
              <a:t>Leibfried</a:t>
            </a:r>
            <a:endParaRPr lang="en-US" sz="2000" dirty="0"/>
          </a:p>
          <a:p>
            <a:r>
              <a:rPr lang="en-US" sz="2000" dirty="0"/>
              <a:t>Rylan </a:t>
            </a:r>
            <a:r>
              <a:rPr lang="en-US" sz="2000" dirty="0" err="1"/>
              <a:t>Mickolichek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7077B9-75B4-449F-CFC3-BE419BFE9153}"/>
              </a:ext>
            </a:extLst>
          </p:cNvPr>
          <p:cNvSpPr txBox="1"/>
          <p:nvPr/>
        </p:nvSpPr>
        <p:spPr>
          <a:xfrm>
            <a:off x="6721111" y="4942429"/>
            <a:ext cx="217869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Cooper </a:t>
            </a:r>
            <a:r>
              <a:rPr lang="en-US" sz="2000" dirty="0" err="1"/>
              <a:t>Neppl</a:t>
            </a:r>
            <a:endParaRPr lang="en-US" sz="2000" dirty="0"/>
          </a:p>
          <a:p>
            <a:r>
              <a:rPr lang="en-US" sz="2000" dirty="0"/>
              <a:t>Grant Paulson</a:t>
            </a:r>
          </a:p>
          <a:p>
            <a:r>
              <a:rPr lang="en-US" sz="2000" dirty="0"/>
              <a:t>Braxton Schmidt</a:t>
            </a:r>
          </a:p>
          <a:p>
            <a:r>
              <a:rPr lang="en-US" sz="2000" dirty="0"/>
              <a:t>Jaxon Schwartz</a:t>
            </a:r>
          </a:p>
          <a:p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538AE9-28CE-7ED0-8EB4-0C2EAFB36ADA}"/>
              </a:ext>
            </a:extLst>
          </p:cNvPr>
          <p:cNvSpPr txBox="1"/>
          <p:nvPr/>
        </p:nvSpPr>
        <p:spPr>
          <a:xfrm>
            <a:off x="9374377" y="4942429"/>
            <a:ext cx="21730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Andrew </a:t>
            </a:r>
            <a:r>
              <a:rPr lang="en-US" sz="2000" dirty="0" err="1"/>
              <a:t>Stiras</a:t>
            </a:r>
            <a:endParaRPr lang="en-US" sz="2000" dirty="0"/>
          </a:p>
          <a:p>
            <a:r>
              <a:rPr lang="en-US" sz="2000" dirty="0"/>
              <a:t>Dylan Wagner</a:t>
            </a:r>
          </a:p>
          <a:p>
            <a:r>
              <a:rPr lang="en-US" sz="2000" dirty="0"/>
              <a:t>Weston Witte</a:t>
            </a:r>
          </a:p>
          <a:p>
            <a:r>
              <a:rPr lang="en-US" sz="2000" dirty="0"/>
              <a:t>Miles </a:t>
            </a:r>
            <a:r>
              <a:rPr lang="en-US" sz="2000" dirty="0" err="1"/>
              <a:t>Wurdell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58839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E144B-C761-DC4D-ED65-A76709E79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Bantam A Team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EDEE0E-A461-5DAA-C416-55F1C304B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8" b="3404"/>
          <a:stretch/>
        </p:blipFill>
        <p:spPr>
          <a:xfrm>
            <a:off x="6743700" y="3489547"/>
            <a:ext cx="4724400" cy="313032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BE07EF-899C-D59B-7CA8-11E53F0951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96" b="21910"/>
          <a:stretch/>
        </p:blipFill>
        <p:spPr>
          <a:xfrm>
            <a:off x="723900" y="3489547"/>
            <a:ext cx="5884688" cy="31303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B5811A-7436-23CE-B2A7-0BEBBE0EBCA7}"/>
              </a:ext>
            </a:extLst>
          </p:cNvPr>
          <p:cNvSpPr txBox="1"/>
          <p:nvPr/>
        </p:nvSpPr>
        <p:spPr>
          <a:xfrm>
            <a:off x="971550" y="1400175"/>
            <a:ext cx="25257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Ethan Block</a:t>
            </a:r>
          </a:p>
          <a:p>
            <a:r>
              <a:rPr lang="en-US" dirty="0"/>
              <a:t>Weston </a:t>
            </a:r>
            <a:r>
              <a:rPr lang="en-US" dirty="0" err="1"/>
              <a:t>Borstad</a:t>
            </a:r>
            <a:endParaRPr lang="en-US" dirty="0"/>
          </a:p>
          <a:p>
            <a:r>
              <a:rPr lang="en-US" dirty="0"/>
              <a:t>Grady Campbell</a:t>
            </a:r>
          </a:p>
          <a:p>
            <a:r>
              <a:rPr lang="en-US" dirty="0"/>
              <a:t>Austin Carter</a:t>
            </a:r>
          </a:p>
          <a:p>
            <a:r>
              <a:rPr lang="en-US" dirty="0"/>
              <a:t>Luca </a:t>
            </a:r>
            <a:r>
              <a:rPr lang="en-US" dirty="0" err="1"/>
              <a:t>Docken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223DBB-CBCA-CC6A-9A9D-E0BDDB247BCA}"/>
              </a:ext>
            </a:extLst>
          </p:cNvPr>
          <p:cNvSpPr txBox="1"/>
          <p:nvPr/>
        </p:nvSpPr>
        <p:spPr>
          <a:xfrm>
            <a:off x="3497344" y="1400175"/>
            <a:ext cx="23246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Logan </a:t>
            </a:r>
            <a:r>
              <a:rPr lang="en-US" dirty="0" err="1"/>
              <a:t>Hagstrom</a:t>
            </a:r>
            <a:endParaRPr lang="en-US" dirty="0"/>
          </a:p>
          <a:p>
            <a:r>
              <a:rPr lang="en-US" dirty="0"/>
              <a:t>Jack </a:t>
            </a:r>
            <a:r>
              <a:rPr lang="en-US" dirty="0" err="1"/>
              <a:t>Hantge</a:t>
            </a:r>
            <a:endParaRPr lang="en-US" dirty="0"/>
          </a:p>
          <a:p>
            <a:r>
              <a:rPr lang="en-US" dirty="0"/>
              <a:t>Isaac Johnson</a:t>
            </a:r>
          </a:p>
          <a:p>
            <a:r>
              <a:rPr lang="en-US" dirty="0"/>
              <a:t>Reggie Murphy</a:t>
            </a:r>
          </a:p>
          <a:p>
            <a:r>
              <a:rPr lang="en-US" dirty="0"/>
              <a:t>Kolton </a:t>
            </a:r>
            <a:r>
              <a:rPr lang="en-US" dirty="0" err="1"/>
              <a:t>Plombon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745D37-8E76-3656-87C9-BE47D80497FE}"/>
              </a:ext>
            </a:extLst>
          </p:cNvPr>
          <p:cNvSpPr txBox="1"/>
          <p:nvPr/>
        </p:nvSpPr>
        <p:spPr>
          <a:xfrm>
            <a:off x="6096000" y="1400175"/>
            <a:ext cx="275279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Graydon </a:t>
            </a:r>
            <a:r>
              <a:rPr lang="en-US" dirty="0" err="1"/>
              <a:t>Rostberg</a:t>
            </a:r>
            <a:endParaRPr lang="en-US" dirty="0"/>
          </a:p>
          <a:p>
            <a:r>
              <a:rPr lang="en-US" dirty="0"/>
              <a:t>Benjamin Schroeder</a:t>
            </a:r>
          </a:p>
          <a:p>
            <a:r>
              <a:rPr lang="en-US" dirty="0"/>
              <a:t>Talan Struthers</a:t>
            </a:r>
          </a:p>
          <a:p>
            <a:r>
              <a:rPr lang="en-US" dirty="0"/>
              <a:t>Benjamin	Van </a:t>
            </a:r>
            <a:r>
              <a:rPr lang="en-US" dirty="0" err="1"/>
              <a:t>Marel</a:t>
            </a:r>
            <a:endParaRPr lang="en-US" dirty="0"/>
          </a:p>
          <a:p>
            <a:r>
              <a:rPr lang="en-US" dirty="0"/>
              <a:t>Charles </a:t>
            </a:r>
            <a:r>
              <a:rPr lang="en-US" dirty="0" err="1"/>
              <a:t>Wacek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7389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37291F7-37FF-9558-F008-74F16B0280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0010014"/>
              </p:ext>
            </p:extLst>
          </p:nvPr>
        </p:nvGraphicFramePr>
        <p:xfrm>
          <a:off x="2032000" y="-26922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449F43E-7318-D0B6-BD92-0364A094DFAF}"/>
              </a:ext>
            </a:extLst>
          </p:cNvPr>
          <p:cNvSpPr/>
          <p:nvPr/>
        </p:nvSpPr>
        <p:spPr>
          <a:xfrm>
            <a:off x="1899636" y="4417888"/>
            <a:ext cx="8392730" cy="1982912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21" name="Google Shape;221;p16"/>
          <p:cNvSpPr txBox="1">
            <a:spLocks noGrp="1"/>
          </p:cNvSpPr>
          <p:nvPr>
            <p:ph type="title"/>
          </p:nvPr>
        </p:nvSpPr>
        <p:spPr>
          <a:xfrm>
            <a:off x="2271684" y="134880"/>
            <a:ext cx="7511473" cy="131248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1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600" b="1" dirty="0">
                <a:latin typeface="Arial Black" panose="020B0A04020102020204" pitchFamily="34" charset="0"/>
              </a:rPr>
              <a:t>Thanks to the PDC</a:t>
            </a:r>
            <a:endParaRPr sz="3600" b="1" dirty="0">
              <a:latin typeface="Arial Black" panose="020B0A040201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CBFCB7-9966-CF16-F700-D8B74B489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99635" y="4498765"/>
            <a:ext cx="8392730" cy="1902035"/>
          </a:xfrm>
        </p:spPr>
        <p:txBody>
          <a:bodyPr>
            <a:normAutofit lnSpcReduction="10000"/>
          </a:bodyPr>
          <a:lstStyle/>
          <a:p>
            <a:pPr marL="412750" indent="-285750">
              <a:spcBef>
                <a:spcPts val="0"/>
              </a:spcBef>
              <a:buSzPts val="1600"/>
            </a:pPr>
            <a:r>
              <a:rPr lang="en-US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PDC is the on-ice development authority of HHA, separate from the administrative function of the HHA board</a:t>
            </a:r>
          </a:p>
          <a:p>
            <a:pPr marL="412750" indent="-285750">
              <a:spcBef>
                <a:spcPts val="0"/>
              </a:spcBef>
              <a:buSzPts val="1600"/>
            </a:pPr>
            <a:r>
              <a:rPr lang="en-US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PDC consists of members at-large appointed by the Board to serve two-year terms (can be reappointed), plus Hutchinson high school head coaches</a:t>
            </a:r>
          </a:p>
          <a:p>
            <a:pPr marL="412750" indent="-285750">
              <a:spcBef>
                <a:spcPts val="0"/>
              </a:spcBef>
              <a:buSzPts val="1600"/>
            </a:pPr>
            <a:r>
              <a:rPr lang="en-US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Must have significant knowledge of the game and a high school varsity letter in hockey, at minimum.  Additional experience, including coaching experience and a strong history of volunteerism in hockey is highly valued</a:t>
            </a:r>
          </a:p>
          <a:p>
            <a:pPr marL="412750" indent="-285750">
              <a:spcBef>
                <a:spcPts val="0"/>
              </a:spcBef>
              <a:buSzPts val="1600"/>
            </a:pPr>
            <a:r>
              <a:rPr lang="en-US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Talk to David Winn or Eric </a:t>
            </a:r>
            <a:r>
              <a:rPr lang="en-US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Borstad</a:t>
            </a:r>
            <a:r>
              <a:rPr lang="en-US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if interested in volunteering on the PDC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94092B9-C402-516C-40CF-3D8A89A83E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6026" y="3822989"/>
            <a:ext cx="11139948" cy="3262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/>
              <a:t>Supporting roles: </a:t>
            </a:r>
            <a:r>
              <a:rPr lang="en-US" sz="1800" dirty="0"/>
              <a:t>Matt </a:t>
            </a:r>
            <a:r>
              <a:rPr lang="en-US" sz="1800" dirty="0" err="1"/>
              <a:t>Telecky</a:t>
            </a:r>
            <a:r>
              <a:rPr lang="en-US" sz="1800" dirty="0"/>
              <a:t>, Boys HS Coach | Andy Tufto, Girls HS Coach | Josh Pearce, Board Rep | HHA President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0B9D1-8069-ABEB-FBEC-5B86683DF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Mite Acknowledgement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229;p17">
            <a:extLst>
              <a:ext uri="{FF2B5EF4-FFF2-40B4-BE49-F238E27FC236}">
                <a16:creationId xmlns:a16="http://schemas.microsoft.com/office/drawing/2014/main" id="{098773F6-6CF1-15CC-FF93-2B620B4C3AA6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793660" y="2599509"/>
            <a:ext cx="10143668" cy="343553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342900">
              <a:spcBef>
                <a:spcPts val="0"/>
              </a:spcBef>
              <a:spcAft>
                <a:spcPts val="0"/>
              </a:spcAft>
              <a:buSzPts val="2240"/>
            </a:pPr>
            <a:r>
              <a:rPr lang="en-US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you, Mite Coaches</a:t>
            </a:r>
          </a:p>
          <a:p>
            <a:pPr marL="342900">
              <a:spcBef>
                <a:spcPts val="560"/>
              </a:spcBef>
              <a:spcAft>
                <a:spcPts val="0"/>
              </a:spcAft>
              <a:buSzPts val="2240"/>
            </a:pPr>
            <a:endParaRPr lang="en-US" sz="24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>
              <a:spcBef>
                <a:spcPts val="560"/>
              </a:spcBef>
              <a:spcAft>
                <a:spcPts val="0"/>
              </a:spcAft>
              <a:buSzPts val="2240"/>
            </a:pPr>
            <a:r>
              <a:rPr lang="en-US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you, Mite Managers</a:t>
            </a:r>
          </a:p>
          <a:p>
            <a:pPr marL="342900">
              <a:spcBef>
                <a:spcPts val="560"/>
              </a:spcBef>
              <a:spcAft>
                <a:spcPts val="0"/>
              </a:spcAft>
              <a:buSzPts val="2240"/>
            </a:pPr>
            <a:endParaRPr lang="en-US" sz="24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>
              <a:spcBef>
                <a:spcPts val="560"/>
              </a:spcBef>
              <a:spcAft>
                <a:spcPts val="0"/>
              </a:spcAft>
              <a:buSzPts val="2240"/>
            </a:pPr>
            <a:r>
              <a:rPr lang="en-US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 to our HHA Equipment Manger</a:t>
            </a:r>
          </a:p>
          <a:p>
            <a:pPr marL="342900">
              <a:spcBef>
                <a:spcPts val="560"/>
              </a:spcBef>
              <a:spcAft>
                <a:spcPts val="0"/>
              </a:spcAft>
              <a:buSzPts val="2240"/>
            </a:pPr>
            <a:endParaRPr lang="en-US" sz="24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>
              <a:spcBef>
                <a:spcPts val="560"/>
              </a:spcBef>
              <a:spcAft>
                <a:spcPts val="0"/>
              </a:spcAft>
              <a:buSzPts val="2240"/>
            </a:pPr>
            <a:r>
              <a:rPr lang="en-US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Thanks to the HS hockey programs for being involved with the kids in the HHA program</a:t>
            </a:r>
          </a:p>
        </p:txBody>
      </p:sp>
    </p:spTree>
    <p:extLst>
      <p:ext uri="{BB962C8B-B14F-4D97-AF65-F5344CB8AC3E}">
        <p14:creationId xmlns:p14="http://schemas.microsoft.com/office/powerpoint/2010/main" val="3522641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oogle Shape;236;p18">
            <a:extLst>
              <a:ext uri="{FF2B5EF4-FFF2-40B4-BE49-F238E27FC236}">
                <a16:creationId xmlns:a16="http://schemas.microsoft.com/office/drawing/2014/main" id="{28C2B662-3AAF-72B7-0AB4-3A646AD14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6855827"/>
              </p:ext>
            </p:extLst>
          </p:nvPr>
        </p:nvGraphicFramePr>
        <p:xfrm>
          <a:off x="5120938" y="452230"/>
          <a:ext cx="6095144" cy="591444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707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7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76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u="none" strike="noStrike" cap="none" dirty="0">
                          <a:solidFill>
                            <a:schemeClr val="bg1"/>
                          </a:solidFill>
                        </a:rPr>
                        <a:t>Position</a:t>
                      </a:r>
                      <a:endParaRPr sz="2100" b="1" dirty="0">
                        <a:solidFill>
                          <a:schemeClr val="bg1"/>
                        </a:solidFill>
                      </a:endParaRPr>
                    </a:p>
                  </a:txBody>
                  <a:tcPr marL="105638" marR="105638" marT="52819" marB="52819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</a:rPr>
                        <a:t>Name</a:t>
                      </a:r>
                      <a:endParaRPr sz="2100" b="1" dirty="0">
                        <a:solidFill>
                          <a:schemeClr val="bg1"/>
                        </a:solidFill>
                      </a:endParaRPr>
                    </a:p>
                  </a:txBody>
                  <a:tcPr marL="105638" marR="105638" marT="52819" marB="52819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76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/>
                        <a:t>Registrar(s)</a:t>
                      </a:r>
                      <a:endParaRPr sz="2100" dirty="0"/>
                    </a:p>
                  </a:txBody>
                  <a:tcPr marL="105638" marR="105638" marT="52819" marB="52819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Karen </a:t>
                      </a:r>
                      <a:r>
                        <a:rPr lang="en-US" sz="2100" dirty="0" err="1"/>
                        <a:t>Solien</a:t>
                      </a:r>
                      <a:r>
                        <a:rPr lang="en-US" sz="2100" dirty="0"/>
                        <a:t> &amp; Sara Thode</a:t>
                      </a:r>
                    </a:p>
                  </a:txBody>
                  <a:tcPr marL="105638" marR="105638" marT="52819" marB="5281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91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/>
                        <a:t>Concessions Manager</a:t>
                      </a:r>
                      <a:endParaRPr sz="2100" dirty="0"/>
                    </a:p>
                  </a:txBody>
                  <a:tcPr marL="105638" marR="105638" marT="52819" marB="52819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/>
                        <a:t>Dayna Schmalz</a:t>
                      </a:r>
                      <a:endParaRPr sz="2100" dirty="0"/>
                    </a:p>
                  </a:txBody>
                  <a:tcPr marL="105638" marR="105638" marT="52819" marB="5281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76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/>
                        <a:t>DIBS Manager</a:t>
                      </a:r>
                      <a:endParaRPr sz="2100" dirty="0"/>
                    </a:p>
                  </a:txBody>
                  <a:tcPr marL="105638" marR="105638" marT="52819" marB="52819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Sam Elbert</a:t>
                      </a:r>
                      <a:endParaRPr sz="2100"/>
                    </a:p>
                  </a:txBody>
                  <a:tcPr marL="105638" marR="105638" marT="52819" marB="5281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76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/>
                        <a:t>Ice Scheduler</a:t>
                      </a:r>
                      <a:endParaRPr sz="2100" dirty="0"/>
                    </a:p>
                  </a:txBody>
                  <a:tcPr marL="105638" marR="105638" marT="52819" marB="52819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/>
                        <a:t>Jeremy Carter</a:t>
                      </a:r>
                      <a:endParaRPr sz="2100" dirty="0"/>
                    </a:p>
                  </a:txBody>
                  <a:tcPr marL="105638" marR="105638" marT="52819" marB="5281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86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/>
                        <a:t>Webmaster</a:t>
                      </a:r>
                    </a:p>
                  </a:txBody>
                  <a:tcPr marL="105638" marR="105638" marT="52819" marB="52819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/>
                        <a:t>Josh </a:t>
                      </a:r>
                      <a:r>
                        <a:rPr lang="en-US" sz="2100" dirty="0" err="1"/>
                        <a:t>Mirra</a:t>
                      </a:r>
                      <a:endParaRPr lang="en-US" sz="2100" dirty="0"/>
                    </a:p>
                  </a:txBody>
                  <a:tcPr marL="105638" marR="105638" marT="52819" marB="5281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4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100" dirty="0"/>
                        <a:t>Equipment Manager</a:t>
                      </a:r>
                    </a:p>
                  </a:txBody>
                  <a:tcPr marL="105638" marR="105638" marT="52819" marB="52819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100" dirty="0" err="1"/>
                        <a:t>Bre</a:t>
                      </a:r>
                      <a:r>
                        <a:rPr lang="en-US" sz="2100" dirty="0"/>
                        <a:t> Stuckey</a:t>
                      </a:r>
                    </a:p>
                  </a:txBody>
                  <a:tcPr marL="105638" marR="105638" marT="52819" marB="52819" anchor="ctr"/>
                </a:tc>
                <a:extLst>
                  <a:ext uri="{0D108BD9-81ED-4DB2-BD59-A6C34878D82A}">
                    <a16:rowId xmlns:a16="http://schemas.microsoft.com/office/drawing/2014/main" val="259719883"/>
                  </a:ext>
                </a:extLst>
              </a:tr>
              <a:tr h="4212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/>
                        <a:t>Skate Sharpening</a:t>
                      </a:r>
                      <a:endParaRPr sz="2100" dirty="0"/>
                    </a:p>
                  </a:txBody>
                  <a:tcPr marL="105638" marR="105638" marT="52819" marB="52819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100" dirty="0"/>
                        <a:t>Matt </a:t>
                      </a:r>
                      <a:r>
                        <a:rPr lang="en-US" sz="2100" dirty="0" err="1"/>
                        <a:t>Buckentin</a:t>
                      </a:r>
                      <a:endParaRPr lang="en-US" sz="2100" dirty="0"/>
                    </a:p>
                  </a:txBody>
                  <a:tcPr marL="105638" marR="105638" marT="52819" marB="52819" anchor="ctr"/>
                </a:tc>
                <a:extLst>
                  <a:ext uri="{0D108BD9-81ED-4DB2-BD59-A6C34878D82A}">
                    <a16:rowId xmlns:a16="http://schemas.microsoft.com/office/drawing/2014/main" val="46500558"/>
                  </a:ext>
                </a:extLst>
              </a:tr>
              <a:tr h="4212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/>
                        <a:t>Swine Barn</a:t>
                      </a:r>
                      <a:endParaRPr sz="2100" dirty="0"/>
                    </a:p>
                  </a:txBody>
                  <a:tcPr marL="105638" marR="105638" marT="52819" marB="52819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100" dirty="0"/>
                        <a:t>Jarrod Pederson</a:t>
                      </a:r>
                    </a:p>
                  </a:txBody>
                  <a:tcPr marL="105638" marR="105638" marT="52819" marB="52819" anchor="ctr"/>
                </a:tc>
                <a:extLst>
                  <a:ext uri="{0D108BD9-81ED-4DB2-BD59-A6C34878D82A}">
                    <a16:rowId xmlns:a16="http://schemas.microsoft.com/office/drawing/2014/main" val="82759156"/>
                  </a:ext>
                </a:extLst>
              </a:tr>
              <a:tr h="4212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/>
                        <a:t>Communications</a:t>
                      </a:r>
                      <a:endParaRPr sz="2100" dirty="0"/>
                    </a:p>
                  </a:txBody>
                  <a:tcPr marL="105638" marR="105638" marT="52819" marB="52819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/>
                        <a:t>OPEN</a:t>
                      </a:r>
                      <a:endParaRPr sz="2100" dirty="0"/>
                    </a:p>
                  </a:txBody>
                  <a:tcPr marL="105638" marR="105638" marT="52819" marB="52819" anchor="ctr"/>
                </a:tc>
                <a:extLst>
                  <a:ext uri="{0D108BD9-81ED-4DB2-BD59-A6C34878D82A}">
                    <a16:rowId xmlns:a16="http://schemas.microsoft.com/office/drawing/2014/main" val="2328497180"/>
                  </a:ext>
                </a:extLst>
              </a:tr>
              <a:tr h="4212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/>
                        <a:t>Off-season Camps</a:t>
                      </a:r>
                      <a:endParaRPr sz="2100" dirty="0"/>
                    </a:p>
                  </a:txBody>
                  <a:tcPr marL="105638" marR="105638" marT="52819" marB="52819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100" dirty="0"/>
                        <a:t>OPEN</a:t>
                      </a:r>
                    </a:p>
                  </a:txBody>
                  <a:tcPr marL="105638" marR="105638" marT="52819" marB="52819" anchor="ctr"/>
                </a:tc>
                <a:extLst>
                  <a:ext uri="{0D108BD9-81ED-4DB2-BD59-A6C34878D82A}">
                    <a16:rowId xmlns:a16="http://schemas.microsoft.com/office/drawing/2014/main" val="581521333"/>
                  </a:ext>
                </a:extLst>
              </a:tr>
              <a:tr h="4212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/>
                        <a:t>Sponsorships</a:t>
                      </a:r>
                      <a:endParaRPr sz="2100" dirty="0"/>
                    </a:p>
                  </a:txBody>
                  <a:tcPr marL="105638" marR="105638" marT="52819" marB="52819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100" dirty="0"/>
                        <a:t>OPEN</a:t>
                      </a:r>
                    </a:p>
                  </a:txBody>
                  <a:tcPr marL="105638" marR="105638" marT="52819" marB="52819" anchor="ctr"/>
                </a:tc>
                <a:extLst>
                  <a:ext uri="{0D108BD9-81ED-4DB2-BD59-A6C34878D82A}">
                    <a16:rowId xmlns:a16="http://schemas.microsoft.com/office/drawing/2014/main" val="2896616996"/>
                  </a:ext>
                </a:extLst>
              </a:tr>
              <a:tr h="4212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/>
                        <a:t>Meat Raffles</a:t>
                      </a:r>
                      <a:endParaRPr sz="2100" dirty="0"/>
                    </a:p>
                  </a:txBody>
                  <a:tcPr marL="105638" marR="105638" marT="52819" marB="52819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100" dirty="0"/>
                        <a:t>OPEN</a:t>
                      </a:r>
                    </a:p>
                  </a:txBody>
                  <a:tcPr marL="105638" marR="105638" marT="52819" marB="52819" anchor="ctr"/>
                </a:tc>
                <a:extLst>
                  <a:ext uri="{0D108BD9-81ED-4DB2-BD59-A6C34878D82A}">
                    <a16:rowId xmlns:a16="http://schemas.microsoft.com/office/drawing/2014/main" val="1788341601"/>
                  </a:ext>
                </a:extLst>
              </a:tr>
            </a:tbl>
          </a:graphicData>
        </a:graphic>
      </p:graphicFrame>
      <p:sp>
        <p:nvSpPr>
          <p:cNvPr id="6" name="Google Shape;234;p18">
            <a:extLst>
              <a:ext uri="{FF2B5EF4-FFF2-40B4-BE49-F238E27FC236}">
                <a16:creationId xmlns:a16="http://schemas.microsoft.com/office/drawing/2014/main" id="{ABFE0DB9-E577-2DD9-CA72-ED9884B02B4D}"/>
              </a:ext>
            </a:extLst>
          </p:cNvPr>
          <p:cNvSpPr txBox="1">
            <a:spLocks/>
          </p:cNvSpPr>
          <p:nvPr/>
        </p:nvSpPr>
        <p:spPr>
          <a:xfrm>
            <a:off x="1152339" y="1508216"/>
            <a:ext cx="2732755" cy="1445231"/>
          </a:xfrm>
          <a:prstGeom prst="rect">
            <a:avLst/>
          </a:prstGeom>
        </p:spPr>
        <p:txBody>
          <a:bodyPr spcFirstLastPara="1" vert="horz" lIns="91425" tIns="45700" rIns="91425" bIns="4570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600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Special Thanks</a:t>
            </a:r>
          </a:p>
        </p:txBody>
      </p:sp>
      <p:sp>
        <p:nvSpPr>
          <p:cNvPr id="7" name="Google Shape;235;p18">
            <a:extLst>
              <a:ext uri="{FF2B5EF4-FFF2-40B4-BE49-F238E27FC236}">
                <a16:creationId xmlns:a16="http://schemas.microsoft.com/office/drawing/2014/main" id="{A6612CDB-FFDB-0DA8-940C-CDB4A07E48F9}"/>
              </a:ext>
            </a:extLst>
          </p:cNvPr>
          <p:cNvSpPr txBox="1">
            <a:spLocks/>
          </p:cNvSpPr>
          <p:nvPr/>
        </p:nvSpPr>
        <p:spPr>
          <a:xfrm>
            <a:off x="740392" y="2953447"/>
            <a:ext cx="3556650" cy="1831617"/>
          </a:xfrm>
          <a:prstGeom prst="rect">
            <a:avLst/>
          </a:prstGeom>
        </p:spPr>
        <p:txBody>
          <a:bodyPr spcFirstLastPara="1" vert="horz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special thanks to all the Coordinator roles!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143509">
              <a:spcBef>
                <a:spcPts val="560"/>
              </a:spcBef>
              <a:buSzPts val="2240"/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143509">
              <a:spcBef>
                <a:spcPts val="560"/>
              </a:spcBef>
              <a:buSzPts val="2240"/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40"/>
              </a:spcBef>
              <a:buSzPts val="2560"/>
              <a:buFont typeface="Arial" panose="020B0604020202020204" pitchFamily="34" charset="0"/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0804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oogle Shape;236;p18">
            <a:extLst>
              <a:ext uri="{FF2B5EF4-FFF2-40B4-BE49-F238E27FC236}">
                <a16:creationId xmlns:a16="http://schemas.microsoft.com/office/drawing/2014/main" id="{28C2B662-3AAF-72B7-0AB4-3A646AD14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1062230"/>
              </p:ext>
            </p:extLst>
          </p:nvPr>
        </p:nvGraphicFramePr>
        <p:xfrm>
          <a:off x="5782117" y="810998"/>
          <a:ext cx="4697417" cy="523600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18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9133">
                  <a:extLst>
                    <a:ext uri="{9D8B030D-6E8A-4147-A177-3AD203B41FA5}">
                      <a16:colId xmlns:a16="http://schemas.microsoft.com/office/drawing/2014/main" val="3721285673"/>
                    </a:ext>
                  </a:extLst>
                </a:gridCol>
              </a:tblGrid>
              <a:tr h="46476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</a:rPr>
                        <a:t>Team</a:t>
                      </a:r>
                      <a:endParaRPr sz="2100" b="1" dirty="0">
                        <a:solidFill>
                          <a:schemeClr val="bg1"/>
                        </a:solidFill>
                      </a:endParaRPr>
                    </a:p>
                  </a:txBody>
                  <a:tcPr marL="105638" marR="105638" marT="52819" marB="52819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</a:rPr>
                        <a:t>Manager</a:t>
                      </a:r>
                      <a:endParaRPr sz="2100" b="1" dirty="0">
                        <a:solidFill>
                          <a:schemeClr val="bg1"/>
                        </a:solidFill>
                      </a:endParaRPr>
                    </a:p>
                  </a:txBody>
                  <a:tcPr marL="105638" marR="105638" marT="52819" marB="52819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76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10UB</a:t>
                      </a:r>
                      <a:endParaRPr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833" marR="91833" marT="45917" marB="4591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/>
                        <a:t>Lindsey </a:t>
                      </a:r>
                      <a:r>
                        <a:rPr lang="en-US" sz="1800" b="0" dirty="0" err="1"/>
                        <a:t>Schantzen</a:t>
                      </a:r>
                      <a:r>
                        <a:rPr lang="en-US" sz="1800" b="0" dirty="0"/>
                        <a:t>, Nicole Winn, </a:t>
                      </a:r>
                      <a:r>
                        <a:rPr lang="en-US" sz="1800" b="0" dirty="0" err="1"/>
                        <a:t>Dea</a:t>
                      </a:r>
                      <a:r>
                        <a:rPr lang="en-US" sz="1800" b="0" dirty="0"/>
                        <a:t> Winn</a:t>
                      </a:r>
                      <a:endParaRPr sz="1800" b="0" dirty="0"/>
                    </a:p>
                  </a:txBody>
                  <a:tcPr marL="91833" marR="91833" marT="45917" marB="459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76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Squirt B</a:t>
                      </a:r>
                      <a:endParaRPr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833" marR="91833" marT="45917" marB="45917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Amy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DuFrene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Cara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Hemmesch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833" marR="91833" marT="45917" marB="459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76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Squirt C</a:t>
                      </a:r>
                      <a:endParaRPr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833" marR="91833" marT="45917" marB="45917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Courtney Orwoll</a:t>
                      </a:r>
                    </a:p>
                  </a:txBody>
                  <a:tcPr marL="91833" marR="91833" marT="45917" marB="4591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86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12UB1</a:t>
                      </a:r>
                      <a:endParaRPr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833" marR="91833" marT="45917" marB="4591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 err="1"/>
                        <a:t>Daydrea</a:t>
                      </a:r>
                      <a:r>
                        <a:rPr lang="en-US" sz="1800" b="0" dirty="0"/>
                        <a:t> Nelson</a:t>
                      </a:r>
                      <a:endParaRPr sz="1800" b="0" dirty="0"/>
                    </a:p>
                  </a:txBody>
                  <a:tcPr marL="91833" marR="91833" marT="45917" marB="4591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86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12UB2</a:t>
                      </a:r>
                      <a:endParaRPr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833" marR="91833" marT="45917" marB="4591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/>
                        <a:t>Erika Kellen</a:t>
                      </a:r>
                      <a:endParaRPr sz="1800" b="0" dirty="0"/>
                    </a:p>
                  </a:txBody>
                  <a:tcPr marL="91833" marR="91833" marT="45917" marB="45917"/>
                </a:tc>
                <a:extLst>
                  <a:ext uri="{0D108BD9-81ED-4DB2-BD59-A6C34878D82A}">
                    <a16:rowId xmlns:a16="http://schemas.microsoft.com/office/drawing/2014/main" val="2087867236"/>
                  </a:ext>
                </a:extLst>
              </a:tr>
              <a:tr h="5445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PeeWee</a:t>
                      </a: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</a:t>
                      </a:r>
                      <a:endParaRPr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833" marR="91833" marT="45917" marB="4591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/>
                        <a:t>Nicole </a:t>
                      </a:r>
                      <a:r>
                        <a:rPr lang="en-US" sz="1800" b="0" dirty="0" err="1"/>
                        <a:t>Ostlie</a:t>
                      </a:r>
                      <a:r>
                        <a:rPr lang="en-US" sz="1800" b="0" dirty="0"/>
                        <a:t>, Melissa Christensen</a:t>
                      </a:r>
                      <a:endParaRPr sz="1800" b="0" dirty="0"/>
                    </a:p>
                  </a:txBody>
                  <a:tcPr marL="91833" marR="91833" marT="45917" marB="45917"/>
                </a:tc>
                <a:extLst>
                  <a:ext uri="{0D108BD9-81ED-4DB2-BD59-A6C34878D82A}">
                    <a16:rowId xmlns:a16="http://schemas.microsoft.com/office/drawing/2014/main" val="259719883"/>
                  </a:ext>
                </a:extLst>
              </a:tr>
              <a:tr h="4212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PeeWee</a:t>
                      </a: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</a:t>
                      </a:r>
                      <a:endParaRPr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833" marR="91833" marT="45917" marB="4591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/>
                        <a:t>Lindsey </a:t>
                      </a:r>
                      <a:r>
                        <a:rPr lang="en-US" sz="1800" b="0" dirty="0" err="1"/>
                        <a:t>Vacek</a:t>
                      </a:r>
                      <a:endParaRPr sz="1800" b="0" dirty="0"/>
                    </a:p>
                  </a:txBody>
                  <a:tcPr marL="91833" marR="91833" marT="45917" marB="45917"/>
                </a:tc>
                <a:extLst>
                  <a:ext uri="{0D108BD9-81ED-4DB2-BD59-A6C34878D82A}">
                    <a16:rowId xmlns:a16="http://schemas.microsoft.com/office/drawing/2014/main" val="46500558"/>
                  </a:ext>
                </a:extLst>
              </a:tr>
              <a:tr h="4212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Bantam A</a:t>
                      </a:r>
                      <a:endParaRPr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833" marR="91833" marT="45917" marB="4591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/>
                        <a:t>Bethany Carter, Maggie Schroeder</a:t>
                      </a:r>
                    </a:p>
                  </a:txBody>
                  <a:tcPr marL="91833" marR="91833" marT="45917" marB="45917"/>
                </a:tc>
                <a:extLst>
                  <a:ext uri="{0D108BD9-81ED-4DB2-BD59-A6C34878D82A}">
                    <a16:rowId xmlns:a16="http://schemas.microsoft.com/office/drawing/2014/main" val="1694692697"/>
                  </a:ext>
                </a:extLst>
              </a:tr>
              <a:tr h="4212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Bantam B</a:t>
                      </a:r>
                      <a:endParaRPr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833" marR="91833" marT="45917" marB="4591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/>
                        <a:t>Jenelle </a:t>
                      </a:r>
                      <a:r>
                        <a:rPr lang="en-US" sz="1800" b="0" dirty="0" err="1"/>
                        <a:t>Stiras</a:t>
                      </a:r>
                      <a:endParaRPr lang="en-US" sz="1800" b="0" dirty="0"/>
                    </a:p>
                  </a:txBody>
                  <a:tcPr marL="91833" marR="91833" marT="45917" marB="45917"/>
                </a:tc>
                <a:extLst>
                  <a:ext uri="{0D108BD9-81ED-4DB2-BD59-A6C34878D82A}">
                    <a16:rowId xmlns:a16="http://schemas.microsoft.com/office/drawing/2014/main" val="82759156"/>
                  </a:ext>
                </a:extLst>
              </a:tr>
              <a:tr h="4212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8U Girls</a:t>
                      </a:r>
                      <a:endParaRPr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833" marR="91833" marT="45917" marB="4591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/>
                        <a:t>Jen True</a:t>
                      </a:r>
                    </a:p>
                  </a:txBody>
                  <a:tcPr marL="91833" marR="91833" marT="45917" marB="45917"/>
                </a:tc>
                <a:extLst>
                  <a:ext uri="{0D108BD9-81ED-4DB2-BD59-A6C34878D82A}">
                    <a16:rowId xmlns:a16="http://schemas.microsoft.com/office/drawing/2014/main" val="2896616996"/>
                  </a:ext>
                </a:extLst>
              </a:tr>
            </a:tbl>
          </a:graphicData>
        </a:graphic>
      </p:graphicFrame>
      <p:sp>
        <p:nvSpPr>
          <p:cNvPr id="6" name="Google Shape;234;p18">
            <a:extLst>
              <a:ext uri="{FF2B5EF4-FFF2-40B4-BE49-F238E27FC236}">
                <a16:creationId xmlns:a16="http://schemas.microsoft.com/office/drawing/2014/main" id="{ABFE0DB9-E577-2DD9-CA72-ED9884B02B4D}"/>
              </a:ext>
            </a:extLst>
          </p:cNvPr>
          <p:cNvSpPr txBox="1">
            <a:spLocks/>
          </p:cNvSpPr>
          <p:nvPr/>
        </p:nvSpPr>
        <p:spPr>
          <a:xfrm>
            <a:off x="1152339" y="1508216"/>
            <a:ext cx="2732755" cy="1445231"/>
          </a:xfrm>
          <a:prstGeom prst="rect">
            <a:avLst/>
          </a:prstGeom>
        </p:spPr>
        <p:txBody>
          <a:bodyPr spcFirstLastPara="1" vert="horz" lIns="91425" tIns="45700" rIns="91425" bIns="4570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600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Special Thanks</a:t>
            </a:r>
          </a:p>
        </p:txBody>
      </p:sp>
      <p:sp>
        <p:nvSpPr>
          <p:cNvPr id="7" name="Google Shape;235;p18">
            <a:extLst>
              <a:ext uri="{FF2B5EF4-FFF2-40B4-BE49-F238E27FC236}">
                <a16:creationId xmlns:a16="http://schemas.microsoft.com/office/drawing/2014/main" id="{A6612CDB-FFDB-0DA8-940C-CDB4A07E48F9}"/>
              </a:ext>
            </a:extLst>
          </p:cNvPr>
          <p:cNvSpPr txBox="1">
            <a:spLocks/>
          </p:cNvSpPr>
          <p:nvPr/>
        </p:nvSpPr>
        <p:spPr>
          <a:xfrm>
            <a:off x="740392" y="2953447"/>
            <a:ext cx="3556650" cy="1831617"/>
          </a:xfrm>
          <a:prstGeom prst="rect">
            <a:avLst/>
          </a:prstGeom>
        </p:spPr>
        <p:txBody>
          <a:bodyPr spcFirstLastPara="1" vert="horz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special thanks to all Team Managers!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143509">
              <a:spcBef>
                <a:spcPts val="560"/>
              </a:spcBef>
              <a:buSzPts val="2240"/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143509">
              <a:spcBef>
                <a:spcPts val="560"/>
              </a:spcBef>
              <a:buSzPts val="2240"/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40"/>
              </a:spcBef>
              <a:buSzPts val="2560"/>
              <a:buFont typeface="Arial" panose="020B0604020202020204" pitchFamily="34" charset="0"/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8399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8352C4-7150-EB8E-6EE0-C5B59F131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Financial Report &amp; Gambling Recap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6A4B8BF-303C-86CB-B2EC-58845D976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14052"/>
            <a:ext cx="9144000" cy="651910"/>
          </a:xfrm>
        </p:spPr>
        <p:txBody>
          <a:bodyPr anchor="ctr">
            <a:normAutofit/>
          </a:bodyPr>
          <a:lstStyle/>
          <a:p>
            <a:r>
              <a:rPr lang="en-US" dirty="0"/>
              <a:t>Presented by </a:t>
            </a:r>
            <a:r>
              <a:rPr lang="en-US" dirty="0" err="1"/>
              <a:t>Meranda</a:t>
            </a:r>
            <a:r>
              <a:rPr lang="en-US" dirty="0"/>
              <a:t> </a:t>
            </a:r>
            <a:r>
              <a:rPr lang="en-US" dirty="0" err="1"/>
              <a:t>Wacek</a:t>
            </a:r>
            <a:r>
              <a:rPr lang="en-US" dirty="0"/>
              <a:t>, HHA Treasurer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3881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150475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5400" b="1" kern="1200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Arial Black" panose="020B0A04020102020204" pitchFamily="34" charset="0"/>
              </a:rPr>
              <a:t>Financial Report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48DA11-A5C3-EC88-52BF-7AD77E0F2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145" y="245276"/>
            <a:ext cx="6582648" cy="63102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94265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155801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54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Arial Black" panose="020B0A04020102020204" pitchFamily="34" charset="0"/>
              </a:rPr>
              <a:t>Gambling Recap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DF8C75-52B8-02E9-81B7-AEC3B67762B6}"/>
              </a:ext>
            </a:extLst>
          </p:cNvPr>
          <p:cNvSpPr txBox="1"/>
          <p:nvPr/>
        </p:nvSpPr>
        <p:spPr>
          <a:xfrm>
            <a:off x="5685809" y="561995"/>
            <a:ext cx="6009366" cy="2596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Electronic pull tab locations (through Feb. 2024):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Tx/>
              <a:buSzPts val="144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Muddy Cow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(+ paper tabs, meat raffles; potential to add Bingo): income of $81,257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Tx/>
              <a:buSzPts val="144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Oakdale Golf Course: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income of $10,426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Tx/>
              <a:buSzPts val="144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River House Kitchen + Drinks: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income of $16,176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Tx/>
              <a:buSzPts val="144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TOTAL GAMBLING INCOME: $107,859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2085F8-3FCB-8C24-D8A1-945EBD75F4C6}"/>
              </a:ext>
            </a:extLst>
          </p:cNvPr>
          <p:cNvSpPr txBox="1"/>
          <p:nvPr/>
        </p:nvSpPr>
        <p:spPr>
          <a:xfrm>
            <a:off x="5743380" y="3627881"/>
            <a:ext cx="5850713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 date, we have spent $105,709 in gambling revenue on: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Tx/>
              <a:buSzPts val="144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City of Hutchinson: ice fees (April – December 2023) = $95,899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Tx/>
              <a:buSzPts val="144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D5 game officials: initial payment = $9,810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A7D2CD-C01A-94D4-B19F-02329A2510BD}"/>
              </a:ext>
            </a:extLst>
          </p:cNvPr>
          <p:cNvCxnSpPr>
            <a:cxnSpLocks/>
          </p:cNvCxnSpPr>
          <p:nvPr/>
        </p:nvCxnSpPr>
        <p:spPr>
          <a:xfrm>
            <a:off x="5833374" y="3321722"/>
            <a:ext cx="560755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5511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Freeform: Shape 30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9" name="Freeform: Shape 30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0" name="Google Shape;300;p28"/>
          <p:cNvSpPr txBox="1"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1"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Nominations &amp; elections</a:t>
            </a:r>
          </a:p>
        </p:txBody>
      </p:sp>
      <p:sp>
        <p:nvSpPr>
          <p:cNvPr id="302" name="Google Shape;302;p28"/>
          <p:cNvSpPr/>
          <p:nvPr/>
        </p:nvSpPr>
        <p:spPr>
          <a:xfrm>
            <a:off x="1752600" y="223839"/>
            <a:ext cx="7239000" cy="960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24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1031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E5FA892-F863-A470-FD96-09F261BFC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000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AWARDS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3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DC84B-F94E-4A49-3C6F-8AC26F22D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Elections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7071C-0625-393D-9326-A789A711A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295242"/>
            <a:ext cx="8722454" cy="416568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SzPts val="2240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to the current board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ts val="2240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the floor for nominations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(must be present to accept nomination)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SzPts val="1920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SzPts val="1920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Treasurer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SzPts val="1920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of Special Events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SzPts val="1920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of Tournaments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SzPts val="1920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of Girls Teams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ts val="2240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 ballot</a:t>
            </a: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84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235" y="1371600"/>
            <a:ext cx="4529312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9819C3-A530-AADC-5B31-D871444F9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41" y="685801"/>
            <a:ext cx="3494859" cy="5491162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Ballot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69401F5-8508-E187-6EA4-900A844231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3576"/>
              </p:ext>
            </p:extLst>
          </p:nvPr>
        </p:nvGraphicFramePr>
        <p:xfrm>
          <a:off x="3738985" y="983226"/>
          <a:ext cx="7745093" cy="46823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04867">
                  <a:extLst>
                    <a:ext uri="{9D8B030D-6E8A-4147-A177-3AD203B41FA5}">
                      <a16:colId xmlns:a16="http://schemas.microsoft.com/office/drawing/2014/main" val="1694022220"/>
                    </a:ext>
                  </a:extLst>
                </a:gridCol>
                <a:gridCol w="2127138">
                  <a:extLst>
                    <a:ext uri="{9D8B030D-6E8A-4147-A177-3AD203B41FA5}">
                      <a16:colId xmlns:a16="http://schemas.microsoft.com/office/drawing/2014/main" val="529251078"/>
                    </a:ext>
                  </a:extLst>
                </a:gridCol>
                <a:gridCol w="1806544">
                  <a:extLst>
                    <a:ext uri="{9D8B030D-6E8A-4147-A177-3AD203B41FA5}">
                      <a16:colId xmlns:a16="http://schemas.microsoft.com/office/drawing/2014/main" val="2260581442"/>
                    </a:ext>
                  </a:extLst>
                </a:gridCol>
                <a:gridCol w="1806544">
                  <a:extLst>
                    <a:ext uri="{9D8B030D-6E8A-4147-A177-3AD203B41FA5}">
                      <a16:colId xmlns:a16="http://schemas.microsoft.com/office/drawing/2014/main" val="4292292688"/>
                    </a:ext>
                  </a:extLst>
                </a:gridCol>
              </a:tblGrid>
              <a:tr h="66859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sym typeface="Calibri"/>
                        </a:rPr>
                        <a:t> </a:t>
                      </a:r>
                      <a:endParaRPr lang="en-US" sz="190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sym typeface="Calibri"/>
                        </a:rPr>
                        <a:t>Position</a:t>
                      </a:r>
                      <a:endParaRPr lang="en-US" sz="190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sym typeface="Calibri"/>
                        </a:rPr>
                        <a:t> </a:t>
                      </a:r>
                      <a:endParaRPr lang="en-US" sz="19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842" marR="618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sym typeface="Calibri"/>
                        </a:rPr>
                        <a:t> </a:t>
                      </a:r>
                      <a:endParaRPr lang="en-US" sz="190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sym typeface="Calibri"/>
                        </a:rPr>
                        <a:t>Candidate #1</a:t>
                      </a:r>
                      <a:endParaRPr lang="en-US" sz="19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842" marR="618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sym typeface="Calibri"/>
                        </a:rPr>
                        <a:t> </a:t>
                      </a:r>
                      <a:endParaRPr lang="en-US" sz="190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sym typeface="Calibri"/>
                        </a:rPr>
                        <a:t>Candidate #2</a:t>
                      </a:r>
                      <a:endParaRPr lang="en-US" sz="19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842" marR="618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sym typeface="Calibri"/>
                        </a:rPr>
                        <a:t> </a:t>
                      </a:r>
                      <a:endParaRPr lang="en-US" sz="190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sym typeface="Calibri"/>
                        </a:rPr>
                        <a:t>Candidate #3</a:t>
                      </a:r>
                      <a:endParaRPr lang="en-US" sz="19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842" marR="618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611554"/>
                  </a:ext>
                </a:extLst>
              </a:tr>
              <a:tr h="599525">
                <a:tc>
                  <a:txBody>
                    <a:bodyPr/>
                    <a:lstStyle/>
                    <a:p>
                      <a:pPr marL="0" lvl="1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SzPts val="1920"/>
                      </a:pPr>
                      <a:r>
                        <a:rPr lang="en-US" sz="19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Vice President</a:t>
                      </a:r>
                    </a:p>
                  </a:txBody>
                  <a:tcPr marL="94721" marR="94721" marT="47361" marB="47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4721" marR="94721" marT="47361" marB="47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4721" marR="94721" marT="47361" marB="47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4721" marR="94721" marT="47361" marB="47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080109"/>
                  </a:ext>
                </a:extLst>
              </a:tr>
              <a:tr h="7774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Treasurer</a:t>
                      </a:r>
                    </a:p>
                  </a:txBody>
                  <a:tcPr marL="94721" marR="94721" marT="47361" marB="47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err="1"/>
                        <a:t>Meranda</a:t>
                      </a:r>
                      <a:r>
                        <a:rPr lang="en-US" sz="1900" dirty="0"/>
                        <a:t> </a:t>
                      </a:r>
                      <a:r>
                        <a:rPr lang="en-US" sz="1900" dirty="0" err="1"/>
                        <a:t>Wacek</a:t>
                      </a:r>
                      <a:endParaRPr lang="en-US" sz="1900" dirty="0"/>
                    </a:p>
                  </a:txBody>
                  <a:tcPr marL="94721" marR="94721" marT="47361" marB="47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4721" marR="94721" marT="47361" marB="47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4721" marR="94721" marT="47361" marB="47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796758"/>
                  </a:ext>
                </a:extLst>
              </a:tr>
              <a:tr h="8116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 of Special Events</a:t>
                      </a:r>
                    </a:p>
                  </a:txBody>
                  <a:tcPr marL="94721" marR="94721" marT="47361" marB="47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Melissa Campbell / Erin </a:t>
                      </a:r>
                      <a:r>
                        <a:rPr lang="en-US" sz="1900" dirty="0" err="1"/>
                        <a:t>Knudtson</a:t>
                      </a:r>
                      <a:endParaRPr lang="en-US" sz="1900" dirty="0"/>
                    </a:p>
                  </a:txBody>
                  <a:tcPr marL="94721" marR="94721" marT="47361" marB="47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4721" marR="94721" marT="47361" marB="47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4721" marR="94721" marT="47361" marB="47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474160"/>
                  </a:ext>
                </a:extLst>
              </a:tr>
              <a:tr h="8086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 of Tournaments</a:t>
                      </a:r>
                    </a:p>
                  </a:txBody>
                  <a:tcPr marL="94721" marR="94721" marT="47361" marB="47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4721" marR="94721" marT="47361" marB="47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4721" marR="94721" marT="47361" marB="47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4721" marR="94721" marT="47361" marB="47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519362"/>
                  </a:ext>
                </a:extLst>
              </a:tr>
              <a:tr h="8086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 of Girls Teams</a:t>
                      </a:r>
                    </a:p>
                  </a:txBody>
                  <a:tcPr marL="94721" marR="94721" marT="47361" marB="47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Jess </a:t>
                      </a:r>
                      <a:r>
                        <a:rPr lang="en-US" sz="1900" dirty="0" err="1"/>
                        <a:t>Engelsmeier</a:t>
                      </a:r>
                      <a:endParaRPr lang="en-US" sz="1900" dirty="0"/>
                    </a:p>
                  </a:txBody>
                  <a:tcPr marL="94721" marR="94721" marT="47361" marB="47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4721" marR="94721" marT="47361" marB="47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4721" marR="94721" marT="47361" marB="47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232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1097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C7E0A2C-7C0A-4AAC-B3B0-6C12B2EB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15C7B-C3D2-6CF3-020C-06FF13E63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48587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400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Announcements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64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C76400-006F-79DF-1883-592B5EB1B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Registration</a:t>
            </a:r>
          </a:p>
        </p:txBody>
      </p:sp>
      <p:graphicFrame>
        <p:nvGraphicFramePr>
          <p:cNvPr id="4" name="Google Shape;262;p22">
            <a:extLst>
              <a:ext uri="{FF2B5EF4-FFF2-40B4-BE49-F238E27FC236}">
                <a16:creationId xmlns:a16="http://schemas.microsoft.com/office/drawing/2014/main" id="{EA7B4318-A061-1030-E4D2-FEA1A6BD27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6872249"/>
              </p:ext>
            </p:extLst>
          </p:nvPr>
        </p:nvGraphicFramePr>
        <p:xfrm>
          <a:off x="723891" y="2577920"/>
          <a:ext cx="10744218" cy="369581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25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4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41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41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41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41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41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41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417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417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9417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9417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94171">
                  <a:extLst>
                    <a:ext uri="{9D8B030D-6E8A-4147-A177-3AD203B41FA5}">
                      <a16:colId xmlns:a16="http://schemas.microsoft.com/office/drawing/2014/main" val="2189976953"/>
                    </a:ext>
                  </a:extLst>
                </a:gridCol>
              </a:tblGrid>
              <a:tr h="63070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2100"/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2010-2011</a:t>
                      </a:r>
                      <a:endParaRPr sz="4300" b="1"/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2011-2012</a:t>
                      </a:r>
                      <a:endParaRPr sz="4300" b="1"/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2012-2013</a:t>
                      </a:r>
                      <a:endParaRPr sz="4300" b="1"/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2013-2014</a:t>
                      </a:r>
                      <a:endParaRPr sz="4300" b="1"/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2014-2015</a:t>
                      </a:r>
                      <a:endParaRPr sz="4300" b="1"/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2015-2016</a:t>
                      </a:r>
                      <a:endParaRPr sz="4300" b="1"/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2016-2017</a:t>
                      </a:r>
                      <a:endParaRPr sz="4300" b="1"/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2017-2018</a:t>
                      </a:r>
                      <a:endParaRPr sz="4300" b="1"/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2018-2019</a:t>
                      </a:r>
                      <a:endParaRPr sz="4300" b="1"/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2019-2020</a:t>
                      </a:r>
                      <a:endParaRPr sz="4300" b="1"/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2020-2021</a:t>
                      </a:r>
                      <a:endParaRPr sz="4300" b="1"/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2021-2022</a:t>
                      </a:r>
                      <a:endParaRPr sz="4300" b="1"/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2022-2023</a:t>
                      </a:r>
                      <a:endParaRPr sz="4300" b="1" dirty="0"/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2023-2024</a:t>
                      </a:r>
                      <a:endParaRPr sz="1900" b="1" i="0" u="none" strike="noStrike" kern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51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Bantam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27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19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30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30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24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20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27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26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20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18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17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16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16</a:t>
                      </a:r>
                      <a:endParaRPr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endParaRPr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51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14U/15U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N/A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N/A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N/A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11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N/A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N/A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N/A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N/A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N/A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N/A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N/A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N/A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N/A</a:t>
                      </a:r>
                      <a:endParaRPr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51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Peewee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30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33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24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22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29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27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21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20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26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26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26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51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12U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22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27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23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13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17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13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9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15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17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14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11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N/A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13</a:t>
                      </a:r>
                      <a:endParaRPr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51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Squirts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25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24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28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36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24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24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25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30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29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32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37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24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25</a:t>
                      </a:r>
                      <a:endParaRPr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51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10U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25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15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13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12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7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15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20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16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11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8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14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22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22</a:t>
                      </a:r>
                      <a:endParaRPr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51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Mite Boys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70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69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61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57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68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63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76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74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74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62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68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66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</a:t>
                      </a:r>
                      <a:endParaRPr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  <a:endParaRPr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51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Mite Girls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17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19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15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25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27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30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25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23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32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34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41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37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  <a:endParaRPr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  <a:endParaRPr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51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Mite Totals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87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88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76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82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95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93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101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97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106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96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109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103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</a:t>
                      </a:r>
                      <a:endParaRPr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  <a:endParaRPr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51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Totals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216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206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204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206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196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192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203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204</a:t>
                      </a:r>
                      <a:endParaRPr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209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194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214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204</a:t>
                      </a:r>
                      <a:endParaRPr sz="1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200</a:t>
                      </a:r>
                      <a:endParaRPr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223</a:t>
                      </a:r>
                      <a:endParaRPr sz="17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38" marR="11138" marT="111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7170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3469DE-F449-9C63-2C0F-521493A1E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126" y="1186853"/>
            <a:ext cx="2988234" cy="44807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2024 HHA Camp Options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8B26EFA4-7495-2369-47C3-AAC2E6AAED45}"/>
              </a:ext>
            </a:extLst>
          </p:cNvPr>
          <p:cNvSpPr txBox="1">
            <a:spLocks/>
          </p:cNvSpPr>
          <p:nvPr/>
        </p:nvSpPr>
        <p:spPr>
          <a:xfrm>
            <a:off x="5255259" y="1648870"/>
            <a:ext cx="5636613" cy="3560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buNone/>
            </a:pPr>
            <a:r>
              <a:rPr lang="en-US" sz="2400" dirty="0"/>
              <a:t>Spring (6 weeks) – </a:t>
            </a:r>
            <a:r>
              <a:rPr lang="en-US" sz="1800" i="1" dirty="0"/>
              <a:t>currently in session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buNone/>
            </a:pPr>
            <a:r>
              <a:rPr lang="en-US" sz="2400" b="1" dirty="0"/>
              <a:t>March 10-April 25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</a:pPr>
            <a:endParaRPr lang="en-US" sz="24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buNone/>
            </a:pPr>
            <a:r>
              <a:rPr lang="en-US" sz="2400" dirty="0"/>
              <a:t>Summer (6 weeks) – </a:t>
            </a:r>
            <a:r>
              <a:rPr lang="en-US" sz="1800" i="1" dirty="0"/>
              <a:t>registration opens May 1st       </a:t>
            </a:r>
            <a:endParaRPr lang="en-US" sz="2400" i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buNone/>
            </a:pPr>
            <a:r>
              <a:rPr lang="en-US" sz="2400" b="1" dirty="0"/>
              <a:t>June 11-27, July 9-25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</a:pPr>
            <a:endParaRPr lang="en-US" sz="24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buNone/>
            </a:pPr>
            <a:r>
              <a:rPr lang="en-US" sz="2400" dirty="0"/>
              <a:t>Pre-season (4 weeks)</a:t>
            </a:r>
            <a:endParaRPr lang="en-US" sz="1800" i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buNone/>
            </a:pPr>
            <a:r>
              <a:rPr lang="en-US" sz="2400" b="1" dirty="0"/>
              <a:t>September 3-27</a:t>
            </a:r>
          </a:p>
        </p:txBody>
      </p:sp>
    </p:spTree>
    <p:extLst>
      <p:ext uri="{BB962C8B-B14F-4D97-AF65-F5344CB8AC3E}">
        <p14:creationId xmlns:p14="http://schemas.microsoft.com/office/powerpoint/2010/main" val="1899177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79810C-7041-85DD-2BAB-A1DB0F60C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794180"/>
            <a:ext cx="9236700" cy="7817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Call for Volunteers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289;p26">
            <a:extLst>
              <a:ext uri="{FF2B5EF4-FFF2-40B4-BE49-F238E27FC236}">
                <a16:creationId xmlns:a16="http://schemas.microsoft.com/office/drawing/2014/main" id="{65589A1D-BE09-3509-8712-E6D401887383}"/>
              </a:ext>
            </a:extLst>
          </p:cNvPr>
          <p:cNvSpPr txBox="1">
            <a:spLocks/>
          </p:cNvSpPr>
          <p:nvPr/>
        </p:nvSpPr>
        <p:spPr>
          <a:xfrm>
            <a:off x="808638" y="2469117"/>
            <a:ext cx="10143668" cy="343553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>
              <a:spcBef>
                <a:spcPts val="0"/>
              </a:spcBef>
              <a:buSzPts val="2240"/>
            </a:pPr>
            <a:r>
              <a:rPr lang="en-US" sz="20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HHA runs on volunteerism</a:t>
            </a:r>
          </a:p>
          <a:p>
            <a:pPr lvl="1">
              <a:spcBef>
                <a:spcPts val="480"/>
              </a:spcBef>
              <a:buSzPts val="1920"/>
            </a:pPr>
            <a:r>
              <a:rPr lang="en-US" sz="20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Helps keep costs down</a:t>
            </a:r>
          </a:p>
          <a:p>
            <a:pPr lvl="1">
              <a:spcBef>
                <a:spcPts val="480"/>
              </a:spcBef>
              <a:buSzPts val="1920"/>
            </a:pPr>
            <a:r>
              <a:rPr lang="en-US" sz="20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Leadership positions </a:t>
            </a:r>
          </a:p>
          <a:p>
            <a:pPr lvl="2">
              <a:spcBef>
                <a:spcPts val="400"/>
              </a:spcBef>
              <a:buSzPts val="1600"/>
            </a:pPr>
            <a:r>
              <a:rPr 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Largest impact on your skater</a:t>
            </a:r>
          </a:p>
          <a:p>
            <a:pPr lvl="2">
              <a:spcBef>
                <a:spcPts val="400"/>
              </a:spcBef>
              <a:buSzPts val="1600"/>
            </a:pPr>
            <a:r>
              <a:rPr 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Start by being a Manager, Assistant Coach, or organizing a recruiting/retention or fundraising event</a:t>
            </a:r>
          </a:p>
          <a:p>
            <a:pPr marL="342900">
              <a:spcBef>
                <a:spcPts val="560"/>
              </a:spcBef>
              <a:buSzPts val="2240"/>
            </a:pPr>
            <a:r>
              <a:rPr lang="en-US" sz="20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Volunteers enable positive change</a:t>
            </a:r>
          </a:p>
          <a:p>
            <a:pPr lvl="1">
              <a:spcBef>
                <a:spcPts val="480"/>
              </a:spcBef>
              <a:buSzPts val="1920"/>
            </a:pPr>
            <a:r>
              <a:rPr lang="en-US" sz="20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Great ideas are nothing without the will to work productively with others to see them through</a:t>
            </a:r>
          </a:p>
        </p:txBody>
      </p:sp>
    </p:spTree>
    <p:extLst>
      <p:ext uri="{BB962C8B-B14F-4D97-AF65-F5344CB8AC3E}">
        <p14:creationId xmlns:p14="http://schemas.microsoft.com/office/powerpoint/2010/main" val="21546664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Freeform: Shape 30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9" name="Freeform: Shape 30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0" name="Google Shape;300;p28"/>
          <p:cNvSpPr txBox="1"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1"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Election Results</a:t>
            </a:r>
          </a:p>
        </p:txBody>
      </p:sp>
      <p:sp>
        <p:nvSpPr>
          <p:cNvPr id="302" name="Google Shape;302;p28"/>
          <p:cNvSpPr/>
          <p:nvPr/>
        </p:nvSpPr>
        <p:spPr>
          <a:xfrm>
            <a:off x="1752600" y="223839"/>
            <a:ext cx="7239000" cy="960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457200">
              <a:buClr>
                <a:prstClr val="white"/>
              </a:buClr>
              <a:buSzPts val="2400"/>
            </a:pPr>
            <a:endParaRPr sz="2400" dirty="0">
              <a:solidFill>
                <a:prstClr val="whit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1F0C437-9E84-4E5E-A4CA-A64A14AEA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2023-2024 Sponsors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4A1C14-8A52-0665-B865-F39893FE080D}"/>
              </a:ext>
            </a:extLst>
          </p:cNvPr>
          <p:cNvSpPr>
            <a:spLocks/>
          </p:cNvSpPr>
          <p:nvPr/>
        </p:nvSpPr>
        <p:spPr>
          <a:xfrm>
            <a:off x="1045028" y="2787602"/>
            <a:ext cx="9941319" cy="3124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Thank you to all our Sponsors for the season!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complete list can be found by going to the HHA homepage and selecting Sponsors.</a:t>
            </a: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8465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9"/>
          <p:cNvSpPr txBox="1">
            <a:spLocks noGrp="1"/>
          </p:cNvSpPr>
          <p:nvPr>
            <p:ph type="title"/>
          </p:nvPr>
        </p:nvSpPr>
        <p:spPr>
          <a:xfrm>
            <a:off x="1062938" y="191038"/>
            <a:ext cx="10066122" cy="129844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1">
            <a:normAutofit/>
          </a:bodyPr>
          <a:lstStyle/>
          <a:p>
            <a:r>
              <a:rPr lang="en-US" sz="4800" b="1" kern="12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That’s a wrap!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E3F074-2422-1EF1-9831-19B2F62C6580}"/>
              </a:ext>
            </a:extLst>
          </p:cNvPr>
          <p:cNvSpPr>
            <a:spLocks/>
          </p:cNvSpPr>
          <p:nvPr/>
        </p:nvSpPr>
        <p:spPr>
          <a:xfrm>
            <a:off x="4426500" y="1482956"/>
            <a:ext cx="3339000" cy="4215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493776">
              <a:lnSpc>
                <a:spcPct val="90000"/>
              </a:lnSpc>
              <a:spcAft>
                <a:spcPts val="600"/>
              </a:spcAft>
            </a:pP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(Motion to adjourn)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49C6B23-0E22-7C21-14FF-91A623D6F2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13" b="91603" l="15549" r="81555">
                        <a14:foregroundMark x1="28049" y1="16336" x2="37043" y2="12519"/>
                        <a14:foregroundMark x1="37043" y1="12519" x2="29268" y2="20611"/>
                        <a14:foregroundMark x1="29268" y1="20611" x2="31707" y2="31603"/>
                        <a14:foregroundMark x1="31707" y1="31603" x2="30183" y2="51603"/>
                        <a14:foregroundMark x1="21951" y1="81832" x2="15549" y2="88092"/>
                        <a14:foregroundMark x1="15549" y1="88092" x2="24085" y2="87328"/>
                        <a14:foregroundMark x1="26677" y1="89618" x2="36738" y2="90687"/>
                        <a14:foregroundMark x1="36738" y1="90687" x2="38787" y2="89661"/>
                        <a14:foregroundMark x1="35976" y1="85649" x2="39634" y2="87023"/>
                        <a14:foregroundMark x1="60671" y1="46107" x2="46951" y2="64122"/>
                        <a14:foregroundMark x1="46951" y1="64122" x2="41006" y2="75115"/>
                        <a14:foregroundMark x1="41006" y1="75115" x2="37195" y2="78015"/>
                        <a14:foregroundMark x1="62043" y1="51450" x2="71037" y2="61679"/>
                        <a14:foregroundMark x1="71037" y1="61679" x2="72713" y2="65649"/>
                        <a14:foregroundMark x1="56098" y1="65649" x2="65549" y2="77099"/>
                        <a14:foregroundMark x1="65549" y1="77099" x2="63110" y2="69618"/>
                        <a14:foregroundMark x1="59451" y1="52214" x2="69055" y2="64733"/>
                        <a14:foregroundMark x1="47104" y1="46870" x2="53811" y2="44122"/>
                        <a14:foregroundMark x1="30183" y1="54198" x2="40701" y2="50992"/>
                        <a14:foregroundMark x1="40701" y1="50992" x2="42073" y2="50992"/>
                        <a14:foregroundMark x1="34604" y1="21374" x2="43140" y2="14809"/>
                        <a14:foregroundMark x1="43140" y1="14809" x2="43140" y2="12977"/>
                        <a14:foregroundMark x1="69055" y1="20153" x2="62957" y2="23817"/>
                        <a14:foregroundMark x1="73323" y1="42901" x2="61433" y2="47481"/>
                        <a14:foregroundMark x1="73018" y1="60916" x2="78811" y2="75115"/>
                        <a14:foregroundMark x1="79726" y1="78168" x2="81707" y2="79389"/>
                        <a14:foregroundMark x1="77896" y1="85954" x2="77896" y2="85954"/>
                        <a14:foregroundMark x1="77744" y1="85191" x2="77744" y2="85191"/>
                        <a14:foregroundMark x1="75915" y1="83359" x2="77439" y2="82748"/>
                        <a14:foregroundMark x1="78506" y1="85649" x2="76220" y2="84427"/>
                        <a14:foregroundMark x1="35518" y1="85344" x2="39787" y2="87328"/>
                        <a14:foregroundMark x1="34146" y1="9466" x2="37805" y2="9313"/>
                        <a14:foregroundMark x1="25762" y1="89313" x2="32622" y2="90992"/>
                        <a14:foregroundMark x1="39634" y1="86565" x2="36433" y2="85496"/>
                        <a14:foregroundMark x1="39787" y1="88397" x2="39787" y2="89991"/>
                        <a14:foregroundMark x1="25762" y1="89924" x2="35671" y2="90687"/>
                        <a14:foregroundMark x1="35671" y1="90687" x2="37139" y2="90517"/>
                        <a14:foregroundMark x1="29726" y1="91298" x2="29726" y2="91298"/>
                        <a14:foregroundMark x1="27287" y1="90534" x2="27287" y2="90534"/>
                        <a14:foregroundMark x1="27134" y1="90534" x2="36459" y2="91556"/>
                        <a14:foregroundMark x1="37805" y1="91145" x2="37805" y2="91145"/>
                        <a14:backgroundMark x1="37652" y1="92061" x2="38415" y2="91603"/>
                        <a14:backgroundMark x1="29878" y1="92061" x2="29878" y2="92061"/>
                        <a14:backgroundMark x1="36890" y1="91756" x2="36890" y2="91756"/>
                        <a14:backgroundMark x1="36128" y1="92061" x2="39482" y2="92214"/>
                        <a14:backgroundMark x1="36433" y1="91908" x2="36433" y2="91908"/>
                        <a14:backgroundMark x1="36128" y1="91908" x2="36128" y2="91908"/>
                      </a14:backgroundRemoval>
                    </a14:imgEffect>
                  </a14:imgLayer>
                </a14:imgProps>
              </a:ext>
            </a:extLst>
          </a:blip>
          <a:srcRect l="11450" t="6617" r="13782"/>
          <a:stretch/>
        </p:blipFill>
        <p:spPr>
          <a:xfrm>
            <a:off x="5651694" y="2781404"/>
            <a:ext cx="2733975" cy="3409438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D7A6D639-A746-01F2-58B7-3B3775268FA5}"/>
              </a:ext>
            </a:extLst>
          </p:cNvPr>
          <p:cNvSpPr/>
          <p:nvPr/>
        </p:nvSpPr>
        <p:spPr>
          <a:xfrm>
            <a:off x="2260846" y="2721882"/>
            <a:ext cx="2733975" cy="1414236"/>
          </a:xfrm>
          <a:prstGeom prst="wedgeEllipseCallout">
            <a:avLst>
              <a:gd name="adj1" fmla="val 69129"/>
              <a:gd name="adj2" fmla="val 23943"/>
            </a:avLst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46888">
              <a:spcAft>
                <a:spcPts val="600"/>
              </a:spcAft>
            </a:pPr>
            <a:r>
              <a:rPr lang="en-US" sz="1728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coming!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ECFBCAF-9E94-7A62-FBA2-84AAA38DD9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246" r="1" b="24901"/>
          <a:stretch/>
        </p:blipFill>
        <p:spPr>
          <a:xfrm>
            <a:off x="1277652" y="643467"/>
            <a:ext cx="963669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8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6F298-D437-E957-5975-173F38FD690E}"/>
              </a:ext>
            </a:extLst>
          </p:cNvPr>
          <p:cNvSpPr>
            <a:spLocks/>
          </p:cNvSpPr>
          <p:nvPr/>
        </p:nvSpPr>
        <p:spPr>
          <a:xfrm>
            <a:off x="2374710" y="2413562"/>
            <a:ext cx="3582652" cy="190418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678942">
              <a:lnSpc>
                <a:spcPct val="90000"/>
              </a:lnSpc>
            </a:pPr>
            <a:r>
              <a:rPr lang="en-US" sz="3200" b="1" kern="1200" dirty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Ivan Hurt Award</a:t>
            </a:r>
          </a:p>
          <a:p>
            <a:pPr algn="ctr" defTabSz="678942">
              <a:lnSpc>
                <a:spcPct val="90000"/>
              </a:lnSpc>
            </a:pPr>
            <a:r>
              <a:rPr lang="en-US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Outstanding HHA Squirt Player</a:t>
            </a:r>
          </a:p>
          <a:p>
            <a:pPr algn="ctr" defTabSz="678942">
              <a:lnSpc>
                <a:spcPct val="90000"/>
              </a:lnSpc>
            </a:pPr>
            <a:endParaRPr lang="en-US" sz="28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defTabSz="678942">
              <a:lnSpc>
                <a:spcPct val="90000"/>
              </a:lnSpc>
              <a:spcBef>
                <a:spcPts val="416"/>
              </a:spcBef>
              <a:buSzPts val="2240"/>
            </a:pPr>
            <a:r>
              <a:rPr lang="en-US" sz="14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Selected by a vote of all Squirt Players</a:t>
            </a:r>
          </a:p>
          <a:p>
            <a:pPr defTabSz="678942">
              <a:lnSpc>
                <a:spcPct val="90000"/>
              </a:lnSpc>
            </a:pPr>
            <a:endParaRPr lang="en-US" sz="1386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689A4F3-2960-E6D6-EF91-85F6508D1124}"/>
              </a:ext>
            </a:extLst>
          </p:cNvPr>
          <p:cNvCxnSpPr>
            <a:cxnSpLocks/>
          </p:cNvCxnSpPr>
          <p:nvPr/>
        </p:nvCxnSpPr>
        <p:spPr>
          <a:xfrm>
            <a:off x="6277570" y="1814415"/>
            <a:ext cx="0" cy="31024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9E82E3E-8241-7673-7DE7-9EC66C44E69F}"/>
              </a:ext>
            </a:extLst>
          </p:cNvPr>
          <p:cNvSpPr/>
          <p:nvPr/>
        </p:nvSpPr>
        <p:spPr>
          <a:xfrm>
            <a:off x="7178682" y="3523093"/>
            <a:ext cx="175778" cy="1529281"/>
          </a:xfrm>
          <a:prstGeom prst="rect">
            <a:avLst/>
          </a:prstGeom>
          <a:solidFill>
            <a:srgbClr val="FFCD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420018-F50D-F3D6-81D5-D55B2CB37966}"/>
              </a:ext>
            </a:extLst>
          </p:cNvPr>
          <p:cNvSpPr/>
          <p:nvPr/>
        </p:nvSpPr>
        <p:spPr>
          <a:xfrm>
            <a:off x="2374710" y="1295422"/>
            <a:ext cx="3625391" cy="407184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041E74-9965-9F62-FB4F-4EDB8D595AB9}"/>
              </a:ext>
            </a:extLst>
          </p:cNvPr>
          <p:cNvSpPr>
            <a:spLocks/>
          </p:cNvSpPr>
          <p:nvPr/>
        </p:nvSpPr>
        <p:spPr>
          <a:xfrm>
            <a:off x="6477019" y="1695569"/>
            <a:ext cx="5063804" cy="3655048"/>
          </a:xfrm>
          <a:prstGeom prst="rect">
            <a:avLst/>
          </a:prstGeom>
        </p:spPr>
        <p:txBody>
          <a:bodyPr/>
          <a:lstStyle/>
          <a:p>
            <a:pPr defTabSz="678942">
              <a:spcBef>
                <a:spcPts val="416"/>
              </a:spcBef>
              <a:buSzPts val="2240"/>
            </a:pPr>
            <a:r>
              <a:rPr lang="en-US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Initiated by Ivan Hurt of Hutchinson: Ivan was instrumental in organizing the recreation youth hockey program in Hutchinson.</a:t>
            </a:r>
          </a:p>
          <a:p>
            <a:pPr defTabSz="678942">
              <a:spcBef>
                <a:spcPts val="416"/>
              </a:spcBef>
              <a:buSzPts val="2240"/>
            </a:pPr>
            <a:endParaRPr lang="en-US" sz="2772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78942">
              <a:spcBef>
                <a:spcPts val="416"/>
              </a:spcBef>
              <a:buSzPts val="2240"/>
            </a:pPr>
            <a:r>
              <a:rPr lang="en-US" sz="2376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Exemplifies the following:</a:t>
            </a:r>
          </a:p>
          <a:p>
            <a:pPr defTabSz="678942">
              <a:spcBef>
                <a:spcPts val="416"/>
              </a:spcBef>
              <a:buSzPts val="2240"/>
            </a:pPr>
            <a:r>
              <a:rPr lang="en-US" sz="2376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H</a:t>
            </a:r>
            <a:r>
              <a:rPr lang="en-US" sz="2376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ustle at practice and game</a:t>
            </a:r>
          </a:p>
          <a:p>
            <a:pPr defTabSz="678942">
              <a:spcBef>
                <a:spcPts val="416"/>
              </a:spcBef>
              <a:buSzPts val="2240"/>
            </a:pPr>
            <a:r>
              <a:rPr lang="en-US" sz="2376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enth</a:t>
            </a:r>
            <a:r>
              <a:rPr lang="en-US" sz="2376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</a:t>
            </a:r>
            <a:r>
              <a:rPr lang="en-US" sz="2376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siasim</a:t>
            </a:r>
            <a:r>
              <a:rPr lang="en-US" sz="2376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about hockey</a:t>
            </a:r>
          </a:p>
          <a:p>
            <a:pPr defTabSz="678942">
              <a:spcBef>
                <a:spcPts val="416"/>
              </a:spcBef>
              <a:buSzPts val="2240"/>
            </a:pPr>
            <a:r>
              <a:rPr lang="en-US" sz="2376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R</a:t>
            </a:r>
            <a:r>
              <a:rPr lang="en-US" sz="2376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espected by other players</a:t>
            </a:r>
          </a:p>
          <a:p>
            <a:pPr defTabSz="678942">
              <a:spcBef>
                <a:spcPts val="416"/>
              </a:spcBef>
              <a:buSzPts val="2240"/>
            </a:pPr>
            <a:r>
              <a:rPr lang="en-US" sz="2376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T</a:t>
            </a:r>
            <a:r>
              <a:rPr lang="en-US" sz="2376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eam player</a:t>
            </a:r>
            <a:endPara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227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6F298-D437-E957-5975-173F38FD690E}"/>
              </a:ext>
            </a:extLst>
          </p:cNvPr>
          <p:cNvSpPr>
            <a:spLocks/>
          </p:cNvSpPr>
          <p:nvPr/>
        </p:nvSpPr>
        <p:spPr>
          <a:xfrm>
            <a:off x="2374709" y="2315906"/>
            <a:ext cx="3625391" cy="230482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defTabSz="366629">
              <a:lnSpc>
                <a:spcPct val="90000"/>
              </a:lnSpc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Outstanding 10U Girls Player</a:t>
            </a:r>
          </a:p>
          <a:p>
            <a:pPr algn="ctr" defTabSz="366629">
              <a:lnSpc>
                <a:spcPct val="90000"/>
              </a:lnSpc>
              <a:spcAft>
                <a:spcPts val="600"/>
              </a:spcAft>
            </a:pPr>
            <a:endParaRPr lang="en-US" sz="198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defTabSz="905256">
              <a:spcAft>
                <a:spcPts val="600"/>
              </a:spcAft>
              <a:buSzPts val="2560"/>
            </a:pPr>
            <a:r>
              <a:rPr lang="en-US" sz="14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Selected by a vote of all players </a:t>
            </a:r>
            <a:b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that division </a:t>
            </a:r>
          </a:p>
          <a:p>
            <a:pPr algn="ctr" defTabSz="678942">
              <a:lnSpc>
                <a:spcPct val="90000"/>
              </a:lnSpc>
              <a:spcAft>
                <a:spcPts val="600"/>
              </a:spcAft>
              <a:defRPr/>
            </a:pPr>
            <a:endParaRPr lang="en-US" sz="2772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78942">
              <a:lnSpc>
                <a:spcPct val="90000"/>
              </a:lnSpc>
              <a:spcAft>
                <a:spcPts val="600"/>
              </a:spcAft>
              <a:defRPr/>
            </a:pPr>
            <a:endParaRPr lang="en-US" sz="1386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689A4F3-2960-E6D6-EF91-85F6508D1124}"/>
              </a:ext>
            </a:extLst>
          </p:cNvPr>
          <p:cNvCxnSpPr>
            <a:cxnSpLocks/>
          </p:cNvCxnSpPr>
          <p:nvPr/>
        </p:nvCxnSpPr>
        <p:spPr>
          <a:xfrm>
            <a:off x="6277570" y="1716760"/>
            <a:ext cx="0" cy="31024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420018-F50D-F3D6-81D5-D55B2CB37966}"/>
              </a:ext>
            </a:extLst>
          </p:cNvPr>
          <p:cNvSpPr/>
          <p:nvPr/>
        </p:nvSpPr>
        <p:spPr>
          <a:xfrm>
            <a:off x="2374710" y="1197767"/>
            <a:ext cx="3625391" cy="407184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041E74-9965-9F62-FB4F-4EDB8D595AB9}"/>
              </a:ext>
            </a:extLst>
          </p:cNvPr>
          <p:cNvSpPr>
            <a:spLocks/>
          </p:cNvSpPr>
          <p:nvPr/>
        </p:nvSpPr>
        <p:spPr>
          <a:xfrm>
            <a:off x="6484730" y="2208311"/>
            <a:ext cx="5063803" cy="2239401"/>
          </a:xfrm>
          <a:prstGeom prst="rect">
            <a:avLst/>
          </a:prstGeom>
        </p:spPr>
        <p:txBody>
          <a:bodyPr/>
          <a:lstStyle/>
          <a:p>
            <a:pPr defTabSz="905256">
              <a:buSzPts val="2560"/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Female player who exemplifies:</a:t>
            </a:r>
          </a:p>
          <a:p>
            <a:pPr marL="792099" lvl="1" indent="-339471" defTabSz="905256">
              <a:spcBef>
                <a:spcPts val="554"/>
              </a:spcBef>
              <a:buSzPts val="2240"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Hustle at practice and games</a:t>
            </a:r>
          </a:p>
          <a:p>
            <a:pPr marL="792099" lvl="1" indent="-339471" defTabSz="905256">
              <a:spcBef>
                <a:spcPts val="554"/>
              </a:spcBef>
              <a:buSzPts val="2240"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Enthusiasm about hockey</a:t>
            </a:r>
          </a:p>
          <a:p>
            <a:pPr marL="792099" lvl="1" indent="-339471" defTabSz="905256">
              <a:spcBef>
                <a:spcPts val="554"/>
              </a:spcBef>
              <a:buSzPts val="2240"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Respected by other players</a:t>
            </a:r>
          </a:p>
          <a:p>
            <a:pPr marL="792099" lvl="1" indent="-339471" defTabSz="905256">
              <a:spcBef>
                <a:spcPts val="554"/>
              </a:spcBef>
              <a:buSzPts val="2240"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Team player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590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6F298-D437-E957-5975-173F38FD690E}"/>
              </a:ext>
            </a:extLst>
          </p:cNvPr>
          <p:cNvSpPr>
            <a:spLocks/>
          </p:cNvSpPr>
          <p:nvPr/>
        </p:nvSpPr>
        <p:spPr>
          <a:xfrm>
            <a:off x="2374710" y="2310973"/>
            <a:ext cx="3665423" cy="235807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373962">
              <a:lnSpc>
                <a:spcPct val="90000"/>
              </a:lnSpc>
              <a:spcAft>
                <a:spcPts val="612"/>
              </a:spcAft>
            </a:pPr>
            <a:r>
              <a:rPr lang="en-US" sz="3264" b="1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+mn-ea"/>
                <a:cs typeface="Calibri" panose="020F0502020204030204" pitchFamily="34" charset="0"/>
              </a:rPr>
              <a:t>Kelby </a:t>
            </a:r>
            <a:r>
              <a:rPr lang="en-US" sz="3264" b="1" kern="1200" err="1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+mn-ea"/>
                <a:cs typeface="Calibri" panose="020F0502020204030204" pitchFamily="34" charset="0"/>
              </a:rPr>
              <a:t>Macemon</a:t>
            </a:r>
            <a:r>
              <a:rPr lang="en-US" sz="3264" b="1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+mn-ea"/>
                <a:cs typeface="Calibri" panose="020F0502020204030204" pitchFamily="34" charset="0"/>
              </a:rPr>
              <a:t> Award</a:t>
            </a:r>
            <a:endParaRPr lang="en-US" sz="3264" b="1" kern="1200">
              <a:solidFill>
                <a:schemeClr val="tx1"/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algn="ctr" defTabSz="923361">
              <a:spcAft>
                <a:spcPts val="612"/>
              </a:spcAft>
              <a:buSzPts val="2560"/>
            </a:pPr>
            <a:endParaRPr lang="en-US" sz="1428" i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defTabSz="923361">
              <a:spcAft>
                <a:spcPts val="612"/>
              </a:spcAft>
              <a:buSzPts val="2560"/>
            </a:pPr>
            <a:r>
              <a:rPr lang="en-US" sz="1428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Selected by a vote of all players </a:t>
            </a:r>
            <a:br>
              <a:rPr lang="en-US" sz="1428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28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that division </a:t>
            </a:r>
          </a:p>
          <a:p>
            <a:pPr algn="ctr" defTabSz="692521">
              <a:lnSpc>
                <a:spcPct val="90000"/>
              </a:lnSpc>
              <a:spcAft>
                <a:spcPts val="612"/>
              </a:spcAft>
              <a:defRPr/>
            </a:pPr>
            <a:endParaRPr lang="en-US" sz="2827" b="1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92521">
              <a:lnSpc>
                <a:spcPct val="90000"/>
              </a:lnSpc>
              <a:spcAft>
                <a:spcPts val="612"/>
              </a:spcAft>
              <a:defRPr/>
            </a:pPr>
            <a:endParaRPr lang="en-US" sz="1414" b="1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689A4F3-2960-E6D6-EF91-85F6508D1124}"/>
              </a:ext>
            </a:extLst>
          </p:cNvPr>
          <p:cNvCxnSpPr>
            <a:cxnSpLocks/>
          </p:cNvCxnSpPr>
          <p:nvPr/>
        </p:nvCxnSpPr>
        <p:spPr>
          <a:xfrm>
            <a:off x="6367739" y="1697985"/>
            <a:ext cx="0" cy="31741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420018-F50D-F3D6-81D5-D55B2CB37966}"/>
              </a:ext>
            </a:extLst>
          </p:cNvPr>
          <p:cNvSpPr/>
          <p:nvPr/>
        </p:nvSpPr>
        <p:spPr>
          <a:xfrm>
            <a:off x="2374710" y="1167001"/>
            <a:ext cx="3709150" cy="41659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041E74-9965-9F62-FB4F-4EDB8D595AB9}"/>
              </a:ext>
            </a:extLst>
          </p:cNvPr>
          <p:cNvSpPr>
            <a:spLocks/>
          </p:cNvSpPr>
          <p:nvPr/>
        </p:nvSpPr>
        <p:spPr>
          <a:xfrm>
            <a:off x="6645746" y="1243590"/>
            <a:ext cx="4896914" cy="4012737"/>
          </a:xfrm>
          <a:prstGeom prst="rect">
            <a:avLst/>
          </a:prstGeom>
        </p:spPr>
        <p:txBody>
          <a:bodyPr/>
          <a:lstStyle/>
          <a:p>
            <a:pPr marL="9144" defTabSz="932688">
              <a:lnSpc>
                <a:spcPct val="90000"/>
              </a:lnSpc>
              <a:spcBef>
                <a:spcPts val="408"/>
              </a:spcBef>
              <a:buSzPts val="1600"/>
            </a:pPr>
            <a:r>
              <a:rPr lang="en-US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Kelby was a beloved HHA player that passed away in her </a:t>
            </a:r>
            <a:r>
              <a:rPr lang="en-US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PeeWee</a:t>
            </a:r>
            <a:r>
              <a:rPr lang="en-US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year in 2005. Her parents, John and Kim </a:t>
            </a:r>
            <a:r>
              <a:rPr lang="en-US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Macemon</a:t>
            </a:r>
            <a:r>
              <a:rPr lang="en-US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instituted this award as a memorial to Kelby.</a:t>
            </a:r>
          </a:p>
          <a:p>
            <a:pPr marL="9144" defTabSz="932688">
              <a:lnSpc>
                <a:spcPct val="90000"/>
              </a:lnSpc>
              <a:spcBef>
                <a:spcPts val="408"/>
              </a:spcBef>
              <a:buSzPts val="1600"/>
            </a:pPr>
            <a:endParaRPr lang="en-US" sz="163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" defTabSz="932688">
              <a:lnSpc>
                <a:spcPct val="90000"/>
              </a:lnSpc>
              <a:spcBef>
                <a:spcPts val="408"/>
              </a:spcBef>
              <a:buSzPts val="1600"/>
            </a:pPr>
            <a:r>
              <a:rPr lang="en-US" sz="1836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with Kelby, the recipient of the award demonstrates the following:</a:t>
            </a:r>
          </a:p>
          <a:p>
            <a:pPr marL="352044" indent="-342900" defTabSz="932688">
              <a:lnSpc>
                <a:spcPct val="90000"/>
              </a:lnSpc>
              <a:spcBef>
                <a:spcPts val="408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Good sportsmanship and shows respect toward fellow players, coaches and parents</a:t>
            </a:r>
          </a:p>
          <a:p>
            <a:pPr marL="352044" indent="-342900" defTabSz="932688">
              <a:lnSpc>
                <a:spcPct val="90000"/>
              </a:lnSpc>
              <a:spcBef>
                <a:spcPts val="408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Shows enthusiasm and passion for hockey</a:t>
            </a:r>
          </a:p>
          <a:p>
            <a:pPr marL="352044" indent="-342900" defTabSz="932688">
              <a:lnSpc>
                <a:spcPct val="90000"/>
              </a:lnSpc>
              <a:spcBef>
                <a:spcPts val="408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Team player</a:t>
            </a:r>
          </a:p>
          <a:p>
            <a:pPr marL="352044" indent="-342900" defTabSz="932688">
              <a:lnSpc>
                <a:spcPct val="90000"/>
              </a:lnSpc>
              <a:spcBef>
                <a:spcPts val="408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Skates with a smile on his/her face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569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2E03EDD-2D0F-E421-3043-9109C9BA110E}"/>
              </a:ext>
            </a:extLst>
          </p:cNvPr>
          <p:cNvSpPr>
            <a:spLocks/>
          </p:cNvSpPr>
          <p:nvPr/>
        </p:nvSpPr>
        <p:spPr>
          <a:xfrm>
            <a:off x="2374709" y="2315906"/>
            <a:ext cx="3625391" cy="230482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defTabSz="366629">
              <a:lnSpc>
                <a:spcPct val="90000"/>
              </a:lnSpc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Outstanding 12U Girls Player</a:t>
            </a:r>
          </a:p>
          <a:p>
            <a:pPr algn="ctr" defTabSz="366629">
              <a:lnSpc>
                <a:spcPct val="90000"/>
              </a:lnSpc>
              <a:spcAft>
                <a:spcPts val="600"/>
              </a:spcAft>
            </a:pPr>
            <a:endParaRPr lang="en-US" sz="198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defTabSz="905256">
              <a:spcAft>
                <a:spcPts val="600"/>
              </a:spcAft>
              <a:buSzPts val="2560"/>
            </a:pPr>
            <a:r>
              <a:rPr lang="en-US" sz="14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Selected by a vote of all players </a:t>
            </a:r>
            <a:b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that division </a:t>
            </a:r>
          </a:p>
          <a:p>
            <a:pPr algn="ctr" defTabSz="678942">
              <a:lnSpc>
                <a:spcPct val="90000"/>
              </a:lnSpc>
              <a:spcAft>
                <a:spcPts val="600"/>
              </a:spcAft>
              <a:defRPr/>
            </a:pPr>
            <a:endParaRPr lang="en-US" sz="2772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78942">
              <a:lnSpc>
                <a:spcPct val="90000"/>
              </a:lnSpc>
              <a:spcAft>
                <a:spcPts val="600"/>
              </a:spcAft>
              <a:defRPr/>
            </a:pPr>
            <a:endParaRPr lang="en-US" sz="1386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8327BC-07A6-26B3-2CAB-73B75F6175B0}"/>
              </a:ext>
            </a:extLst>
          </p:cNvPr>
          <p:cNvSpPr/>
          <p:nvPr/>
        </p:nvSpPr>
        <p:spPr>
          <a:xfrm>
            <a:off x="2374710" y="1197767"/>
            <a:ext cx="3625391" cy="407184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7DB3649-7355-3DDD-F78F-C316F1780101}"/>
              </a:ext>
            </a:extLst>
          </p:cNvPr>
          <p:cNvSpPr>
            <a:spLocks/>
          </p:cNvSpPr>
          <p:nvPr/>
        </p:nvSpPr>
        <p:spPr>
          <a:xfrm>
            <a:off x="6484730" y="2208311"/>
            <a:ext cx="5063803" cy="2283789"/>
          </a:xfrm>
          <a:prstGeom prst="rect">
            <a:avLst/>
          </a:prstGeom>
        </p:spPr>
        <p:txBody>
          <a:bodyPr/>
          <a:lstStyle/>
          <a:p>
            <a:pPr defTabSz="905256">
              <a:buSzPts val="2560"/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Female player who exemplifies:</a:t>
            </a:r>
          </a:p>
          <a:p>
            <a:pPr marL="792099" lvl="1" indent="-339471" defTabSz="905256">
              <a:spcBef>
                <a:spcPts val="554"/>
              </a:spcBef>
              <a:buSzPts val="2240"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Hustle at practice and games</a:t>
            </a:r>
          </a:p>
          <a:p>
            <a:pPr marL="792099" lvl="1" indent="-339471" defTabSz="905256">
              <a:spcBef>
                <a:spcPts val="554"/>
              </a:spcBef>
              <a:buSzPts val="2240"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Enthusiasm about hockey</a:t>
            </a:r>
          </a:p>
          <a:p>
            <a:pPr marL="792099" lvl="1" indent="-339471" defTabSz="905256">
              <a:spcBef>
                <a:spcPts val="554"/>
              </a:spcBef>
              <a:buSzPts val="2240"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Respected by other players</a:t>
            </a:r>
          </a:p>
          <a:p>
            <a:pPr marL="792099" lvl="1" indent="-339471" defTabSz="905256">
              <a:spcBef>
                <a:spcPts val="554"/>
              </a:spcBef>
              <a:buSzPts val="2240"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Team player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CF2767-4D47-E6E4-3E1D-F09A72CF321E}"/>
              </a:ext>
            </a:extLst>
          </p:cNvPr>
          <p:cNvCxnSpPr>
            <a:cxnSpLocks/>
          </p:cNvCxnSpPr>
          <p:nvPr/>
        </p:nvCxnSpPr>
        <p:spPr>
          <a:xfrm>
            <a:off x="6277570" y="1716760"/>
            <a:ext cx="0" cy="31024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425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2E03EDD-2D0F-E421-3043-9109C9BA110E}"/>
              </a:ext>
            </a:extLst>
          </p:cNvPr>
          <p:cNvSpPr>
            <a:spLocks/>
          </p:cNvSpPr>
          <p:nvPr/>
        </p:nvSpPr>
        <p:spPr>
          <a:xfrm>
            <a:off x="643468" y="2219417"/>
            <a:ext cx="3651558" cy="2277111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algn="ctr" defTabSz="366629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George </a:t>
            </a:r>
            <a:r>
              <a:rPr lang="en-US" sz="3200" b="1" dirty="0" err="1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Tokarzcyk</a:t>
            </a:r>
            <a:r>
              <a:rPr lang="en-US" sz="3200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 Award</a:t>
            </a:r>
          </a:p>
          <a:p>
            <a:pPr algn="ctr" defTabSz="366629">
              <a:lnSpc>
                <a:spcPct val="90000"/>
              </a:lnSpc>
              <a:spcAft>
                <a:spcPts val="600"/>
              </a:spcAft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Outstanding Bantam Defenseman</a:t>
            </a:r>
          </a:p>
          <a:p>
            <a:pPr algn="ctr" defTabSz="366629">
              <a:lnSpc>
                <a:spcPct val="90000"/>
              </a:lnSpc>
              <a:spcAft>
                <a:spcPts val="600"/>
              </a:spcAft>
            </a:pPr>
            <a:endParaRPr lang="en-US" sz="3200" b="1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 defTabSz="905256">
              <a:spcAft>
                <a:spcPts val="600"/>
              </a:spcAft>
              <a:buSzPts val="2560"/>
            </a:pPr>
            <a:r>
              <a:rPr lang="en-US" sz="17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Selected by a vote of the </a:t>
            </a:r>
            <a:br>
              <a:rPr lang="en-US" sz="17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7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HHA Board of Directors</a:t>
            </a:r>
            <a:endParaRPr lang="en-US" sz="17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8327BC-07A6-26B3-2CAB-73B75F6175B0}"/>
              </a:ext>
            </a:extLst>
          </p:cNvPr>
          <p:cNvSpPr/>
          <p:nvPr/>
        </p:nvSpPr>
        <p:spPr>
          <a:xfrm>
            <a:off x="643468" y="1378384"/>
            <a:ext cx="3651558" cy="41012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7DB3649-7355-3DDD-F78F-C316F1780101}"/>
              </a:ext>
            </a:extLst>
          </p:cNvPr>
          <p:cNvSpPr>
            <a:spLocks/>
          </p:cNvSpPr>
          <p:nvPr/>
        </p:nvSpPr>
        <p:spPr>
          <a:xfrm>
            <a:off x="4841321" y="1441574"/>
            <a:ext cx="5100353" cy="397485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80"/>
              </a:spcBef>
              <a:buSzPts val="192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George was a Hutchinson High School Assistant Varsity Coach, who passed away of cardiac arrest during a High School game in 1977.</a:t>
            </a:r>
          </a:p>
          <a:p>
            <a:pPr>
              <a:spcBef>
                <a:spcPts val="480"/>
              </a:spcBef>
              <a:buSzPts val="1920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80"/>
              </a:spcBef>
              <a:buSzPts val="192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 was an active member of the HHA Board and other areas of the Association. He also felt the hockey Defenseman never received the recognition they deserved.</a:t>
            </a:r>
          </a:p>
          <a:p>
            <a:pPr>
              <a:spcBef>
                <a:spcPts val="480"/>
              </a:spcBef>
              <a:buSzPts val="1920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80"/>
              </a:spcBef>
              <a:spcAft>
                <a:spcPts val="0"/>
              </a:spcAft>
              <a:buSzPts val="192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George’s wife and family initiated this award as a memorial to him.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CF2767-4D47-E6E4-3E1D-F09A72CF321E}"/>
              </a:ext>
            </a:extLst>
          </p:cNvPr>
          <p:cNvCxnSpPr>
            <a:cxnSpLocks/>
          </p:cNvCxnSpPr>
          <p:nvPr/>
        </p:nvCxnSpPr>
        <p:spPr>
          <a:xfrm>
            <a:off x="4574498" y="1901123"/>
            <a:ext cx="0" cy="3124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426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4034</TotalTime>
  <Words>2242</Words>
  <Application>Microsoft Office PowerPoint</Application>
  <PresentationFormat>Widescreen</PresentationFormat>
  <Paragraphs>671</Paragraphs>
  <Slides>49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Arial Black</vt:lpstr>
      <vt:lpstr>Calibri</vt:lpstr>
      <vt:lpstr>Calibri Light</vt:lpstr>
      <vt:lpstr>Century Gothic</vt:lpstr>
      <vt:lpstr>Comic Sans MS</vt:lpstr>
      <vt:lpstr>Times New Roman</vt:lpstr>
      <vt:lpstr>Office Theme</vt:lpstr>
      <vt:lpstr>PowerPoint Presentation</vt:lpstr>
      <vt:lpstr>AGENDA</vt:lpstr>
      <vt:lpstr>Please consider volunteering!</vt:lpstr>
      <vt:lpstr>AWARDS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Outgoing Youth Skaters</vt:lpstr>
      <vt:lpstr>Outgoing Girl Skaters</vt:lpstr>
      <vt:lpstr>PowerPoint Presentation</vt:lpstr>
      <vt:lpstr>Hat Trick Awards</vt:lpstr>
      <vt:lpstr>Playmaker Awards</vt:lpstr>
      <vt:lpstr>Zero Award</vt:lpstr>
      <vt:lpstr>HHA “Shooters”</vt:lpstr>
      <vt:lpstr>Coaches Awards</vt:lpstr>
      <vt:lpstr>Squirt C Team</vt:lpstr>
      <vt:lpstr>Squirt B Team</vt:lpstr>
      <vt:lpstr>10U B Team</vt:lpstr>
      <vt:lpstr>PeeWee B Team</vt:lpstr>
      <vt:lpstr>PeeWee A Team</vt:lpstr>
      <vt:lpstr>12U Yellow Team</vt:lpstr>
      <vt:lpstr>12U Black Team</vt:lpstr>
      <vt:lpstr>Bantam B Team</vt:lpstr>
      <vt:lpstr>Bantam A Team</vt:lpstr>
      <vt:lpstr>Thanks to the PDC</vt:lpstr>
      <vt:lpstr>Mite Acknowledgement</vt:lpstr>
      <vt:lpstr>PowerPoint Presentation</vt:lpstr>
      <vt:lpstr>PowerPoint Presentation</vt:lpstr>
      <vt:lpstr>Financial Report &amp; Gambling Recap</vt:lpstr>
      <vt:lpstr>Financial Report</vt:lpstr>
      <vt:lpstr>Gambling Recap</vt:lpstr>
      <vt:lpstr>Nominations &amp; elections</vt:lpstr>
      <vt:lpstr>Elections</vt:lpstr>
      <vt:lpstr>Ballot</vt:lpstr>
      <vt:lpstr>Announcements</vt:lpstr>
      <vt:lpstr>Registration</vt:lpstr>
      <vt:lpstr>2024 HHA Camp Options</vt:lpstr>
      <vt:lpstr>Call for Volunteers</vt:lpstr>
      <vt:lpstr>Election Results</vt:lpstr>
      <vt:lpstr>2023-2024 Sponsors</vt:lpstr>
      <vt:lpstr>That’s a wrap!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Katzenmeyer, Kati (TR Marketing)</dc:creator>
  <cp:lastModifiedBy>Katzenmeyer, Kati (TR Marketing)</cp:lastModifiedBy>
  <cp:revision>1</cp:revision>
  <dcterms:created xsi:type="dcterms:W3CDTF">2024-03-07T00:45:47Z</dcterms:created>
  <dcterms:modified xsi:type="dcterms:W3CDTF">2024-03-12T19:51:47Z</dcterms:modified>
</cp:coreProperties>
</file>