
<file path=[Content_Types].xml><?xml version="1.0" encoding="utf-8"?>
<Types xmlns="http://schemas.openxmlformats.org/package/2006/content-types">
  <Default Extension="jpeg" ContentType="image/jpeg"/>
  <Default Extension="jpg" ContentType="image/jpeg"/>
  <Default Extension="mov" ContentType="video/quicktime"/>
  <Default Extension="mp4" ContentType="video/mp4"/>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316" r:id="rId4"/>
    <p:sldId id="276" r:id="rId5"/>
    <p:sldId id="268" r:id="rId6"/>
    <p:sldId id="319" r:id="rId7"/>
    <p:sldId id="310" r:id="rId8"/>
    <p:sldId id="311" r:id="rId9"/>
    <p:sldId id="266" r:id="rId10"/>
    <p:sldId id="267" r:id="rId11"/>
    <p:sldId id="309" r:id="rId12"/>
    <p:sldId id="271" r:id="rId13"/>
    <p:sldId id="318" r:id="rId14"/>
    <p:sldId id="279" r:id="rId15"/>
    <p:sldId id="317" r:id="rId16"/>
    <p:sldId id="259" r:id="rId17"/>
    <p:sldId id="280" r:id="rId18"/>
    <p:sldId id="277" r:id="rId19"/>
    <p:sldId id="281" r:id="rId20"/>
    <p:sldId id="282" r:id="rId21"/>
    <p:sldId id="283" r:id="rId22"/>
    <p:sldId id="284" r:id="rId23"/>
    <p:sldId id="285" r:id="rId24"/>
    <p:sldId id="286" r:id="rId25"/>
    <p:sldId id="270" r:id="rId26"/>
    <p:sldId id="287" r:id="rId27"/>
    <p:sldId id="269" r:id="rId28"/>
    <p:sldId id="275" r:id="rId29"/>
    <p:sldId id="260" r:id="rId30"/>
    <p:sldId id="288" r:id="rId31"/>
    <p:sldId id="289" r:id="rId32"/>
    <p:sldId id="272" r:id="rId33"/>
    <p:sldId id="320" r:id="rId34"/>
    <p:sldId id="278" r:id="rId35"/>
    <p:sldId id="290" r:id="rId36"/>
    <p:sldId id="274" r:id="rId37"/>
    <p:sldId id="291" r:id="rId38"/>
    <p:sldId id="292" r:id="rId39"/>
    <p:sldId id="293" r:id="rId40"/>
    <p:sldId id="301" r:id="rId41"/>
    <p:sldId id="302" r:id="rId42"/>
    <p:sldId id="303" r:id="rId43"/>
    <p:sldId id="312" r:id="rId44"/>
    <p:sldId id="314" r:id="rId45"/>
    <p:sldId id="313" r:id="rId46"/>
    <p:sldId id="315" r:id="rId47"/>
    <p:sldId id="299" r:id="rId48"/>
    <p:sldId id="300" r:id="rId49"/>
    <p:sldId id="295" r:id="rId50"/>
    <p:sldId id="296" r:id="rId51"/>
    <p:sldId id="294" r:id="rId52"/>
    <p:sldId id="297" r:id="rId53"/>
    <p:sldId id="298" r:id="rId54"/>
    <p:sldId id="304" r:id="rId55"/>
    <p:sldId id="305" r:id="rId56"/>
    <p:sldId id="306" r:id="rId57"/>
    <p:sldId id="307" r:id="rId58"/>
    <p:sldId id="308" r:id="rId5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8" autoAdjust="0"/>
    <p:restoredTop sz="94660"/>
  </p:normalViewPr>
  <p:slideViewPr>
    <p:cSldViewPr snapToGrid="0">
      <p:cViewPr varScale="1">
        <p:scale>
          <a:sx n="122" d="100"/>
          <a:sy n="122" d="100"/>
        </p:scale>
        <p:origin x="90" y="144"/>
      </p:cViewPr>
      <p:guideLst/>
    </p:cSldViewPr>
  </p:slideViewPr>
  <p:notesTextViewPr>
    <p:cViewPr>
      <p:scale>
        <a:sx n="1" d="1"/>
        <a:sy n="1" d="1"/>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n Nagy" userId="61c59f192902d5fc" providerId="LiveId" clId="{117C38FA-A539-42FF-9D64-D5739304C8B7}"/>
    <pc:docChg chg="undo custSel addSld delSld modSld sldOrd">
      <pc:chgData name="Ron Nagy" userId="61c59f192902d5fc" providerId="LiveId" clId="{117C38FA-A539-42FF-9D64-D5739304C8B7}" dt="2025-12-02T18:52:39.390" v="5159" actId="255"/>
      <pc:docMkLst>
        <pc:docMk/>
      </pc:docMkLst>
      <pc:sldChg chg="modSp">
        <pc:chgData name="Ron Nagy" userId="61c59f192902d5fc" providerId="LiveId" clId="{117C38FA-A539-42FF-9D64-D5739304C8B7}" dt="2025-11-26T14:47:31.761" v="782"/>
        <pc:sldMkLst>
          <pc:docMk/>
          <pc:sldMk cId="1657470012" sldId="256"/>
        </pc:sldMkLst>
        <pc:spChg chg="mod">
          <ac:chgData name="Ron Nagy" userId="61c59f192902d5fc" providerId="LiveId" clId="{117C38FA-A539-42FF-9D64-D5739304C8B7}" dt="2025-11-26T14:47:31.761" v="782"/>
          <ac:spMkLst>
            <pc:docMk/>
            <pc:sldMk cId="1657470012" sldId="256"/>
            <ac:spMk id="2" creationId="{946E987F-00F5-C41B-338C-7FE72CA8B53E}"/>
          </ac:spMkLst>
        </pc:spChg>
        <pc:spChg chg="mod">
          <ac:chgData name="Ron Nagy" userId="61c59f192902d5fc" providerId="LiveId" clId="{117C38FA-A539-42FF-9D64-D5739304C8B7}" dt="2025-11-26T14:47:31.761" v="782"/>
          <ac:spMkLst>
            <pc:docMk/>
            <pc:sldMk cId="1657470012" sldId="256"/>
            <ac:spMk id="3" creationId="{A9C17F41-EB22-9DDE-8CFF-F24B107B3AA6}"/>
          </ac:spMkLst>
        </pc:spChg>
      </pc:sldChg>
      <pc:sldChg chg="modSp mod">
        <pc:chgData name="Ron Nagy" userId="61c59f192902d5fc" providerId="LiveId" clId="{117C38FA-A539-42FF-9D64-D5739304C8B7}" dt="2025-11-26T21:28:14.210" v="1586" actId="20577"/>
        <pc:sldMkLst>
          <pc:docMk/>
          <pc:sldMk cId="3186941804" sldId="257"/>
        </pc:sldMkLst>
        <pc:spChg chg="mod">
          <ac:chgData name="Ron Nagy" userId="61c59f192902d5fc" providerId="LiveId" clId="{117C38FA-A539-42FF-9D64-D5739304C8B7}" dt="2025-11-26T21:27:40.929" v="1520" actId="20577"/>
          <ac:spMkLst>
            <pc:docMk/>
            <pc:sldMk cId="3186941804" sldId="257"/>
            <ac:spMk id="2" creationId="{8248D65D-09A1-5BFB-46D4-BF433A8060EE}"/>
          </ac:spMkLst>
        </pc:spChg>
        <pc:spChg chg="mod">
          <ac:chgData name="Ron Nagy" userId="61c59f192902d5fc" providerId="LiveId" clId="{117C38FA-A539-42FF-9D64-D5739304C8B7}" dt="2025-11-26T21:28:14.210" v="1586" actId="20577"/>
          <ac:spMkLst>
            <pc:docMk/>
            <pc:sldMk cId="3186941804" sldId="257"/>
            <ac:spMk id="3" creationId="{5933F3E0-B29F-7AA9-2FDA-4ACB5F03B83F}"/>
          </ac:spMkLst>
        </pc:spChg>
      </pc:sldChg>
      <pc:sldChg chg="modSp del mod">
        <pc:chgData name="Ron Nagy" userId="61c59f192902d5fc" providerId="LiveId" clId="{117C38FA-A539-42FF-9D64-D5739304C8B7}" dt="2025-11-25T17:24:34.337" v="617" actId="2696"/>
        <pc:sldMkLst>
          <pc:docMk/>
          <pc:sldMk cId="3272063921" sldId="258"/>
        </pc:sldMkLst>
        <pc:spChg chg="mod">
          <ac:chgData name="Ron Nagy" userId="61c59f192902d5fc" providerId="LiveId" clId="{117C38FA-A539-42FF-9D64-D5739304C8B7}" dt="2025-11-25T17:23:17.176" v="614" actId="20577"/>
          <ac:spMkLst>
            <pc:docMk/>
            <pc:sldMk cId="3272063921" sldId="258"/>
            <ac:spMk id="2" creationId="{801829A2-DCC7-323B-AFB3-41239E979385}"/>
          </ac:spMkLst>
        </pc:spChg>
      </pc:sldChg>
      <pc:sldChg chg="modSp mod ord">
        <pc:chgData name="Ron Nagy" userId="61c59f192902d5fc" providerId="LiveId" clId="{117C38FA-A539-42FF-9D64-D5739304C8B7}" dt="2025-12-02T02:33:41.714" v="4790" actId="6549"/>
        <pc:sldMkLst>
          <pc:docMk/>
          <pc:sldMk cId="2356591264" sldId="259"/>
        </pc:sldMkLst>
        <pc:spChg chg="mod">
          <ac:chgData name="Ron Nagy" userId="61c59f192902d5fc" providerId="LiveId" clId="{117C38FA-A539-42FF-9D64-D5739304C8B7}" dt="2025-11-26T14:47:31.761" v="782"/>
          <ac:spMkLst>
            <pc:docMk/>
            <pc:sldMk cId="2356591264" sldId="259"/>
            <ac:spMk id="2" creationId="{430EC148-6F15-6ABC-6194-4C1135A987D4}"/>
          </ac:spMkLst>
        </pc:spChg>
        <pc:spChg chg="mod">
          <ac:chgData name="Ron Nagy" userId="61c59f192902d5fc" providerId="LiveId" clId="{117C38FA-A539-42FF-9D64-D5739304C8B7}" dt="2025-12-02T02:33:41.714" v="4790" actId="6549"/>
          <ac:spMkLst>
            <pc:docMk/>
            <pc:sldMk cId="2356591264" sldId="259"/>
            <ac:spMk id="3" creationId="{5DB36EB8-2F3F-2D08-B750-CB30485839D3}"/>
          </ac:spMkLst>
        </pc:spChg>
      </pc:sldChg>
      <pc:sldChg chg="modSp mod ord">
        <pc:chgData name="Ron Nagy" userId="61c59f192902d5fc" providerId="LiveId" clId="{117C38FA-A539-42FF-9D64-D5739304C8B7}" dt="2025-11-30T13:32:00.724" v="2260"/>
        <pc:sldMkLst>
          <pc:docMk/>
          <pc:sldMk cId="658343081" sldId="260"/>
        </pc:sldMkLst>
        <pc:spChg chg="mod">
          <ac:chgData name="Ron Nagy" userId="61c59f192902d5fc" providerId="LiveId" clId="{117C38FA-A539-42FF-9D64-D5739304C8B7}" dt="2025-11-26T14:47:31.761" v="782"/>
          <ac:spMkLst>
            <pc:docMk/>
            <pc:sldMk cId="658343081" sldId="260"/>
            <ac:spMk id="2" creationId="{9A18FA9F-BBAE-80B5-2277-477375C47927}"/>
          </ac:spMkLst>
        </pc:spChg>
        <pc:spChg chg="mod">
          <ac:chgData name="Ron Nagy" userId="61c59f192902d5fc" providerId="LiveId" clId="{117C38FA-A539-42FF-9D64-D5739304C8B7}" dt="2025-11-26T14:47:31.761" v="782"/>
          <ac:spMkLst>
            <pc:docMk/>
            <pc:sldMk cId="658343081" sldId="260"/>
            <ac:spMk id="6" creationId="{EF0D7A79-0732-6423-582B-30D577196FA1}"/>
          </ac:spMkLst>
        </pc:spChg>
      </pc:sldChg>
      <pc:sldChg chg="modSp mod">
        <pc:chgData name="Ron Nagy" userId="61c59f192902d5fc" providerId="LiveId" clId="{117C38FA-A539-42FF-9D64-D5739304C8B7}" dt="2025-12-02T02:27:47.665" v="4566" actId="6549"/>
        <pc:sldMkLst>
          <pc:docMk/>
          <pc:sldMk cId="1380397319" sldId="266"/>
        </pc:sldMkLst>
        <pc:spChg chg="mod">
          <ac:chgData name="Ron Nagy" userId="61c59f192902d5fc" providerId="LiveId" clId="{117C38FA-A539-42FF-9D64-D5739304C8B7}" dt="2025-11-26T14:47:31.761" v="782"/>
          <ac:spMkLst>
            <pc:docMk/>
            <pc:sldMk cId="1380397319" sldId="266"/>
            <ac:spMk id="2" creationId="{2ACD4DD3-87C0-54A9-EED0-0599E5DFFC5A}"/>
          </ac:spMkLst>
        </pc:spChg>
        <pc:spChg chg="mod">
          <ac:chgData name="Ron Nagy" userId="61c59f192902d5fc" providerId="LiveId" clId="{117C38FA-A539-42FF-9D64-D5739304C8B7}" dt="2025-12-02T02:27:47.665" v="4566" actId="6549"/>
          <ac:spMkLst>
            <pc:docMk/>
            <pc:sldMk cId="1380397319" sldId="266"/>
            <ac:spMk id="3" creationId="{B864AB25-B6D3-D89B-D141-151F607B7A2C}"/>
          </ac:spMkLst>
        </pc:spChg>
      </pc:sldChg>
      <pc:sldChg chg="modSp mod ord">
        <pc:chgData name="Ron Nagy" userId="61c59f192902d5fc" providerId="LiveId" clId="{117C38FA-A539-42FF-9D64-D5739304C8B7}" dt="2025-11-26T14:49:49.395" v="800" actId="6549"/>
        <pc:sldMkLst>
          <pc:docMk/>
          <pc:sldMk cId="538534583" sldId="267"/>
        </pc:sldMkLst>
        <pc:spChg chg="mod">
          <ac:chgData name="Ron Nagy" userId="61c59f192902d5fc" providerId="LiveId" clId="{117C38FA-A539-42FF-9D64-D5739304C8B7}" dt="2025-11-26T14:47:31.761" v="782"/>
          <ac:spMkLst>
            <pc:docMk/>
            <pc:sldMk cId="538534583" sldId="267"/>
            <ac:spMk id="2" creationId="{F2021C81-B041-C6C9-DD3B-4184AD05EE9F}"/>
          </ac:spMkLst>
        </pc:spChg>
        <pc:spChg chg="mod">
          <ac:chgData name="Ron Nagy" userId="61c59f192902d5fc" providerId="LiveId" clId="{117C38FA-A539-42FF-9D64-D5739304C8B7}" dt="2025-11-26T14:49:49.395" v="800" actId="6549"/>
          <ac:spMkLst>
            <pc:docMk/>
            <pc:sldMk cId="538534583" sldId="267"/>
            <ac:spMk id="3" creationId="{0594C0CC-A4A4-B7C3-E118-88DDD1D5478C}"/>
          </ac:spMkLst>
        </pc:spChg>
      </pc:sldChg>
      <pc:sldChg chg="modSp mod ord">
        <pc:chgData name="Ron Nagy" userId="61c59f192902d5fc" providerId="LiveId" clId="{117C38FA-A539-42FF-9D64-D5739304C8B7}" dt="2025-12-02T02:41:03.740" v="4968"/>
        <pc:sldMkLst>
          <pc:docMk/>
          <pc:sldMk cId="1746421874" sldId="268"/>
        </pc:sldMkLst>
        <pc:spChg chg="mod">
          <ac:chgData name="Ron Nagy" userId="61c59f192902d5fc" providerId="LiveId" clId="{117C38FA-A539-42FF-9D64-D5739304C8B7}" dt="2025-11-26T14:47:31.761" v="782"/>
          <ac:spMkLst>
            <pc:docMk/>
            <pc:sldMk cId="1746421874" sldId="268"/>
            <ac:spMk id="2" creationId="{F8B2CE6F-9475-0B52-1B0C-37D9185CF030}"/>
          </ac:spMkLst>
        </pc:spChg>
        <pc:spChg chg="mod">
          <ac:chgData name="Ron Nagy" userId="61c59f192902d5fc" providerId="LiveId" clId="{117C38FA-A539-42FF-9D64-D5739304C8B7}" dt="2025-11-30T00:52:12.368" v="1664" actId="14100"/>
          <ac:spMkLst>
            <pc:docMk/>
            <pc:sldMk cId="1746421874" sldId="268"/>
            <ac:spMk id="3" creationId="{1B33D107-6745-F86A-C25C-CA063C77CCC9}"/>
          </ac:spMkLst>
        </pc:spChg>
      </pc:sldChg>
      <pc:sldChg chg="modSp new mod">
        <pc:chgData name="Ron Nagy" userId="61c59f192902d5fc" providerId="LiveId" clId="{117C38FA-A539-42FF-9D64-D5739304C8B7}" dt="2025-12-01T19:19:48.899" v="3968" actId="20577"/>
        <pc:sldMkLst>
          <pc:docMk/>
          <pc:sldMk cId="485121527" sldId="269"/>
        </pc:sldMkLst>
        <pc:spChg chg="mod">
          <ac:chgData name="Ron Nagy" userId="61c59f192902d5fc" providerId="LiveId" clId="{117C38FA-A539-42FF-9D64-D5739304C8B7}" dt="2025-12-01T19:19:48.899" v="3968" actId="20577"/>
          <ac:spMkLst>
            <pc:docMk/>
            <pc:sldMk cId="485121527" sldId="269"/>
            <ac:spMk id="2" creationId="{76F69AB5-F87F-767A-85CF-B38E52F14202}"/>
          </ac:spMkLst>
        </pc:spChg>
        <pc:spChg chg="mod">
          <ac:chgData name="Ron Nagy" userId="61c59f192902d5fc" providerId="LiveId" clId="{117C38FA-A539-42FF-9D64-D5739304C8B7}" dt="2025-11-26T14:47:31.857" v="785" actId="27636"/>
          <ac:spMkLst>
            <pc:docMk/>
            <pc:sldMk cId="485121527" sldId="269"/>
            <ac:spMk id="3" creationId="{A59D2DF2-5386-BDBF-D023-714BE78B1AF9}"/>
          </ac:spMkLst>
        </pc:spChg>
      </pc:sldChg>
      <pc:sldChg chg="addSp delSp modSp add mod ord modAnim">
        <pc:chgData name="Ron Nagy" userId="61c59f192902d5fc" providerId="LiveId" clId="{117C38FA-A539-42FF-9D64-D5739304C8B7}" dt="2025-11-30T13:32:13.372" v="2262"/>
        <pc:sldMkLst>
          <pc:docMk/>
          <pc:sldMk cId="1765670179" sldId="270"/>
        </pc:sldMkLst>
        <pc:spChg chg="mod">
          <ac:chgData name="Ron Nagy" userId="61c59f192902d5fc" providerId="LiveId" clId="{117C38FA-A539-42FF-9D64-D5739304C8B7}" dt="2025-11-26T14:47:31.761" v="782"/>
          <ac:spMkLst>
            <pc:docMk/>
            <pc:sldMk cId="1765670179" sldId="270"/>
            <ac:spMk id="2" creationId="{801829A2-DCC7-323B-AFB3-41239E979385}"/>
          </ac:spMkLst>
        </pc:spChg>
        <pc:spChg chg="del">
          <ac:chgData name="Ron Nagy" userId="61c59f192902d5fc" providerId="LiveId" clId="{117C38FA-A539-42FF-9D64-D5739304C8B7}" dt="2025-11-25T17:09:53.512" v="542"/>
          <ac:spMkLst>
            <pc:docMk/>
            <pc:sldMk cId="1765670179" sldId="270"/>
            <ac:spMk id="3" creationId="{8A89E9C8-310E-FA9F-EED9-C912EEDF2F44}"/>
          </ac:spMkLst>
        </pc:spChg>
        <pc:picChg chg="add mod">
          <ac:chgData name="Ron Nagy" userId="61c59f192902d5fc" providerId="LiveId" clId="{117C38FA-A539-42FF-9D64-D5739304C8B7}" dt="2025-11-26T14:47:31.761" v="782"/>
          <ac:picMkLst>
            <pc:docMk/>
            <pc:sldMk cId="1765670179" sldId="270"/>
            <ac:picMk id="4" creationId="{0AFF36BD-03BD-CCDE-AF86-73B8549BBABC}"/>
          </ac:picMkLst>
        </pc:picChg>
      </pc:sldChg>
      <pc:sldChg chg="modSp add mod ord replId">
        <pc:chgData name="Ron Nagy" userId="61c59f192902d5fc" providerId="LiveId" clId="{117C38FA-A539-42FF-9D64-D5739304C8B7}" dt="2025-12-02T02:29:58.855" v="4694" actId="20577"/>
        <pc:sldMkLst>
          <pc:docMk/>
          <pc:sldMk cId="2568369451" sldId="271"/>
        </pc:sldMkLst>
        <pc:spChg chg="mod">
          <ac:chgData name="Ron Nagy" userId="61c59f192902d5fc" providerId="LiveId" clId="{117C38FA-A539-42FF-9D64-D5739304C8B7}" dt="2025-11-26T14:51:27.744" v="814" actId="20577"/>
          <ac:spMkLst>
            <pc:docMk/>
            <pc:sldMk cId="2568369451" sldId="271"/>
            <ac:spMk id="2" creationId="{76F69AB5-F87F-767A-85CF-B38E52F14202}"/>
          </ac:spMkLst>
        </pc:spChg>
        <pc:spChg chg="mod">
          <ac:chgData name="Ron Nagy" userId="61c59f192902d5fc" providerId="LiveId" clId="{117C38FA-A539-42FF-9D64-D5739304C8B7}" dt="2025-12-02T02:29:58.855" v="4694" actId="20577"/>
          <ac:spMkLst>
            <pc:docMk/>
            <pc:sldMk cId="2568369451" sldId="271"/>
            <ac:spMk id="3" creationId="{A59D2DF2-5386-BDBF-D023-714BE78B1AF9}"/>
          </ac:spMkLst>
        </pc:spChg>
      </pc:sldChg>
      <pc:sldChg chg="addSp delSp modSp add mod ord modAnim">
        <pc:chgData name="Ron Nagy" userId="61c59f192902d5fc" providerId="LiveId" clId="{117C38FA-A539-42FF-9D64-D5739304C8B7}" dt="2025-11-30T13:32:56.020" v="2270"/>
        <pc:sldMkLst>
          <pc:docMk/>
          <pc:sldMk cId="3895837959" sldId="272"/>
        </pc:sldMkLst>
        <pc:spChg chg="mod">
          <ac:chgData name="Ron Nagy" userId="61c59f192902d5fc" providerId="LiveId" clId="{117C38FA-A539-42FF-9D64-D5739304C8B7}" dt="2025-11-26T14:47:31.761" v="782"/>
          <ac:spMkLst>
            <pc:docMk/>
            <pc:sldMk cId="3895837959" sldId="272"/>
            <ac:spMk id="2" creationId="{801829A2-DCC7-323B-AFB3-41239E979385}"/>
          </ac:spMkLst>
        </pc:spChg>
        <pc:spChg chg="del mod">
          <ac:chgData name="Ron Nagy" userId="61c59f192902d5fc" providerId="LiveId" clId="{117C38FA-A539-42FF-9D64-D5739304C8B7}" dt="2025-11-25T17:59:43.869" v="625"/>
          <ac:spMkLst>
            <pc:docMk/>
            <pc:sldMk cId="3895837959" sldId="272"/>
            <ac:spMk id="3" creationId="{8A89E9C8-310E-FA9F-EED9-C912EEDF2F44}"/>
          </ac:spMkLst>
        </pc:spChg>
        <pc:picChg chg="add mod">
          <ac:chgData name="Ron Nagy" userId="61c59f192902d5fc" providerId="LiveId" clId="{117C38FA-A539-42FF-9D64-D5739304C8B7}" dt="2025-11-26T14:47:31.761" v="782"/>
          <ac:picMkLst>
            <pc:docMk/>
            <pc:sldMk cId="3895837959" sldId="272"/>
            <ac:picMk id="4" creationId="{F07FD2DC-0661-5EA2-1B5B-12CA0ACD84E5}"/>
          </ac:picMkLst>
        </pc:picChg>
      </pc:sldChg>
      <pc:sldChg chg="addSp delSp modSp add del mod replId delAnim modAnim">
        <pc:chgData name="Ron Nagy" userId="61c59f192902d5fc" providerId="LiveId" clId="{117C38FA-A539-42FF-9D64-D5739304C8B7}" dt="2025-11-30T13:26:56.521" v="2222" actId="2696"/>
        <pc:sldMkLst>
          <pc:docMk/>
          <pc:sldMk cId="2546958501" sldId="273"/>
        </pc:sldMkLst>
        <pc:spChg chg="mod">
          <ac:chgData name="Ron Nagy" userId="61c59f192902d5fc" providerId="LiveId" clId="{117C38FA-A539-42FF-9D64-D5739304C8B7}" dt="2025-11-30T13:24:02.574" v="2180" actId="20577"/>
          <ac:spMkLst>
            <pc:docMk/>
            <pc:sldMk cId="2546958501" sldId="273"/>
            <ac:spMk id="2" creationId="{76F69AB5-F87F-767A-85CF-B38E52F14202}"/>
          </ac:spMkLst>
        </pc:spChg>
        <pc:spChg chg="add del mod">
          <ac:chgData name="Ron Nagy" userId="61c59f192902d5fc" providerId="LiveId" clId="{117C38FA-A539-42FF-9D64-D5739304C8B7}" dt="2025-11-28T01:19:23.964" v="1600"/>
          <ac:spMkLst>
            <pc:docMk/>
            <pc:sldMk cId="2546958501" sldId="273"/>
            <ac:spMk id="3" creationId="{A59D2DF2-5386-BDBF-D023-714BE78B1AF9}"/>
          </ac:spMkLst>
        </pc:spChg>
        <pc:spChg chg="add del mod">
          <ac:chgData name="Ron Nagy" userId="61c59f192902d5fc" providerId="LiveId" clId="{117C38FA-A539-42FF-9D64-D5739304C8B7}" dt="2025-11-30T13:25:29.389" v="2189"/>
          <ac:spMkLst>
            <pc:docMk/>
            <pc:sldMk cId="2546958501" sldId="273"/>
            <ac:spMk id="5" creationId="{9CAE100E-A57E-71B7-062E-E2461D24BDB3}"/>
          </ac:spMkLst>
        </pc:spChg>
        <pc:spChg chg="add mod">
          <ac:chgData name="Ron Nagy" userId="61c59f192902d5fc" providerId="LiveId" clId="{117C38FA-A539-42FF-9D64-D5739304C8B7}" dt="2025-11-30T13:26:09.003" v="2221" actId="14100"/>
          <ac:spMkLst>
            <pc:docMk/>
            <pc:sldMk cId="2546958501" sldId="273"/>
            <ac:spMk id="6" creationId="{0D085A7E-4148-9340-4620-6C677D9D5722}"/>
          </ac:spMkLst>
        </pc:spChg>
        <pc:spChg chg="add del mod">
          <ac:chgData name="Ron Nagy" userId="61c59f192902d5fc" providerId="LiveId" clId="{117C38FA-A539-42FF-9D64-D5739304C8B7}" dt="2025-11-28T01:19:37.016" v="1602"/>
          <ac:spMkLst>
            <pc:docMk/>
            <pc:sldMk cId="2546958501" sldId="273"/>
            <ac:spMk id="11" creationId="{7AA204F6-246C-0BF2-E24B-3301320DB2E5}"/>
          </ac:spMkLst>
        </pc:spChg>
        <pc:spChg chg="add del mod">
          <ac:chgData name="Ron Nagy" userId="61c59f192902d5fc" providerId="LiveId" clId="{117C38FA-A539-42FF-9D64-D5739304C8B7}" dt="2025-11-28T01:19:53.587" v="1604"/>
          <ac:spMkLst>
            <pc:docMk/>
            <pc:sldMk cId="2546958501" sldId="273"/>
            <ac:spMk id="14" creationId="{DBF03E14-98E1-6CC3-CB8D-23F6D3DECD35}"/>
          </ac:spMkLst>
        </pc:spChg>
        <pc:spChg chg="add del mod">
          <ac:chgData name="Ron Nagy" userId="61c59f192902d5fc" providerId="LiveId" clId="{117C38FA-A539-42FF-9D64-D5739304C8B7}" dt="2025-11-28T01:20:20.467" v="1606"/>
          <ac:spMkLst>
            <pc:docMk/>
            <pc:sldMk cId="2546958501" sldId="273"/>
            <ac:spMk id="17" creationId="{D5965495-4F1F-F65B-6DC1-1428BA93297C}"/>
          </ac:spMkLst>
        </pc:spChg>
        <pc:spChg chg="add del mod">
          <ac:chgData name="Ron Nagy" userId="61c59f192902d5fc" providerId="LiveId" clId="{117C38FA-A539-42FF-9D64-D5739304C8B7}" dt="2025-11-28T01:21:15.613" v="1608"/>
          <ac:spMkLst>
            <pc:docMk/>
            <pc:sldMk cId="2546958501" sldId="273"/>
            <ac:spMk id="20" creationId="{1E0DEC8D-A355-6A57-0BAA-7886D26C0469}"/>
          </ac:spMkLst>
        </pc:spChg>
        <pc:spChg chg="add del mod">
          <ac:chgData name="Ron Nagy" userId="61c59f192902d5fc" providerId="LiveId" clId="{117C38FA-A539-42FF-9D64-D5739304C8B7}" dt="2025-11-28T01:21:38.235" v="1610"/>
          <ac:spMkLst>
            <pc:docMk/>
            <pc:sldMk cId="2546958501" sldId="273"/>
            <ac:spMk id="23" creationId="{167CF027-F4F1-F6A4-D8B3-382BD8020E7A}"/>
          </ac:spMkLst>
        </pc:spChg>
        <pc:spChg chg="add del mod">
          <ac:chgData name="Ron Nagy" userId="61c59f192902d5fc" providerId="LiveId" clId="{117C38FA-A539-42FF-9D64-D5739304C8B7}" dt="2025-11-28T01:22:08.254" v="1612"/>
          <ac:spMkLst>
            <pc:docMk/>
            <pc:sldMk cId="2546958501" sldId="273"/>
            <ac:spMk id="26" creationId="{B5A6C6C5-DA6D-EDB6-A177-FC100F1514AD}"/>
          </ac:spMkLst>
        </pc:spChg>
        <pc:spChg chg="add del mod">
          <ac:chgData name="Ron Nagy" userId="61c59f192902d5fc" providerId="LiveId" clId="{117C38FA-A539-42FF-9D64-D5739304C8B7}" dt="2025-11-28T01:22:35.790" v="1614"/>
          <ac:spMkLst>
            <pc:docMk/>
            <pc:sldMk cId="2546958501" sldId="273"/>
            <ac:spMk id="29" creationId="{6F21B870-A2FB-36F2-D8F3-0A3DC691714F}"/>
          </ac:spMkLst>
        </pc:spChg>
        <pc:spChg chg="add del mod">
          <ac:chgData name="Ron Nagy" userId="61c59f192902d5fc" providerId="LiveId" clId="{117C38FA-A539-42FF-9D64-D5739304C8B7}" dt="2025-11-28T01:22:51.123" v="1616"/>
          <ac:spMkLst>
            <pc:docMk/>
            <pc:sldMk cId="2546958501" sldId="273"/>
            <ac:spMk id="32" creationId="{C16BA96A-1E97-FB7C-6787-AE8790EE2B5C}"/>
          </ac:spMkLst>
        </pc:spChg>
        <pc:spChg chg="add del mod">
          <ac:chgData name="Ron Nagy" userId="61c59f192902d5fc" providerId="LiveId" clId="{117C38FA-A539-42FF-9D64-D5739304C8B7}" dt="2025-11-28T01:23:44.319" v="1618"/>
          <ac:spMkLst>
            <pc:docMk/>
            <pc:sldMk cId="2546958501" sldId="273"/>
            <ac:spMk id="35" creationId="{D7E28B83-0439-964C-42FE-0EA32FD9CCD7}"/>
          </ac:spMkLst>
        </pc:spChg>
        <pc:spChg chg="add del mod">
          <ac:chgData name="Ron Nagy" userId="61c59f192902d5fc" providerId="LiveId" clId="{117C38FA-A539-42FF-9D64-D5739304C8B7}" dt="2025-11-28T01:24:07.131" v="1620"/>
          <ac:spMkLst>
            <pc:docMk/>
            <pc:sldMk cId="2546958501" sldId="273"/>
            <ac:spMk id="38" creationId="{3FE2A58D-8101-829E-C028-122B9FDDF846}"/>
          </ac:spMkLst>
        </pc:spChg>
        <pc:spChg chg="add del mod">
          <ac:chgData name="Ron Nagy" userId="61c59f192902d5fc" providerId="LiveId" clId="{117C38FA-A539-42FF-9D64-D5739304C8B7}" dt="2025-11-28T01:24:26.008" v="1622"/>
          <ac:spMkLst>
            <pc:docMk/>
            <pc:sldMk cId="2546958501" sldId="273"/>
            <ac:spMk id="41" creationId="{B8E25565-EA29-8197-880E-63E2AC318419}"/>
          </ac:spMkLst>
        </pc:spChg>
        <pc:spChg chg="add del mod">
          <ac:chgData name="Ron Nagy" userId="61c59f192902d5fc" providerId="LiveId" clId="{117C38FA-A539-42FF-9D64-D5739304C8B7}" dt="2025-11-28T01:25:10.729" v="1624"/>
          <ac:spMkLst>
            <pc:docMk/>
            <pc:sldMk cId="2546958501" sldId="273"/>
            <ac:spMk id="44" creationId="{A42B2AAD-C20A-16C2-B922-4D993AD819DC}"/>
          </ac:spMkLst>
        </pc:spChg>
        <pc:spChg chg="add del mod">
          <ac:chgData name="Ron Nagy" userId="61c59f192902d5fc" providerId="LiveId" clId="{117C38FA-A539-42FF-9D64-D5739304C8B7}" dt="2025-11-28T01:26:30.338" v="1626"/>
          <ac:spMkLst>
            <pc:docMk/>
            <pc:sldMk cId="2546958501" sldId="273"/>
            <ac:spMk id="47" creationId="{C7C2412A-0CDB-7A59-B9FD-FB4C9C30FA31}"/>
          </ac:spMkLst>
        </pc:spChg>
        <pc:spChg chg="add del mod">
          <ac:chgData name="Ron Nagy" userId="61c59f192902d5fc" providerId="LiveId" clId="{117C38FA-A539-42FF-9D64-D5739304C8B7}" dt="2025-11-28T01:26:54.874" v="1628"/>
          <ac:spMkLst>
            <pc:docMk/>
            <pc:sldMk cId="2546958501" sldId="273"/>
            <ac:spMk id="50" creationId="{FD2DCDDA-606B-600A-49FF-F999C2081953}"/>
          </ac:spMkLst>
        </pc:spChg>
        <pc:spChg chg="add del mod">
          <ac:chgData name="Ron Nagy" userId="61c59f192902d5fc" providerId="LiveId" clId="{117C38FA-A539-42FF-9D64-D5739304C8B7}" dt="2025-11-28T01:27:32.060" v="1630"/>
          <ac:spMkLst>
            <pc:docMk/>
            <pc:sldMk cId="2546958501" sldId="273"/>
            <ac:spMk id="53" creationId="{7AF96449-A29B-604C-3949-4BFD914CC241}"/>
          </ac:spMkLst>
        </pc:spChg>
        <pc:spChg chg="add del mod">
          <ac:chgData name="Ron Nagy" userId="61c59f192902d5fc" providerId="LiveId" clId="{117C38FA-A539-42FF-9D64-D5739304C8B7}" dt="2025-11-28T01:27:51.200" v="1632"/>
          <ac:spMkLst>
            <pc:docMk/>
            <pc:sldMk cId="2546958501" sldId="273"/>
            <ac:spMk id="56" creationId="{49A848CA-8732-36A6-2BF4-671DDE2D37EA}"/>
          </ac:spMkLst>
        </pc:spChg>
        <pc:spChg chg="add del mod">
          <ac:chgData name="Ron Nagy" userId="61c59f192902d5fc" providerId="LiveId" clId="{117C38FA-A539-42FF-9D64-D5739304C8B7}" dt="2025-11-28T01:28:51.197" v="1634"/>
          <ac:spMkLst>
            <pc:docMk/>
            <pc:sldMk cId="2546958501" sldId="273"/>
            <ac:spMk id="59" creationId="{AB9BF2D8-BFCF-F8EC-ED2E-C463E07F5F97}"/>
          </ac:spMkLst>
        </pc:spChg>
        <pc:spChg chg="add del mod">
          <ac:chgData name="Ron Nagy" userId="61c59f192902d5fc" providerId="LiveId" clId="{117C38FA-A539-42FF-9D64-D5739304C8B7}" dt="2025-11-28T01:29:03.098" v="1636"/>
          <ac:spMkLst>
            <pc:docMk/>
            <pc:sldMk cId="2546958501" sldId="273"/>
            <ac:spMk id="62" creationId="{D05B7012-7CE9-C7B4-A8FB-2B05907E9E62}"/>
          </ac:spMkLst>
        </pc:spChg>
        <pc:spChg chg="add del mod">
          <ac:chgData name="Ron Nagy" userId="61c59f192902d5fc" providerId="LiveId" clId="{117C38FA-A539-42FF-9D64-D5739304C8B7}" dt="2025-11-28T01:29:25.639" v="1638"/>
          <ac:spMkLst>
            <pc:docMk/>
            <pc:sldMk cId="2546958501" sldId="273"/>
            <ac:spMk id="65" creationId="{5A914AB3-25E5-F933-F2CE-23754ED8664A}"/>
          </ac:spMkLst>
        </pc:spChg>
        <pc:spChg chg="add del mod">
          <ac:chgData name="Ron Nagy" userId="61c59f192902d5fc" providerId="LiveId" clId="{117C38FA-A539-42FF-9D64-D5739304C8B7}" dt="2025-11-28T01:29:48.680" v="1640"/>
          <ac:spMkLst>
            <pc:docMk/>
            <pc:sldMk cId="2546958501" sldId="273"/>
            <ac:spMk id="68" creationId="{6587FEF5-1187-9640-12E8-151ED95B0515}"/>
          </ac:spMkLst>
        </pc:spChg>
        <pc:spChg chg="add del mod">
          <ac:chgData name="Ron Nagy" userId="61c59f192902d5fc" providerId="LiveId" clId="{117C38FA-A539-42FF-9D64-D5739304C8B7}" dt="2025-11-30T13:24:42.983" v="2181"/>
          <ac:spMkLst>
            <pc:docMk/>
            <pc:sldMk cId="2546958501" sldId="273"/>
            <ac:spMk id="71" creationId="{BFFBE20F-DDF2-62B1-F0FD-61C6675B72AB}"/>
          </ac:spMkLst>
        </pc:spChg>
        <pc:picChg chg="add mod">
          <ac:chgData name="Ron Nagy" userId="61c59f192902d5fc" providerId="LiveId" clId="{117C38FA-A539-42FF-9D64-D5739304C8B7}" dt="2025-11-30T13:25:05.417" v="2184" actId="1076"/>
          <ac:picMkLst>
            <pc:docMk/>
            <pc:sldMk cId="2546958501" sldId="273"/>
            <ac:picMk id="3" creationId="{78E75793-5F11-9855-AE1F-6B54EB80351E}"/>
          </ac:picMkLst>
        </pc:picChg>
        <pc:picChg chg="add mod">
          <ac:chgData name="Ron Nagy" userId="61c59f192902d5fc" providerId="LiveId" clId="{117C38FA-A539-42FF-9D64-D5739304C8B7}" dt="2025-11-30T13:25:12.229" v="2186" actId="14100"/>
          <ac:picMkLst>
            <pc:docMk/>
            <pc:sldMk cId="2546958501" sldId="273"/>
            <ac:picMk id="4" creationId="{00A51854-08E9-5947-1ADF-C47759118D95}"/>
          </ac:picMkLst>
        </pc:picChg>
        <pc:picChg chg="add mod">
          <ac:chgData name="Ron Nagy" userId="61c59f192902d5fc" providerId="LiveId" clId="{117C38FA-A539-42FF-9D64-D5739304C8B7}" dt="2025-11-28T01:16:43.005" v="1591"/>
          <ac:picMkLst>
            <pc:docMk/>
            <pc:sldMk cId="2546958501" sldId="273"/>
            <ac:picMk id="4" creationId="{30C9B716-07FF-B5C6-5B4A-006F960445AD}"/>
          </ac:picMkLst>
        </pc:picChg>
        <pc:picChg chg="add mod">
          <ac:chgData name="Ron Nagy" userId="61c59f192902d5fc" providerId="LiveId" clId="{117C38FA-A539-42FF-9D64-D5739304C8B7}" dt="2025-11-28T01:17:16.877" v="1593"/>
          <ac:picMkLst>
            <pc:docMk/>
            <pc:sldMk cId="2546958501" sldId="273"/>
            <ac:picMk id="5" creationId="{1A06DB99-7D8E-B6FE-6A83-BB2EB658FC2D}"/>
          </ac:picMkLst>
        </pc:picChg>
        <pc:picChg chg="add mod">
          <ac:chgData name="Ron Nagy" userId="61c59f192902d5fc" providerId="LiveId" clId="{117C38FA-A539-42FF-9D64-D5739304C8B7}" dt="2025-11-28T01:17:50.444" v="1595"/>
          <ac:picMkLst>
            <pc:docMk/>
            <pc:sldMk cId="2546958501" sldId="273"/>
            <ac:picMk id="6" creationId="{00D579A2-C441-08E1-FC9A-1BE109EB2F2B}"/>
          </ac:picMkLst>
        </pc:picChg>
        <pc:picChg chg="add mod">
          <ac:chgData name="Ron Nagy" userId="61c59f192902d5fc" providerId="LiveId" clId="{117C38FA-A539-42FF-9D64-D5739304C8B7}" dt="2025-11-28T01:18:23.949" v="1597"/>
          <ac:picMkLst>
            <pc:docMk/>
            <pc:sldMk cId="2546958501" sldId="273"/>
            <ac:picMk id="7" creationId="{6E6381CD-8E24-3415-0BC3-BD405CE240C8}"/>
          </ac:picMkLst>
        </pc:picChg>
        <pc:picChg chg="add mod">
          <ac:chgData name="Ron Nagy" userId="61c59f192902d5fc" providerId="LiveId" clId="{117C38FA-A539-42FF-9D64-D5739304C8B7}" dt="2025-11-28T01:19:01.766" v="1599"/>
          <ac:picMkLst>
            <pc:docMk/>
            <pc:sldMk cId="2546958501" sldId="273"/>
            <ac:picMk id="8" creationId="{3043E74E-BD6C-FEA0-B913-EB8F1BBB3835}"/>
          </ac:picMkLst>
        </pc:picChg>
        <pc:picChg chg="add del mod">
          <ac:chgData name="Ron Nagy" userId="61c59f192902d5fc" providerId="LiveId" clId="{117C38FA-A539-42FF-9D64-D5739304C8B7}" dt="2025-11-28T01:19:28.411" v="1601" actId="478"/>
          <ac:picMkLst>
            <pc:docMk/>
            <pc:sldMk cId="2546958501" sldId="273"/>
            <ac:picMk id="9" creationId="{61F7E812-C13C-8188-9424-35D6E97A1B4E}"/>
          </ac:picMkLst>
        </pc:picChg>
        <pc:picChg chg="add del mod">
          <ac:chgData name="Ron Nagy" userId="61c59f192902d5fc" providerId="LiveId" clId="{117C38FA-A539-42FF-9D64-D5739304C8B7}" dt="2025-11-28T01:19:41.737" v="1603" actId="478"/>
          <ac:picMkLst>
            <pc:docMk/>
            <pc:sldMk cId="2546958501" sldId="273"/>
            <ac:picMk id="12" creationId="{CF3CEB68-6594-F120-2986-EF2279407393}"/>
          </ac:picMkLst>
        </pc:picChg>
        <pc:picChg chg="add del mod">
          <ac:chgData name="Ron Nagy" userId="61c59f192902d5fc" providerId="LiveId" clId="{117C38FA-A539-42FF-9D64-D5739304C8B7}" dt="2025-11-28T01:20:02.451" v="1605" actId="478"/>
          <ac:picMkLst>
            <pc:docMk/>
            <pc:sldMk cId="2546958501" sldId="273"/>
            <ac:picMk id="15" creationId="{AE330139-1377-7149-E5E2-4A6FB184FC06}"/>
          </ac:picMkLst>
        </pc:picChg>
        <pc:picChg chg="add del mod">
          <ac:chgData name="Ron Nagy" userId="61c59f192902d5fc" providerId="LiveId" clId="{117C38FA-A539-42FF-9D64-D5739304C8B7}" dt="2025-11-28T01:20:22.921" v="1607" actId="478"/>
          <ac:picMkLst>
            <pc:docMk/>
            <pc:sldMk cId="2546958501" sldId="273"/>
            <ac:picMk id="18" creationId="{10699836-271A-1CA6-F8C0-908DB046BD25}"/>
          </ac:picMkLst>
        </pc:picChg>
        <pc:picChg chg="add del mod">
          <ac:chgData name="Ron Nagy" userId="61c59f192902d5fc" providerId="LiveId" clId="{117C38FA-A539-42FF-9D64-D5739304C8B7}" dt="2025-11-28T01:21:23.473" v="1609" actId="478"/>
          <ac:picMkLst>
            <pc:docMk/>
            <pc:sldMk cId="2546958501" sldId="273"/>
            <ac:picMk id="21" creationId="{84D0769C-4564-A89B-7F04-BC70CA0967EE}"/>
          </ac:picMkLst>
        </pc:picChg>
        <pc:picChg chg="add del mod">
          <ac:chgData name="Ron Nagy" userId="61c59f192902d5fc" providerId="LiveId" clId="{117C38FA-A539-42FF-9D64-D5739304C8B7}" dt="2025-11-28T01:21:54.768" v="1611" actId="478"/>
          <ac:picMkLst>
            <pc:docMk/>
            <pc:sldMk cId="2546958501" sldId="273"/>
            <ac:picMk id="24" creationId="{071BD10C-5790-44EB-B5B1-9788E9E5FC56}"/>
          </ac:picMkLst>
        </pc:picChg>
        <pc:picChg chg="add del mod">
          <ac:chgData name="Ron Nagy" userId="61c59f192902d5fc" providerId="LiveId" clId="{117C38FA-A539-42FF-9D64-D5739304C8B7}" dt="2025-11-28T01:22:16.554" v="1613" actId="478"/>
          <ac:picMkLst>
            <pc:docMk/>
            <pc:sldMk cId="2546958501" sldId="273"/>
            <ac:picMk id="27" creationId="{970CC6FE-AC1F-E6B0-AB10-740E8467C0D0}"/>
          </ac:picMkLst>
        </pc:picChg>
        <pc:picChg chg="add del mod">
          <ac:chgData name="Ron Nagy" userId="61c59f192902d5fc" providerId="LiveId" clId="{117C38FA-A539-42FF-9D64-D5739304C8B7}" dt="2025-11-28T01:22:38.669" v="1615" actId="478"/>
          <ac:picMkLst>
            <pc:docMk/>
            <pc:sldMk cId="2546958501" sldId="273"/>
            <ac:picMk id="30" creationId="{771CF291-B116-8718-E7C7-BDBD0E4866AD}"/>
          </ac:picMkLst>
        </pc:picChg>
        <pc:picChg chg="add del mod">
          <ac:chgData name="Ron Nagy" userId="61c59f192902d5fc" providerId="LiveId" clId="{117C38FA-A539-42FF-9D64-D5739304C8B7}" dt="2025-11-28T01:22:53.893" v="1617" actId="478"/>
          <ac:picMkLst>
            <pc:docMk/>
            <pc:sldMk cId="2546958501" sldId="273"/>
            <ac:picMk id="33" creationId="{2F44C1C2-7010-8C8F-02C4-C7FB13DC676C}"/>
          </ac:picMkLst>
        </pc:picChg>
        <pc:picChg chg="add del mod">
          <ac:chgData name="Ron Nagy" userId="61c59f192902d5fc" providerId="LiveId" clId="{117C38FA-A539-42FF-9D64-D5739304C8B7}" dt="2025-11-28T01:23:46.951" v="1619" actId="478"/>
          <ac:picMkLst>
            <pc:docMk/>
            <pc:sldMk cId="2546958501" sldId="273"/>
            <ac:picMk id="36" creationId="{F96B3FA0-8C75-9603-8328-4F376214743F}"/>
          </ac:picMkLst>
        </pc:picChg>
        <pc:picChg chg="add del mod">
          <ac:chgData name="Ron Nagy" userId="61c59f192902d5fc" providerId="LiveId" clId="{117C38FA-A539-42FF-9D64-D5739304C8B7}" dt="2025-11-28T01:24:10.952" v="1621" actId="478"/>
          <ac:picMkLst>
            <pc:docMk/>
            <pc:sldMk cId="2546958501" sldId="273"/>
            <ac:picMk id="39" creationId="{D76D2CB7-2789-D8FE-83E0-B96226EB8783}"/>
          </ac:picMkLst>
        </pc:picChg>
        <pc:picChg chg="add del mod">
          <ac:chgData name="Ron Nagy" userId="61c59f192902d5fc" providerId="LiveId" clId="{117C38FA-A539-42FF-9D64-D5739304C8B7}" dt="2025-11-28T01:24:37.107" v="1623" actId="478"/>
          <ac:picMkLst>
            <pc:docMk/>
            <pc:sldMk cId="2546958501" sldId="273"/>
            <ac:picMk id="42" creationId="{F8E94F74-F5E4-9083-0DE8-07E16272C2A9}"/>
          </ac:picMkLst>
        </pc:picChg>
        <pc:picChg chg="add del mod">
          <ac:chgData name="Ron Nagy" userId="61c59f192902d5fc" providerId="LiveId" clId="{117C38FA-A539-42FF-9D64-D5739304C8B7}" dt="2025-11-28T01:25:23.084" v="1625" actId="478"/>
          <ac:picMkLst>
            <pc:docMk/>
            <pc:sldMk cId="2546958501" sldId="273"/>
            <ac:picMk id="45" creationId="{C1CB729A-2CFA-6215-2F31-102CBD4C6E33}"/>
          </ac:picMkLst>
        </pc:picChg>
        <pc:picChg chg="add del mod">
          <ac:chgData name="Ron Nagy" userId="61c59f192902d5fc" providerId="LiveId" clId="{117C38FA-A539-42FF-9D64-D5739304C8B7}" dt="2025-11-28T01:26:32.942" v="1627" actId="478"/>
          <ac:picMkLst>
            <pc:docMk/>
            <pc:sldMk cId="2546958501" sldId="273"/>
            <ac:picMk id="48" creationId="{A7E11ABA-1D37-AFDD-9706-25D54B4A3ACE}"/>
          </ac:picMkLst>
        </pc:picChg>
        <pc:picChg chg="add del mod">
          <ac:chgData name="Ron Nagy" userId="61c59f192902d5fc" providerId="LiveId" clId="{117C38FA-A539-42FF-9D64-D5739304C8B7}" dt="2025-11-28T01:27:00.417" v="1629" actId="478"/>
          <ac:picMkLst>
            <pc:docMk/>
            <pc:sldMk cId="2546958501" sldId="273"/>
            <ac:picMk id="51" creationId="{EB4FDC8F-A951-4A82-F277-55D961CAA38C}"/>
          </ac:picMkLst>
        </pc:picChg>
        <pc:picChg chg="add del mod">
          <ac:chgData name="Ron Nagy" userId="61c59f192902d5fc" providerId="LiveId" clId="{117C38FA-A539-42FF-9D64-D5739304C8B7}" dt="2025-11-28T01:27:35.812" v="1631" actId="478"/>
          <ac:picMkLst>
            <pc:docMk/>
            <pc:sldMk cId="2546958501" sldId="273"/>
            <ac:picMk id="54" creationId="{8AE7CEEC-2B7F-072D-46FD-54EDE59A3B30}"/>
          </ac:picMkLst>
        </pc:picChg>
        <pc:picChg chg="add del mod">
          <ac:chgData name="Ron Nagy" userId="61c59f192902d5fc" providerId="LiveId" clId="{117C38FA-A539-42FF-9D64-D5739304C8B7}" dt="2025-11-28T01:28:42.334" v="1633" actId="478"/>
          <ac:picMkLst>
            <pc:docMk/>
            <pc:sldMk cId="2546958501" sldId="273"/>
            <ac:picMk id="57" creationId="{0B508BFB-B4C7-8FE6-6A63-9E2EC3BF6B7A}"/>
          </ac:picMkLst>
        </pc:picChg>
        <pc:picChg chg="add del mod">
          <ac:chgData name="Ron Nagy" userId="61c59f192902d5fc" providerId="LiveId" clId="{117C38FA-A539-42FF-9D64-D5739304C8B7}" dt="2025-11-28T01:28:53.388" v="1635" actId="478"/>
          <ac:picMkLst>
            <pc:docMk/>
            <pc:sldMk cId="2546958501" sldId="273"/>
            <ac:picMk id="60" creationId="{6BF822D2-2E24-48A2-91C7-33E67F92ABBB}"/>
          </ac:picMkLst>
        </pc:picChg>
        <pc:picChg chg="add del mod">
          <ac:chgData name="Ron Nagy" userId="61c59f192902d5fc" providerId="LiveId" clId="{117C38FA-A539-42FF-9D64-D5739304C8B7}" dt="2025-11-28T01:29:11.167" v="1637" actId="478"/>
          <ac:picMkLst>
            <pc:docMk/>
            <pc:sldMk cId="2546958501" sldId="273"/>
            <ac:picMk id="63" creationId="{E05F8354-2A24-0E02-C267-43069F021CD7}"/>
          </ac:picMkLst>
        </pc:picChg>
        <pc:picChg chg="add del mod">
          <ac:chgData name="Ron Nagy" userId="61c59f192902d5fc" providerId="LiveId" clId="{117C38FA-A539-42FF-9D64-D5739304C8B7}" dt="2025-11-28T01:29:36.962" v="1639" actId="478"/>
          <ac:picMkLst>
            <pc:docMk/>
            <pc:sldMk cId="2546958501" sldId="273"/>
            <ac:picMk id="66" creationId="{595AAE97-5F7C-D03A-8465-F5D6034064F4}"/>
          </ac:picMkLst>
        </pc:picChg>
        <pc:picChg chg="add del mod">
          <ac:chgData name="Ron Nagy" userId="61c59f192902d5fc" providerId="LiveId" clId="{117C38FA-A539-42FF-9D64-D5739304C8B7}" dt="2025-11-28T01:29:50.957" v="1641" actId="478"/>
          <ac:picMkLst>
            <pc:docMk/>
            <pc:sldMk cId="2546958501" sldId="273"/>
            <ac:picMk id="69" creationId="{A3A2D9EC-BD42-FBB3-14D0-682F04117421}"/>
          </ac:picMkLst>
        </pc:picChg>
      </pc:sldChg>
      <pc:sldChg chg="modSp add mod ord">
        <pc:chgData name="Ron Nagy" userId="61c59f192902d5fc" providerId="LiveId" clId="{117C38FA-A539-42FF-9D64-D5739304C8B7}" dt="2025-11-30T13:33:06.072" v="2274"/>
        <pc:sldMkLst>
          <pc:docMk/>
          <pc:sldMk cId="1714187728" sldId="274"/>
        </pc:sldMkLst>
        <pc:spChg chg="mod">
          <ac:chgData name="Ron Nagy" userId="61c59f192902d5fc" providerId="LiveId" clId="{117C38FA-A539-42FF-9D64-D5739304C8B7}" dt="2025-11-26T15:49:10.726" v="1320" actId="20577"/>
          <ac:spMkLst>
            <pc:docMk/>
            <pc:sldMk cId="1714187728" sldId="274"/>
            <ac:spMk id="2" creationId="{801829A2-DCC7-323B-AFB3-41239E979385}"/>
          </ac:spMkLst>
        </pc:spChg>
        <pc:spChg chg="mod">
          <ac:chgData name="Ron Nagy" userId="61c59f192902d5fc" providerId="LiveId" clId="{117C38FA-A539-42FF-9D64-D5739304C8B7}" dt="2025-11-26T14:47:31.761" v="782"/>
          <ac:spMkLst>
            <pc:docMk/>
            <pc:sldMk cId="1714187728" sldId="274"/>
            <ac:spMk id="3" creationId="{8A89E9C8-310E-FA9F-EED9-C912EEDF2F44}"/>
          </ac:spMkLst>
        </pc:spChg>
      </pc:sldChg>
      <pc:sldChg chg="modSp add mod ord replId">
        <pc:chgData name="Ron Nagy" userId="61c59f192902d5fc" providerId="LiveId" clId="{117C38FA-A539-42FF-9D64-D5739304C8B7}" dt="2025-11-30T13:28:58.555" v="2230"/>
        <pc:sldMkLst>
          <pc:docMk/>
          <pc:sldMk cId="2115962405" sldId="275"/>
        </pc:sldMkLst>
        <pc:spChg chg="mod">
          <ac:chgData name="Ron Nagy" userId="61c59f192902d5fc" providerId="LiveId" clId="{117C38FA-A539-42FF-9D64-D5739304C8B7}" dt="2025-11-26T14:47:31.761" v="782"/>
          <ac:spMkLst>
            <pc:docMk/>
            <pc:sldMk cId="2115962405" sldId="275"/>
            <ac:spMk id="2" creationId="{76F69AB5-F87F-767A-85CF-B38E52F14202}"/>
          </ac:spMkLst>
        </pc:spChg>
        <pc:spChg chg="mod">
          <ac:chgData name="Ron Nagy" userId="61c59f192902d5fc" providerId="LiveId" clId="{117C38FA-A539-42FF-9D64-D5739304C8B7}" dt="2025-11-26T14:47:31.893" v="786" actId="27636"/>
          <ac:spMkLst>
            <pc:docMk/>
            <pc:sldMk cId="2115962405" sldId="275"/>
            <ac:spMk id="3" creationId="{A59D2DF2-5386-BDBF-D023-714BE78B1AF9}"/>
          </ac:spMkLst>
        </pc:spChg>
      </pc:sldChg>
      <pc:sldChg chg="modSp add mod ord">
        <pc:chgData name="Ron Nagy" userId="61c59f192902d5fc" providerId="LiveId" clId="{117C38FA-A539-42FF-9D64-D5739304C8B7}" dt="2025-12-02T02:29:02.013" v="4591"/>
        <pc:sldMkLst>
          <pc:docMk/>
          <pc:sldMk cId="2328671096" sldId="276"/>
        </pc:sldMkLst>
        <pc:spChg chg="mod">
          <ac:chgData name="Ron Nagy" userId="61c59f192902d5fc" providerId="LiveId" clId="{117C38FA-A539-42FF-9D64-D5739304C8B7}" dt="2025-12-01T19:24:00.547" v="4016" actId="20577"/>
          <ac:spMkLst>
            <pc:docMk/>
            <pc:sldMk cId="2328671096" sldId="276"/>
            <ac:spMk id="2" creationId="{801829A2-DCC7-323B-AFB3-41239E979385}"/>
          </ac:spMkLst>
        </pc:spChg>
        <pc:spChg chg="mod">
          <ac:chgData name="Ron Nagy" userId="61c59f192902d5fc" providerId="LiveId" clId="{117C38FA-A539-42FF-9D64-D5739304C8B7}" dt="2025-12-01T19:23:55.218" v="4000" actId="20577"/>
          <ac:spMkLst>
            <pc:docMk/>
            <pc:sldMk cId="2328671096" sldId="276"/>
            <ac:spMk id="3" creationId="{8A89E9C8-310E-FA9F-EED9-C912EEDF2F44}"/>
          </ac:spMkLst>
        </pc:spChg>
      </pc:sldChg>
      <pc:sldChg chg="modSp add mod ord replId">
        <pc:chgData name="Ron Nagy" userId="61c59f192902d5fc" providerId="LiveId" clId="{117C38FA-A539-42FF-9D64-D5739304C8B7}" dt="2025-12-02T02:35:43.982" v="4909" actId="20577"/>
        <pc:sldMkLst>
          <pc:docMk/>
          <pc:sldMk cId="3564358389" sldId="277"/>
        </pc:sldMkLst>
        <pc:spChg chg="mod">
          <ac:chgData name="Ron Nagy" userId="61c59f192902d5fc" providerId="LiveId" clId="{117C38FA-A539-42FF-9D64-D5739304C8B7}" dt="2025-11-26T14:47:31.761" v="782"/>
          <ac:spMkLst>
            <pc:docMk/>
            <pc:sldMk cId="3564358389" sldId="277"/>
            <ac:spMk id="2" creationId="{76F69AB5-F87F-767A-85CF-B38E52F14202}"/>
          </ac:spMkLst>
        </pc:spChg>
        <pc:spChg chg="mod">
          <ac:chgData name="Ron Nagy" userId="61c59f192902d5fc" providerId="LiveId" clId="{117C38FA-A539-42FF-9D64-D5739304C8B7}" dt="2025-12-02T02:35:43.982" v="4909" actId="20577"/>
          <ac:spMkLst>
            <pc:docMk/>
            <pc:sldMk cId="3564358389" sldId="277"/>
            <ac:spMk id="3" creationId="{A59D2DF2-5386-BDBF-D023-714BE78B1AF9}"/>
          </ac:spMkLst>
        </pc:spChg>
      </pc:sldChg>
      <pc:sldChg chg="addSp delSp modSp add mod ord modAnim">
        <pc:chgData name="Ron Nagy" userId="61c59f192902d5fc" providerId="LiveId" clId="{117C38FA-A539-42FF-9D64-D5739304C8B7}" dt="2025-12-02T18:32:29.548" v="5123" actId="20577"/>
        <pc:sldMkLst>
          <pc:docMk/>
          <pc:sldMk cId="1180151628" sldId="278"/>
        </pc:sldMkLst>
        <pc:spChg chg="mod">
          <ac:chgData name="Ron Nagy" userId="61c59f192902d5fc" providerId="LiveId" clId="{117C38FA-A539-42FF-9D64-D5739304C8B7}" dt="2025-11-26T14:47:31.761" v="782"/>
          <ac:spMkLst>
            <pc:docMk/>
            <pc:sldMk cId="1180151628" sldId="278"/>
            <ac:spMk id="2" creationId="{801829A2-DCC7-323B-AFB3-41239E979385}"/>
          </ac:spMkLst>
        </pc:spChg>
        <pc:spChg chg="del">
          <ac:chgData name="Ron Nagy" userId="61c59f192902d5fc" providerId="LiveId" clId="{117C38FA-A539-42FF-9D64-D5739304C8B7}" dt="2025-11-25T17:01:39.476" v="522"/>
          <ac:spMkLst>
            <pc:docMk/>
            <pc:sldMk cId="1180151628" sldId="278"/>
            <ac:spMk id="3" creationId="{8A89E9C8-310E-FA9F-EED9-C912EEDF2F44}"/>
          </ac:spMkLst>
        </pc:spChg>
        <pc:spChg chg="add mod">
          <ac:chgData name="Ron Nagy" userId="61c59f192902d5fc" providerId="LiveId" clId="{117C38FA-A539-42FF-9D64-D5739304C8B7}" dt="2025-12-02T18:32:29.548" v="5123" actId="20577"/>
          <ac:spMkLst>
            <pc:docMk/>
            <pc:sldMk cId="1180151628" sldId="278"/>
            <ac:spMk id="3" creationId="{BE9892B9-78DF-5F8A-C5A2-818872DDFDF2}"/>
          </ac:spMkLst>
        </pc:spChg>
        <pc:picChg chg="add mod">
          <ac:chgData name="Ron Nagy" userId="61c59f192902d5fc" providerId="LiveId" clId="{117C38FA-A539-42FF-9D64-D5739304C8B7}" dt="2025-11-26T21:28:47.527" v="1589" actId="14100"/>
          <ac:picMkLst>
            <pc:docMk/>
            <pc:sldMk cId="1180151628" sldId="278"/>
            <ac:picMk id="4" creationId="{400B2222-CB81-DB10-6409-6A9F0A9931AF}"/>
          </ac:picMkLst>
        </pc:picChg>
      </pc:sldChg>
      <pc:sldChg chg="modSp add mod ord replId">
        <pc:chgData name="Ron Nagy" userId="61c59f192902d5fc" providerId="LiveId" clId="{117C38FA-A539-42FF-9D64-D5739304C8B7}" dt="2025-12-02T02:32:11.616" v="4753" actId="6549"/>
        <pc:sldMkLst>
          <pc:docMk/>
          <pc:sldMk cId="4191687784" sldId="279"/>
        </pc:sldMkLst>
        <pc:spChg chg="mod">
          <ac:chgData name="Ron Nagy" userId="61c59f192902d5fc" providerId="LiveId" clId="{117C38FA-A539-42FF-9D64-D5739304C8B7}" dt="2025-11-30T14:06:30.363" v="2292" actId="20577"/>
          <ac:spMkLst>
            <pc:docMk/>
            <pc:sldMk cId="4191687784" sldId="279"/>
            <ac:spMk id="2" creationId="{76F69AB5-F87F-767A-85CF-B38E52F14202}"/>
          </ac:spMkLst>
        </pc:spChg>
        <pc:spChg chg="mod">
          <ac:chgData name="Ron Nagy" userId="61c59f192902d5fc" providerId="LiveId" clId="{117C38FA-A539-42FF-9D64-D5739304C8B7}" dt="2025-12-02T02:32:11.616" v="4753" actId="6549"/>
          <ac:spMkLst>
            <pc:docMk/>
            <pc:sldMk cId="4191687784" sldId="279"/>
            <ac:spMk id="3" creationId="{A59D2DF2-5386-BDBF-D023-714BE78B1AF9}"/>
          </ac:spMkLst>
        </pc:spChg>
      </pc:sldChg>
      <pc:sldChg chg="modSp add mod ord">
        <pc:chgData name="Ron Nagy" userId="61c59f192902d5fc" providerId="LiveId" clId="{117C38FA-A539-42FF-9D64-D5739304C8B7}" dt="2025-11-30T13:29:09.660" v="2232"/>
        <pc:sldMkLst>
          <pc:docMk/>
          <pc:sldMk cId="3139940934" sldId="280"/>
        </pc:sldMkLst>
        <pc:spChg chg="mod">
          <ac:chgData name="Ron Nagy" userId="61c59f192902d5fc" providerId="LiveId" clId="{117C38FA-A539-42FF-9D64-D5739304C8B7}" dt="2025-11-26T14:52:59.970" v="822"/>
          <ac:spMkLst>
            <pc:docMk/>
            <pc:sldMk cId="3139940934" sldId="280"/>
            <ac:spMk id="2" creationId="{76F69AB5-F87F-767A-85CF-B38E52F14202}"/>
          </ac:spMkLst>
        </pc:spChg>
        <pc:spChg chg="mod">
          <ac:chgData name="Ron Nagy" userId="61c59f192902d5fc" providerId="LiveId" clId="{117C38FA-A539-42FF-9D64-D5739304C8B7}" dt="2025-11-26T14:53:16.079" v="824" actId="27636"/>
          <ac:spMkLst>
            <pc:docMk/>
            <pc:sldMk cId="3139940934" sldId="280"/>
            <ac:spMk id="3" creationId="{A59D2DF2-5386-BDBF-D023-714BE78B1AF9}"/>
          </ac:spMkLst>
        </pc:spChg>
      </pc:sldChg>
      <pc:sldChg chg="modSp add mod ord">
        <pc:chgData name="Ron Nagy" userId="61c59f192902d5fc" providerId="LiveId" clId="{117C38FA-A539-42FF-9D64-D5739304C8B7}" dt="2025-12-02T02:37:18.558" v="4966" actId="20577"/>
        <pc:sldMkLst>
          <pc:docMk/>
          <pc:sldMk cId="535348929" sldId="281"/>
        </pc:sldMkLst>
        <pc:spChg chg="mod">
          <ac:chgData name="Ron Nagy" userId="61c59f192902d5fc" providerId="LiveId" clId="{117C38FA-A539-42FF-9D64-D5739304C8B7}" dt="2025-11-26T14:54:33.339" v="856" actId="5793"/>
          <ac:spMkLst>
            <pc:docMk/>
            <pc:sldMk cId="535348929" sldId="281"/>
            <ac:spMk id="2" creationId="{76F69AB5-F87F-767A-85CF-B38E52F14202}"/>
          </ac:spMkLst>
        </pc:spChg>
        <pc:spChg chg="mod">
          <ac:chgData name="Ron Nagy" userId="61c59f192902d5fc" providerId="LiveId" clId="{117C38FA-A539-42FF-9D64-D5739304C8B7}" dt="2025-12-02T02:37:18.558" v="4966" actId="20577"/>
          <ac:spMkLst>
            <pc:docMk/>
            <pc:sldMk cId="535348929" sldId="281"/>
            <ac:spMk id="3" creationId="{A59D2DF2-5386-BDBF-D023-714BE78B1AF9}"/>
          </ac:spMkLst>
        </pc:spChg>
      </pc:sldChg>
      <pc:sldChg chg="modSp add mod ord replId">
        <pc:chgData name="Ron Nagy" userId="61c59f192902d5fc" providerId="LiveId" clId="{117C38FA-A539-42FF-9D64-D5739304C8B7}" dt="2025-11-30T13:29:27.402" v="2238"/>
        <pc:sldMkLst>
          <pc:docMk/>
          <pc:sldMk cId="2217610895" sldId="282"/>
        </pc:sldMkLst>
        <pc:spChg chg="mod">
          <ac:chgData name="Ron Nagy" userId="61c59f192902d5fc" providerId="LiveId" clId="{117C38FA-A539-42FF-9D64-D5739304C8B7}" dt="2025-11-26T14:57:37.191" v="919"/>
          <ac:spMkLst>
            <pc:docMk/>
            <pc:sldMk cId="2217610895" sldId="282"/>
            <ac:spMk id="2" creationId="{76F69AB5-F87F-767A-85CF-B38E52F14202}"/>
          </ac:spMkLst>
        </pc:spChg>
        <pc:spChg chg="mod">
          <ac:chgData name="Ron Nagy" userId="61c59f192902d5fc" providerId="LiveId" clId="{117C38FA-A539-42FF-9D64-D5739304C8B7}" dt="2025-11-26T14:57:53.624" v="921" actId="5793"/>
          <ac:spMkLst>
            <pc:docMk/>
            <pc:sldMk cId="2217610895" sldId="282"/>
            <ac:spMk id="3" creationId="{A59D2DF2-5386-BDBF-D023-714BE78B1AF9}"/>
          </ac:spMkLst>
        </pc:spChg>
      </pc:sldChg>
      <pc:sldChg chg="modSp add mod ord">
        <pc:chgData name="Ron Nagy" userId="61c59f192902d5fc" providerId="LiveId" clId="{117C38FA-A539-42FF-9D64-D5739304C8B7}" dt="2025-11-30T13:29:38.992" v="2240"/>
        <pc:sldMkLst>
          <pc:docMk/>
          <pc:sldMk cId="1037669796" sldId="283"/>
        </pc:sldMkLst>
        <pc:spChg chg="mod">
          <ac:chgData name="Ron Nagy" userId="61c59f192902d5fc" providerId="LiveId" clId="{117C38FA-A539-42FF-9D64-D5739304C8B7}" dt="2025-11-26T14:58:48.538" v="922"/>
          <ac:spMkLst>
            <pc:docMk/>
            <pc:sldMk cId="1037669796" sldId="283"/>
            <ac:spMk id="2" creationId="{76F69AB5-F87F-767A-85CF-B38E52F14202}"/>
          </ac:spMkLst>
        </pc:spChg>
        <pc:spChg chg="mod">
          <ac:chgData name="Ron Nagy" userId="61c59f192902d5fc" providerId="LiveId" clId="{117C38FA-A539-42FF-9D64-D5739304C8B7}" dt="2025-11-26T14:59:21.071" v="923"/>
          <ac:spMkLst>
            <pc:docMk/>
            <pc:sldMk cId="1037669796" sldId="283"/>
            <ac:spMk id="3" creationId="{A59D2DF2-5386-BDBF-D023-714BE78B1AF9}"/>
          </ac:spMkLst>
        </pc:spChg>
      </pc:sldChg>
      <pc:sldChg chg="modSp add mod ord replId">
        <pc:chgData name="Ron Nagy" userId="61c59f192902d5fc" providerId="LiveId" clId="{117C38FA-A539-42FF-9D64-D5739304C8B7}" dt="2025-11-30T13:29:43.441" v="2242"/>
        <pc:sldMkLst>
          <pc:docMk/>
          <pc:sldMk cId="2340131670" sldId="284"/>
        </pc:sldMkLst>
        <pc:spChg chg="mod">
          <ac:chgData name="Ron Nagy" userId="61c59f192902d5fc" providerId="LiveId" clId="{117C38FA-A539-42FF-9D64-D5739304C8B7}" dt="2025-11-26T15:00:38.830" v="924"/>
          <ac:spMkLst>
            <pc:docMk/>
            <pc:sldMk cId="2340131670" sldId="284"/>
            <ac:spMk id="2" creationId="{76F69AB5-F87F-767A-85CF-B38E52F14202}"/>
          </ac:spMkLst>
        </pc:spChg>
        <pc:spChg chg="mod">
          <ac:chgData name="Ron Nagy" userId="61c59f192902d5fc" providerId="LiveId" clId="{117C38FA-A539-42FF-9D64-D5739304C8B7}" dt="2025-11-26T15:00:59.132" v="926" actId="20577"/>
          <ac:spMkLst>
            <pc:docMk/>
            <pc:sldMk cId="2340131670" sldId="284"/>
            <ac:spMk id="3" creationId="{A59D2DF2-5386-BDBF-D023-714BE78B1AF9}"/>
          </ac:spMkLst>
        </pc:spChg>
      </pc:sldChg>
      <pc:sldChg chg="modSp add mod ord replId">
        <pc:chgData name="Ron Nagy" userId="61c59f192902d5fc" providerId="LiveId" clId="{117C38FA-A539-42FF-9D64-D5739304C8B7}" dt="2025-11-30T13:31:21.371" v="2254"/>
        <pc:sldMkLst>
          <pc:docMk/>
          <pc:sldMk cId="1577525167" sldId="285"/>
        </pc:sldMkLst>
        <pc:spChg chg="mod">
          <ac:chgData name="Ron Nagy" userId="61c59f192902d5fc" providerId="LiveId" clId="{117C38FA-A539-42FF-9D64-D5739304C8B7}" dt="2025-11-26T15:01:29" v="934" actId="20577"/>
          <ac:spMkLst>
            <pc:docMk/>
            <pc:sldMk cId="1577525167" sldId="285"/>
            <ac:spMk id="2" creationId="{76F69AB5-F87F-767A-85CF-B38E52F14202}"/>
          </ac:spMkLst>
        </pc:spChg>
        <pc:spChg chg="mod">
          <ac:chgData name="Ron Nagy" userId="61c59f192902d5fc" providerId="LiveId" clId="{117C38FA-A539-42FF-9D64-D5739304C8B7}" dt="2025-11-26T15:01:53.458" v="944" actId="20577"/>
          <ac:spMkLst>
            <pc:docMk/>
            <pc:sldMk cId="1577525167" sldId="285"/>
            <ac:spMk id="3" creationId="{A59D2DF2-5386-BDBF-D023-714BE78B1AF9}"/>
          </ac:spMkLst>
        </pc:spChg>
      </pc:sldChg>
      <pc:sldChg chg="modSp add mod ord replId">
        <pc:chgData name="Ron Nagy" userId="61c59f192902d5fc" providerId="LiveId" clId="{117C38FA-A539-42FF-9D64-D5739304C8B7}" dt="2025-11-30T13:31:24.526" v="2256"/>
        <pc:sldMkLst>
          <pc:docMk/>
          <pc:sldMk cId="1894139858" sldId="286"/>
        </pc:sldMkLst>
        <pc:spChg chg="mod">
          <ac:chgData name="Ron Nagy" userId="61c59f192902d5fc" providerId="LiveId" clId="{117C38FA-A539-42FF-9D64-D5739304C8B7}" dt="2025-11-26T15:02:29.583" v="960" actId="20577"/>
          <ac:spMkLst>
            <pc:docMk/>
            <pc:sldMk cId="1894139858" sldId="286"/>
            <ac:spMk id="2" creationId="{76F69AB5-F87F-767A-85CF-B38E52F14202}"/>
          </ac:spMkLst>
        </pc:spChg>
        <pc:spChg chg="mod">
          <ac:chgData name="Ron Nagy" userId="61c59f192902d5fc" providerId="LiveId" clId="{117C38FA-A539-42FF-9D64-D5739304C8B7}" dt="2025-11-26T15:04:02.147" v="1043" actId="20577"/>
          <ac:spMkLst>
            <pc:docMk/>
            <pc:sldMk cId="1894139858" sldId="286"/>
            <ac:spMk id="3" creationId="{A59D2DF2-5386-BDBF-D023-714BE78B1AF9}"/>
          </ac:spMkLst>
        </pc:spChg>
      </pc:sldChg>
      <pc:sldChg chg="modSp add mod ord">
        <pc:chgData name="Ron Nagy" userId="61c59f192902d5fc" providerId="LiveId" clId="{117C38FA-A539-42FF-9D64-D5739304C8B7}" dt="2025-11-30T13:30:09.992" v="2244"/>
        <pc:sldMkLst>
          <pc:docMk/>
          <pc:sldMk cId="1920825486" sldId="287"/>
        </pc:sldMkLst>
        <pc:spChg chg="mod">
          <ac:chgData name="Ron Nagy" userId="61c59f192902d5fc" providerId="LiveId" clId="{117C38FA-A539-42FF-9D64-D5739304C8B7}" dt="2025-11-26T15:05:55.491" v="1044"/>
          <ac:spMkLst>
            <pc:docMk/>
            <pc:sldMk cId="1920825486" sldId="287"/>
            <ac:spMk id="2" creationId="{76F69AB5-F87F-767A-85CF-B38E52F14202}"/>
          </ac:spMkLst>
        </pc:spChg>
        <pc:spChg chg="mod">
          <ac:chgData name="Ron Nagy" userId="61c59f192902d5fc" providerId="LiveId" clId="{117C38FA-A539-42FF-9D64-D5739304C8B7}" dt="2025-11-26T15:07:25.021" v="1188" actId="5793"/>
          <ac:spMkLst>
            <pc:docMk/>
            <pc:sldMk cId="1920825486" sldId="287"/>
            <ac:spMk id="3" creationId="{A59D2DF2-5386-BDBF-D023-714BE78B1AF9}"/>
          </ac:spMkLst>
        </pc:spChg>
      </pc:sldChg>
      <pc:sldChg chg="modSp add mod ord replId">
        <pc:chgData name="Ron Nagy" userId="61c59f192902d5fc" providerId="LiveId" clId="{117C38FA-A539-42FF-9D64-D5739304C8B7}" dt="2025-11-30T13:32:29.885" v="2266"/>
        <pc:sldMkLst>
          <pc:docMk/>
          <pc:sldMk cId="3204955225" sldId="288"/>
        </pc:sldMkLst>
        <pc:spChg chg="mod">
          <ac:chgData name="Ron Nagy" userId="61c59f192902d5fc" providerId="LiveId" clId="{117C38FA-A539-42FF-9D64-D5739304C8B7}" dt="2025-11-26T15:11:42.378" v="1191"/>
          <ac:spMkLst>
            <pc:docMk/>
            <pc:sldMk cId="3204955225" sldId="288"/>
            <ac:spMk id="2" creationId="{76F69AB5-F87F-767A-85CF-B38E52F14202}"/>
          </ac:spMkLst>
        </pc:spChg>
        <pc:spChg chg="mod">
          <ac:chgData name="Ron Nagy" userId="61c59f192902d5fc" providerId="LiveId" clId="{117C38FA-A539-42FF-9D64-D5739304C8B7}" dt="2025-11-26T15:11:58.108" v="1192"/>
          <ac:spMkLst>
            <pc:docMk/>
            <pc:sldMk cId="3204955225" sldId="288"/>
            <ac:spMk id="3" creationId="{A59D2DF2-5386-BDBF-D023-714BE78B1AF9}"/>
          </ac:spMkLst>
        </pc:spChg>
      </pc:sldChg>
      <pc:sldChg chg="addSp delSp modSp add mod ord replId">
        <pc:chgData name="Ron Nagy" userId="61c59f192902d5fc" providerId="LiveId" clId="{117C38FA-A539-42FF-9D64-D5739304C8B7}" dt="2025-11-30T13:32:33.749" v="2268"/>
        <pc:sldMkLst>
          <pc:docMk/>
          <pc:sldMk cId="881680157" sldId="289"/>
        </pc:sldMkLst>
        <pc:spChg chg="mod">
          <ac:chgData name="Ron Nagy" userId="61c59f192902d5fc" providerId="LiveId" clId="{117C38FA-A539-42FF-9D64-D5739304C8B7}" dt="2025-11-26T15:13:33.995" v="1232" actId="20577"/>
          <ac:spMkLst>
            <pc:docMk/>
            <pc:sldMk cId="881680157" sldId="289"/>
            <ac:spMk id="2" creationId="{76F69AB5-F87F-767A-85CF-B38E52F14202}"/>
          </ac:spMkLst>
        </pc:spChg>
        <pc:spChg chg="del">
          <ac:chgData name="Ron Nagy" userId="61c59f192902d5fc" providerId="LiveId" clId="{117C38FA-A539-42FF-9D64-D5739304C8B7}" dt="2025-11-26T15:12:17.101" v="1193"/>
          <ac:spMkLst>
            <pc:docMk/>
            <pc:sldMk cId="881680157" sldId="289"/>
            <ac:spMk id="3" creationId="{A59D2DF2-5386-BDBF-D023-714BE78B1AF9}"/>
          </ac:spMkLst>
        </pc:spChg>
        <pc:spChg chg="add mod">
          <ac:chgData name="Ron Nagy" userId="61c59f192902d5fc" providerId="LiveId" clId="{117C38FA-A539-42FF-9D64-D5739304C8B7}" dt="2025-11-26T15:13:19.729" v="1214" actId="14100"/>
          <ac:spMkLst>
            <pc:docMk/>
            <pc:sldMk cId="881680157" sldId="289"/>
            <ac:spMk id="6" creationId="{2487882C-B1F8-5DD8-78EB-B997860C3F86}"/>
          </ac:spMkLst>
        </pc:spChg>
        <pc:picChg chg="add mod">
          <ac:chgData name="Ron Nagy" userId="61c59f192902d5fc" providerId="LiveId" clId="{117C38FA-A539-42FF-9D64-D5739304C8B7}" dt="2025-11-26T15:13:21.998" v="1215" actId="1076"/>
          <ac:picMkLst>
            <pc:docMk/>
            <pc:sldMk cId="881680157" sldId="289"/>
            <ac:picMk id="4" creationId="{CDDC7CC2-B662-D23A-4FF3-97ADE704EA12}"/>
          </ac:picMkLst>
        </pc:picChg>
        <pc:picChg chg="add mod">
          <ac:chgData name="Ron Nagy" userId="61c59f192902d5fc" providerId="LiveId" clId="{117C38FA-A539-42FF-9D64-D5739304C8B7}" dt="2025-11-26T15:13:23.771" v="1216" actId="1076"/>
          <ac:picMkLst>
            <pc:docMk/>
            <pc:sldMk cId="881680157" sldId="289"/>
            <ac:picMk id="5" creationId="{CF84B556-2513-B231-C949-19B7E0AABFD7}"/>
          </ac:picMkLst>
        </pc:picChg>
      </pc:sldChg>
      <pc:sldChg chg="modSp add mod replId">
        <pc:chgData name="Ron Nagy" userId="61c59f192902d5fc" providerId="LiveId" clId="{117C38FA-A539-42FF-9D64-D5739304C8B7}" dt="2025-11-26T15:19:45.407" v="1244" actId="20577"/>
        <pc:sldMkLst>
          <pc:docMk/>
          <pc:sldMk cId="71678721" sldId="290"/>
        </pc:sldMkLst>
        <pc:spChg chg="mod">
          <ac:chgData name="Ron Nagy" userId="61c59f192902d5fc" providerId="LiveId" clId="{117C38FA-A539-42FF-9D64-D5739304C8B7}" dt="2025-11-26T15:19:32.932" v="1242" actId="20577"/>
          <ac:spMkLst>
            <pc:docMk/>
            <pc:sldMk cId="71678721" sldId="290"/>
            <ac:spMk id="2" creationId="{76F69AB5-F87F-767A-85CF-B38E52F14202}"/>
          </ac:spMkLst>
        </pc:spChg>
        <pc:spChg chg="mod">
          <ac:chgData name="Ron Nagy" userId="61c59f192902d5fc" providerId="LiveId" clId="{117C38FA-A539-42FF-9D64-D5739304C8B7}" dt="2025-11-26T15:19:45.407" v="1244" actId="20577"/>
          <ac:spMkLst>
            <pc:docMk/>
            <pc:sldMk cId="71678721" sldId="290"/>
            <ac:spMk id="3" creationId="{A59D2DF2-5386-BDBF-D023-714BE78B1AF9}"/>
          </ac:spMkLst>
        </pc:spChg>
      </pc:sldChg>
      <pc:sldChg chg="modSp add mod">
        <pc:chgData name="Ron Nagy" userId="61c59f192902d5fc" providerId="LiveId" clId="{117C38FA-A539-42FF-9D64-D5739304C8B7}" dt="2025-11-26T15:20:52.189" v="1248" actId="255"/>
        <pc:sldMkLst>
          <pc:docMk/>
          <pc:sldMk cId="247796074" sldId="291"/>
        </pc:sldMkLst>
        <pc:spChg chg="mod">
          <ac:chgData name="Ron Nagy" userId="61c59f192902d5fc" providerId="LiveId" clId="{117C38FA-A539-42FF-9D64-D5739304C8B7}" dt="2025-11-26T15:20:26.331" v="1245"/>
          <ac:spMkLst>
            <pc:docMk/>
            <pc:sldMk cId="247796074" sldId="291"/>
            <ac:spMk id="2" creationId="{76F69AB5-F87F-767A-85CF-B38E52F14202}"/>
          </ac:spMkLst>
        </pc:spChg>
        <pc:spChg chg="mod">
          <ac:chgData name="Ron Nagy" userId="61c59f192902d5fc" providerId="LiveId" clId="{117C38FA-A539-42FF-9D64-D5739304C8B7}" dt="2025-11-26T15:20:52.189" v="1248" actId="255"/>
          <ac:spMkLst>
            <pc:docMk/>
            <pc:sldMk cId="247796074" sldId="291"/>
            <ac:spMk id="3" creationId="{A59D2DF2-5386-BDBF-D023-714BE78B1AF9}"/>
          </ac:spMkLst>
        </pc:spChg>
      </pc:sldChg>
      <pc:sldChg chg="addSp delSp modSp add mod replId">
        <pc:chgData name="Ron Nagy" userId="61c59f192902d5fc" providerId="LiveId" clId="{117C38FA-A539-42FF-9D64-D5739304C8B7}" dt="2025-11-26T15:23:38.262" v="1254" actId="14100"/>
        <pc:sldMkLst>
          <pc:docMk/>
          <pc:sldMk cId="1738073457" sldId="292"/>
        </pc:sldMkLst>
        <pc:spChg chg="mod">
          <ac:chgData name="Ron Nagy" userId="61c59f192902d5fc" providerId="LiveId" clId="{117C38FA-A539-42FF-9D64-D5739304C8B7}" dt="2025-11-26T15:23:06.851" v="1251"/>
          <ac:spMkLst>
            <pc:docMk/>
            <pc:sldMk cId="1738073457" sldId="292"/>
            <ac:spMk id="2" creationId="{76F69AB5-F87F-767A-85CF-B38E52F14202}"/>
          </ac:spMkLst>
        </pc:spChg>
        <pc:spChg chg="del">
          <ac:chgData name="Ron Nagy" userId="61c59f192902d5fc" providerId="LiveId" clId="{117C38FA-A539-42FF-9D64-D5739304C8B7}" dt="2025-11-26T15:22:42.736" v="1249"/>
          <ac:spMkLst>
            <pc:docMk/>
            <pc:sldMk cId="1738073457" sldId="292"/>
            <ac:spMk id="3" creationId="{A59D2DF2-5386-BDBF-D023-714BE78B1AF9}"/>
          </ac:spMkLst>
        </pc:spChg>
        <pc:spChg chg="add mod">
          <ac:chgData name="Ron Nagy" userId="61c59f192902d5fc" providerId="LiveId" clId="{117C38FA-A539-42FF-9D64-D5739304C8B7}" dt="2025-11-26T15:23:38.262" v="1254" actId="14100"/>
          <ac:spMkLst>
            <pc:docMk/>
            <pc:sldMk cId="1738073457" sldId="292"/>
            <ac:spMk id="5" creationId="{CA4B9E6F-8AB7-653A-A3A7-C1110C2B012A}"/>
          </ac:spMkLst>
        </pc:spChg>
        <pc:picChg chg="add mod">
          <ac:chgData name="Ron Nagy" userId="61c59f192902d5fc" providerId="LiveId" clId="{117C38FA-A539-42FF-9D64-D5739304C8B7}" dt="2025-11-26T15:22:44.362" v="1250" actId="1076"/>
          <ac:picMkLst>
            <pc:docMk/>
            <pc:sldMk cId="1738073457" sldId="292"/>
            <ac:picMk id="4" creationId="{2E5AF92B-ABF6-AA21-063D-566098F9F625}"/>
          </ac:picMkLst>
        </pc:picChg>
      </pc:sldChg>
      <pc:sldChg chg="modSp add mod replId">
        <pc:chgData name="Ron Nagy" userId="61c59f192902d5fc" providerId="LiveId" clId="{117C38FA-A539-42FF-9D64-D5739304C8B7}" dt="2025-11-26T15:24:27.304" v="1257" actId="20577"/>
        <pc:sldMkLst>
          <pc:docMk/>
          <pc:sldMk cId="3203361136" sldId="293"/>
        </pc:sldMkLst>
        <pc:spChg chg="mod">
          <ac:chgData name="Ron Nagy" userId="61c59f192902d5fc" providerId="LiveId" clId="{117C38FA-A539-42FF-9D64-D5739304C8B7}" dt="2025-11-26T15:24:10.296" v="1255"/>
          <ac:spMkLst>
            <pc:docMk/>
            <pc:sldMk cId="3203361136" sldId="293"/>
            <ac:spMk id="2" creationId="{76F69AB5-F87F-767A-85CF-B38E52F14202}"/>
          </ac:spMkLst>
        </pc:spChg>
        <pc:spChg chg="mod">
          <ac:chgData name="Ron Nagy" userId="61c59f192902d5fc" providerId="LiveId" clId="{117C38FA-A539-42FF-9D64-D5739304C8B7}" dt="2025-11-26T15:24:27.304" v="1257" actId="20577"/>
          <ac:spMkLst>
            <pc:docMk/>
            <pc:sldMk cId="3203361136" sldId="293"/>
            <ac:spMk id="3" creationId="{A59D2DF2-5386-BDBF-D023-714BE78B1AF9}"/>
          </ac:spMkLst>
        </pc:spChg>
      </pc:sldChg>
      <pc:sldChg chg="add ord replId">
        <pc:chgData name="Ron Nagy" userId="61c59f192902d5fc" providerId="LiveId" clId="{117C38FA-A539-42FF-9D64-D5739304C8B7}" dt="2025-12-01T21:36:00.051" v="4106"/>
        <pc:sldMkLst>
          <pc:docMk/>
          <pc:sldMk cId="1558280626" sldId="294"/>
        </pc:sldMkLst>
      </pc:sldChg>
      <pc:sldChg chg="modSp add mod">
        <pc:chgData name="Ron Nagy" userId="61c59f192902d5fc" providerId="LiveId" clId="{117C38FA-A539-42FF-9D64-D5739304C8B7}" dt="2025-12-01T21:35:03.175" v="4096"/>
        <pc:sldMkLst>
          <pc:docMk/>
          <pc:sldMk cId="1435332139" sldId="295"/>
        </pc:sldMkLst>
        <pc:spChg chg="mod">
          <ac:chgData name="Ron Nagy" userId="61c59f192902d5fc" providerId="LiveId" clId="{117C38FA-A539-42FF-9D64-D5739304C8B7}" dt="2025-12-01T21:23:45.737" v="4042" actId="20577"/>
          <ac:spMkLst>
            <pc:docMk/>
            <pc:sldMk cId="1435332139" sldId="295"/>
            <ac:spMk id="2" creationId="{76F69AB5-F87F-767A-85CF-B38E52F14202}"/>
          </ac:spMkLst>
        </pc:spChg>
        <pc:spChg chg="mod">
          <ac:chgData name="Ron Nagy" userId="61c59f192902d5fc" providerId="LiveId" clId="{117C38FA-A539-42FF-9D64-D5739304C8B7}" dt="2025-12-01T21:35:03.175" v="4096"/>
          <ac:spMkLst>
            <pc:docMk/>
            <pc:sldMk cId="1435332139" sldId="295"/>
            <ac:spMk id="3" creationId="{A59D2DF2-5386-BDBF-D023-714BE78B1AF9}"/>
          </ac:spMkLst>
        </pc:spChg>
      </pc:sldChg>
      <pc:sldChg chg="addSp delSp modSp add mod replId modAnim">
        <pc:chgData name="Ron Nagy" userId="61c59f192902d5fc" providerId="LiveId" clId="{117C38FA-A539-42FF-9D64-D5739304C8B7}" dt="2025-12-01T21:35:30.540" v="4104" actId="14100"/>
        <pc:sldMkLst>
          <pc:docMk/>
          <pc:sldMk cId="1663284997" sldId="296"/>
        </pc:sldMkLst>
        <pc:spChg chg="mod">
          <ac:chgData name="Ron Nagy" userId="61c59f192902d5fc" providerId="LiveId" clId="{117C38FA-A539-42FF-9D64-D5739304C8B7}" dt="2025-12-01T21:35:20.830" v="4102" actId="20577"/>
          <ac:spMkLst>
            <pc:docMk/>
            <pc:sldMk cId="1663284997" sldId="296"/>
            <ac:spMk id="2" creationId="{76F69AB5-F87F-767A-85CF-B38E52F14202}"/>
          </ac:spMkLst>
        </pc:spChg>
        <pc:spChg chg="del">
          <ac:chgData name="Ron Nagy" userId="61c59f192902d5fc" providerId="LiveId" clId="{117C38FA-A539-42FF-9D64-D5739304C8B7}" dt="2025-12-01T21:35:16.124" v="4097"/>
          <ac:spMkLst>
            <pc:docMk/>
            <pc:sldMk cId="1663284997" sldId="296"/>
            <ac:spMk id="3" creationId="{A59D2DF2-5386-BDBF-D023-714BE78B1AF9}"/>
          </ac:spMkLst>
        </pc:spChg>
        <pc:picChg chg="add mod">
          <ac:chgData name="Ron Nagy" userId="61c59f192902d5fc" providerId="LiveId" clId="{117C38FA-A539-42FF-9D64-D5739304C8B7}" dt="2025-12-01T21:35:30.540" v="4104" actId="14100"/>
          <ac:picMkLst>
            <pc:docMk/>
            <pc:sldMk cId="1663284997" sldId="296"/>
            <ac:picMk id="4" creationId="{3FEA254C-A9DD-F799-F397-FEED045CB029}"/>
          </ac:picMkLst>
        </pc:picChg>
      </pc:sldChg>
      <pc:sldChg chg="add replId">
        <pc:chgData name="Ron Nagy" userId="61c59f192902d5fc" providerId="LiveId" clId="{117C38FA-A539-42FF-9D64-D5739304C8B7}" dt="2025-11-26T14:52:19.189" v="821" actId="2890"/>
        <pc:sldMkLst>
          <pc:docMk/>
          <pc:sldMk cId="4201600802" sldId="297"/>
        </pc:sldMkLst>
      </pc:sldChg>
      <pc:sldChg chg="add replId">
        <pc:chgData name="Ron Nagy" userId="61c59f192902d5fc" providerId="LiveId" clId="{117C38FA-A539-42FF-9D64-D5739304C8B7}" dt="2025-11-26T14:52:19.189" v="821" actId="2890"/>
        <pc:sldMkLst>
          <pc:docMk/>
          <pc:sldMk cId="3474803041" sldId="298"/>
        </pc:sldMkLst>
      </pc:sldChg>
      <pc:sldChg chg="modSp add mod ord">
        <pc:chgData name="Ron Nagy" userId="61c59f192902d5fc" providerId="LiveId" clId="{117C38FA-A539-42FF-9D64-D5739304C8B7}" dt="2025-11-30T16:30:55.448" v="3049"/>
        <pc:sldMkLst>
          <pc:docMk/>
          <pc:sldMk cId="2625185015" sldId="299"/>
        </pc:sldMkLst>
        <pc:spChg chg="mod">
          <ac:chgData name="Ron Nagy" userId="61c59f192902d5fc" providerId="LiveId" clId="{117C38FA-A539-42FF-9D64-D5739304C8B7}" dt="2025-11-30T15:32:00.087" v="3012"/>
          <ac:spMkLst>
            <pc:docMk/>
            <pc:sldMk cId="2625185015" sldId="299"/>
            <ac:spMk id="2" creationId="{76F69AB5-F87F-767A-85CF-B38E52F14202}"/>
          </ac:spMkLst>
        </pc:spChg>
        <pc:spChg chg="mod">
          <ac:chgData name="Ron Nagy" userId="61c59f192902d5fc" providerId="LiveId" clId="{117C38FA-A539-42FF-9D64-D5739304C8B7}" dt="2025-11-30T15:31:43.397" v="3011" actId="27636"/>
          <ac:spMkLst>
            <pc:docMk/>
            <pc:sldMk cId="2625185015" sldId="299"/>
            <ac:spMk id="3" creationId="{A59D2DF2-5386-BDBF-D023-714BE78B1AF9}"/>
          </ac:spMkLst>
        </pc:spChg>
      </pc:sldChg>
      <pc:sldChg chg="modSp add mod ord replId">
        <pc:chgData name="Ron Nagy" userId="61c59f192902d5fc" providerId="LiveId" clId="{117C38FA-A539-42FF-9D64-D5739304C8B7}" dt="2025-11-30T16:30:57.282" v="3051"/>
        <pc:sldMkLst>
          <pc:docMk/>
          <pc:sldMk cId="186738137" sldId="300"/>
        </pc:sldMkLst>
        <pc:spChg chg="mod">
          <ac:chgData name="Ron Nagy" userId="61c59f192902d5fc" providerId="LiveId" clId="{117C38FA-A539-42FF-9D64-D5739304C8B7}" dt="2025-11-30T15:32:38.103" v="3014"/>
          <ac:spMkLst>
            <pc:docMk/>
            <pc:sldMk cId="186738137" sldId="300"/>
            <ac:spMk id="2" creationId="{76F69AB5-F87F-767A-85CF-B38E52F14202}"/>
          </ac:spMkLst>
        </pc:spChg>
        <pc:spChg chg="mod">
          <ac:chgData name="Ron Nagy" userId="61c59f192902d5fc" providerId="LiveId" clId="{117C38FA-A539-42FF-9D64-D5739304C8B7}" dt="2025-11-30T15:32:58.258" v="3043"/>
          <ac:spMkLst>
            <pc:docMk/>
            <pc:sldMk cId="186738137" sldId="300"/>
            <ac:spMk id="3" creationId="{A59D2DF2-5386-BDBF-D023-714BE78B1AF9}"/>
          </ac:spMkLst>
        </pc:spChg>
      </pc:sldChg>
      <pc:sldChg chg="addSp delSp modSp add mod ord replId modAnim">
        <pc:chgData name="Ron Nagy" userId="61c59f192902d5fc" providerId="LiveId" clId="{117C38FA-A539-42FF-9D64-D5739304C8B7}" dt="2025-11-30T15:28:18.515" v="3005"/>
        <pc:sldMkLst>
          <pc:docMk/>
          <pc:sldMk cId="3968356222" sldId="301"/>
        </pc:sldMkLst>
        <pc:spChg chg="mod">
          <ac:chgData name="Ron Nagy" userId="61c59f192902d5fc" providerId="LiveId" clId="{117C38FA-A539-42FF-9D64-D5739304C8B7}" dt="2025-11-30T14:52:17.025" v="2797" actId="20577"/>
          <ac:spMkLst>
            <pc:docMk/>
            <pc:sldMk cId="3968356222" sldId="301"/>
            <ac:spMk id="2" creationId="{76F69AB5-F87F-767A-85CF-B38E52F14202}"/>
          </ac:spMkLst>
        </pc:spChg>
        <pc:spChg chg="del">
          <ac:chgData name="Ron Nagy" userId="61c59f192902d5fc" providerId="LiveId" clId="{117C38FA-A539-42FF-9D64-D5739304C8B7}" dt="2025-11-30T14:51:43.224" v="2762"/>
          <ac:spMkLst>
            <pc:docMk/>
            <pc:sldMk cId="3968356222" sldId="301"/>
            <ac:spMk id="3" creationId="{A59D2DF2-5386-BDBF-D023-714BE78B1AF9}"/>
          </ac:spMkLst>
        </pc:spChg>
        <pc:picChg chg="add mod">
          <ac:chgData name="Ron Nagy" userId="61c59f192902d5fc" providerId="LiveId" clId="{117C38FA-A539-42FF-9D64-D5739304C8B7}" dt="2025-11-30T14:52:23.046" v="2798" actId="14100"/>
          <ac:picMkLst>
            <pc:docMk/>
            <pc:sldMk cId="3968356222" sldId="301"/>
            <ac:picMk id="4" creationId="{111CCEE0-5531-D99E-1A42-CD32AB820F1E}"/>
          </ac:picMkLst>
        </pc:picChg>
      </pc:sldChg>
      <pc:sldChg chg="addSp delSp modSp add mod ord replId modAnim">
        <pc:chgData name="Ron Nagy" userId="61c59f192902d5fc" providerId="LiveId" clId="{117C38FA-A539-42FF-9D64-D5739304C8B7}" dt="2025-11-30T15:28:22.376" v="3007"/>
        <pc:sldMkLst>
          <pc:docMk/>
          <pc:sldMk cId="897733626" sldId="302"/>
        </pc:sldMkLst>
        <pc:spChg chg="mod">
          <ac:chgData name="Ron Nagy" userId="61c59f192902d5fc" providerId="LiveId" clId="{117C38FA-A539-42FF-9D64-D5739304C8B7}" dt="2025-11-30T15:17:50.730" v="2827" actId="20577"/>
          <ac:spMkLst>
            <pc:docMk/>
            <pc:sldMk cId="897733626" sldId="302"/>
            <ac:spMk id="2" creationId="{76F69AB5-F87F-767A-85CF-B38E52F14202}"/>
          </ac:spMkLst>
        </pc:spChg>
        <pc:spChg chg="del">
          <ac:chgData name="Ron Nagy" userId="61c59f192902d5fc" providerId="LiveId" clId="{117C38FA-A539-42FF-9D64-D5739304C8B7}" dt="2025-11-30T15:13:19.627" v="2799"/>
          <ac:spMkLst>
            <pc:docMk/>
            <pc:sldMk cId="897733626" sldId="302"/>
            <ac:spMk id="3" creationId="{A59D2DF2-5386-BDBF-D023-714BE78B1AF9}"/>
          </ac:spMkLst>
        </pc:spChg>
        <pc:picChg chg="add mod">
          <ac:chgData name="Ron Nagy" userId="61c59f192902d5fc" providerId="LiveId" clId="{117C38FA-A539-42FF-9D64-D5739304C8B7}" dt="2025-11-30T15:17:28.831" v="2802" actId="1076"/>
          <ac:picMkLst>
            <pc:docMk/>
            <pc:sldMk cId="897733626" sldId="302"/>
            <ac:picMk id="4" creationId="{6A904BBF-4817-14C8-ABC7-BF730DF08838}"/>
          </ac:picMkLst>
        </pc:picChg>
      </pc:sldChg>
      <pc:sldChg chg="modSp add mod ord replId">
        <pc:chgData name="Ron Nagy" userId="61c59f192902d5fc" providerId="LiveId" clId="{117C38FA-A539-42FF-9D64-D5739304C8B7}" dt="2025-12-02T18:44:54.090" v="5139"/>
        <pc:sldMkLst>
          <pc:docMk/>
          <pc:sldMk cId="3033697309" sldId="303"/>
        </pc:sldMkLst>
        <pc:spChg chg="mod">
          <ac:chgData name="Ron Nagy" userId="61c59f192902d5fc" providerId="LiveId" clId="{117C38FA-A539-42FF-9D64-D5739304C8B7}" dt="2025-11-30T15:18:02.737" v="2833" actId="20577"/>
          <ac:spMkLst>
            <pc:docMk/>
            <pc:sldMk cId="3033697309" sldId="303"/>
            <ac:spMk id="2" creationId="{76F69AB5-F87F-767A-85CF-B38E52F14202}"/>
          </ac:spMkLst>
        </pc:spChg>
        <pc:spChg chg="mod">
          <ac:chgData name="Ron Nagy" userId="61c59f192902d5fc" providerId="LiveId" clId="{117C38FA-A539-42FF-9D64-D5739304C8B7}" dt="2025-12-02T18:44:54.090" v="5139"/>
          <ac:spMkLst>
            <pc:docMk/>
            <pc:sldMk cId="3033697309" sldId="303"/>
            <ac:spMk id="3" creationId="{A59D2DF2-5386-BDBF-D023-714BE78B1AF9}"/>
          </ac:spMkLst>
        </pc:spChg>
      </pc:sldChg>
      <pc:sldChg chg="add">
        <pc:chgData name="Ron Nagy" userId="61c59f192902d5fc" providerId="LiveId" clId="{117C38FA-A539-42FF-9D64-D5739304C8B7}" dt="2025-11-26T15:31:06.504" v="1259" actId="2890"/>
        <pc:sldMkLst>
          <pc:docMk/>
          <pc:sldMk cId="387074215" sldId="304"/>
        </pc:sldMkLst>
      </pc:sldChg>
      <pc:sldChg chg="add replId">
        <pc:chgData name="Ron Nagy" userId="61c59f192902d5fc" providerId="LiveId" clId="{117C38FA-A539-42FF-9D64-D5739304C8B7}" dt="2025-11-26T15:31:06.504" v="1259" actId="2890"/>
        <pc:sldMkLst>
          <pc:docMk/>
          <pc:sldMk cId="638515786" sldId="305"/>
        </pc:sldMkLst>
      </pc:sldChg>
      <pc:sldChg chg="add replId">
        <pc:chgData name="Ron Nagy" userId="61c59f192902d5fc" providerId="LiveId" clId="{117C38FA-A539-42FF-9D64-D5739304C8B7}" dt="2025-11-26T15:31:06.504" v="1259" actId="2890"/>
        <pc:sldMkLst>
          <pc:docMk/>
          <pc:sldMk cId="1919935326" sldId="306"/>
        </pc:sldMkLst>
      </pc:sldChg>
      <pc:sldChg chg="add replId">
        <pc:chgData name="Ron Nagy" userId="61c59f192902d5fc" providerId="LiveId" clId="{117C38FA-A539-42FF-9D64-D5739304C8B7}" dt="2025-11-26T15:31:06.504" v="1259" actId="2890"/>
        <pc:sldMkLst>
          <pc:docMk/>
          <pc:sldMk cId="1756633908" sldId="307"/>
        </pc:sldMkLst>
      </pc:sldChg>
      <pc:sldChg chg="modSp add mod replId">
        <pc:chgData name="Ron Nagy" userId="61c59f192902d5fc" providerId="LiveId" clId="{117C38FA-A539-42FF-9D64-D5739304C8B7}" dt="2025-11-26T15:31:54.723" v="1292" actId="255"/>
        <pc:sldMkLst>
          <pc:docMk/>
          <pc:sldMk cId="418187680" sldId="308"/>
        </pc:sldMkLst>
        <pc:spChg chg="mod">
          <ac:chgData name="Ron Nagy" userId="61c59f192902d5fc" providerId="LiveId" clId="{117C38FA-A539-42FF-9D64-D5739304C8B7}" dt="2025-11-26T15:31:14.495" v="1271" actId="20577"/>
          <ac:spMkLst>
            <pc:docMk/>
            <pc:sldMk cId="418187680" sldId="308"/>
            <ac:spMk id="2" creationId="{76F69AB5-F87F-767A-85CF-B38E52F14202}"/>
          </ac:spMkLst>
        </pc:spChg>
        <pc:spChg chg="mod">
          <ac:chgData name="Ron Nagy" userId="61c59f192902d5fc" providerId="LiveId" clId="{117C38FA-A539-42FF-9D64-D5739304C8B7}" dt="2025-11-26T15:31:54.723" v="1292" actId="255"/>
          <ac:spMkLst>
            <pc:docMk/>
            <pc:sldMk cId="418187680" sldId="308"/>
            <ac:spMk id="3" creationId="{A59D2DF2-5386-BDBF-D023-714BE78B1AF9}"/>
          </ac:spMkLst>
        </pc:spChg>
      </pc:sldChg>
      <pc:sldChg chg="addSp delSp modSp new mod">
        <pc:chgData name="Ron Nagy" userId="61c59f192902d5fc" providerId="LiveId" clId="{117C38FA-A539-42FF-9D64-D5739304C8B7}" dt="2025-12-02T02:28:35.641" v="4587" actId="20577"/>
        <pc:sldMkLst>
          <pc:docMk/>
          <pc:sldMk cId="120093629" sldId="309"/>
        </pc:sldMkLst>
        <pc:spChg chg="mod">
          <ac:chgData name="Ron Nagy" userId="61c59f192902d5fc" providerId="LiveId" clId="{117C38FA-A539-42FF-9D64-D5739304C8B7}" dt="2025-12-02T02:28:35.641" v="4587" actId="20577"/>
          <ac:spMkLst>
            <pc:docMk/>
            <pc:sldMk cId="120093629" sldId="309"/>
            <ac:spMk id="2" creationId="{6E377B80-89BF-98F4-AD76-02EFB55B5C52}"/>
          </ac:spMkLst>
        </pc:spChg>
        <pc:spChg chg="del mod">
          <ac:chgData name="Ron Nagy" userId="61c59f192902d5fc" providerId="LiveId" clId="{117C38FA-A539-42FF-9D64-D5739304C8B7}" dt="2025-11-26T21:14:47.501" v="1342"/>
          <ac:spMkLst>
            <pc:docMk/>
            <pc:sldMk cId="120093629" sldId="309"/>
            <ac:spMk id="3" creationId="{768ED642-E246-349A-D05F-0D3B04A30EC4}"/>
          </ac:spMkLst>
        </pc:spChg>
        <pc:spChg chg="add del mod">
          <ac:chgData name="Ron Nagy" userId="61c59f192902d5fc" providerId="LiveId" clId="{117C38FA-A539-42FF-9D64-D5739304C8B7}" dt="2025-11-26T21:15:13.843" v="1345" actId="478"/>
          <ac:spMkLst>
            <pc:docMk/>
            <pc:sldMk cId="120093629" sldId="309"/>
            <ac:spMk id="5" creationId="{0BE9EAF7-1D6F-4516-B037-130416A1AA3E}"/>
          </ac:spMkLst>
        </pc:spChg>
        <pc:spChg chg="add del mod">
          <ac:chgData name="Ron Nagy" userId="61c59f192902d5fc" providerId="LiveId" clId="{117C38FA-A539-42FF-9D64-D5739304C8B7}" dt="2025-11-26T21:16:34.885" v="1346"/>
          <ac:spMkLst>
            <pc:docMk/>
            <pc:sldMk cId="120093629" sldId="309"/>
            <ac:spMk id="6" creationId="{37798E75-D654-F296-6ACF-D8CAF802BF0A}"/>
          </ac:spMkLst>
        </pc:spChg>
        <pc:graphicFrameChg chg="add del mod">
          <ac:chgData name="Ron Nagy" userId="61c59f192902d5fc" providerId="LiveId" clId="{117C38FA-A539-42FF-9D64-D5739304C8B7}" dt="2025-11-26T21:15:13.843" v="1345" actId="478"/>
          <ac:graphicFrameMkLst>
            <pc:docMk/>
            <pc:sldMk cId="120093629" sldId="309"/>
            <ac:graphicFrameMk id="4" creationId="{BE8EB553-BE23-62F1-BF33-AABAB73C08E2}"/>
          </ac:graphicFrameMkLst>
        </pc:graphicFrameChg>
        <pc:graphicFrameChg chg="add mod modGraphic">
          <ac:chgData name="Ron Nagy" userId="61c59f192902d5fc" providerId="LiveId" clId="{117C38FA-A539-42FF-9D64-D5739304C8B7}" dt="2025-11-26T21:24:26.219" v="1387" actId="14100"/>
          <ac:graphicFrameMkLst>
            <pc:docMk/>
            <pc:sldMk cId="120093629" sldId="309"/>
            <ac:graphicFrameMk id="7" creationId="{2427426C-BA60-1FA9-595F-14729816EE84}"/>
          </ac:graphicFrameMkLst>
        </pc:graphicFrameChg>
        <pc:graphicFrameChg chg="add del mod modGraphic">
          <ac:chgData name="Ron Nagy" userId="61c59f192902d5fc" providerId="LiveId" clId="{117C38FA-A539-42FF-9D64-D5739304C8B7}" dt="2025-11-26T21:22:19.808" v="1383"/>
          <ac:graphicFrameMkLst>
            <pc:docMk/>
            <pc:sldMk cId="120093629" sldId="309"/>
            <ac:graphicFrameMk id="8" creationId="{52C84CD3-0A92-8D35-C388-AE35021EAC87}"/>
          </ac:graphicFrameMkLst>
        </pc:graphicFrameChg>
        <pc:graphicFrameChg chg="add del mod modGraphic">
          <ac:chgData name="Ron Nagy" userId="61c59f192902d5fc" providerId="LiveId" clId="{117C38FA-A539-42FF-9D64-D5739304C8B7}" dt="2025-11-26T21:21:52.215" v="1377"/>
          <ac:graphicFrameMkLst>
            <pc:docMk/>
            <pc:sldMk cId="120093629" sldId="309"/>
            <ac:graphicFrameMk id="9" creationId="{2C81C23C-6841-B6D6-3855-00712093B46E}"/>
          </ac:graphicFrameMkLst>
        </pc:graphicFrameChg>
        <pc:graphicFrameChg chg="add mod modGraphic">
          <ac:chgData name="Ron Nagy" userId="61c59f192902d5fc" providerId="LiveId" clId="{117C38FA-A539-42FF-9D64-D5739304C8B7}" dt="2025-11-26T21:24:42.301" v="1391" actId="14100"/>
          <ac:graphicFrameMkLst>
            <pc:docMk/>
            <pc:sldMk cId="120093629" sldId="309"/>
            <ac:graphicFrameMk id="10" creationId="{9480C623-4B3C-656F-F1FD-4F42CF393F5F}"/>
          </ac:graphicFrameMkLst>
        </pc:graphicFrameChg>
        <pc:graphicFrameChg chg="add mod modGraphic">
          <ac:chgData name="Ron Nagy" userId="61c59f192902d5fc" providerId="LiveId" clId="{117C38FA-A539-42FF-9D64-D5739304C8B7}" dt="2025-11-26T21:25:56.123" v="1395" actId="14100"/>
          <ac:graphicFrameMkLst>
            <pc:docMk/>
            <pc:sldMk cId="120093629" sldId="309"/>
            <ac:graphicFrameMk id="11" creationId="{0C9E747D-DDF5-7CD8-A687-A9DF010BDFDC}"/>
          </ac:graphicFrameMkLst>
        </pc:graphicFrameChg>
      </pc:sldChg>
      <pc:sldChg chg="modSp new mod">
        <pc:chgData name="Ron Nagy" userId="61c59f192902d5fc" providerId="LiveId" clId="{117C38FA-A539-42FF-9D64-D5739304C8B7}" dt="2025-11-30T16:35:34.061" v="3540" actId="20577"/>
        <pc:sldMkLst>
          <pc:docMk/>
          <pc:sldMk cId="1089621086" sldId="310"/>
        </pc:sldMkLst>
        <pc:spChg chg="mod">
          <ac:chgData name="Ron Nagy" userId="61c59f192902d5fc" providerId="LiveId" clId="{117C38FA-A539-42FF-9D64-D5739304C8B7}" dt="2025-11-30T00:52:55.746" v="1675" actId="20577"/>
          <ac:spMkLst>
            <pc:docMk/>
            <pc:sldMk cId="1089621086" sldId="310"/>
            <ac:spMk id="2" creationId="{A6446C49-8AAD-0AA1-BAED-B74CD4C5A428}"/>
          </ac:spMkLst>
        </pc:spChg>
        <pc:spChg chg="mod">
          <ac:chgData name="Ron Nagy" userId="61c59f192902d5fc" providerId="LiveId" clId="{117C38FA-A539-42FF-9D64-D5739304C8B7}" dt="2025-11-30T16:35:34.061" v="3540" actId="20577"/>
          <ac:spMkLst>
            <pc:docMk/>
            <pc:sldMk cId="1089621086" sldId="310"/>
            <ac:spMk id="3" creationId="{FDC54DBB-06CD-30D5-8B5B-F420775FDEE5}"/>
          </ac:spMkLst>
        </pc:spChg>
      </pc:sldChg>
      <pc:sldChg chg="modSp new mod">
        <pc:chgData name="Ron Nagy" userId="61c59f192902d5fc" providerId="LiveId" clId="{117C38FA-A539-42FF-9D64-D5739304C8B7}" dt="2025-12-02T18:18:29.517" v="5036" actId="20577"/>
        <pc:sldMkLst>
          <pc:docMk/>
          <pc:sldMk cId="2671717524" sldId="311"/>
        </pc:sldMkLst>
        <pc:spChg chg="mod">
          <ac:chgData name="Ron Nagy" userId="61c59f192902d5fc" providerId="LiveId" clId="{117C38FA-A539-42FF-9D64-D5739304C8B7}" dt="2025-12-02T18:18:29.517" v="5036" actId="20577"/>
          <ac:spMkLst>
            <pc:docMk/>
            <pc:sldMk cId="2671717524" sldId="311"/>
            <ac:spMk id="2" creationId="{4E6E1D40-29A3-79DA-47F1-1768B42B3242}"/>
          </ac:spMkLst>
        </pc:spChg>
        <pc:spChg chg="mod">
          <ac:chgData name="Ron Nagy" userId="61c59f192902d5fc" providerId="LiveId" clId="{117C38FA-A539-42FF-9D64-D5739304C8B7}" dt="2025-12-02T18:18:01.648" v="5012" actId="20577"/>
          <ac:spMkLst>
            <pc:docMk/>
            <pc:sldMk cId="2671717524" sldId="311"/>
            <ac:spMk id="3" creationId="{58999D1A-534A-4D27-BDAF-67587B46391A}"/>
          </ac:spMkLst>
        </pc:spChg>
      </pc:sldChg>
      <pc:sldChg chg="addSp delSp modSp new mod modAnim">
        <pc:chgData name="Ron Nagy" userId="61c59f192902d5fc" providerId="LiveId" clId="{117C38FA-A539-42FF-9D64-D5739304C8B7}" dt="2025-11-30T22:58:59.920" v="3767" actId="14100"/>
        <pc:sldMkLst>
          <pc:docMk/>
          <pc:sldMk cId="750885142" sldId="312"/>
        </pc:sldMkLst>
        <pc:spChg chg="mod">
          <ac:chgData name="Ron Nagy" userId="61c59f192902d5fc" providerId="LiveId" clId="{117C38FA-A539-42FF-9D64-D5739304C8B7}" dt="2025-11-30T22:45:41.767" v="3570" actId="20577"/>
          <ac:spMkLst>
            <pc:docMk/>
            <pc:sldMk cId="750885142" sldId="312"/>
            <ac:spMk id="2" creationId="{3AE65D88-A6D2-6DA0-6198-63D2701C27E6}"/>
          </ac:spMkLst>
        </pc:spChg>
        <pc:spChg chg="del">
          <ac:chgData name="Ron Nagy" userId="61c59f192902d5fc" providerId="LiveId" clId="{117C38FA-A539-42FF-9D64-D5739304C8B7}" dt="2025-11-30T22:45:52.438" v="3571"/>
          <ac:spMkLst>
            <pc:docMk/>
            <pc:sldMk cId="750885142" sldId="312"/>
            <ac:spMk id="3" creationId="{E43BBE97-536B-F327-42B9-FC854DA1E207}"/>
          </ac:spMkLst>
        </pc:spChg>
        <pc:picChg chg="add mod">
          <ac:chgData name="Ron Nagy" userId="61c59f192902d5fc" providerId="LiveId" clId="{117C38FA-A539-42FF-9D64-D5739304C8B7}" dt="2025-11-30T22:58:59.920" v="3767" actId="14100"/>
          <ac:picMkLst>
            <pc:docMk/>
            <pc:sldMk cId="750885142" sldId="312"/>
            <ac:picMk id="4" creationId="{36D34107-896E-7209-B705-FADF30E762FC}"/>
          </ac:picMkLst>
        </pc:picChg>
      </pc:sldChg>
      <pc:sldChg chg="addSp delSp modSp new mod modAnim">
        <pc:chgData name="Ron Nagy" userId="61c59f192902d5fc" providerId="LiveId" clId="{117C38FA-A539-42FF-9D64-D5739304C8B7}" dt="2025-11-30T23:02:15.522" v="3785" actId="6549"/>
        <pc:sldMkLst>
          <pc:docMk/>
          <pc:sldMk cId="2058297263" sldId="313"/>
        </pc:sldMkLst>
        <pc:spChg chg="mod">
          <ac:chgData name="Ron Nagy" userId="61c59f192902d5fc" providerId="LiveId" clId="{117C38FA-A539-42FF-9D64-D5739304C8B7}" dt="2025-11-30T23:02:15.522" v="3785" actId="6549"/>
          <ac:spMkLst>
            <pc:docMk/>
            <pc:sldMk cId="2058297263" sldId="313"/>
            <ac:spMk id="2" creationId="{207BA157-7D4A-6243-5E5C-12C51C8D15F8}"/>
          </ac:spMkLst>
        </pc:spChg>
        <pc:spChg chg="del">
          <ac:chgData name="Ron Nagy" userId="61c59f192902d5fc" providerId="LiveId" clId="{117C38FA-A539-42FF-9D64-D5739304C8B7}" dt="2025-11-30T22:46:52.431" v="3572"/>
          <ac:spMkLst>
            <pc:docMk/>
            <pc:sldMk cId="2058297263" sldId="313"/>
            <ac:spMk id="3" creationId="{CCA58798-4575-CDD5-5E7E-3DF17822DD43}"/>
          </ac:spMkLst>
        </pc:spChg>
        <pc:picChg chg="add mod">
          <ac:chgData name="Ron Nagy" userId="61c59f192902d5fc" providerId="LiveId" clId="{117C38FA-A539-42FF-9D64-D5739304C8B7}" dt="2025-11-30T22:58:24.768" v="3764" actId="14100"/>
          <ac:picMkLst>
            <pc:docMk/>
            <pc:sldMk cId="2058297263" sldId="313"/>
            <ac:picMk id="4" creationId="{98A3F607-CF22-EE22-0F93-91F00AFEE217}"/>
          </ac:picMkLst>
        </pc:picChg>
      </pc:sldChg>
      <pc:sldChg chg="modSp new mod">
        <pc:chgData name="Ron Nagy" userId="61c59f192902d5fc" providerId="LiveId" clId="{117C38FA-A539-42FF-9D64-D5739304C8B7}" dt="2025-12-02T18:52:27.845" v="5158" actId="255"/>
        <pc:sldMkLst>
          <pc:docMk/>
          <pc:sldMk cId="3105304558" sldId="314"/>
        </pc:sldMkLst>
        <pc:spChg chg="mod">
          <ac:chgData name="Ron Nagy" userId="61c59f192902d5fc" providerId="LiveId" clId="{117C38FA-A539-42FF-9D64-D5739304C8B7}" dt="2025-12-02T18:48:09.623" v="5157" actId="20577"/>
          <ac:spMkLst>
            <pc:docMk/>
            <pc:sldMk cId="3105304558" sldId="314"/>
            <ac:spMk id="2" creationId="{BAC97AC6-E93D-4526-0E37-0847563378F0}"/>
          </ac:spMkLst>
        </pc:spChg>
        <pc:spChg chg="mod">
          <ac:chgData name="Ron Nagy" userId="61c59f192902d5fc" providerId="LiveId" clId="{117C38FA-A539-42FF-9D64-D5739304C8B7}" dt="2025-12-02T18:52:27.845" v="5158" actId="255"/>
          <ac:spMkLst>
            <pc:docMk/>
            <pc:sldMk cId="3105304558" sldId="314"/>
            <ac:spMk id="3" creationId="{54113ADC-58BB-BE58-0222-E7359313E6DF}"/>
          </ac:spMkLst>
        </pc:spChg>
      </pc:sldChg>
      <pc:sldChg chg="modSp new mod">
        <pc:chgData name="Ron Nagy" userId="61c59f192902d5fc" providerId="LiveId" clId="{117C38FA-A539-42FF-9D64-D5739304C8B7}" dt="2025-12-02T18:52:39.390" v="5159" actId="255"/>
        <pc:sldMkLst>
          <pc:docMk/>
          <pc:sldMk cId="1951770535" sldId="315"/>
        </pc:sldMkLst>
        <pc:spChg chg="mod">
          <ac:chgData name="Ron Nagy" userId="61c59f192902d5fc" providerId="LiveId" clId="{117C38FA-A539-42FF-9D64-D5739304C8B7}" dt="2025-11-30T23:04:14.528" v="3883" actId="20577"/>
          <ac:spMkLst>
            <pc:docMk/>
            <pc:sldMk cId="1951770535" sldId="315"/>
            <ac:spMk id="2" creationId="{643B51EF-2CF8-8E2F-0B55-1886CEE6E5A2}"/>
          </ac:spMkLst>
        </pc:spChg>
        <pc:spChg chg="mod">
          <ac:chgData name="Ron Nagy" userId="61c59f192902d5fc" providerId="LiveId" clId="{117C38FA-A539-42FF-9D64-D5739304C8B7}" dt="2025-12-02T18:52:39.390" v="5159" actId="255"/>
          <ac:spMkLst>
            <pc:docMk/>
            <pc:sldMk cId="1951770535" sldId="315"/>
            <ac:spMk id="3" creationId="{05DF21AA-5C3D-744E-0725-276A48414685}"/>
          </ac:spMkLst>
        </pc:spChg>
      </pc:sldChg>
      <pc:sldChg chg="modSp new mod">
        <pc:chgData name="Ron Nagy" userId="61c59f192902d5fc" providerId="LiveId" clId="{117C38FA-A539-42FF-9D64-D5739304C8B7}" dt="2025-12-02T02:25:41.306" v="4561" actId="20577"/>
        <pc:sldMkLst>
          <pc:docMk/>
          <pc:sldMk cId="3560258463" sldId="316"/>
        </pc:sldMkLst>
        <pc:spChg chg="mod">
          <ac:chgData name="Ron Nagy" userId="61c59f192902d5fc" providerId="LiveId" clId="{117C38FA-A539-42FF-9D64-D5739304C8B7}" dt="2025-12-02T02:25:41.306" v="4561" actId="20577"/>
          <ac:spMkLst>
            <pc:docMk/>
            <pc:sldMk cId="3560258463" sldId="316"/>
            <ac:spMk id="2" creationId="{D46906DE-5FCD-3969-6CDD-739C0932962E}"/>
          </ac:spMkLst>
        </pc:spChg>
        <pc:spChg chg="mod">
          <ac:chgData name="Ron Nagy" userId="61c59f192902d5fc" providerId="LiveId" clId="{117C38FA-A539-42FF-9D64-D5739304C8B7}" dt="2025-12-01T18:10:52.721" v="3966" actId="20577"/>
          <ac:spMkLst>
            <pc:docMk/>
            <pc:sldMk cId="3560258463" sldId="316"/>
            <ac:spMk id="3" creationId="{60001342-2E69-E991-BBE9-320CC4E02324}"/>
          </ac:spMkLst>
        </pc:spChg>
      </pc:sldChg>
      <pc:sldChg chg="modSp new mod">
        <pc:chgData name="Ron Nagy" userId="61c59f192902d5fc" providerId="LiveId" clId="{117C38FA-A539-42FF-9D64-D5739304C8B7}" dt="2025-12-02T02:33:10.384" v="4770" actId="20577"/>
        <pc:sldMkLst>
          <pc:docMk/>
          <pc:sldMk cId="2676204814" sldId="317"/>
        </pc:sldMkLst>
        <pc:spChg chg="mod">
          <ac:chgData name="Ron Nagy" userId="61c59f192902d5fc" providerId="LiveId" clId="{117C38FA-A539-42FF-9D64-D5739304C8B7}" dt="2025-12-02T01:05:52.174" v="4232" actId="20577"/>
          <ac:spMkLst>
            <pc:docMk/>
            <pc:sldMk cId="2676204814" sldId="317"/>
            <ac:spMk id="2" creationId="{991C1185-7E8D-FED3-B900-EB99CB4B30B8}"/>
          </ac:spMkLst>
        </pc:spChg>
        <pc:spChg chg="mod">
          <ac:chgData name="Ron Nagy" userId="61c59f192902d5fc" providerId="LiveId" clId="{117C38FA-A539-42FF-9D64-D5739304C8B7}" dt="2025-12-02T02:33:10.384" v="4770" actId="20577"/>
          <ac:spMkLst>
            <pc:docMk/>
            <pc:sldMk cId="2676204814" sldId="317"/>
            <ac:spMk id="3" creationId="{F251384A-9227-2FD5-D96D-80A88E3E4767}"/>
          </ac:spMkLst>
        </pc:spChg>
      </pc:sldChg>
      <pc:sldChg chg="modSp new mod">
        <pc:chgData name="Ron Nagy" userId="61c59f192902d5fc" providerId="LiveId" clId="{117C38FA-A539-42FF-9D64-D5739304C8B7}" dt="2025-12-02T01:09:33.214" v="4545" actId="20577"/>
        <pc:sldMkLst>
          <pc:docMk/>
          <pc:sldMk cId="2901234172" sldId="318"/>
        </pc:sldMkLst>
        <pc:spChg chg="mod">
          <ac:chgData name="Ron Nagy" userId="61c59f192902d5fc" providerId="LiveId" clId="{117C38FA-A539-42FF-9D64-D5739304C8B7}" dt="2025-12-02T01:08:12.583" v="4372" actId="20577"/>
          <ac:spMkLst>
            <pc:docMk/>
            <pc:sldMk cId="2901234172" sldId="318"/>
            <ac:spMk id="2" creationId="{4F88E0CC-E18D-9280-98F4-FE893C23673A}"/>
          </ac:spMkLst>
        </pc:spChg>
        <pc:spChg chg="mod">
          <ac:chgData name="Ron Nagy" userId="61c59f192902d5fc" providerId="LiveId" clId="{117C38FA-A539-42FF-9D64-D5739304C8B7}" dt="2025-12-02T01:09:33.214" v="4545" actId="20577"/>
          <ac:spMkLst>
            <pc:docMk/>
            <pc:sldMk cId="2901234172" sldId="318"/>
            <ac:spMk id="3" creationId="{A4BFCF0F-C38B-A833-F6A1-204794726194}"/>
          </ac:spMkLst>
        </pc:spChg>
      </pc:sldChg>
      <pc:sldChg chg="addSp delSp modSp new mod">
        <pc:chgData name="Ron Nagy" userId="61c59f192902d5fc" providerId="LiveId" clId="{117C38FA-A539-42FF-9D64-D5739304C8B7}" dt="2025-12-02T15:33:48.685" v="4998" actId="20577"/>
        <pc:sldMkLst>
          <pc:docMk/>
          <pc:sldMk cId="3676205316" sldId="319"/>
        </pc:sldMkLst>
        <pc:spChg chg="mod">
          <ac:chgData name="Ron Nagy" userId="61c59f192902d5fc" providerId="LiveId" clId="{117C38FA-A539-42FF-9D64-D5739304C8B7}" dt="2025-12-02T15:33:48.685" v="4998" actId="20577"/>
          <ac:spMkLst>
            <pc:docMk/>
            <pc:sldMk cId="3676205316" sldId="319"/>
            <ac:spMk id="2" creationId="{14F5DBEB-1334-0E99-FA48-DACD8B5A68F6}"/>
          </ac:spMkLst>
        </pc:spChg>
        <pc:spChg chg="add del">
          <ac:chgData name="Ron Nagy" userId="61c59f192902d5fc" providerId="LiveId" clId="{117C38FA-A539-42FF-9D64-D5739304C8B7}" dt="2025-12-02T15:33:34.841" v="4982"/>
          <ac:spMkLst>
            <pc:docMk/>
            <pc:sldMk cId="3676205316" sldId="319"/>
            <ac:spMk id="3" creationId="{42D1261A-58B0-A943-3875-5B82FF7D2F96}"/>
          </ac:spMkLst>
        </pc:spChg>
        <pc:spChg chg="add del mod">
          <ac:chgData name="Ron Nagy" userId="61c59f192902d5fc" providerId="LiveId" clId="{117C38FA-A539-42FF-9D64-D5739304C8B7}" dt="2025-12-02T15:32:53.635" v="4976"/>
          <ac:spMkLst>
            <pc:docMk/>
            <pc:sldMk cId="3676205316" sldId="319"/>
            <ac:spMk id="6" creationId="{3AE8F861-6D9B-EFDE-84EC-2EF05F1520C1}"/>
          </ac:spMkLst>
        </pc:spChg>
        <pc:spChg chg="add del mod">
          <ac:chgData name="Ron Nagy" userId="61c59f192902d5fc" providerId="LiveId" clId="{117C38FA-A539-42FF-9D64-D5739304C8B7}" dt="2025-12-02T15:33:12.975" v="4981"/>
          <ac:spMkLst>
            <pc:docMk/>
            <pc:sldMk cId="3676205316" sldId="319"/>
            <ac:spMk id="12" creationId="{028820E9-0F92-041F-E151-F4415AE34992}"/>
          </ac:spMkLst>
        </pc:spChg>
        <pc:graphicFrameChg chg="add del mod modGraphic">
          <ac:chgData name="Ron Nagy" userId="61c59f192902d5fc" providerId="LiveId" clId="{117C38FA-A539-42FF-9D64-D5739304C8B7}" dt="2025-12-02T15:32:53.635" v="4976"/>
          <ac:graphicFrameMkLst>
            <pc:docMk/>
            <pc:sldMk cId="3676205316" sldId="319"/>
            <ac:graphicFrameMk id="4" creationId="{5CD25998-CD1E-9E2F-74F9-FAAA2DE0CF02}"/>
          </ac:graphicFrameMkLst>
        </pc:graphicFrameChg>
        <pc:graphicFrameChg chg="add del mod">
          <ac:chgData name="Ron Nagy" userId="61c59f192902d5fc" providerId="LiveId" clId="{117C38FA-A539-42FF-9D64-D5739304C8B7}" dt="2025-12-02T15:32:53.635" v="4976"/>
          <ac:graphicFrameMkLst>
            <pc:docMk/>
            <pc:sldMk cId="3676205316" sldId="319"/>
            <ac:graphicFrameMk id="5" creationId="{86AC6CFB-819D-5CCE-5B04-331BC6E0A851}"/>
          </ac:graphicFrameMkLst>
        </pc:graphicFrameChg>
        <pc:graphicFrameChg chg="add del mod">
          <ac:chgData name="Ron Nagy" userId="61c59f192902d5fc" providerId="LiveId" clId="{117C38FA-A539-42FF-9D64-D5739304C8B7}" dt="2025-12-02T15:32:53.635" v="4976"/>
          <ac:graphicFrameMkLst>
            <pc:docMk/>
            <pc:sldMk cId="3676205316" sldId="319"/>
            <ac:graphicFrameMk id="7" creationId="{6E3425FF-0CBB-54D3-20AD-4CA63295F0E6}"/>
          </ac:graphicFrameMkLst>
        </pc:graphicFrameChg>
        <pc:graphicFrameChg chg="add del mod">
          <ac:chgData name="Ron Nagy" userId="61c59f192902d5fc" providerId="LiveId" clId="{117C38FA-A539-42FF-9D64-D5739304C8B7}" dt="2025-12-02T15:32:53.635" v="4976"/>
          <ac:graphicFrameMkLst>
            <pc:docMk/>
            <pc:sldMk cId="3676205316" sldId="319"/>
            <ac:graphicFrameMk id="8" creationId="{DCA52A67-1388-BB1B-FB16-ED7209105670}"/>
          </ac:graphicFrameMkLst>
        </pc:graphicFrameChg>
        <pc:graphicFrameChg chg="add del mod">
          <ac:chgData name="Ron Nagy" userId="61c59f192902d5fc" providerId="LiveId" clId="{117C38FA-A539-42FF-9D64-D5739304C8B7}" dt="2025-12-02T15:32:53.635" v="4976"/>
          <ac:graphicFrameMkLst>
            <pc:docMk/>
            <pc:sldMk cId="3676205316" sldId="319"/>
            <ac:graphicFrameMk id="9" creationId="{091C80EB-095A-0D4A-4243-6DB6AF19F16F}"/>
          </ac:graphicFrameMkLst>
        </pc:graphicFrameChg>
        <pc:graphicFrameChg chg="add del mod">
          <ac:chgData name="Ron Nagy" userId="61c59f192902d5fc" providerId="LiveId" clId="{117C38FA-A539-42FF-9D64-D5739304C8B7}" dt="2025-12-02T15:33:12.975" v="4981"/>
          <ac:graphicFrameMkLst>
            <pc:docMk/>
            <pc:sldMk cId="3676205316" sldId="319"/>
            <ac:graphicFrameMk id="10" creationId="{9A470A92-1FB8-0010-E6B1-4C83D8A75A02}"/>
          </ac:graphicFrameMkLst>
        </pc:graphicFrameChg>
        <pc:graphicFrameChg chg="add del mod">
          <ac:chgData name="Ron Nagy" userId="61c59f192902d5fc" providerId="LiveId" clId="{117C38FA-A539-42FF-9D64-D5739304C8B7}" dt="2025-12-02T15:33:12.975" v="4981"/>
          <ac:graphicFrameMkLst>
            <pc:docMk/>
            <pc:sldMk cId="3676205316" sldId="319"/>
            <ac:graphicFrameMk id="11" creationId="{443BD952-CBCE-8524-6307-6B32BBD32468}"/>
          </ac:graphicFrameMkLst>
        </pc:graphicFrameChg>
        <pc:graphicFrameChg chg="add del mod">
          <ac:chgData name="Ron Nagy" userId="61c59f192902d5fc" providerId="LiveId" clId="{117C38FA-A539-42FF-9D64-D5739304C8B7}" dt="2025-12-02T15:33:12.975" v="4981"/>
          <ac:graphicFrameMkLst>
            <pc:docMk/>
            <pc:sldMk cId="3676205316" sldId="319"/>
            <ac:graphicFrameMk id="13" creationId="{DEB88803-241C-3B4F-F250-2304D2FBC553}"/>
          </ac:graphicFrameMkLst>
        </pc:graphicFrameChg>
        <pc:graphicFrameChg chg="add del mod">
          <ac:chgData name="Ron Nagy" userId="61c59f192902d5fc" providerId="LiveId" clId="{117C38FA-A539-42FF-9D64-D5739304C8B7}" dt="2025-12-02T15:33:12.975" v="4981"/>
          <ac:graphicFrameMkLst>
            <pc:docMk/>
            <pc:sldMk cId="3676205316" sldId="319"/>
            <ac:graphicFrameMk id="14" creationId="{E30A2E69-3847-E44B-631C-E19065BEF557}"/>
          </ac:graphicFrameMkLst>
        </pc:graphicFrameChg>
        <pc:graphicFrameChg chg="add del mod">
          <ac:chgData name="Ron Nagy" userId="61c59f192902d5fc" providerId="LiveId" clId="{117C38FA-A539-42FF-9D64-D5739304C8B7}" dt="2025-12-02T15:33:12.975" v="4981"/>
          <ac:graphicFrameMkLst>
            <pc:docMk/>
            <pc:sldMk cId="3676205316" sldId="319"/>
            <ac:graphicFrameMk id="15" creationId="{FA47B379-5C26-A9E3-350C-A37DA240395D}"/>
          </ac:graphicFrameMkLst>
        </pc:graphicFrameChg>
        <pc:graphicFrameChg chg="add mod">
          <ac:chgData name="Ron Nagy" userId="61c59f192902d5fc" providerId="LiveId" clId="{117C38FA-A539-42FF-9D64-D5739304C8B7}" dt="2025-12-02T15:33:34.841" v="4982"/>
          <ac:graphicFrameMkLst>
            <pc:docMk/>
            <pc:sldMk cId="3676205316" sldId="319"/>
            <ac:graphicFrameMk id="16" creationId="{2664301B-13FC-305F-4133-D1D3D8C723B9}"/>
          </ac:graphicFrameMkLst>
        </pc:graphicFrameChg>
        <pc:graphicFrameChg chg="add del mod">
          <ac:chgData name="Ron Nagy" userId="61c59f192902d5fc" providerId="LiveId" clId="{117C38FA-A539-42FF-9D64-D5739304C8B7}" dt="2025-12-02T15:33:38.558" v="4986" actId="478"/>
          <ac:graphicFrameMkLst>
            <pc:docMk/>
            <pc:sldMk cId="3676205316" sldId="319"/>
            <ac:graphicFrameMk id="17" creationId="{B8F128CF-B540-EB11-5BAF-79F1C90F0C34}"/>
          </ac:graphicFrameMkLst>
        </pc:graphicFrameChg>
        <pc:graphicFrameChg chg="add del mod">
          <ac:chgData name="Ron Nagy" userId="61c59f192902d5fc" providerId="LiveId" clId="{117C38FA-A539-42FF-9D64-D5739304C8B7}" dt="2025-12-02T15:33:38.558" v="4986" actId="478"/>
          <ac:graphicFrameMkLst>
            <pc:docMk/>
            <pc:sldMk cId="3676205316" sldId="319"/>
            <ac:graphicFrameMk id="18" creationId="{08EB0324-9A92-FE72-4463-ACABCE0023F3}"/>
          </ac:graphicFrameMkLst>
        </pc:graphicFrameChg>
        <pc:graphicFrameChg chg="add del mod">
          <ac:chgData name="Ron Nagy" userId="61c59f192902d5fc" providerId="LiveId" clId="{117C38FA-A539-42FF-9D64-D5739304C8B7}" dt="2025-12-02T15:33:38.558" v="4986" actId="478"/>
          <ac:graphicFrameMkLst>
            <pc:docMk/>
            <pc:sldMk cId="3676205316" sldId="319"/>
            <ac:graphicFrameMk id="19" creationId="{8F393B80-F751-344A-7200-4431D420CB4C}"/>
          </ac:graphicFrameMkLst>
        </pc:graphicFrameChg>
        <pc:graphicFrameChg chg="add del mod">
          <ac:chgData name="Ron Nagy" userId="61c59f192902d5fc" providerId="LiveId" clId="{117C38FA-A539-42FF-9D64-D5739304C8B7}" dt="2025-12-02T15:33:38.558" v="4986" actId="478"/>
          <ac:graphicFrameMkLst>
            <pc:docMk/>
            <pc:sldMk cId="3676205316" sldId="319"/>
            <ac:graphicFrameMk id="20" creationId="{4DC26391-2361-E425-9CED-13B571D4565F}"/>
          </ac:graphicFrameMkLst>
        </pc:graphicFrameChg>
        <pc:picChg chg="add del mod">
          <ac:chgData name="Ron Nagy" userId="61c59f192902d5fc" providerId="LiveId" clId="{117C38FA-A539-42FF-9D64-D5739304C8B7}" dt="2025-12-02T15:32:53.635" v="4976"/>
          <ac:picMkLst>
            <pc:docMk/>
            <pc:sldMk cId="3676205316" sldId="319"/>
            <ac:picMk id="1025" creationId="{D0DE3CDC-3D16-65DB-15D6-498E44E920D1}"/>
          </ac:picMkLst>
        </pc:picChg>
        <pc:picChg chg="add del mod">
          <ac:chgData name="Ron Nagy" userId="61c59f192902d5fc" providerId="LiveId" clId="{117C38FA-A539-42FF-9D64-D5739304C8B7}" dt="2025-12-02T15:33:12.975" v="4981"/>
          <ac:picMkLst>
            <pc:docMk/>
            <pc:sldMk cId="3676205316" sldId="319"/>
            <ac:picMk id="1030" creationId="{5861DEEA-CFAC-CF2B-D011-0F1B3DFAF900}"/>
          </ac:picMkLst>
        </pc:picChg>
      </pc:sldChg>
      <pc:sldChg chg="modSp new mod">
        <pc:chgData name="Ron Nagy" userId="61c59f192902d5fc" providerId="LiveId" clId="{117C38FA-A539-42FF-9D64-D5739304C8B7}" dt="2025-12-02T18:31:42.214" v="5106" actId="20577"/>
        <pc:sldMkLst>
          <pc:docMk/>
          <pc:sldMk cId="29870576" sldId="320"/>
        </pc:sldMkLst>
        <pc:spChg chg="mod">
          <ac:chgData name="Ron Nagy" userId="61c59f192902d5fc" providerId="LiveId" clId="{117C38FA-A539-42FF-9D64-D5739304C8B7}" dt="2025-12-02T18:31:42.214" v="5106" actId="20577"/>
          <ac:spMkLst>
            <pc:docMk/>
            <pc:sldMk cId="29870576" sldId="320"/>
            <ac:spMk id="2" creationId="{F91C1A57-5F28-9D60-E582-999802568C86}"/>
          </ac:spMkLst>
        </pc:spChg>
        <pc:spChg chg="mod">
          <ac:chgData name="Ron Nagy" userId="61c59f192902d5fc" providerId="LiveId" clId="{117C38FA-A539-42FF-9D64-D5739304C8B7}" dt="2025-12-02T18:31:31.832" v="5099" actId="20577"/>
          <ac:spMkLst>
            <pc:docMk/>
            <pc:sldMk cId="29870576" sldId="320"/>
            <ac:spMk id="3" creationId="{7488A099-7209-1C9C-162D-1CDC3671FC9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239B5B-7A44-4698-BFF5-693A7794CBB9}" type="datetimeFigureOut">
              <a:rPr lang="en-US" smtClean="0"/>
              <a:t>12/2/2025</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3E5C559A-1ED4-47EF-A2E1-4B0697FB8464}"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006328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239B5B-7A44-4698-BFF5-693A7794CBB9}"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5C559A-1ED4-47EF-A2E1-4B0697FB8464}"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921443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239B5B-7A44-4698-BFF5-693A7794CBB9}"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5C559A-1ED4-47EF-A2E1-4B0697FB8464}"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59069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239B5B-7A44-4698-BFF5-693A7794CBB9}"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5C559A-1ED4-47EF-A2E1-4B0697FB8464}"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1077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239B5B-7A44-4698-BFF5-693A7794CBB9}" type="datetimeFigureOut">
              <a:rPr lang="en-US" smtClean="0"/>
              <a:t>12/2/2025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E5C559A-1ED4-47EF-A2E1-4B0697FB8464}"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01179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239B5B-7A44-4698-BFF5-693A7794CBB9}" type="datetimeFigureOut">
              <a:rPr lang="en-US" smtClean="0"/>
              <a:t>12/2/2025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E5C559A-1ED4-47EF-A2E1-4B0697FB8464}"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8027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239B5B-7A44-4698-BFF5-693A7794CBB9}" type="datetimeFigureOut">
              <a:rPr lang="en-US" smtClean="0"/>
              <a:t>12/2/2025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E5C559A-1ED4-47EF-A2E1-4B0697FB8464}" type="slidenum">
              <a:rPr lang="en-US" smtClean="0"/>
              <a:t>‹#›</a:t>
            </a:fld>
            <a:endParaRPr lang="en-US"/>
          </a:p>
        </p:txBody>
      </p:sp>
    </p:spTree>
    <p:extLst>
      <p:ext uri="{BB962C8B-B14F-4D97-AF65-F5344CB8AC3E}">
        <p14:creationId xmlns:p14="http://schemas.microsoft.com/office/powerpoint/2010/main" val="3933856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239B5B-7A44-4698-BFF5-693A7794CBB9}"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5C559A-1ED4-47EF-A2E1-4B0697FB8464}"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19212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1B239B5B-7A44-4698-BFF5-693A7794CBB9}" type="datetimeFigureOut">
              <a:rPr lang="en-US" smtClean="0"/>
              <a:t>12/2/2025</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3E5C559A-1ED4-47EF-A2E1-4B0697FB8464}"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331553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239B5B-7A44-4698-BFF5-693A7794CBB9}"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5C559A-1ED4-47EF-A2E1-4B0697FB8464}"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09397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239B5B-7A44-4698-BFF5-693A7794CBB9}"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5C559A-1ED4-47EF-A2E1-4B0697FB8464}"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33141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1B239B5B-7A44-4698-BFF5-693A7794CBB9}" type="datetimeFigureOut">
              <a:rPr lang="en-US" smtClean="0"/>
              <a:t>12/2/2025</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3E5C559A-1ED4-47EF-A2E1-4B0697FB8464}"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44862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my.mhsaa.com/My-MHSAA/Official-Services/Schedule" TargetMode="External"/><Relationship Id="rId7" Type="http://schemas.openxmlformats.org/officeDocument/2006/relationships/hyperlink" Target="https://my.mhsaa.com/My-MHSAA/Official-Services/My-Ratings" TargetMode="External"/><Relationship Id="rId2" Type="http://schemas.openxmlformats.org/officeDocument/2006/relationships/hyperlink" Target="https://my.mhsaa.com/My-MHSAA/Rules-Meeting" TargetMode="External"/><Relationship Id="rId1" Type="http://schemas.openxmlformats.org/officeDocument/2006/relationships/slideLayout" Target="../slideLayouts/slideLayout2.xml"/><Relationship Id="rId6" Type="http://schemas.openxmlformats.org/officeDocument/2006/relationships/hyperlink" Target="https://my.mhsaa.com/My-MHSAA/Official-Services/Exams" TargetMode="External"/><Relationship Id="rId5" Type="http://schemas.openxmlformats.org/officeDocument/2006/relationships/hyperlink" Target="https://my.mhsaa.com/My-MHSAA/Official-Services/Member-in-Good-Standing" TargetMode="External"/><Relationship Id="rId4" Type="http://schemas.openxmlformats.org/officeDocument/2006/relationships/hyperlink" Target="https://my.mhsaa.com/My-MHSAA/Official-Services/Availability-and-Conflicts"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ov"/><Relationship Id="rId1" Type="http://schemas.microsoft.com/office/2007/relationships/media" Target="../media/media1.mov"/><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OV"/><Relationship Id="rId1" Type="http://schemas.microsoft.com/office/2007/relationships/media" Target="../media/media3.MOV"/><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s://youtu.be/KIC7NA52uaw"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OV"/><Relationship Id="rId1" Type="http://schemas.microsoft.com/office/2007/relationships/media" Target="../media/media4.MOV"/><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OV"/><Relationship Id="rId1" Type="http://schemas.microsoft.com/office/2007/relationships/media" Target="../media/media5.MOV"/><Relationship Id="rId4" Type="http://schemas.openxmlformats.org/officeDocument/2006/relationships/image" Target="../media/image10.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6.mov"/><Relationship Id="rId1" Type="http://schemas.microsoft.com/office/2007/relationships/media" Target="../media/media6.mov"/><Relationship Id="rId4" Type="http://schemas.openxmlformats.org/officeDocument/2006/relationships/image" Target="../media/image11.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7.mov"/><Relationship Id="rId1" Type="http://schemas.microsoft.com/office/2007/relationships/media" Target="../media/media7.mov"/><Relationship Id="rId4" Type="http://schemas.openxmlformats.org/officeDocument/2006/relationships/image" Target="../media/image12.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s://www.google.com/search?q=two-hand+touch+start%22&amp;sca_esv=c302aaa6c87d965b&amp;sxsrf=AE3TifOdMuqsfMd-RfULwKf-CBPsRJ3PWQ%3A1764624848085&amp;source=hp&amp;ei=0Akuabf1AtnFp84Ph9GVQQ&amp;iflsig=AOw8s4IAAAAAaS4X4DqSW51eMdJ3GHIsKBOn69yQLXcj&amp;ved=2ahUKEwiTxY7yq52RAxXKg4kEHZiOFVAQgK4QegQIARAF&amp;uact=5&amp;oq=rule+on+handling+visually+impaired+hs+wrestler&amp;gs_lp=Egdnd3Mtd2l6Ii5ydWxlIG9uIGhhbmRsaW5nIHZpc3VhbGx5IGltcGFpcmVkIGhzIHdyZXN0bGVyMgUQIRigATIFECEYoAEyBRAhGKABMgUQIRigAUjLdFAAWO5ycAB4AJABAJgB3AGgAZItqgEHMTYuMjkuMbgBA8gBAPgBAZgCLqACiy7CAgcQIxjwBRgnwgIEECMYJ8ICChAjGIAEGCcYigXCAgsQLhiABBiRAhiKBcICCxAAGIAEGJECGIoFwgIIEAAYgAQYsQPCAgsQLhiABBixAxiDAcICERAuGIAEGLEDGNEDGIMBGMcBwgIREC4YgAQYkQIYxwEYigUYrwHCAggQLhiABBixA8ICCxAAGIAEGLEDGIMBwgIFEAAYgATCAgsQLhiABBjHARivAcICBRAuGIAEwgIHEAAYgAQYCsICCxAAGIAEGIYDGIoFwgIGEAAYFhgewgIIEAAYFhgKGB7CAggQABiiBBiJBcICCBAAGIAEGKIEwgIFEAAY7wXCAgUQIRifBcICBxAhGKABGArCAgUQIRirApgDAJIHBzE0LjMxLjGgB5u9ArIHBzE0LjMxLjG4B4suwgcHMTkuMjUuMsgHPg&amp;sclient=gws-wiz&amp;mstk=AUtExfA_pwcbQsVtNvqnaazhiXdR44p91BYtlp5OuxaQMv_myCGbaDagiW9Gr44hH8fLhCT7d6NQcaPdw6A7xSSjLQsOS-OsNkwGi6jtksf5vKQyKf5v5l1aUaD0-EDz7f4tYmT_S1BsMF50d6Dp7Mj-10yFFRQGL2oqt6REnzA6Pwmw4r4&amp;csui=3" TargetMode="External"/><Relationship Id="rId2" Type="http://schemas.openxmlformats.org/officeDocument/2006/relationships/hyperlink" Target="https://www.google.com/search?q=%22&amp;sca_esv=c302aaa6c87d965b&amp;sxsrf=AE3TifOdMuqsfMd-RfULwKf-CBPsRJ3PWQ%3A1764624848085&amp;source=hp&amp;ei=0Akuabf1AtnFp84Ph9GVQQ&amp;iflsig=AOw8s4IAAAAAaS4X4DqSW51eMdJ3GHIsKBOn69yQLXcj&amp;ved=2ahUKEwiTxY7yq52RAxXKg4kEHZiOFVAQgK4QegQIARAD&amp;uact=5&amp;oq=rule+on+handling+visually+impaired+hs+wrestler&amp;gs_lp=Egdnd3Mtd2l6Ii5ydWxlIG9uIGhhbmRsaW5nIHZpc3VhbGx5IGltcGFpcmVkIGhzIHdyZXN0bGVyMgUQIRigATIFECEYoAEyBRAhGKABMgUQIRigAUjLdFAAWO5ycAB4AJABAJgB3AGgAZItqgEHMTYuMjkuMbgBA8gBAPgBAZgCLqACiy7CAgcQIxjwBRgnwgIEECMYJ8ICChAjGIAEGCcYigXCAgsQLhiABBiRAhiKBcICCxAAGIAEGJECGIoFwgIIEAAYgAQYsQPCAgsQLhiABBixAxiDAcICERAuGIAEGLEDGNEDGIMBGMcBwgIREC4YgAQYkQIYxwEYigUYrwHCAggQLhiABBixA8ICCxAAGIAEGLEDGIMBwgIFEAAYgATCAgsQLhiABBjHARivAcICBRAuGIAEwgIHEAAYgAQYCsICCxAAGIAEGIYDGIoFwgIGEAAYFhgewgIIEAAYFhgKGB7CAggQABiiBBiJBcICCBAAGIAEGKIEwgIFEAAY7wXCAgUQIRifBcICBxAhGKABGArCAgUQIRirApgDAJIHBzE0LjMxLjGgB5u9ArIHBzE0LjMxLjG4B4suwgcHMTkuMjUuMsgHPg&amp;sclient=gws-wiz&amp;mstk=AUtExfA_pwcbQsVtNvqnaazhiXdR44p91BYtlp5OuxaQMv_myCGbaDagiW9Gr44hH8fLhCT7d6NQcaPdw6A7xSSjLQsOS-OsNkwGi6jtksf5vKQyKf5v5l1aUaD0-EDz7f4tYmT_S1BsMF50d6Dp7Mj-10yFFRQGL2oqt6REnzA6Pwmw4r4&amp;csui=3"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8.mp4"/><Relationship Id="rId1" Type="http://schemas.microsoft.com/office/2007/relationships/media" Target="../media/media8.mp4"/><Relationship Id="rId4" Type="http://schemas.openxmlformats.org/officeDocument/2006/relationships/image" Target="../media/image13.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E987F-00F5-C41B-338C-7FE72CA8B53E}"/>
              </a:ext>
            </a:extLst>
          </p:cNvPr>
          <p:cNvSpPr>
            <a:spLocks noGrp="1"/>
          </p:cNvSpPr>
          <p:nvPr>
            <p:ph type="ctrTitle"/>
          </p:nvPr>
        </p:nvSpPr>
        <p:spPr/>
        <p:txBody>
          <a:bodyPr/>
          <a:lstStyle/>
          <a:p>
            <a:r>
              <a:rPr lang="en-US" dirty="0"/>
              <a:t>2</a:t>
            </a:r>
            <a:r>
              <a:rPr lang="en-US" baseline="30000" dirty="0"/>
              <a:t>nd</a:t>
            </a:r>
            <a:r>
              <a:rPr lang="en-US" dirty="0"/>
              <a:t> Association Meeting</a:t>
            </a:r>
          </a:p>
        </p:txBody>
      </p:sp>
      <p:sp>
        <p:nvSpPr>
          <p:cNvPr id="3" name="Subtitle 2">
            <a:extLst>
              <a:ext uri="{FF2B5EF4-FFF2-40B4-BE49-F238E27FC236}">
                <a16:creationId xmlns:a16="http://schemas.microsoft.com/office/drawing/2014/main" id="{A9C17F41-EB22-9DDE-8CFF-F24B107B3AA6}"/>
              </a:ext>
            </a:extLst>
          </p:cNvPr>
          <p:cNvSpPr>
            <a:spLocks noGrp="1"/>
          </p:cNvSpPr>
          <p:nvPr>
            <p:ph type="subTitle" idx="1"/>
          </p:nvPr>
        </p:nvSpPr>
        <p:spPr/>
        <p:txBody>
          <a:bodyPr/>
          <a:lstStyle/>
          <a:p>
            <a:r>
              <a:rPr lang="en-US" dirty="0"/>
              <a:t>All-American Athletic Association</a:t>
            </a:r>
          </a:p>
          <a:p>
            <a:r>
              <a:rPr lang="en-US" dirty="0"/>
              <a:t>December 2</a:t>
            </a:r>
            <a:r>
              <a:rPr lang="en-US" baseline="30000" dirty="0"/>
              <a:t>nd</a:t>
            </a:r>
            <a:r>
              <a:rPr lang="en-US" dirty="0"/>
              <a:t>, 2025</a:t>
            </a:r>
          </a:p>
        </p:txBody>
      </p:sp>
    </p:spTree>
    <p:extLst>
      <p:ext uri="{BB962C8B-B14F-4D97-AF65-F5344CB8AC3E}">
        <p14:creationId xmlns:p14="http://schemas.microsoft.com/office/powerpoint/2010/main" val="16574700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48D65D-09A1-5BFB-46D4-BF433A8060EE}"/>
              </a:ext>
            </a:extLst>
          </p:cNvPr>
          <p:cNvSpPr>
            <a:spLocks noGrp="1"/>
          </p:cNvSpPr>
          <p:nvPr>
            <p:ph type="title"/>
          </p:nvPr>
        </p:nvSpPr>
        <p:spPr>
          <a:xfrm>
            <a:off x="1125415" y="804519"/>
            <a:ext cx="9929439" cy="1049235"/>
          </a:xfrm>
        </p:spPr>
        <p:txBody>
          <a:bodyPr/>
          <a:lstStyle/>
          <a:p>
            <a:r>
              <a:rPr lang="en-US" dirty="0"/>
              <a:t>Schedules and Availability on the MHSAA site</a:t>
            </a:r>
          </a:p>
        </p:txBody>
      </p:sp>
      <p:sp>
        <p:nvSpPr>
          <p:cNvPr id="3" name="Content Placeholder 2">
            <a:extLst>
              <a:ext uri="{FF2B5EF4-FFF2-40B4-BE49-F238E27FC236}">
                <a16:creationId xmlns:a16="http://schemas.microsoft.com/office/drawing/2014/main" id="{5933F3E0-B29F-7AA9-2FDA-4ACB5F03B83F}"/>
              </a:ext>
            </a:extLst>
          </p:cNvPr>
          <p:cNvSpPr>
            <a:spLocks noGrp="1"/>
          </p:cNvSpPr>
          <p:nvPr>
            <p:ph idx="1"/>
          </p:nvPr>
        </p:nvSpPr>
        <p:spPr/>
        <p:txBody>
          <a:bodyPr>
            <a:normAutofit/>
          </a:bodyPr>
          <a:lstStyle/>
          <a:p>
            <a:r>
              <a:rPr lang="en-US" sz="2400" dirty="0"/>
              <a:t>Needs to be done, or you will not be eligible for post-season</a:t>
            </a:r>
          </a:p>
          <a:p>
            <a:r>
              <a:rPr lang="en-US" sz="2400" dirty="0"/>
              <a:t>If you don’t do your availability, you will be ineligible.</a:t>
            </a:r>
          </a:p>
          <a:p>
            <a:endParaRPr lang="en-US" sz="2400" dirty="0"/>
          </a:p>
        </p:txBody>
      </p:sp>
    </p:spTree>
    <p:extLst>
      <p:ext uri="{BB962C8B-B14F-4D97-AF65-F5344CB8AC3E}">
        <p14:creationId xmlns:p14="http://schemas.microsoft.com/office/powerpoint/2010/main" val="31869418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906DE-5FCD-3969-6CDD-739C0932962E}"/>
              </a:ext>
            </a:extLst>
          </p:cNvPr>
          <p:cNvSpPr>
            <a:spLocks noGrp="1"/>
          </p:cNvSpPr>
          <p:nvPr>
            <p:ph type="title"/>
          </p:nvPr>
        </p:nvSpPr>
        <p:spPr/>
        <p:txBody>
          <a:bodyPr/>
          <a:lstStyle/>
          <a:p>
            <a:r>
              <a:rPr lang="en-US" dirty="0"/>
              <a:t>Flip Disks – Jerry Angelo	</a:t>
            </a:r>
          </a:p>
        </p:txBody>
      </p:sp>
      <p:sp>
        <p:nvSpPr>
          <p:cNvPr id="3" name="Content Placeholder 2">
            <a:extLst>
              <a:ext uri="{FF2B5EF4-FFF2-40B4-BE49-F238E27FC236}">
                <a16:creationId xmlns:a16="http://schemas.microsoft.com/office/drawing/2014/main" id="{60001342-2E69-E991-BBE9-320CC4E02324}"/>
              </a:ext>
            </a:extLst>
          </p:cNvPr>
          <p:cNvSpPr>
            <a:spLocks noGrp="1"/>
          </p:cNvSpPr>
          <p:nvPr>
            <p:ph idx="1"/>
          </p:nvPr>
        </p:nvSpPr>
        <p:spPr/>
        <p:txBody>
          <a:bodyPr/>
          <a:lstStyle/>
          <a:p>
            <a:pPr marL="0" indent="0">
              <a:buNone/>
            </a:pPr>
            <a:r>
              <a:rPr lang="en-US" dirty="0"/>
              <a:t>If any of you is in need of them, Jerry is here and has some with him.</a:t>
            </a:r>
          </a:p>
        </p:txBody>
      </p:sp>
    </p:spTree>
    <p:extLst>
      <p:ext uri="{BB962C8B-B14F-4D97-AF65-F5344CB8AC3E}">
        <p14:creationId xmlns:p14="http://schemas.microsoft.com/office/powerpoint/2010/main" val="35602584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829A2-DCC7-323B-AFB3-41239E979385}"/>
              </a:ext>
            </a:extLst>
          </p:cNvPr>
          <p:cNvSpPr>
            <a:spLocks noGrp="1"/>
          </p:cNvSpPr>
          <p:nvPr>
            <p:ph type="title"/>
          </p:nvPr>
        </p:nvSpPr>
        <p:spPr/>
        <p:txBody>
          <a:bodyPr/>
          <a:lstStyle/>
          <a:p>
            <a:r>
              <a:rPr lang="en-US" dirty="0"/>
              <a:t>STICKERs</a:t>
            </a:r>
          </a:p>
        </p:txBody>
      </p:sp>
      <p:sp>
        <p:nvSpPr>
          <p:cNvPr id="3" name="Content Placeholder 2">
            <a:extLst>
              <a:ext uri="{FF2B5EF4-FFF2-40B4-BE49-F238E27FC236}">
                <a16:creationId xmlns:a16="http://schemas.microsoft.com/office/drawing/2014/main" id="{8A89E9C8-310E-FA9F-EED9-C912EEDF2F44}"/>
              </a:ext>
            </a:extLst>
          </p:cNvPr>
          <p:cNvSpPr>
            <a:spLocks noGrp="1"/>
          </p:cNvSpPr>
          <p:nvPr>
            <p:ph idx="1"/>
          </p:nvPr>
        </p:nvSpPr>
        <p:spPr/>
        <p:txBody>
          <a:bodyPr/>
          <a:lstStyle/>
          <a:p>
            <a:pPr marL="0" lvl="0" indent="0" algn="l" rtl="0">
              <a:lnSpc>
                <a:spcPct val="120000"/>
              </a:lnSpc>
              <a:spcBef>
                <a:spcPts val="0"/>
              </a:spcBef>
              <a:spcAft>
                <a:spcPts val="0"/>
              </a:spcAft>
              <a:buSzPts val="2000"/>
              <a:buNone/>
            </a:pPr>
            <a:r>
              <a:rPr lang="en-US" dirty="0"/>
              <a:t>Stickers are available for those who did not get them at the last meeting.</a:t>
            </a:r>
          </a:p>
          <a:p>
            <a:pPr marL="0" lvl="0" indent="0" algn="l" rtl="0">
              <a:lnSpc>
                <a:spcPct val="120000"/>
              </a:lnSpc>
              <a:spcBef>
                <a:spcPts val="0"/>
              </a:spcBef>
              <a:spcAft>
                <a:spcPts val="0"/>
              </a:spcAft>
              <a:buSzPts val="2000"/>
              <a:buNone/>
            </a:pPr>
            <a:endParaRPr lang="en-US" dirty="0"/>
          </a:p>
          <a:p>
            <a:pPr marL="0" lvl="0" indent="0" algn="l" rtl="0">
              <a:lnSpc>
                <a:spcPct val="120000"/>
              </a:lnSpc>
              <a:spcBef>
                <a:spcPts val="0"/>
              </a:spcBef>
              <a:spcAft>
                <a:spcPts val="0"/>
              </a:spcAft>
              <a:buSzPts val="2000"/>
              <a:buNone/>
            </a:pPr>
            <a:endParaRPr lang="en-US" dirty="0"/>
          </a:p>
          <a:p>
            <a:endParaRPr lang="en-US" dirty="0"/>
          </a:p>
        </p:txBody>
      </p:sp>
    </p:spTree>
    <p:extLst>
      <p:ext uri="{BB962C8B-B14F-4D97-AF65-F5344CB8AC3E}">
        <p14:creationId xmlns:p14="http://schemas.microsoft.com/office/powerpoint/2010/main" val="2328671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B2CE6F-9475-0B52-1B0C-37D9185CF030}"/>
              </a:ext>
            </a:extLst>
          </p:cNvPr>
          <p:cNvSpPr>
            <a:spLocks noGrp="1"/>
          </p:cNvSpPr>
          <p:nvPr>
            <p:ph type="title"/>
          </p:nvPr>
        </p:nvSpPr>
        <p:spPr/>
        <p:txBody>
          <a:bodyPr>
            <a:normAutofit/>
          </a:bodyPr>
          <a:lstStyle/>
          <a:p>
            <a:r>
              <a:rPr lang="en-US" sz="5400" dirty="0"/>
              <a:t>Arbiter</a:t>
            </a:r>
          </a:p>
        </p:txBody>
      </p:sp>
      <p:sp>
        <p:nvSpPr>
          <p:cNvPr id="3" name="Content Placeholder 2">
            <a:extLst>
              <a:ext uri="{FF2B5EF4-FFF2-40B4-BE49-F238E27FC236}">
                <a16:creationId xmlns:a16="http://schemas.microsoft.com/office/drawing/2014/main" id="{1B33D107-6745-F86A-C25C-CA063C77CCC9}"/>
              </a:ext>
            </a:extLst>
          </p:cNvPr>
          <p:cNvSpPr>
            <a:spLocks noGrp="1"/>
          </p:cNvSpPr>
          <p:nvPr>
            <p:ph idx="1"/>
          </p:nvPr>
        </p:nvSpPr>
        <p:spPr>
          <a:xfrm>
            <a:off x="750498" y="1750646"/>
            <a:ext cx="10603302" cy="4157786"/>
          </a:xfrm>
        </p:spPr>
        <p:txBody>
          <a:bodyPr>
            <a:normAutofit/>
          </a:bodyPr>
          <a:lstStyle/>
          <a:p>
            <a:pPr marL="0" indent="0">
              <a:buNone/>
            </a:pPr>
            <a:r>
              <a:rPr lang="en-US" sz="2400" dirty="0"/>
              <a:t>Make sure you are set up on Arbiter and have your Arbiter pay done too.</a:t>
            </a:r>
          </a:p>
          <a:p>
            <a:pPr marL="0" indent="0">
              <a:buNone/>
            </a:pPr>
            <a:r>
              <a:rPr lang="en-US" sz="2400" dirty="0"/>
              <a:t>Notes: MANY of you need to know that we put what the match is in the note section of the assignment. We ask them to send us the teams, what type of meet, what time it starts, and how many officials. We try to have the info needed in front of you! </a:t>
            </a:r>
          </a:p>
          <a:p>
            <a:pPr marL="0" indent="0">
              <a:buNone/>
            </a:pPr>
            <a:r>
              <a:rPr lang="en-US" sz="2400" dirty="0"/>
              <a:t> Found out that the notes section is </a:t>
            </a:r>
            <a:r>
              <a:rPr lang="en-US" sz="2400" b="1" u="sng" dirty="0"/>
              <a:t>not</a:t>
            </a:r>
            <a:r>
              <a:rPr lang="en-US" sz="2400" dirty="0"/>
              <a:t> available from the Arbiter </a:t>
            </a:r>
            <a:br>
              <a:rPr lang="en-US" sz="2400" dirty="0"/>
            </a:br>
            <a:r>
              <a:rPr lang="en-US" sz="2400" dirty="0"/>
              <a:t> phone app. You have to go to the online version to see that.</a:t>
            </a:r>
          </a:p>
          <a:p>
            <a:pPr marL="0" indent="0">
              <a:buNone/>
            </a:pPr>
            <a:r>
              <a:rPr lang="en-US" sz="2400" dirty="0"/>
              <a:t>Sorry for not knowing that and telling you it’s available to see.</a:t>
            </a:r>
          </a:p>
        </p:txBody>
      </p:sp>
    </p:spTree>
    <p:extLst>
      <p:ext uri="{BB962C8B-B14F-4D97-AF65-F5344CB8AC3E}">
        <p14:creationId xmlns:p14="http://schemas.microsoft.com/office/powerpoint/2010/main" val="17464218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5DBEB-1334-0E99-FA48-DACD8B5A68F6}"/>
              </a:ext>
            </a:extLst>
          </p:cNvPr>
          <p:cNvSpPr>
            <a:spLocks noGrp="1"/>
          </p:cNvSpPr>
          <p:nvPr>
            <p:ph type="title"/>
          </p:nvPr>
        </p:nvSpPr>
        <p:spPr/>
        <p:txBody>
          <a:bodyPr/>
          <a:lstStyle/>
          <a:p>
            <a:r>
              <a:rPr lang="en-US" dirty="0"/>
              <a:t>In the notes</a:t>
            </a:r>
          </a:p>
        </p:txBody>
      </p:sp>
      <p:graphicFrame>
        <p:nvGraphicFramePr>
          <p:cNvPr id="16" name="Content Placeholder 15">
            <a:extLst>
              <a:ext uri="{FF2B5EF4-FFF2-40B4-BE49-F238E27FC236}">
                <a16:creationId xmlns:a16="http://schemas.microsoft.com/office/drawing/2014/main" id="{2664301B-13FC-305F-4133-D1D3D8C723B9}"/>
              </a:ext>
            </a:extLst>
          </p:cNvPr>
          <p:cNvGraphicFramePr>
            <a:graphicFrameLocks noGrp="1"/>
          </p:cNvGraphicFramePr>
          <p:nvPr>
            <p:ph idx="1"/>
          </p:nvPr>
        </p:nvGraphicFramePr>
        <p:xfrm>
          <a:off x="1450975" y="3015726"/>
          <a:ext cx="9604374" cy="1450436"/>
        </p:xfrm>
        <a:graphic>
          <a:graphicData uri="http://schemas.openxmlformats.org/drawingml/2006/table">
            <a:tbl>
              <a:tblPr/>
              <a:tblGrid>
                <a:gridCol w="352354">
                  <a:extLst>
                    <a:ext uri="{9D8B030D-6E8A-4147-A177-3AD203B41FA5}">
                      <a16:colId xmlns:a16="http://schemas.microsoft.com/office/drawing/2014/main" val="930913375"/>
                    </a:ext>
                  </a:extLst>
                </a:gridCol>
                <a:gridCol w="2313005">
                  <a:extLst>
                    <a:ext uri="{9D8B030D-6E8A-4147-A177-3AD203B41FA5}">
                      <a16:colId xmlns:a16="http://schemas.microsoft.com/office/drawing/2014/main" val="2816555489"/>
                    </a:ext>
                  </a:extLst>
                </a:gridCol>
                <a:gridCol w="2313005">
                  <a:extLst>
                    <a:ext uri="{9D8B030D-6E8A-4147-A177-3AD203B41FA5}">
                      <a16:colId xmlns:a16="http://schemas.microsoft.com/office/drawing/2014/main" val="1716321138"/>
                    </a:ext>
                  </a:extLst>
                </a:gridCol>
                <a:gridCol w="2313005">
                  <a:extLst>
                    <a:ext uri="{9D8B030D-6E8A-4147-A177-3AD203B41FA5}">
                      <a16:colId xmlns:a16="http://schemas.microsoft.com/office/drawing/2014/main" val="550785806"/>
                    </a:ext>
                  </a:extLst>
                </a:gridCol>
                <a:gridCol w="2313005">
                  <a:extLst>
                    <a:ext uri="{9D8B030D-6E8A-4147-A177-3AD203B41FA5}">
                      <a16:colId xmlns:a16="http://schemas.microsoft.com/office/drawing/2014/main" val="987398516"/>
                    </a:ext>
                  </a:extLst>
                </a:gridCol>
              </a:tblGrid>
              <a:tr h="338260">
                <a:tc>
                  <a:txBody>
                    <a:bodyPr/>
                    <a:lstStyle/>
                    <a:p>
                      <a:endParaRPr lang="en-US" sz="1700"/>
                    </a:p>
                  </a:txBody>
                  <a:tcPr marL="84565" marR="84565" marT="42282" marB="42282" anchor="ctr">
                    <a:lnL>
                      <a:noFill/>
                    </a:lnL>
                    <a:lnR>
                      <a:noFill/>
                    </a:lnR>
                    <a:lnT>
                      <a:noFill/>
                    </a:lnT>
                    <a:lnB>
                      <a:noFill/>
                    </a:lnB>
                    <a:solidFill>
                      <a:srgbClr val="FFFFFF"/>
                    </a:solidFill>
                  </a:tcPr>
                </a:tc>
                <a:tc>
                  <a:txBody>
                    <a:bodyPr/>
                    <a:lstStyle/>
                    <a:p>
                      <a:endParaRPr lang="en-US" sz="1700"/>
                    </a:p>
                  </a:txBody>
                  <a:tcPr marL="84565" marR="84565" marT="42282" marB="42282">
                    <a:lnL>
                      <a:noFill/>
                    </a:lnL>
                  </a:tcPr>
                </a:tc>
                <a:tc>
                  <a:txBody>
                    <a:bodyPr/>
                    <a:lstStyle/>
                    <a:p>
                      <a:endParaRPr lang="en-US" sz="1700"/>
                    </a:p>
                  </a:txBody>
                  <a:tcPr marL="84565" marR="84565" marT="42282" marB="42282"/>
                </a:tc>
                <a:tc>
                  <a:txBody>
                    <a:bodyPr/>
                    <a:lstStyle/>
                    <a:p>
                      <a:endParaRPr lang="en-US" sz="1700"/>
                    </a:p>
                  </a:txBody>
                  <a:tcPr marL="84565" marR="84565" marT="42282" marB="42282"/>
                </a:tc>
                <a:tc>
                  <a:txBody>
                    <a:bodyPr/>
                    <a:lstStyle/>
                    <a:p>
                      <a:endParaRPr lang="en-US" sz="1700"/>
                    </a:p>
                  </a:txBody>
                  <a:tcPr marL="84565" marR="84565" marT="42282" marB="42282"/>
                </a:tc>
                <a:extLst>
                  <a:ext uri="{0D108BD9-81ED-4DB2-BD59-A6C34878D82A}">
                    <a16:rowId xmlns:a16="http://schemas.microsoft.com/office/drawing/2014/main" val="2605147795"/>
                  </a:ext>
                </a:extLst>
              </a:tr>
              <a:tr h="288930">
                <a:tc>
                  <a:txBody>
                    <a:bodyPr/>
                    <a:lstStyle/>
                    <a:p>
                      <a:pPr algn="ctr"/>
                      <a:endParaRPr lang="en-US" sz="1700" b="1">
                        <a:solidFill>
                          <a:srgbClr val="FFFFFF"/>
                        </a:solidFill>
                        <a:effectLst/>
                      </a:endParaRPr>
                    </a:p>
                  </a:txBody>
                  <a:tcPr marL="17618" marR="17618" marT="17618" marB="17618" anchor="ctr">
                    <a:lnL>
                      <a:noFill/>
                    </a:lnL>
                    <a:lnR>
                      <a:noFill/>
                    </a:lnR>
                    <a:lnT>
                      <a:noFill/>
                    </a:lnT>
                    <a:lnB>
                      <a:noFill/>
                    </a:lnB>
                    <a:solidFill>
                      <a:srgbClr val="FF0000"/>
                    </a:solidFill>
                  </a:tcPr>
                </a:tc>
                <a:tc>
                  <a:txBody>
                    <a:bodyPr/>
                    <a:lstStyle/>
                    <a:p>
                      <a:pPr algn="ctr"/>
                      <a:r>
                        <a:rPr lang="en-US" sz="1700" b="1">
                          <a:solidFill>
                            <a:srgbClr val="FFFFFF"/>
                          </a:solidFill>
                          <a:effectLst/>
                        </a:rPr>
                        <a:t>Note</a:t>
                      </a:r>
                    </a:p>
                  </a:txBody>
                  <a:tcPr marL="17618" marR="17618" marT="17618" marB="17618" anchor="ctr">
                    <a:lnL>
                      <a:noFill/>
                    </a:lnL>
                    <a:lnR>
                      <a:noFill/>
                    </a:lnR>
                    <a:lnB>
                      <a:noFill/>
                    </a:lnB>
                    <a:solidFill>
                      <a:srgbClr val="4788B0"/>
                    </a:solidFill>
                  </a:tcPr>
                </a:tc>
                <a:tc>
                  <a:txBody>
                    <a:bodyPr/>
                    <a:lstStyle/>
                    <a:p>
                      <a:pPr algn="ctr"/>
                      <a:r>
                        <a:rPr lang="en-US" sz="1700" b="1">
                          <a:solidFill>
                            <a:srgbClr val="FFFFFF"/>
                          </a:solidFill>
                          <a:effectLst/>
                        </a:rPr>
                        <a:t>Viewable By</a:t>
                      </a:r>
                    </a:p>
                  </a:txBody>
                  <a:tcPr marL="17618" marR="17618" marT="17618" marB="17618" anchor="ctr">
                    <a:lnL>
                      <a:noFill/>
                    </a:lnL>
                    <a:lnR>
                      <a:noFill/>
                    </a:lnR>
                    <a:lnB>
                      <a:noFill/>
                    </a:lnB>
                    <a:solidFill>
                      <a:srgbClr val="4788B0"/>
                    </a:solidFill>
                  </a:tcPr>
                </a:tc>
                <a:tc>
                  <a:txBody>
                    <a:bodyPr/>
                    <a:lstStyle/>
                    <a:p>
                      <a:pPr algn="ctr"/>
                      <a:r>
                        <a:rPr lang="en-US" sz="1700" b="1">
                          <a:solidFill>
                            <a:srgbClr val="FFFFFF"/>
                          </a:solidFill>
                          <a:effectLst/>
                        </a:rPr>
                        <a:t>Posted On</a:t>
                      </a:r>
                    </a:p>
                  </a:txBody>
                  <a:tcPr marL="17618" marR="17618" marT="17618" marB="17618" anchor="ctr">
                    <a:lnL>
                      <a:noFill/>
                    </a:lnL>
                    <a:lnR>
                      <a:noFill/>
                    </a:lnR>
                    <a:lnB>
                      <a:noFill/>
                    </a:lnB>
                    <a:solidFill>
                      <a:srgbClr val="4788B0"/>
                    </a:solidFill>
                  </a:tcPr>
                </a:tc>
                <a:tc>
                  <a:txBody>
                    <a:bodyPr/>
                    <a:lstStyle/>
                    <a:p>
                      <a:pPr algn="ctr"/>
                      <a:r>
                        <a:rPr lang="en-US" sz="1700" b="1">
                          <a:solidFill>
                            <a:srgbClr val="FFFFFF"/>
                          </a:solidFill>
                          <a:effectLst/>
                        </a:rPr>
                        <a:t>Posted By</a:t>
                      </a:r>
                    </a:p>
                  </a:txBody>
                  <a:tcPr marL="17618" marR="17618" marT="17618" marB="17618" anchor="ctr">
                    <a:lnL>
                      <a:noFill/>
                    </a:lnL>
                    <a:lnR>
                      <a:noFill/>
                    </a:lnR>
                    <a:lnB>
                      <a:noFill/>
                    </a:lnB>
                    <a:solidFill>
                      <a:srgbClr val="4788B0"/>
                    </a:solidFill>
                  </a:tcPr>
                </a:tc>
                <a:extLst>
                  <a:ext uri="{0D108BD9-81ED-4DB2-BD59-A6C34878D82A}">
                    <a16:rowId xmlns:a16="http://schemas.microsoft.com/office/drawing/2014/main" val="1128433430"/>
                  </a:ext>
                </a:extLst>
              </a:tr>
              <a:tr h="796320">
                <a:tc>
                  <a:txBody>
                    <a:bodyPr/>
                    <a:lstStyle/>
                    <a:p>
                      <a:pPr algn="ctr"/>
                      <a:r>
                        <a:rPr lang="en-US" sz="1700">
                          <a:effectLst/>
                        </a:rPr>
                        <a:t> </a:t>
                      </a:r>
                    </a:p>
                  </a:txBody>
                  <a:tcPr marL="17618" marR="17618" marT="17618" marB="17618" anchor="ctr">
                    <a:lnL>
                      <a:noFill/>
                    </a:lnL>
                    <a:lnR>
                      <a:noFill/>
                    </a:lnR>
                    <a:lnT>
                      <a:noFill/>
                    </a:lnT>
                    <a:lnB>
                      <a:noFill/>
                    </a:lnB>
                    <a:solidFill>
                      <a:srgbClr val="CCCCCC"/>
                    </a:solidFill>
                  </a:tcPr>
                </a:tc>
                <a:tc>
                  <a:txBody>
                    <a:bodyPr/>
                    <a:lstStyle/>
                    <a:p>
                      <a:pPr algn="l"/>
                      <a:r>
                        <a:rPr lang="en-US" sz="1700"/>
                        <a:t>12/9/25 Lakeland @ BFC FH - 6pm In the Field House</a:t>
                      </a:r>
                    </a:p>
                  </a:txBody>
                  <a:tcPr marL="17618" marR="17618" marT="17618" marB="17618" anchor="ctr">
                    <a:lnL>
                      <a:noFill/>
                    </a:lnL>
                    <a:lnR>
                      <a:noFill/>
                    </a:lnR>
                    <a:lnT>
                      <a:noFill/>
                    </a:lnT>
                    <a:lnB>
                      <a:noFill/>
                    </a:lnB>
                    <a:solidFill>
                      <a:srgbClr val="FFFFFF"/>
                    </a:solidFill>
                  </a:tcPr>
                </a:tc>
                <a:tc>
                  <a:txBody>
                    <a:bodyPr/>
                    <a:lstStyle/>
                    <a:p>
                      <a:pPr algn="l"/>
                      <a:r>
                        <a:rPr lang="en-US" sz="1700"/>
                        <a:t>Officials, BillTos</a:t>
                      </a:r>
                    </a:p>
                  </a:txBody>
                  <a:tcPr marL="17618" marR="17618" marT="17618" marB="17618" anchor="ctr">
                    <a:lnL>
                      <a:noFill/>
                    </a:lnL>
                    <a:lnR>
                      <a:noFill/>
                    </a:lnR>
                    <a:lnT>
                      <a:noFill/>
                    </a:lnT>
                    <a:lnB>
                      <a:noFill/>
                    </a:lnB>
                    <a:solidFill>
                      <a:srgbClr val="FFFFFF"/>
                    </a:solidFill>
                  </a:tcPr>
                </a:tc>
                <a:tc>
                  <a:txBody>
                    <a:bodyPr/>
                    <a:lstStyle/>
                    <a:p>
                      <a:pPr algn="ctr"/>
                      <a:r>
                        <a:rPr lang="en-US" sz="1700">
                          <a:effectLst/>
                        </a:rPr>
                        <a:t>6/13/2025 8:12 AM</a:t>
                      </a:r>
                    </a:p>
                  </a:txBody>
                  <a:tcPr marL="17618" marR="17618" marT="17618" marB="17618" anchor="ctr">
                    <a:lnL>
                      <a:noFill/>
                    </a:lnL>
                    <a:lnR>
                      <a:noFill/>
                    </a:lnR>
                    <a:lnT>
                      <a:noFill/>
                    </a:lnT>
                    <a:lnB>
                      <a:noFill/>
                    </a:lnB>
                    <a:solidFill>
                      <a:srgbClr val="FFFFFF"/>
                    </a:solidFill>
                  </a:tcPr>
                </a:tc>
                <a:tc>
                  <a:txBody>
                    <a:bodyPr/>
                    <a:lstStyle/>
                    <a:p>
                      <a:pPr algn="ctr"/>
                      <a:r>
                        <a:rPr lang="en-US" sz="1700"/>
                        <a:t>Ronald Nagy</a:t>
                      </a:r>
                    </a:p>
                  </a:txBody>
                  <a:tcPr marL="17618" marR="17618" marT="17618" marB="17618" anchor="ctr">
                    <a:lnL>
                      <a:noFill/>
                    </a:lnL>
                    <a:lnR>
                      <a:noFill/>
                    </a:lnR>
                    <a:lnT>
                      <a:noFill/>
                    </a:lnT>
                    <a:lnB>
                      <a:noFill/>
                    </a:lnB>
                    <a:solidFill>
                      <a:srgbClr val="FFFFFF"/>
                    </a:solidFill>
                  </a:tcPr>
                </a:tc>
                <a:extLst>
                  <a:ext uri="{0D108BD9-81ED-4DB2-BD59-A6C34878D82A}">
                    <a16:rowId xmlns:a16="http://schemas.microsoft.com/office/drawing/2014/main" val="3677095840"/>
                  </a:ext>
                </a:extLst>
              </a:tr>
            </a:tbl>
          </a:graphicData>
        </a:graphic>
      </p:graphicFrame>
      <p:pic>
        <p:nvPicPr>
          <p:cNvPr id="1025" name="Picture 1">
            <a:extLst>
              <a:ext uri="{FF2B5EF4-FFF2-40B4-BE49-F238E27FC236}">
                <a16:creationId xmlns:a16="http://schemas.microsoft.com/office/drawing/2014/main" id="{D7167156-569F-AB43-D8BA-5CA03A13D7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524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9DE8E22E-CBC3-6B75-218F-5B9D016CAF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52400" cy="152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62053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46C49-8AAD-0AA1-BAED-B74CD4C5A428}"/>
              </a:ext>
            </a:extLst>
          </p:cNvPr>
          <p:cNvSpPr>
            <a:spLocks noGrp="1"/>
          </p:cNvSpPr>
          <p:nvPr>
            <p:ph type="title"/>
          </p:nvPr>
        </p:nvSpPr>
        <p:spPr/>
        <p:txBody>
          <a:bodyPr/>
          <a:lstStyle/>
          <a:p>
            <a:r>
              <a:rPr lang="en-US" dirty="0"/>
              <a:t>Arbiter	</a:t>
            </a:r>
          </a:p>
        </p:txBody>
      </p:sp>
      <p:sp>
        <p:nvSpPr>
          <p:cNvPr id="3" name="Content Placeholder 2">
            <a:extLst>
              <a:ext uri="{FF2B5EF4-FFF2-40B4-BE49-F238E27FC236}">
                <a16:creationId xmlns:a16="http://schemas.microsoft.com/office/drawing/2014/main" id="{FDC54DBB-06CD-30D5-8B5B-F420775FDEE5}"/>
              </a:ext>
            </a:extLst>
          </p:cNvPr>
          <p:cNvSpPr>
            <a:spLocks noGrp="1"/>
          </p:cNvSpPr>
          <p:nvPr>
            <p:ph idx="1"/>
          </p:nvPr>
        </p:nvSpPr>
        <p:spPr/>
        <p:txBody>
          <a:bodyPr/>
          <a:lstStyle/>
          <a:p>
            <a:r>
              <a:rPr lang="en-US" dirty="0"/>
              <a:t>Very sad that many of you DO NOT check your email or Arbiter daily. Failure to do so will cost you matches. We only have a short period of time in some cases so you need to stay on top of this.</a:t>
            </a:r>
          </a:p>
          <a:p>
            <a:r>
              <a:rPr lang="en-US" dirty="0"/>
              <a:t>Starting today, if a meet is assigned to you and you DO NOT respond in the 3 day requirement, we will assume you are not interested, and we will remove you from that assignment. </a:t>
            </a:r>
          </a:p>
        </p:txBody>
      </p:sp>
    </p:spTree>
    <p:extLst>
      <p:ext uri="{BB962C8B-B14F-4D97-AF65-F5344CB8AC3E}">
        <p14:creationId xmlns:p14="http://schemas.microsoft.com/office/powerpoint/2010/main" val="10896210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E1D40-29A3-79DA-47F1-1768B42B3242}"/>
              </a:ext>
            </a:extLst>
          </p:cNvPr>
          <p:cNvSpPr>
            <a:spLocks noGrp="1"/>
          </p:cNvSpPr>
          <p:nvPr>
            <p:ph type="title"/>
          </p:nvPr>
        </p:nvSpPr>
        <p:spPr/>
        <p:txBody>
          <a:bodyPr/>
          <a:lstStyle/>
          <a:p>
            <a:r>
              <a:rPr lang="en-US" dirty="0"/>
              <a:t>Matches for the newer officials</a:t>
            </a:r>
          </a:p>
        </p:txBody>
      </p:sp>
      <p:sp>
        <p:nvSpPr>
          <p:cNvPr id="3" name="Content Placeholder 2">
            <a:extLst>
              <a:ext uri="{FF2B5EF4-FFF2-40B4-BE49-F238E27FC236}">
                <a16:creationId xmlns:a16="http://schemas.microsoft.com/office/drawing/2014/main" id="{58999D1A-534A-4D27-BDAF-67587B46391A}"/>
              </a:ext>
            </a:extLst>
          </p:cNvPr>
          <p:cNvSpPr>
            <a:spLocks noGrp="1"/>
          </p:cNvSpPr>
          <p:nvPr>
            <p:ph idx="1"/>
          </p:nvPr>
        </p:nvSpPr>
        <p:spPr/>
        <p:txBody>
          <a:bodyPr/>
          <a:lstStyle/>
          <a:p>
            <a:r>
              <a:rPr lang="en-US" dirty="0"/>
              <a:t>For the younger officials, you need to realize that you won’t get everything you want when it comes to assignments in the first couple of years. This is something that you earn, or WE feel you are ready for. By having you on the mats and by having the veterans get a chance to watch you. It’s called patience. Putting you on matches that you might not be qualified for creates a bigger problem.</a:t>
            </a:r>
          </a:p>
          <a:p>
            <a:endParaRPr lang="en-US" dirty="0"/>
          </a:p>
        </p:txBody>
      </p:sp>
    </p:spTree>
    <p:extLst>
      <p:ext uri="{BB962C8B-B14F-4D97-AF65-F5344CB8AC3E}">
        <p14:creationId xmlns:p14="http://schemas.microsoft.com/office/powerpoint/2010/main" val="26717175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CD4DD3-87C0-54A9-EED0-0599E5DFFC5A}"/>
              </a:ext>
            </a:extLst>
          </p:cNvPr>
          <p:cNvSpPr>
            <a:spLocks noGrp="1"/>
          </p:cNvSpPr>
          <p:nvPr>
            <p:ph type="title"/>
          </p:nvPr>
        </p:nvSpPr>
        <p:spPr/>
        <p:txBody>
          <a:bodyPr>
            <a:normAutofit/>
          </a:bodyPr>
          <a:lstStyle/>
          <a:p>
            <a:r>
              <a:rPr lang="en-US" sz="4400" dirty="0"/>
              <a:t>Election of Officers</a:t>
            </a:r>
          </a:p>
        </p:txBody>
      </p:sp>
      <p:sp>
        <p:nvSpPr>
          <p:cNvPr id="3" name="Content Placeholder 2">
            <a:extLst>
              <a:ext uri="{FF2B5EF4-FFF2-40B4-BE49-F238E27FC236}">
                <a16:creationId xmlns:a16="http://schemas.microsoft.com/office/drawing/2014/main" id="{B864AB25-B6D3-D89B-D141-151F607B7A2C}"/>
              </a:ext>
            </a:extLst>
          </p:cNvPr>
          <p:cNvSpPr>
            <a:spLocks noGrp="1"/>
          </p:cNvSpPr>
          <p:nvPr>
            <p:ph idx="1"/>
          </p:nvPr>
        </p:nvSpPr>
        <p:spPr/>
        <p:txBody>
          <a:bodyPr>
            <a:normAutofit/>
          </a:bodyPr>
          <a:lstStyle/>
          <a:p>
            <a:r>
              <a:rPr lang="en-US" sz="2400" dirty="0"/>
              <a:t>Election Information from John Andrews</a:t>
            </a:r>
          </a:p>
          <a:p>
            <a:r>
              <a:rPr lang="en-US" sz="2400" dirty="0"/>
              <a:t>This year, these are the positions up for election:</a:t>
            </a:r>
          </a:p>
          <a:p>
            <a:pPr marL="0" indent="0">
              <a:buNone/>
            </a:pPr>
            <a:br>
              <a:rPr lang="en-US" sz="2400" dirty="0"/>
            </a:br>
            <a:r>
              <a:rPr lang="en-US" sz="2400" dirty="0"/>
              <a:t>   President – Ron Nagy</a:t>
            </a:r>
          </a:p>
          <a:p>
            <a:pPr marL="0" indent="0">
              <a:buNone/>
            </a:pPr>
            <a:r>
              <a:rPr lang="en-US" sz="2400" dirty="0"/>
              <a:t>   Treasurer – Matt </a:t>
            </a:r>
            <a:r>
              <a:rPr lang="en-US" sz="2400" dirty="0" err="1"/>
              <a:t>Stabley</a:t>
            </a:r>
            <a:endParaRPr lang="en-US" sz="2400" dirty="0"/>
          </a:p>
          <a:p>
            <a:endParaRPr lang="en-US" sz="2400" dirty="0"/>
          </a:p>
        </p:txBody>
      </p:sp>
    </p:spTree>
    <p:extLst>
      <p:ext uri="{BB962C8B-B14F-4D97-AF65-F5344CB8AC3E}">
        <p14:creationId xmlns:p14="http://schemas.microsoft.com/office/powerpoint/2010/main" val="13803973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021C81-B041-C6C9-DD3B-4184AD05EE9F}"/>
              </a:ext>
            </a:extLst>
          </p:cNvPr>
          <p:cNvSpPr>
            <a:spLocks noGrp="1"/>
          </p:cNvSpPr>
          <p:nvPr>
            <p:ph type="title"/>
          </p:nvPr>
        </p:nvSpPr>
        <p:spPr/>
        <p:txBody>
          <a:bodyPr/>
          <a:lstStyle/>
          <a:p>
            <a:r>
              <a:rPr lang="en-US" dirty="0"/>
              <a:t>Sportsmanship Awards</a:t>
            </a:r>
          </a:p>
        </p:txBody>
      </p:sp>
      <p:sp>
        <p:nvSpPr>
          <p:cNvPr id="3" name="Content Placeholder 2">
            <a:extLst>
              <a:ext uri="{FF2B5EF4-FFF2-40B4-BE49-F238E27FC236}">
                <a16:creationId xmlns:a16="http://schemas.microsoft.com/office/drawing/2014/main" id="{0594C0CC-A4A4-B7C3-E118-88DDD1D5478C}"/>
              </a:ext>
            </a:extLst>
          </p:cNvPr>
          <p:cNvSpPr>
            <a:spLocks noGrp="1"/>
          </p:cNvSpPr>
          <p:nvPr>
            <p:ph idx="1"/>
          </p:nvPr>
        </p:nvSpPr>
        <p:spPr>
          <a:xfrm>
            <a:off x="789354" y="1853753"/>
            <a:ext cx="10089661" cy="3898369"/>
          </a:xfrm>
        </p:spPr>
        <p:txBody>
          <a:bodyPr>
            <a:noAutofit/>
          </a:bodyPr>
          <a:lstStyle/>
          <a:p>
            <a:r>
              <a:rPr lang="en-US" dirty="0"/>
              <a:t>These awards are presented to a Coach, Assistant Coach, Athletic Director, or any individual who is good for this sport, and to us. We will nominate and vote on these at the December 2</a:t>
            </a:r>
            <a:r>
              <a:rPr lang="en-US" baseline="30000" dirty="0"/>
              <a:t>nd</a:t>
            </a:r>
            <a:r>
              <a:rPr lang="en-US" dirty="0"/>
              <a:t> meeting.</a:t>
            </a:r>
          </a:p>
          <a:p>
            <a:r>
              <a:rPr lang="en-US" dirty="0"/>
              <a:t>These awards are given out to:</a:t>
            </a:r>
          </a:p>
          <a:p>
            <a:r>
              <a:rPr lang="en-US" sz="1600" dirty="0"/>
              <a:t>Oakland County</a:t>
            </a:r>
          </a:p>
          <a:p>
            <a:r>
              <a:rPr lang="en-US" sz="1600" dirty="0"/>
              <a:t>Macomb County</a:t>
            </a:r>
          </a:p>
          <a:p>
            <a:r>
              <a:rPr lang="en-US" sz="1600" dirty="0"/>
              <a:t>Wayne County</a:t>
            </a:r>
          </a:p>
          <a:p>
            <a:r>
              <a:rPr lang="en-US" sz="1600" dirty="0"/>
              <a:t>Other</a:t>
            </a:r>
            <a:br>
              <a:rPr lang="en-US" dirty="0"/>
            </a:br>
            <a:endParaRPr lang="en-US" dirty="0"/>
          </a:p>
        </p:txBody>
      </p:sp>
    </p:spTree>
    <p:extLst>
      <p:ext uri="{BB962C8B-B14F-4D97-AF65-F5344CB8AC3E}">
        <p14:creationId xmlns:p14="http://schemas.microsoft.com/office/powerpoint/2010/main" val="538534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377B80-89BF-98F4-AD76-02EFB55B5C52}"/>
              </a:ext>
            </a:extLst>
          </p:cNvPr>
          <p:cNvSpPr>
            <a:spLocks noGrp="1"/>
          </p:cNvSpPr>
          <p:nvPr>
            <p:ph type="title"/>
          </p:nvPr>
        </p:nvSpPr>
        <p:spPr>
          <a:xfrm>
            <a:off x="1294362" y="405936"/>
            <a:ext cx="9603275" cy="500650"/>
          </a:xfrm>
        </p:spPr>
        <p:txBody>
          <a:bodyPr>
            <a:normAutofit fontScale="90000"/>
          </a:bodyPr>
          <a:lstStyle/>
          <a:p>
            <a:r>
              <a:rPr lang="en-US" dirty="0"/>
              <a:t>Past Recipients – last 20 years</a:t>
            </a:r>
          </a:p>
        </p:txBody>
      </p:sp>
      <p:graphicFrame>
        <p:nvGraphicFramePr>
          <p:cNvPr id="7" name="Content Placeholder 6">
            <a:extLst>
              <a:ext uri="{FF2B5EF4-FFF2-40B4-BE49-F238E27FC236}">
                <a16:creationId xmlns:a16="http://schemas.microsoft.com/office/drawing/2014/main" id="{2427426C-BA60-1FA9-595F-14729816EE84}"/>
              </a:ext>
            </a:extLst>
          </p:cNvPr>
          <p:cNvGraphicFramePr>
            <a:graphicFrameLocks noGrp="1"/>
          </p:cNvGraphicFramePr>
          <p:nvPr>
            <p:ph idx="1"/>
            <p:extLst>
              <p:ext uri="{D42A27DB-BD31-4B8C-83A1-F6EECF244321}">
                <p14:modId xmlns:p14="http://schemas.microsoft.com/office/powerpoint/2010/main" val="1760750633"/>
              </p:ext>
            </p:extLst>
          </p:nvPr>
        </p:nvGraphicFramePr>
        <p:xfrm>
          <a:off x="648678" y="1250462"/>
          <a:ext cx="3102708" cy="4259714"/>
        </p:xfrm>
        <a:graphic>
          <a:graphicData uri="http://schemas.openxmlformats.org/drawingml/2006/table">
            <a:tbl>
              <a:tblPr firstRow="1" firstCol="1" bandRow="1">
                <a:tableStyleId>{5C22544A-7EE6-4342-B048-85BDC9FD1C3A}</a:tableStyleId>
              </a:tblPr>
              <a:tblGrid>
                <a:gridCol w="3102708">
                  <a:extLst>
                    <a:ext uri="{9D8B030D-6E8A-4147-A177-3AD203B41FA5}">
                      <a16:colId xmlns:a16="http://schemas.microsoft.com/office/drawing/2014/main" val="2137247382"/>
                    </a:ext>
                  </a:extLst>
                </a:gridCol>
              </a:tblGrid>
              <a:tr h="210278">
                <a:tc>
                  <a:txBody>
                    <a:bodyPr/>
                    <a:lstStyle/>
                    <a:p>
                      <a:pPr marL="0" marR="0">
                        <a:lnSpc>
                          <a:spcPct val="107000"/>
                        </a:lnSpc>
                        <a:spcBef>
                          <a:spcPts val="0"/>
                        </a:spcBef>
                        <a:spcAft>
                          <a:spcPts val="0"/>
                        </a:spcAft>
                      </a:pPr>
                      <a:r>
                        <a:rPr lang="en-US" sz="900">
                          <a:effectLst/>
                        </a:rPr>
                        <a:t>Paul Salyers - Warren Mott HS</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77501" marR="77501" marT="12917" marB="12917" anchor="ctr"/>
                </a:tc>
                <a:extLst>
                  <a:ext uri="{0D108BD9-81ED-4DB2-BD59-A6C34878D82A}">
                    <a16:rowId xmlns:a16="http://schemas.microsoft.com/office/drawing/2014/main" val="1548187786"/>
                  </a:ext>
                </a:extLst>
              </a:tr>
              <a:tr h="210278">
                <a:tc>
                  <a:txBody>
                    <a:bodyPr/>
                    <a:lstStyle/>
                    <a:p>
                      <a:pPr marL="0" marR="0">
                        <a:lnSpc>
                          <a:spcPct val="107000"/>
                        </a:lnSpc>
                        <a:spcBef>
                          <a:spcPts val="0"/>
                        </a:spcBef>
                        <a:spcAft>
                          <a:spcPts val="0"/>
                        </a:spcAft>
                      </a:pPr>
                      <a:r>
                        <a:rPr lang="en-US" sz="900">
                          <a:effectLst/>
                        </a:rPr>
                        <a:t>Bill Witgen - Dakota HS</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77501" marR="77501" marT="12917" marB="12917" anchor="ctr"/>
                </a:tc>
                <a:extLst>
                  <a:ext uri="{0D108BD9-81ED-4DB2-BD59-A6C34878D82A}">
                    <a16:rowId xmlns:a16="http://schemas.microsoft.com/office/drawing/2014/main" val="2791623871"/>
                  </a:ext>
                </a:extLst>
              </a:tr>
              <a:tr h="210278">
                <a:tc>
                  <a:txBody>
                    <a:bodyPr/>
                    <a:lstStyle/>
                    <a:p>
                      <a:pPr marL="0" marR="0">
                        <a:lnSpc>
                          <a:spcPct val="107000"/>
                        </a:lnSpc>
                        <a:spcBef>
                          <a:spcPts val="0"/>
                        </a:spcBef>
                        <a:spcAft>
                          <a:spcPts val="0"/>
                        </a:spcAft>
                      </a:pPr>
                      <a:r>
                        <a:rPr lang="en-US" sz="900">
                          <a:effectLst/>
                        </a:rPr>
                        <a:t>Jim Steuf - Lake Orion HS</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77501" marR="77501" marT="12917" marB="12917" anchor="ctr"/>
                </a:tc>
                <a:extLst>
                  <a:ext uri="{0D108BD9-81ED-4DB2-BD59-A6C34878D82A}">
                    <a16:rowId xmlns:a16="http://schemas.microsoft.com/office/drawing/2014/main" val="769870662"/>
                  </a:ext>
                </a:extLst>
              </a:tr>
              <a:tr h="210278">
                <a:tc>
                  <a:txBody>
                    <a:bodyPr/>
                    <a:lstStyle/>
                    <a:p>
                      <a:pPr marL="0" marR="0">
                        <a:lnSpc>
                          <a:spcPct val="107000"/>
                        </a:lnSpc>
                        <a:spcBef>
                          <a:spcPts val="0"/>
                        </a:spcBef>
                        <a:spcAft>
                          <a:spcPts val="0"/>
                        </a:spcAft>
                      </a:pPr>
                      <a:r>
                        <a:rPr lang="en-US" sz="900">
                          <a:effectLst/>
                        </a:rPr>
                        <a:t>Jim Peltier - Yale HS</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77501" marR="77501" marT="12917" marB="12917" anchor="ctr"/>
                </a:tc>
                <a:extLst>
                  <a:ext uri="{0D108BD9-81ED-4DB2-BD59-A6C34878D82A}">
                    <a16:rowId xmlns:a16="http://schemas.microsoft.com/office/drawing/2014/main" val="3519385551"/>
                  </a:ext>
                </a:extLst>
              </a:tr>
              <a:tr h="264432">
                <a:tc>
                  <a:txBody>
                    <a:bodyPr/>
                    <a:lstStyle/>
                    <a:p>
                      <a:pPr marL="0" marR="0">
                        <a:lnSpc>
                          <a:spcPct val="107000"/>
                        </a:lnSpc>
                        <a:spcBef>
                          <a:spcPts val="0"/>
                        </a:spcBef>
                        <a:spcAft>
                          <a:spcPts val="0"/>
                        </a:spcAft>
                      </a:pPr>
                      <a:r>
                        <a:rPr lang="en-US" sz="900">
                          <a:effectLst/>
                        </a:rPr>
                        <a:t>Grant Syswerda - Cousino HS</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77501" marR="77501" marT="12917" marB="12917" anchor="ctr"/>
                </a:tc>
                <a:extLst>
                  <a:ext uri="{0D108BD9-81ED-4DB2-BD59-A6C34878D82A}">
                    <a16:rowId xmlns:a16="http://schemas.microsoft.com/office/drawing/2014/main" val="2951144709"/>
                  </a:ext>
                </a:extLst>
              </a:tr>
              <a:tr h="210278">
                <a:tc>
                  <a:txBody>
                    <a:bodyPr/>
                    <a:lstStyle/>
                    <a:p>
                      <a:pPr marL="0" marR="0">
                        <a:lnSpc>
                          <a:spcPct val="107000"/>
                        </a:lnSpc>
                        <a:spcBef>
                          <a:spcPts val="0"/>
                        </a:spcBef>
                        <a:spcAft>
                          <a:spcPts val="0"/>
                        </a:spcAft>
                      </a:pPr>
                      <a:r>
                        <a:rPr lang="en-US" sz="900">
                          <a:effectLst/>
                        </a:rPr>
                        <a:t>Marty Altounian - Livonia Churchill HS</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77501" marR="77501" marT="12917" marB="12917" anchor="ctr"/>
                </a:tc>
                <a:extLst>
                  <a:ext uri="{0D108BD9-81ED-4DB2-BD59-A6C34878D82A}">
                    <a16:rowId xmlns:a16="http://schemas.microsoft.com/office/drawing/2014/main" val="3352816265"/>
                  </a:ext>
                </a:extLst>
              </a:tr>
              <a:tr h="210278">
                <a:tc>
                  <a:txBody>
                    <a:bodyPr/>
                    <a:lstStyle/>
                    <a:p>
                      <a:pPr marL="0" marR="0">
                        <a:lnSpc>
                          <a:spcPct val="107000"/>
                        </a:lnSpc>
                        <a:spcBef>
                          <a:spcPts val="0"/>
                        </a:spcBef>
                        <a:spcAft>
                          <a:spcPts val="0"/>
                        </a:spcAft>
                      </a:pPr>
                      <a:r>
                        <a:rPr lang="en-US" sz="900">
                          <a:effectLst/>
                        </a:rPr>
                        <a:t>Kent Bailo - Official &amp; Coach</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77501" marR="77501" marT="12917" marB="12917" anchor="ctr"/>
                </a:tc>
                <a:extLst>
                  <a:ext uri="{0D108BD9-81ED-4DB2-BD59-A6C34878D82A}">
                    <a16:rowId xmlns:a16="http://schemas.microsoft.com/office/drawing/2014/main" val="2178348264"/>
                  </a:ext>
                </a:extLst>
              </a:tr>
              <a:tr h="210278">
                <a:tc>
                  <a:txBody>
                    <a:bodyPr/>
                    <a:lstStyle/>
                    <a:p>
                      <a:pPr marL="0" marR="0">
                        <a:lnSpc>
                          <a:spcPct val="107000"/>
                        </a:lnSpc>
                        <a:spcBef>
                          <a:spcPts val="0"/>
                        </a:spcBef>
                        <a:spcAft>
                          <a:spcPts val="0"/>
                        </a:spcAft>
                      </a:pPr>
                      <a:r>
                        <a:rPr lang="en-US" sz="900">
                          <a:effectLst/>
                        </a:rPr>
                        <a:t>Tom Kroll - Sterling Heights HS</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77501" marR="77501" marT="12917" marB="12917" anchor="ctr"/>
                </a:tc>
                <a:extLst>
                  <a:ext uri="{0D108BD9-81ED-4DB2-BD59-A6C34878D82A}">
                    <a16:rowId xmlns:a16="http://schemas.microsoft.com/office/drawing/2014/main" val="438348175"/>
                  </a:ext>
                </a:extLst>
              </a:tr>
              <a:tr h="210278">
                <a:tc>
                  <a:txBody>
                    <a:bodyPr/>
                    <a:lstStyle/>
                    <a:p>
                      <a:pPr marL="0" marR="0">
                        <a:lnSpc>
                          <a:spcPct val="107000"/>
                        </a:lnSpc>
                        <a:spcBef>
                          <a:spcPts val="0"/>
                        </a:spcBef>
                        <a:spcAft>
                          <a:spcPts val="0"/>
                        </a:spcAft>
                      </a:pPr>
                      <a:r>
                        <a:rPr lang="en-US" sz="900" dirty="0">
                          <a:effectLst/>
                        </a:rPr>
                        <a:t>Joe Schmidt - Lutheran Westland HS</a:t>
                      </a:r>
                      <a:endParaRPr lang="en-US" sz="700" dirty="0">
                        <a:effectLst/>
                        <a:latin typeface="Calibri" panose="020F0502020204030204" pitchFamily="34" charset="0"/>
                        <a:ea typeface="Calibri" panose="020F0502020204030204" pitchFamily="34" charset="0"/>
                        <a:cs typeface="Times New Roman" panose="02020603050405020304" pitchFamily="18" charset="0"/>
                      </a:endParaRPr>
                    </a:p>
                  </a:txBody>
                  <a:tcPr marL="77501" marR="77501" marT="12917" marB="12917" anchor="ctr"/>
                </a:tc>
                <a:extLst>
                  <a:ext uri="{0D108BD9-81ED-4DB2-BD59-A6C34878D82A}">
                    <a16:rowId xmlns:a16="http://schemas.microsoft.com/office/drawing/2014/main" val="2268264252"/>
                  </a:ext>
                </a:extLst>
              </a:tr>
              <a:tr h="210278">
                <a:tc>
                  <a:txBody>
                    <a:bodyPr/>
                    <a:lstStyle/>
                    <a:p>
                      <a:pPr marL="0" marR="0">
                        <a:lnSpc>
                          <a:spcPct val="107000"/>
                        </a:lnSpc>
                        <a:spcBef>
                          <a:spcPts val="0"/>
                        </a:spcBef>
                        <a:spcAft>
                          <a:spcPts val="0"/>
                        </a:spcAft>
                      </a:pPr>
                      <a:r>
                        <a:rPr lang="en-US" sz="900">
                          <a:effectLst/>
                        </a:rPr>
                        <a:t>Carl Barnes - Southfield HS</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77501" marR="77501" marT="12917" marB="12917" anchor="ctr"/>
                </a:tc>
                <a:extLst>
                  <a:ext uri="{0D108BD9-81ED-4DB2-BD59-A6C34878D82A}">
                    <a16:rowId xmlns:a16="http://schemas.microsoft.com/office/drawing/2014/main" val="1029140913"/>
                  </a:ext>
                </a:extLst>
              </a:tr>
              <a:tr h="210278">
                <a:tc>
                  <a:txBody>
                    <a:bodyPr/>
                    <a:lstStyle/>
                    <a:p>
                      <a:pPr marL="0" marR="0">
                        <a:lnSpc>
                          <a:spcPct val="107000"/>
                        </a:lnSpc>
                        <a:spcBef>
                          <a:spcPts val="0"/>
                        </a:spcBef>
                        <a:spcAft>
                          <a:spcPts val="0"/>
                        </a:spcAft>
                      </a:pPr>
                      <a:r>
                        <a:rPr lang="en-US" sz="900">
                          <a:effectLst/>
                        </a:rPr>
                        <a:t>Brandon Day - Richmond HS</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77501" marR="77501" marT="12917" marB="12917" anchor="ctr"/>
                </a:tc>
                <a:extLst>
                  <a:ext uri="{0D108BD9-81ED-4DB2-BD59-A6C34878D82A}">
                    <a16:rowId xmlns:a16="http://schemas.microsoft.com/office/drawing/2014/main" val="2493304514"/>
                  </a:ext>
                </a:extLst>
              </a:tr>
              <a:tr h="210278">
                <a:tc>
                  <a:txBody>
                    <a:bodyPr/>
                    <a:lstStyle/>
                    <a:p>
                      <a:pPr marL="0" marR="0">
                        <a:lnSpc>
                          <a:spcPct val="107000"/>
                        </a:lnSpc>
                        <a:spcBef>
                          <a:spcPts val="0"/>
                        </a:spcBef>
                        <a:spcAft>
                          <a:spcPts val="0"/>
                        </a:spcAft>
                      </a:pPr>
                      <a:r>
                        <a:rPr lang="en-US" sz="900">
                          <a:effectLst/>
                        </a:rPr>
                        <a:t>Greg Woochuck - Salem HS</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77501" marR="77501" marT="12917" marB="12917" anchor="ctr"/>
                </a:tc>
                <a:extLst>
                  <a:ext uri="{0D108BD9-81ED-4DB2-BD59-A6C34878D82A}">
                    <a16:rowId xmlns:a16="http://schemas.microsoft.com/office/drawing/2014/main" val="1778009955"/>
                  </a:ext>
                </a:extLst>
              </a:tr>
              <a:tr h="210278">
                <a:tc>
                  <a:txBody>
                    <a:bodyPr/>
                    <a:lstStyle/>
                    <a:p>
                      <a:pPr marL="0" marR="0">
                        <a:lnSpc>
                          <a:spcPct val="107000"/>
                        </a:lnSpc>
                        <a:spcBef>
                          <a:spcPts val="0"/>
                        </a:spcBef>
                        <a:spcAft>
                          <a:spcPts val="0"/>
                        </a:spcAft>
                      </a:pPr>
                      <a:r>
                        <a:rPr lang="en-US" sz="900">
                          <a:effectLst/>
                        </a:rPr>
                        <a:t>Pete MacKenzie - Lamphere HS</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77501" marR="77501" marT="12917" marB="12917" anchor="ctr"/>
                </a:tc>
                <a:extLst>
                  <a:ext uri="{0D108BD9-81ED-4DB2-BD59-A6C34878D82A}">
                    <a16:rowId xmlns:a16="http://schemas.microsoft.com/office/drawing/2014/main" val="4085817458"/>
                  </a:ext>
                </a:extLst>
              </a:tr>
              <a:tr h="210278">
                <a:tc>
                  <a:txBody>
                    <a:bodyPr/>
                    <a:lstStyle/>
                    <a:p>
                      <a:pPr marL="0" marR="0">
                        <a:lnSpc>
                          <a:spcPct val="107000"/>
                        </a:lnSpc>
                        <a:spcBef>
                          <a:spcPts val="0"/>
                        </a:spcBef>
                        <a:spcAft>
                          <a:spcPts val="0"/>
                        </a:spcAft>
                      </a:pPr>
                      <a:r>
                        <a:rPr lang="en-US" sz="900">
                          <a:effectLst/>
                        </a:rPr>
                        <a:t>Mark Sonnefeld - Fitzgerald HS</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77501" marR="77501" marT="12917" marB="12917" anchor="ctr"/>
                </a:tc>
                <a:extLst>
                  <a:ext uri="{0D108BD9-81ED-4DB2-BD59-A6C34878D82A}">
                    <a16:rowId xmlns:a16="http://schemas.microsoft.com/office/drawing/2014/main" val="3248209910"/>
                  </a:ext>
                </a:extLst>
              </a:tr>
              <a:tr h="210278">
                <a:tc>
                  <a:txBody>
                    <a:bodyPr/>
                    <a:lstStyle/>
                    <a:p>
                      <a:pPr marL="0" marR="0">
                        <a:lnSpc>
                          <a:spcPct val="107000"/>
                        </a:lnSpc>
                        <a:spcBef>
                          <a:spcPts val="0"/>
                        </a:spcBef>
                        <a:spcAft>
                          <a:spcPts val="0"/>
                        </a:spcAft>
                      </a:pPr>
                      <a:r>
                        <a:rPr lang="en-US" sz="900">
                          <a:effectLst/>
                        </a:rPr>
                        <a:t>Doug Klein - Lake Orion HS</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77501" marR="77501" marT="12917" marB="12917" anchor="ctr"/>
                </a:tc>
                <a:extLst>
                  <a:ext uri="{0D108BD9-81ED-4DB2-BD59-A6C34878D82A}">
                    <a16:rowId xmlns:a16="http://schemas.microsoft.com/office/drawing/2014/main" val="3035716560"/>
                  </a:ext>
                </a:extLst>
              </a:tr>
              <a:tr h="210278">
                <a:tc>
                  <a:txBody>
                    <a:bodyPr/>
                    <a:lstStyle/>
                    <a:p>
                      <a:pPr marL="0" marR="0">
                        <a:lnSpc>
                          <a:spcPct val="107000"/>
                        </a:lnSpc>
                        <a:spcBef>
                          <a:spcPts val="0"/>
                        </a:spcBef>
                        <a:spcAft>
                          <a:spcPts val="0"/>
                        </a:spcAft>
                      </a:pPr>
                      <a:r>
                        <a:rPr lang="en-US" sz="900">
                          <a:effectLst/>
                        </a:rPr>
                        <a:t>Dick Galett - Waterford Mott HS</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77501" marR="77501" marT="12917" marB="12917" anchor="ctr"/>
                </a:tc>
                <a:extLst>
                  <a:ext uri="{0D108BD9-81ED-4DB2-BD59-A6C34878D82A}">
                    <a16:rowId xmlns:a16="http://schemas.microsoft.com/office/drawing/2014/main" val="3773655655"/>
                  </a:ext>
                </a:extLst>
              </a:tr>
              <a:tr h="210278">
                <a:tc>
                  <a:txBody>
                    <a:bodyPr/>
                    <a:lstStyle/>
                    <a:p>
                      <a:pPr marL="0" marR="0">
                        <a:lnSpc>
                          <a:spcPct val="107000"/>
                        </a:lnSpc>
                        <a:spcBef>
                          <a:spcPts val="0"/>
                        </a:spcBef>
                        <a:spcAft>
                          <a:spcPts val="0"/>
                        </a:spcAft>
                      </a:pPr>
                      <a:r>
                        <a:rPr lang="en-US" sz="900">
                          <a:effectLst/>
                        </a:rPr>
                        <a:t>Victor McGuire - Annapolis HS</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77501" marR="77501" marT="12917" marB="12917" anchor="ctr"/>
                </a:tc>
                <a:extLst>
                  <a:ext uri="{0D108BD9-81ED-4DB2-BD59-A6C34878D82A}">
                    <a16:rowId xmlns:a16="http://schemas.microsoft.com/office/drawing/2014/main" val="2131854884"/>
                  </a:ext>
                </a:extLst>
              </a:tr>
              <a:tr h="210278">
                <a:tc>
                  <a:txBody>
                    <a:bodyPr/>
                    <a:lstStyle/>
                    <a:p>
                      <a:pPr marL="0" marR="0">
                        <a:lnSpc>
                          <a:spcPct val="107000"/>
                        </a:lnSpc>
                        <a:spcBef>
                          <a:spcPts val="0"/>
                        </a:spcBef>
                        <a:spcAft>
                          <a:spcPts val="0"/>
                        </a:spcAft>
                      </a:pPr>
                      <a:r>
                        <a:rPr lang="en-US" sz="900">
                          <a:effectLst/>
                        </a:rPr>
                        <a:t>Marvin Goodwin - Reporter Oakland Press</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77501" marR="77501" marT="12917" marB="12917" anchor="ctr"/>
                </a:tc>
                <a:extLst>
                  <a:ext uri="{0D108BD9-81ED-4DB2-BD59-A6C34878D82A}">
                    <a16:rowId xmlns:a16="http://schemas.microsoft.com/office/drawing/2014/main" val="473715433"/>
                  </a:ext>
                </a:extLst>
              </a:tr>
              <a:tr h="210278">
                <a:tc>
                  <a:txBody>
                    <a:bodyPr/>
                    <a:lstStyle/>
                    <a:p>
                      <a:pPr marL="0" marR="0">
                        <a:lnSpc>
                          <a:spcPct val="107000"/>
                        </a:lnSpc>
                        <a:spcBef>
                          <a:spcPts val="0"/>
                        </a:spcBef>
                        <a:spcAft>
                          <a:spcPts val="0"/>
                        </a:spcAft>
                      </a:pPr>
                      <a:r>
                        <a:rPr lang="en-US" sz="900">
                          <a:effectLst/>
                        </a:rPr>
                        <a:t>Mark Uhlmann - Official</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77501" marR="77501" marT="12917" marB="12917" anchor="ctr"/>
                </a:tc>
                <a:extLst>
                  <a:ext uri="{0D108BD9-81ED-4DB2-BD59-A6C34878D82A}">
                    <a16:rowId xmlns:a16="http://schemas.microsoft.com/office/drawing/2014/main" val="2936530386"/>
                  </a:ext>
                </a:extLst>
              </a:tr>
              <a:tr h="210278">
                <a:tc>
                  <a:txBody>
                    <a:bodyPr/>
                    <a:lstStyle/>
                    <a:p>
                      <a:pPr marL="0" marR="0">
                        <a:lnSpc>
                          <a:spcPct val="107000"/>
                        </a:lnSpc>
                        <a:spcBef>
                          <a:spcPts val="0"/>
                        </a:spcBef>
                        <a:spcAft>
                          <a:spcPts val="0"/>
                        </a:spcAft>
                      </a:pPr>
                      <a:r>
                        <a:rPr lang="en-US" sz="900" dirty="0">
                          <a:effectLst/>
                        </a:rPr>
                        <a:t>Bob </a:t>
                      </a:r>
                      <a:r>
                        <a:rPr lang="en-US" sz="900" dirty="0" err="1">
                          <a:effectLst/>
                        </a:rPr>
                        <a:t>Dropp</a:t>
                      </a:r>
                      <a:r>
                        <a:rPr lang="en-US" sz="900" dirty="0">
                          <a:effectLst/>
                        </a:rPr>
                        <a:t> - Garden City HS</a:t>
                      </a:r>
                      <a:endParaRPr lang="en-US" sz="700" dirty="0">
                        <a:effectLst/>
                        <a:latin typeface="Calibri" panose="020F0502020204030204" pitchFamily="34" charset="0"/>
                        <a:ea typeface="Calibri" panose="020F0502020204030204" pitchFamily="34" charset="0"/>
                        <a:cs typeface="Times New Roman" panose="02020603050405020304" pitchFamily="18" charset="0"/>
                      </a:endParaRPr>
                    </a:p>
                  </a:txBody>
                  <a:tcPr marL="77501" marR="77501" marT="12917" marB="12917" anchor="ctr"/>
                </a:tc>
                <a:extLst>
                  <a:ext uri="{0D108BD9-81ED-4DB2-BD59-A6C34878D82A}">
                    <a16:rowId xmlns:a16="http://schemas.microsoft.com/office/drawing/2014/main" val="3111205846"/>
                  </a:ext>
                </a:extLst>
              </a:tr>
            </a:tbl>
          </a:graphicData>
        </a:graphic>
      </p:graphicFrame>
      <p:graphicFrame>
        <p:nvGraphicFramePr>
          <p:cNvPr id="10" name="Table 9">
            <a:extLst>
              <a:ext uri="{FF2B5EF4-FFF2-40B4-BE49-F238E27FC236}">
                <a16:creationId xmlns:a16="http://schemas.microsoft.com/office/drawing/2014/main" id="{9480C623-4B3C-656F-F1FD-4F42CF393F5F}"/>
              </a:ext>
            </a:extLst>
          </p:cNvPr>
          <p:cNvGraphicFramePr>
            <a:graphicFrameLocks noGrp="1"/>
          </p:cNvGraphicFramePr>
          <p:nvPr>
            <p:extLst>
              <p:ext uri="{D42A27DB-BD31-4B8C-83A1-F6EECF244321}">
                <p14:modId xmlns:p14="http://schemas.microsoft.com/office/powerpoint/2010/main" val="3833628189"/>
              </p:ext>
            </p:extLst>
          </p:nvPr>
        </p:nvGraphicFramePr>
        <p:xfrm>
          <a:off x="4001477" y="969109"/>
          <a:ext cx="3102709" cy="4603379"/>
        </p:xfrm>
        <a:graphic>
          <a:graphicData uri="http://schemas.openxmlformats.org/drawingml/2006/table">
            <a:tbl>
              <a:tblPr firstRow="1" firstCol="1" bandRow="1">
                <a:tableStyleId>{5C22544A-7EE6-4342-B048-85BDC9FD1C3A}</a:tableStyleId>
              </a:tblPr>
              <a:tblGrid>
                <a:gridCol w="3102709">
                  <a:extLst>
                    <a:ext uri="{9D8B030D-6E8A-4147-A177-3AD203B41FA5}">
                      <a16:colId xmlns:a16="http://schemas.microsoft.com/office/drawing/2014/main" val="3153963409"/>
                    </a:ext>
                  </a:extLst>
                </a:gridCol>
              </a:tblGrid>
              <a:tr h="550575">
                <a:tc>
                  <a:txBody>
                    <a:bodyPr/>
                    <a:lstStyle/>
                    <a:p>
                      <a:pPr marL="0" marR="0">
                        <a:lnSpc>
                          <a:spcPct val="107000"/>
                        </a:lnSpc>
                        <a:spcBef>
                          <a:spcPts val="0"/>
                        </a:spcBef>
                        <a:spcAft>
                          <a:spcPts val="0"/>
                        </a:spcAft>
                      </a:pPr>
                      <a:r>
                        <a:rPr lang="en-US" sz="800">
                          <a:effectLst/>
                        </a:rPr>
                        <a:t>2013  -Vince Trzcinski Notre Dame Prep - Rick Julien Fraser HS -      Rob Phillips Garden City HS - Doug &amp; Renee Becker Gaylord HS</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68384" marR="68384" marT="11397" marB="11397" anchor="ctr"/>
                </a:tc>
                <a:extLst>
                  <a:ext uri="{0D108BD9-81ED-4DB2-BD59-A6C34878D82A}">
                    <a16:rowId xmlns:a16="http://schemas.microsoft.com/office/drawing/2014/main" val="2887828325"/>
                  </a:ext>
                </a:extLst>
              </a:tr>
              <a:tr h="196999">
                <a:tc>
                  <a:txBody>
                    <a:bodyPr/>
                    <a:lstStyle/>
                    <a:p>
                      <a:pPr marL="0" marR="0">
                        <a:lnSpc>
                          <a:spcPct val="107000"/>
                        </a:lnSpc>
                        <a:spcBef>
                          <a:spcPts val="0"/>
                        </a:spcBef>
                        <a:spcAft>
                          <a:spcPts val="0"/>
                        </a:spcAft>
                      </a:pPr>
                      <a:r>
                        <a:rPr lang="en-US" sz="800">
                          <a:effectLst/>
                        </a:rPr>
                        <a:t> </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68384" marR="68384" marT="11397" marB="11397" anchor="ctr"/>
                </a:tc>
                <a:extLst>
                  <a:ext uri="{0D108BD9-81ED-4DB2-BD59-A6C34878D82A}">
                    <a16:rowId xmlns:a16="http://schemas.microsoft.com/office/drawing/2014/main" val="2563032576"/>
                  </a:ext>
                </a:extLst>
              </a:tr>
              <a:tr h="865509">
                <a:tc>
                  <a:txBody>
                    <a:bodyPr/>
                    <a:lstStyle/>
                    <a:p>
                      <a:pPr marL="0" marR="0">
                        <a:lnSpc>
                          <a:spcPct val="107000"/>
                        </a:lnSpc>
                        <a:spcBef>
                          <a:spcPts val="0"/>
                        </a:spcBef>
                        <a:spcAft>
                          <a:spcPts val="0"/>
                        </a:spcAft>
                      </a:pPr>
                      <a:r>
                        <a:rPr lang="en-US" sz="800">
                          <a:effectLst/>
                        </a:rPr>
                        <a:t>2014 -Joe Dumar Lutheran North HS - Dave Drath Utica Eisenhower HS - Al Beyar Farmington HS - Shelley Vomar Dearborn Heights Crestwood HS - Dan Hutcheson Howell HS</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68384" marR="68384" marT="11397" marB="11397" anchor="ctr"/>
                </a:tc>
                <a:extLst>
                  <a:ext uri="{0D108BD9-81ED-4DB2-BD59-A6C34878D82A}">
                    <a16:rowId xmlns:a16="http://schemas.microsoft.com/office/drawing/2014/main" val="1997855053"/>
                  </a:ext>
                </a:extLst>
              </a:tr>
              <a:tr h="196999">
                <a:tc>
                  <a:txBody>
                    <a:bodyPr/>
                    <a:lstStyle/>
                    <a:p>
                      <a:pPr marL="0" marR="0">
                        <a:lnSpc>
                          <a:spcPct val="107000"/>
                        </a:lnSpc>
                        <a:spcBef>
                          <a:spcPts val="0"/>
                        </a:spcBef>
                        <a:spcAft>
                          <a:spcPts val="0"/>
                        </a:spcAft>
                      </a:pPr>
                      <a:r>
                        <a:rPr lang="en-US" sz="800">
                          <a:effectLst/>
                        </a:rPr>
                        <a:t> </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68384" marR="68384" marT="11397" marB="11397" anchor="ctr"/>
                </a:tc>
                <a:extLst>
                  <a:ext uri="{0D108BD9-81ED-4DB2-BD59-A6C34878D82A}">
                    <a16:rowId xmlns:a16="http://schemas.microsoft.com/office/drawing/2014/main" val="3193880886"/>
                  </a:ext>
                </a:extLst>
              </a:tr>
              <a:tr h="550575">
                <a:tc>
                  <a:txBody>
                    <a:bodyPr/>
                    <a:lstStyle/>
                    <a:p>
                      <a:pPr marL="0" marR="0">
                        <a:lnSpc>
                          <a:spcPct val="107000"/>
                        </a:lnSpc>
                        <a:spcBef>
                          <a:spcPts val="0"/>
                        </a:spcBef>
                        <a:spcAft>
                          <a:spcPts val="0"/>
                        </a:spcAft>
                      </a:pPr>
                      <a:r>
                        <a:rPr lang="en-US" sz="800" dirty="0">
                          <a:effectLst/>
                        </a:rPr>
                        <a:t>2015 -Mike Holtz Rochester Adams HS - Wayne </a:t>
                      </a:r>
                      <a:r>
                        <a:rPr lang="en-US" sz="800" dirty="0" err="1">
                          <a:effectLst/>
                        </a:rPr>
                        <a:t>Tomala</a:t>
                      </a:r>
                      <a:r>
                        <a:rPr lang="en-US" sz="800" dirty="0">
                          <a:effectLst/>
                        </a:rPr>
                        <a:t> Utica Ford HS - Craig </a:t>
                      </a:r>
                      <a:r>
                        <a:rPr lang="en-US" sz="800" dirty="0" err="1">
                          <a:effectLst/>
                        </a:rPr>
                        <a:t>Lapanowski</a:t>
                      </a:r>
                      <a:r>
                        <a:rPr lang="en-US" sz="800" dirty="0">
                          <a:effectLst/>
                        </a:rPr>
                        <a:t> Southgate Anderson HS</a:t>
                      </a:r>
                      <a:endParaRPr lang="en-US" sz="700" dirty="0">
                        <a:effectLst/>
                        <a:latin typeface="Calibri" panose="020F0502020204030204" pitchFamily="34" charset="0"/>
                        <a:ea typeface="Calibri" panose="020F0502020204030204" pitchFamily="34" charset="0"/>
                        <a:cs typeface="Times New Roman" panose="02020603050405020304" pitchFamily="18" charset="0"/>
                      </a:endParaRPr>
                    </a:p>
                  </a:txBody>
                  <a:tcPr marL="68384" marR="68384" marT="11397" marB="11397" anchor="ctr"/>
                </a:tc>
                <a:extLst>
                  <a:ext uri="{0D108BD9-81ED-4DB2-BD59-A6C34878D82A}">
                    <a16:rowId xmlns:a16="http://schemas.microsoft.com/office/drawing/2014/main" val="354551062"/>
                  </a:ext>
                </a:extLst>
              </a:tr>
              <a:tr h="196999">
                <a:tc>
                  <a:txBody>
                    <a:bodyPr/>
                    <a:lstStyle/>
                    <a:p>
                      <a:pPr marL="0" marR="0">
                        <a:lnSpc>
                          <a:spcPct val="107000"/>
                        </a:lnSpc>
                        <a:spcBef>
                          <a:spcPts val="0"/>
                        </a:spcBef>
                        <a:spcAft>
                          <a:spcPts val="0"/>
                        </a:spcAft>
                      </a:pPr>
                      <a:r>
                        <a:rPr lang="en-US" sz="800">
                          <a:effectLst/>
                        </a:rPr>
                        <a:t> </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68384" marR="68384" marT="11397" marB="11397" anchor="ctr"/>
                </a:tc>
                <a:extLst>
                  <a:ext uri="{0D108BD9-81ED-4DB2-BD59-A6C34878D82A}">
                    <a16:rowId xmlns:a16="http://schemas.microsoft.com/office/drawing/2014/main" val="2639535608"/>
                  </a:ext>
                </a:extLst>
              </a:tr>
              <a:tr h="550575">
                <a:tc>
                  <a:txBody>
                    <a:bodyPr/>
                    <a:lstStyle/>
                    <a:p>
                      <a:pPr marL="0" marR="0">
                        <a:lnSpc>
                          <a:spcPct val="107000"/>
                        </a:lnSpc>
                        <a:spcBef>
                          <a:spcPts val="0"/>
                        </a:spcBef>
                        <a:spcAft>
                          <a:spcPts val="0"/>
                        </a:spcAft>
                      </a:pPr>
                      <a:r>
                        <a:rPr lang="en-US" sz="800">
                          <a:effectLst/>
                        </a:rPr>
                        <a:t>2016 -Will Rewitzer Warren Lincoln HS - Paul McDevitt Oxford HS - Todd Cheney Hartland HS - Tom Desana Wyandotte HS</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68384" marR="68384" marT="11397" marB="11397" anchor="ctr"/>
                </a:tc>
                <a:extLst>
                  <a:ext uri="{0D108BD9-81ED-4DB2-BD59-A6C34878D82A}">
                    <a16:rowId xmlns:a16="http://schemas.microsoft.com/office/drawing/2014/main" val="1841370391"/>
                  </a:ext>
                </a:extLst>
              </a:tr>
              <a:tr h="196999">
                <a:tc>
                  <a:txBody>
                    <a:bodyPr/>
                    <a:lstStyle/>
                    <a:p>
                      <a:pPr marL="0" marR="0">
                        <a:lnSpc>
                          <a:spcPct val="107000"/>
                        </a:lnSpc>
                        <a:spcBef>
                          <a:spcPts val="0"/>
                        </a:spcBef>
                        <a:spcAft>
                          <a:spcPts val="0"/>
                        </a:spcAft>
                      </a:pPr>
                      <a:r>
                        <a:rPr lang="en-US" sz="800">
                          <a:effectLst/>
                        </a:rPr>
                        <a:t> </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68384" marR="68384" marT="11397" marB="11397" anchor="ctr"/>
                </a:tc>
                <a:extLst>
                  <a:ext uri="{0D108BD9-81ED-4DB2-BD59-A6C34878D82A}">
                    <a16:rowId xmlns:a16="http://schemas.microsoft.com/office/drawing/2014/main" val="1643962472"/>
                  </a:ext>
                </a:extLst>
              </a:tr>
              <a:tr h="550575">
                <a:tc>
                  <a:txBody>
                    <a:bodyPr/>
                    <a:lstStyle/>
                    <a:p>
                      <a:pPr marL="0" marR="0">
                        <a:lnSpc>
                          <a:spcPct val="107000"/>
                        </a:lnSpc>
                        <a:spcBef>
                          <a:spcPts val="0"/>
                        </a:spcBef>
                        <a:spcAft>
                          <a:spcPts val="0"/>
                        </a:spcAft>
                      </a:pPr>
                      <a:r>
                        <a:rPr lang="en-US" sz="800">
                          <a:effectLst/>
                        </a:rPr>
                        <a:t>2017 - Keith Weiand L'Anse Creuse HS -                                                                              Al Freeman Walled Lake Central HS - Mandi Otis </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68384" marR="68384" marT="11397" marB="11397" anchor="ctr"/>
                </a:tc>
                <a:extLst>
                  <a:ext uri="{0D108BD9-81ED-4DB2-BD59-A6C34878D82A}">
                    <a16:rowId xmlns:a16="http://schemas.microsoft.com/office/drawing/2014/main" val="3282387308"/>
                  </a:ext>
                </a:extLst>
              </a:tr>
              <a:tr h="196999">
                <a:tc>
                  <a:txBody>
                    <a:bodyPr/>
                    <a:lstStyle/>
                    <a:p>
                      <a:pPr marL="0" marR="0">
                        <a:lnSpc>
                          <a:spcPct val="107000"/>
                        </a:lnSpc>
                        <a:spcBef>
                          <a:spcPts val="0"/>
                        </a:spcBef>
                        <a:spcAft>
                          <a:spcPts val="0"/>
                        </a:spcAft>
                      </a:pPr>
                      <a:r>
                        <a:rPr lang="en-US" sz="800">
                          <a:effectLst/>
                        </a:rPr>
                        <a:t> </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68384" marR="68384" marT="11397" marB="11397" anchor="ctr"/>
                </a:tc>
                <a:extLst>
                  <a:ext uri="{0D108BD9-81ED-4DB2-BD59-A6C34878D82A}">
                    <a16:rowId xmlns:a16="http://schemas.microsoft.com/office/drawing/2014/main" val="265667012"/>
                  </a:ext>
                </a:extLst>
              </a:tr>
              <a:tr h="550575">
                <a:tc>
                  <a:txBody>
                    <a:bodyPr/>
                    <a:lstStyle/>
                    <a:p>
                      <a:pPr marL="0" marR="0">
                        <a:lnSpc>
                          <a:spcPct val="107000"/>
                        </a:lnSpc>
                        <a:spcBef>
                          <a:spcPts val="0"/>
                        </a:spcBef>
                        <a:spcAft>
                          <a:spcPts val="0"/>
                        </a:spcAft>
                      </a:pPr>
                      <a:r>
                        <a:rPr lang="en-US" sz="800" dirty="0">
                          <a:effectLst/>
                        </a:rPr>
                        <a:t>2018 - Scott </a:t>
                      </a:r>
                      <a:r>
                        <a:rPr lang="en-US" sz="800" dirty="0" err="1">
                          <a:effectLst/>
                        </a:rPr>
                        <a:t>Kolesky</a:t>
                      </a:r>
                      <a:r>
                        <a:rPr lang="en-US" sz="800" dirty="0">
                          <a:effectLst/>
                        </a:rPr>
                        <a:t> Chippewa Valley HS  -                                      </a:t>
                      </a:r>
                      <a:br>
                        <a:rPr lang="en-US" sz="800" dirty="0">
                          <a:effectLst/>
                        </a:rPr>
                      </a:br>
                      <a:r>
                        <a:rPr lang="en-US" sz="800" dirty="0">
                          <a:effectLst/>
                        </a:rPr>
                        <a:t>                Terry Downs former Clawson Coach</a:t>
                      </a:r>
                      <a:endParaRPr lang="en-US" sz="700" dirty="0">
                        <a:effectLst/>
                        <a:latin typeface="Calibri" panose="020F0502020204030204" pitchFamily="34" charset="0"/>
                        <a:ea typeface="Calibri" panose="020F0502020204030204" pitchFamily="34" charset="0"/>
                        <a:cs typeface="Times New Roman" panose="02020603050405020304" pitchFamily="18" charset="0"/>
                      </a:endParaRPr>
                    </a:p>
                  </a:txBody>
                  <a:tcPr marL="68384" marR="68384" marT="11397" marB="11397" anchor="ctr"/>
                </a:tc>
                <a:extLst>
                  <a:ext uri="{0D108BD9-81ED-4DB2-BD59-A6C34878D82A}">
                    <a16:rowId xmlns:a16="http://schemas.microsoft.com/office/drawing/2014/main" val="620897779"/>
                  </a:ext>
                </a:extLst>
              </a:tr>
            </a:tbl>
          </a:graphicData>
        </a:graphic>
      </p:graphicFrame>
      <p:graphicFrame>
        <p:nvGraphicFramePr>
          <p:cNvPr id="11" name="Table 10">
            <a:extLst>
              <a:ext uri="{FF2B5EF4-FFF2-40B4-BE49-F238E27FC236}">
                <a16:creationId xmlns:a16="http://schemas.microsoft.com/office/drawing/2014/main" id="{0C9E747D-DDF5-7CD8-A687-A9DF010BDFDC}"/>
              </a:ext>
            </a:extLst>
          </p:cNvPr>
          <p:cNvGraphicFramePr>
            <a:graphicFrameLocks noGrp="1"/>
          </p:cNvGraphicFramePr>
          <p:nvPr>
            <p:extLst>
              <p:ext uri="{D42A27DB-BD31-4B8C-83A1-F6EECF244321}">
                <p14:modId xmlns:p14="http://schemas.microsoft.com/office/powerpoint/2010/main" val="789816481"/>
              </p:ext>
            </p:extLst>
          </p:nvPr>
        </p:nvGraphicFramePr>
        <p:xfrm>
          <a:off x="7448062" y="969109"/>
          <a:ext cx="3001107" cy="4498920"/>
        </p:xfrm>
        <a:graphic>
          <a:graphicData uri="http://schemas.openxmlformats.org/drawingml/2006/table">
            <a:tbl>
              <a:tblPr firstRow="1" firstCol="1" bandRow="1">
                <a:tableStyleId>{5C22544A-7EE6-4342-B048-85BDC9FD1C3A}</a:tableStyleId>
              </a:tblPr>
              <a:tblGrid>
                <a:gridCol w="3001107">
                  <a:extLst>
                    <a:ext uri="{9D8B030D-6E8A-4147-A177-3AD203B41FA5}">
                      <a16:colId xmlns:a16="http://schemas.microsoft.com/office/drawing/2014/main" val="222286575"/>
                    </a:ext>
                  </a:extLst>
                </a:gridCol>
              </a:tblGrid>
              <a:tr h="186016">
                <a:tc>
                  <a:txBody>
                    <a:bodyPr/>
                    <a:lstStyle/>
                    <a:p>
                      <a:pPr marL="0" marR="0">
                        <a:lnSpc>
                          <a:spcPct val="107000"/>
                        </a:lnSpc>
                        <a:spcBef>
                          <a:spcPts val="0"/>
                        </a:spcBef>
                        <a:spcAft>
                          <a:spcPts val="0"/>
                        </a:spcAft>
                      </a:pPr>
                      <a:r>
                        <a:rPr lang="en-US" sz="800">
                          <a:effectLst/>
                        </a:rPr>
                        <a:t>2020 - None - Covid</a:t>
                      </a:r>
                      <a:endParaRPr lang="en-US" sz="500">
                        <a:effectLst/>
                        <a:latin typeface="Calibri" panose="020F0502020204030204" pitchFamily="34" charset="0"/>
                        <a:ea typeface="Calibri" panose="020F0502020204030204" pitchFamily="34" charset="0"/>
                        <a:cs typeface="Times New Roman" panose="02020603050405020304" pitchFamily="18" charset="0"/>
                      </a:endParaRPr>
                    </a:p>
                  </a:txBody>
                  <a:tcPr marL="56843" marR="56843" marT="9474" marB="9474" anchor="ctr"/>
                </a:tc>
                <a:extLst>
                  <a:ext uri="{0D108BD9-81ED-4DB2-BD59-A6C34878D82A}">
                    <a16:rowId xmlns:a16="http://schemas.microsoft.com/office/drawing/2014/main" val="3597531836"/>
                  </a:ext>
                </a:extLst>
              </a:tr>
              <a:tr h="186016">
                <a:tc>
                  <a:txBody>
                    <a:bodyPr/>
                    <a:lstStyle/>
                    <a:p>
                      <a:pPr marL="0" marR="0">
                        <a:lnSpc>
                          <a:spcPct val="107000"/>
                        </a:lnSpc>
                        <a:spcBef>
                          <a:spcPts val="0"/>
                        </a:spcBef>
                        <a:spcAft>
                          <a:spcPts val="0"/>
                        </a:spcAft>
                      </a:pPr>
                      <a:r>
                        <a:rPr lang="en-US" sz="800">
                          <a:effectLst/>
                        </a:rPr>
                        <a:t> </a:t>
                      </a:r>
                      <a:endParaRPr lang="en-US" sz="500">
                        <a:effectLst/>
                        <a:latin typeface="Calibri" panose="020F0502020204030204" pitchFamily="34" charset="0"/>
                        <a:ea typeface="Calibri" panose="020F0502020204030204" pitchFamily="34" charset="0"/>
                        <a:cs typeface="Times New Roman" panose="02020603050405020304" pitchFamily="18" charset="0"/>
                      </a:endParaRPr>
                    </a:p>
                  </a:txBody>
                  <a:tcPr marL="56843" marR="56843" marT="9474" marB="9474" anchor="ctr"/>
                </a:tc>
                <a:extLst>
                  <a:ext uri="{0D108BD9-81ED-4DB2-BD59-A6C34878D82A}">
                    <a16:rowId xmlns:a16="http://schemas.microsoft.com/office/drawing/2014/main" val="1449253667"/>
                  </a:ext>
                </a:extLst>
              </a:tr>
              <a:tr h="186016">
                <a:tc>
                  <a:txBody>
                    <a:bodyPr/>
                    <a:lstStyle/>
                    <a:p>
                      <a:pPr marL="0" marR="0">
                        <a:lnSpc>
                          <a:spcPct val="107000"/>
                        </a:lnSpc>
                        <a:spcBef>
                          <a:spcPts val="0"/>
                        </a:spcBef>
                        <a:spcAft>
                          <a:spcPts val="0"/>
                        </a:spcAft>
                      </a:pPr>
                      <a:r>
                        <a:rPr lang="en-US" sz="800">
                          <a:effectLst/>
                        </a:rPr>
                        <a:t>2021 - None - Covid</a:t>
                      </a:r>
                      <a:endParaRPr lang="en-US" sz="500">
                        <a:effectLst/>
                        <a:latin typeface="Calibri" panose="020F0502020204030204" pitchFamily="34" charset="0"/>
                        <a:ea typeface="Calibri" panose="020F0502020204030204" pitchFamily="34" charset="0"/>
                        <a:cs typeface="Times New Roman" panose="02020603050405020304" pitchFamily="18" charset="0"/>
                      </a:endParaRPr>
                    </a:p>
                  </a:txBody>
                  <a:tcPr marL="56843" marR="56843" marT="9474" marB="9474" anchor="ctr"/>
                </a:tc>
                <a:extLst>
                  <a:ext uri="{0D108BD9-81ED-4DB2-BD59-A6C34878D82A}">
                    <a16:rowId xmlns:a16="http://schemas.microsoft.com/office/drawing/2014/main" val="1308699845"/>
                  </a:ext>
                </a:extLst>
              </a:tr>
              <a:tr h="186016">
                <a:tc>
                  <a:txBody>
                    <a:bodyPr/>
                    <a:lstStyle/>
                    <a:p>
                      <a:pPr marL="0" marR="0">
                        <a:lnSpc>
                          <a:spcPct val="107000"/>
                        </a:lnSpc>
                        <a:spcBef>
                          <a:spcPts val="0"/>
                        </a:spcBef>
                        <a:spcAft>
                          <a:spcPts val="0"/>
                        </a:spcAft>
                      </a:pPr>
                      <a:r>
                        <a:rPr lang="en-US" sz="800">
                          <a:effectLst/>
                        </a:rPr>
                        <a:t> </a:t>
                      </a:r>
                      <a:endParaRPr lang="en-US" sz="500">
                        <a:effectLst/>
                        <a:latin typeface="Calibri" panose="020F0502020204030204" pitchFamily="34" charset="0"/>
                        <a:ea typeface="Calibri" panose="020F0502020204030204" pitchFamily="34" charset="0"/>
                        <a:cs typeface="Times New Roman" panose="02020603050405020304" pitchFamily="18" charset="0"/>
                      </a:endParaRPr>
                    </a:p>
                  </a:txBody>
                  <a:tcPr marL="56843" marR="56843" marT="9474" marB="9474" anchor="ctr"/>
                </a:tc>
                <a:extLst>
                  <a:ext uri="{0D108BD9-81ED-4DB2-BD59-A6C34878D82A}">
                    <a16:rowId xmlns:a16="http://schemas.microsoft.com/office/drawing/2014/main" val="1062028376"/>
                  </a:ext>
                </a:extLst>
              </a:tr>
              <a:tr h="186016">
                <a:tc>
                  <a:txBody>
                    <a:bodyPr/>
                    <a:lstStyle/>
                    <a:p>
                      <a:pPr marL="0" marR="0">
                        <a:lnSpc>
                          <a:spcPct val="107000"/>
                        </a:lnSpc>
                        <a:spcBef>
                          <a:spcPts val="0"/>
                        </a:spcBef>
                        <a:spcAft>
                          <a:spcPts val="0"/>
                        </a:spcAft>
                      </a:pPr>
                      <a:r>
                        <a:rPr lang="en-US" sz="800">
                          <a:effectLst/>
                        </a:rPr>
                        <a:t> </a:t>
                      </a:r>
                      <a:endParaRPr lang="en-US" sz="500">
                        <a:effectLst/>
                        <a:latin typeface="Calibri" panose="020F0502020204030204" pitchFamily="34" charset="0"/>
                        <a:ea typeface="Calibri" panose="020F0502020204030204" pitchFamily="34" charset="0"/>
                        <a:cs typeface="Times New Roman" panose="02020603050405020304" pitchFamily="18" charset="0"/>
                      </a:endParaRPr>
                    </a:p>
                  </a:txBody>
                  <a:tcPr marL="56843" marR="56843" marT="9474" marB="9474" anchor="ctr"/>
                </a:tc>
                <a:extLst>
                  <a:ext uri="{0D108BD9-81ED-4DB2-BD59-A6C34878D82A}">
                    <a16:rowId xmlns:a16="http://schemas.microsoft.com/office/drawing/2014/main" val="2627966020"/>
                  </a:ext>
                </a:extLst>
              </a:tr>
              <a:tr h="186016">
                <a:tc>
                  <a:txBody>
                    <a:bodyPr/>
                    <a:lstStyle/>
                    <a:p>
                      <a:pPr marL="0" marR="0">
                        <a:lnSpc>
                          <a:spcPct val="107000"/>
                        </a:lnSpc>
                        <a:spcBef>
                          <a:spcPts val="0"/>
                        </a:spcBef>
                        <a:spcAft>
                          <a:spcPts val="0"/>
                        </a:spcAft>
                      </a:pPr>
                      <a:r>
                        <a:rPr lang="en-US" sz="800">
                          <a:effectLst/>
                        </a:rPr>
                        <a:t>2022 - Oakland - Joel Smith - Novi</a:t>
                      </a:r>
                      <a:endParaRPr lang="en-US" sz="500">
                        <a:effectLst/>
                        <a:latin typeface="Calibri" panose="020F0502020204030204" pitchFamily="34" charset="0"/>
                        <a:ea typeface="Calibri" panose="020F0502020204030204" pitchFamily="34" charset="0"/>
                        <a:cs typeface="Times New Roman" panose="02020603050405020304" pitchFamily="18" charset="0"/>
                      </a:endParaRPr>
                    </a:p>
                  </a:txBody>
                  <a:tcPr marL="56843" marR="56843" marT="9474" marB="9474" anchor="ctr"/>
                </a:tc>
                <a:extLst>
                  <a:ext uri="{0D108BD9-81ED-4DB2-BD59-A6C34878D82A}">
                    <a16:rowId xmlns:a16="http://schemas.microsoft.com/office/drawing/2014/main" val="115491869"/>
                  </a:ext>
                </a:extLst>
              </a:tr>
              <a:tr h="353097">
                <a:tc>
                  <a:txBody>
                    <a:bodyPr/>
                    <a:lstStyle/>
                    <a:p>
                      <a:pPr marL="0" marR="0">
                        <a:lnSpc>
                          <a:spcPct val="107000"/>
                        </a:lnSpc>
                        <a:spcBef>
                          <a:spcPts val="0"/>
                        </a:spcBef>
                        <a:spcAft>
                          <a:spcPts val="0"/>
                        </a:spcAft>
                      </a:pPr>
                      <a:r>
                        <a:rPr lang="en-US" sz="800" dirty="0">
                          <a:effectLst/>
                        </a:rPr>
                        <a:t>          Macomb - Dave Anderson - Center Line</a:t>
                      </a:r>
                      <a:endParaRPr lang="en-US" sz="500" dirty="0">
                        <a:effectLst/>
                        <a:latin typeface="Calibri" panose="020F0502020204030204" pitchFamily="34" charset="0"/>
                        <a:ea typeface="Calibri" panose="020F0502020204030204" pitchFamily="34" charset="0"/>
                        <a:cs typeface="Times New Roman" panose="02020603050405020304" pitchFamily="18" charset="0"/>
                      </a:endParaRPr>
                    </a:p>
                  </a:txBody>
                  <a:tcPr marL="56843" marR="56843" marT="9474" marB="9474" anchor="ctr"/>
                </a:tc>
                <a:extLst>
                  <a:ext uri="{0D108BD9-81ED-4DB2-BD59-A6C34878D82A}">
                    <a16:rowId xmlns:a16="http://schemas.microsoft.com/office/drawing/2014/main" val="1671411907"/>
                  </a:ext>
                </a:extLst>
              </a:tr>
              <a:tr h="186016">
                <a:tc>
                  <a:txBody>
                    <a:bodyPr/>
                    <a:lstStyle/>
                    <a:p>
                      <a:pPr marL="0" marR="0">
                        <a:lnSpc>
                          <a:spcPct val="107000"/>
                        </a:lnSpc>
                        <a:spcBef>
                          <a:spcPts val="0"/>
                        </a:spcBef>
                        <a:spcAft>
                          <a:spcPts val="0"/>
                        </a:spcAft>
                      </a:pPr>
                      <a:r>
                        <a:rPr lang="en-US" sz="800">
                          <a:effectLst/>
                        </a:rPr>
                        <a:t>          Brian Ranger - Algonac HS</a:t>
                      </a:r>
                      <a:endParaRPr lang="en-US" sz="500">
                        <a:effectLst/>
                        <a:latin typeface="Calibri" panose="020F0502020204030204" pitchFamily="34" charset="0"/>
                        <a:ea typeface="Calibri" panose="020F0502020204030204" pitchFamily="34" charset="0"/>
                        <a:cs typeface="Times New Roman" panose="02020603050405020304" pitchFamily="18" charset="0"/>
                      </a:endParaRPr>
                    </a:p>
                  </a:txBody>
                  <a:tcPr marL="56843" marR="56843" marT="9474" marB="9474" anchor="ctr"/>
                </a:tc>
                <a:extLst>
                  <a:ext uri="{0D108BD9-81ED-4DB2-BD59-A6C34878D82A}">
                    <a16:rowId xmlns:a16="http://schemas.microsoft.com/office/drawing/2014/main" val="4233637838"/>
                  </a:ext>
                </a:extLst>
              </a:tr>
              <a:tr h="186016">
                <a:tc>
                  <a:txBody>
                    <a:bodyPr/>
                    <a:lstStyle/>
                    <a:p>
                      <a:pPr marL="0" marR="0">
                        <a:lnSpc>
                          <a:spcPct val="107000"/>
                        </a:lnSpc>
                        <a:spcBef>
                          <a:spcPts val="0"/>
                        </a:spcBef>
                        <a:spcAft>
                          <a:spcPts val="0"/>
                        </a:spcAft>
                      </a:pPr>
                      <a:r>
                        <a:rPr lang="en-US" sz="800">
                          <a:effectLst/>
                        </a:rPr>
                        <a:t> </a:t>
                      </a:r>
                      <a:endParaRPr lang="en-US" sz="500">
                        <a:effectLst/>
                        <a:latin typeface="Calibri" panose="020F0502020204030204" pitchFamily="34" charset="0"/>
                        <a:ea typeface="Calibri" panose="020F0502020204030204" pitchFamily="34" charset="0"/>
                        <a:cs typeface="Times New Roman" panose="02020603050405020304" pitchFamily="18" charset="0"/>
                      </a:endParaRPr>
                    </a:p>
                  </a:txBody>
                  <a:tcPr marL="56843" marR="56843" marT="9474" marB="9474" anchor="ctr"/>
                </a:tc>
                <a:extLst>
                  <a:ext uri="{0D108BD9-81ED-4DB2-BD59-A6C34878D82A}">
                    <a16:rowId xmlns:a16="http://schemas.microsoft.com/office/drawing/2014/main" val="360199143"/>
                  </a:ext>
                </a:extLst>
              </a:tr>
              <a:tr h="353097">
                <a:tc>
                  <a:txBody>
                    <a:bodyPr/>
                    <a:lstStyle/>
                    <a:p>
                      <a:pPr marL="0" marR="0">
                        <a:lnSpc>
                          <a:spcPct val="107000"/>
                        </a:lnSpc>
                        <a:spcBef>
                          <a:spcPts val="0"/>
                        </a:spcBef>
                        <a:spcAft>
                          <a:spcPts val="0"/>
                        </a:spcAft>
                      </a:pPr>
                      <a:r>
                        <a:rPr lang="en-US" sz="800">
                          <a:effectLst/>
                        </a:rPr>
                        <a:t>2023 - Oakland -Joe Jones - Birmingham Groves HS</a:t>
                      </a:r>
                      <a:endParaRPr lang="en-US" sz="500">
                        <a:effectLst/>
                        <a:latin typeface="Calibri" panose="020F0502020204030204" pitchFamily="34" charset="0"/>
                        <a:ea typeface="Calibri" panose="020F0502020204030204" pitchFamily="34" charset="0"/>
                        <a:cs typeface="Times New Roman" panose="02020603050405020304" pitchFamily="18" charset="0"/>
                      </a:endParaRPr>
                    </a:p>
                  </a:txBody>
                  <a:tcPr marL="56843" marR="56843" marT="9474" marB="9474" anchor="ctr"/>
                </a:tc>
                <a:extLst>
                  <a:ext uri="{0D108BD9-81ED-4DB2-BD59-A6C34878D82A}">
                    <a16:rowId xmlns:a16="http://schemas.microsoft.com/office/drawing/2014/main" val="1234684835"/>
                  </a:ext>
                </a:extLst>
              </a:tr>
              <a:tr h="353097">
                <a:tc>
                  <a:txBody>
                    <a:bodyPr/>
                    <a:lstStyle/>
                    <a:p>
                      <a:pPr marL="0" marR="0">
                        <a:lnSpc>
                          <a:spcPct val="107000"/>
                        </a:lnSpc>
                        <a:spcBef>
                          <a:spcPts val="0"/>
                        </a:spcBef>
                        <a:spcAft>
                          <a:spcPts val="0"/>
                        </a:spcAft>
                      </a:pPr>
                      <a:r>
                        <a:rPr lang="en-US" sz="800">
                          <a:effectLst/>
                        </a:rPr>
                        <a:t>                Macomb - Shawn Murray - Sterling Hgts HS</a:t>
                      </a:r>
                      <a:endParaRPr lang="en-US" sz="500">
                        <a:effectLst/>
                        <a:latin typeface="Calibri" panose="020F0502020204030204" pitchFamily="34" charset="0"/>
                        <a:ea typeface="Calibri" panose="020F0502020204030204" pitchFamily="34" charset="0"/>
                        <a:cs typeface="Times New Roman" panose="02020603050405020304" pitchFamily="18" charset="0"/>
                      </a:endParaRPr>
                    </a:p>
                  </a:txBody>
                  <a:tcPr marL="56843" marR="56843" marT="9474" marB="9474" anchor="ctr"/>
                </a:tc>
                <a:extLst>
                  <a:ext uri="{0D108BD9-81ED-4DB2-BD59-A6C34878D82A}">
                    <a16:rowId xmlns:a16="http://schemas.microsoft.com/office/drawing/2014/main" val="1328604081"/>
                  </a:ext>
                </a:extLst>
              </a:tr>
              <a:tr h="353097">
                <a:tc>
                  <a:txBody>
                    <a:bodyPr/>
                    <a:lstStyle/>
                    <a:p>
                      <a:pPr marL="0" marR="0">
                        <a:lnSpc>
                          <a:spcPct val="107000"/>
                        </a:lnSpc>
                        <a:spcBef>
                          <a:spcPts val="0"/>
                        </a:spcBef>
                        <a:spcAft>
                          <a:spcPts val="0"/>
                        </a:spcAft>
                      </a:pPr>
                      <a:r>
                        <a:rPr lang="en-US" sz="800">
                          <a:effectLst/>
                        </a:rPr>
                        <a:t>                 Wayne - Jeff Ball - Dearborn Forson HS</a:t>
                      </a:r>
                      <a:endParaRPr lang="en-US" sz="500">
                        <a:effectLst/>
                        <a:latin typeface="Calibri" panose="020F0502020204030204" pitchFamily="34" charset="0"/>
                        <a:ea typeface="Calibri" panose="020F0502020204030204" pitchFamily="34" charset="0"/>
                        <a:cs typeface="Times New Roman" panose="02020603050405020304" pitchFamily="18" charset="0"/>
                      </a:endParaRPr>
                    </a:p>
                  </a:txBody>
                  <a:tcPr marL="56843" marR="56843" marT="9474" marB="9474" anchor="ctr"/>
                </a:tc>
                <a:extLst>
                  <a:ext uri="{0D108BD9-81ED-4DB2-BD59-A6C34878D82A}">
                    <a16:rowId xmlns:a16="http://schemas.microsoft.com/office/drawing/2014/main" val="3365031445"/>
                  </a:ext>
                </a:extLst>
              </a:tr>
              <a:tr h="186016">
                <a:tc>
                  <a:txBody>
                    <a:bodyPr/>
                    <a:lstStyle/>
                    <a:p>
                      <a:pPr marL="0" marR="0">
                        <a:lnSpc>
                          <a:spcPct val="107000"/>
                        </a:lnSpc>
                        <a:spcBef>
                          <a:spcPts val="0"/>
                        </a:spcBef>
                        <a:spcAft>
                          <a:spcPts val="0"/>
                        </a:spcAft>
                      </a:pPr>
                      <a:r>
                        <a:rPr lang="en-US" sz="800">
                          <a:effectLst/>
                        </a:rPr>
                        <a:t> </a:t>
                      </a:r>
                      <a:endParaRPr lang="en-US" sz="500">
                        <a:effectLst/>
                        <a:latin typeface="Calibri" panose="020F0502020204030204" pitchFamily="34" charset="0"/>
                        <a:ea typeface="Calibri" panose="020F0502020204030204" pitchFamily="34" charset="0"/>
                        <a:cs typeface="Times New Roman" panose="02020603050405020304" pitchFamily="18" charset="0"/>
                      </a:endParaRPr>
                    </a:p>
                  </a:txBody>
                  <a:tcPr marL="56843" marR="56843" marT="9474" marB="9474" anchor="ctr"/>
                </a:tc>
                <a:extLst>
                  <a:ext uri="{0D108BD9-81ED-4DB2-BD59-A6C34878D82A}">
                    <a16:rowId xmlns:a16="http://schemas.microsoft.com/office/drawing/2014/main" val="2274840060"/>
                  </a:ext>
                </a:extLst>
              </a:tr>
              <a:tr h="353097">
                <a:tc>
                  <a:txBody>
                    <a:bodyPr/>
                    <a:lstStyle/>
                    <a:p>
                      <a:pPr marL="0" marR="0">
                        <a:lnSpc>
                          <a:spcPct val="107000"/>
                        </a:lnSpc>
                        <a:spcBef>
                          <a:spcPts val="0"/>
                        </a:spcBef>
                        <a:spcAft>
                          <a:spcPts val="0"/>
                        </a:spcAft>
                      </a:pPr>
                      <a:r>
                        <a:rPr lang="en-US" sz="800">
                          <a:effectLst/>
                        </a:rPr>
                        <a:t>2024 - Oakland - Jeff Smart - Lake Orion HS</a:t>
                      </a:r>
                      <a:endParaRPr lang="en-US" sz="500">
                        <a:effectLst/>
                        <a:latin typeface="Calibri" panose="020F0502020204030204" pitchFamily="34" charset="0"/>
                        <a:ea typeface="Calibri" panose="020F0502020204030204" pitchFamily="34" charset="0"/>
                        <a:cs typeface="Times New Roman" panose="02020603050405020304" pitchFamily="18" charset="0"/>
                      </a:endParaRPr>
                    </a:p>
                  </a:txBody>
                  <a:tcPr marL="56843" marR="56843" marT="9474" marB="9474" anchor="ctr"/>
                </a:tc>
                <a:extLst>
                  <a:ext uri="{0D108BD9-81ED-4DB2-BD59-A6C34878D82A}">
                    <a16:rowId xmlns:a16="http://schemas.microsoft.com/office/drawing/2014/main" val="2734875225"/>
                  </a:ext>
                </a:extLst>
              </a:tr>
              <a:tr h="353097">
                <a:tc>
                  <a:txBody>
                    <a:bodyPr/>
                    <a:lstStyle/>
                    <a:p>
                      <a:pPr marL="0" marR="0">
                        <a:lnSpc>
                          <a:spcPct val="107000"/>
                        </a:lnSpc>
                        <a:spcBef>
                          <a:spcPts val="0"/>
                        </a:spcBef>
                        <a:spcAft>
                          <a:spcPts val="0"/>
                        </a:spcAft>
                      </a:pPr>
                      <a:r>
                        <a:rPr lang="en-US" sz="800">
                          <a:effectLst/>
                        </a:rPr>
                        <a:t>                 Oakland - Jeff Geralds - Lamphere HS</a:t>
                      </a:r>
                      <a:endParaRPr lang="en-US" sz="500">
                        <a:effectLst/>
                        <a:latin typeface="Calibri" panose="020F0502020204030204" pitchFamily="34" charset="0"/>
                        <a:ea typeface="Calibri" panose="020F0502020204030204" pitchFamily="34" charset="0"/>
                        <a:cs typeface="Times New Roman" panose="02020603050405020304" pitchFamily="18" charset="0"/>
                      </a:endParaRPr>
                    </a:p>
                  </a:txBody>
                  <a:tcPr marL="56843" marR="56843" marT="9474" marB="9474" anchor="ctr"/>
                </a:tc>
                <a:extLst>
                  <a:ext uri="{0D108BD9-81ED-4DB2-BD59-A6C34878D82A}">
                    <a16:rowId xmlns:a16="http://schemas.microsoft.com/office/drawing/2014/main" val="2624682436"/>
                  </a:ext>
                </a:extLst>
              </a:tr>
              <a:tr h="353097">
                <a:tc>
                  <a:txBody>
                    <a:bodyPr/>
                    <a:lstStyle/>
                    <a:p>
                      <a:pPr marL="0" marR="0">
                        <a:lnSpc>
                          <a:spcPct val="107000"/>
                        </a:lnSpc>
                        <a:spcBef>
                          <a:spcPts val="0"/>
                        </a:spcBef>
                        <a:spcAft>
                          <a:spcPts val="0"/>
                        </a:spcAft>
                      </a:pPr>
                      <a:r>
                        <a:rPr lang="en-US" sz="800">
                          <a:effectLst/>
                        </a:rPr>
                        <a:t>                 Macomb - Ricky Hinchcliff - Eisenhower HS</a:t>
                      </a:r>
                      <a:endParaRPr lang="en-US" sz="500">
                        <a:effectLst/>
                        <a:latin typeface="Calibri" panose="020F0502020204030204" pitchFamily="34" charset="0"/>
                        <a:ea typeface="Calibri" panose="020F0502020204030204" pitchFamily="34" charset="0"/>
                        <a:cs typeface="Times New Roman" panose="02020603050405020304" pitchFamily="18" charset="0"/>
                      </a:endParaRPr>
                    </a:p>
                  </a:txBody>
                  <a:tcPr marL="56843" marR="56843" marT="9474" marB="9474" anchor="ctr"/>
                </a:tc>
                <a:extLst>
                  <a:ext uri="{0D108BD9-81ED-4DB2-BD59-A6C34878D82A}">
                    <a16:rowId xmlns:a16="http://schemas.microsoft.com/office/drawing/2014/main" val="3847990971"/>
                  </a:ext>
                </a:extLst>
              </a:tr>
              <a:tr h="353097">
                <a:tc>
                  <a:txBody>
                    <a:bodyPr/>
                    <a:lstStyle/>
                    <a:p>
                      <a:pPr marL="0" marR="0">
                        <a:lnSpc>
                          <a:spcPct val="107000"/>
                        </a:lnSpc>
                        <a:spcBef>
                          <a:spcPts val="0"/>
                        </a:spcBef>
                        <a:spcAft>
                          <a:spcPts val="0"/>
                        </a:spcAft>
                      </a:pPr>
                      <a:r>
                        <a:rPr lang="en-US" sz="800" dirty="0">
                          <a:effectLst/>
                        </a:rPr>
                        <a:t>                 Wayne - Jeff Conway - Dearborn HS</a:t>
                      </a:r>
                      <a:endParaRPr lang="en-US" sz="500" dirty="0">
                        <a:effectLst/>
                        <a:latin typeface="Calibri" panose="020F0502020204030204" pitchFamily="34" charset="0"/>
                        <a:ea typeface="Calibri" panose="020F0502020204030204" pitchFamily="34" charset="0"/>
                        <a:cs typeface="Times New Roman" panose="02020603050405020304" pitchFamily="18" charset="0"/>
                      </a:endParaRPr>
                    </a:p>
                  </a:txBody>
                  <a:tcPr marL="56843" marR="56843" marT="9474" marB="9474" anchor="ctr"/>
                </a:tc>
                <a:extLst>
                  <a:ext uri="{0D108BD9-81ED-4DB2-BD59-A6C34878D82A}">
                    <a16:rowId xmlns:a16="http://schemas.microsoft.com/office/drawing/2014/main" val="2441245693"/>
                  </a:ext>
                </a:extLst>
              </a:tr>
            </a:tbl>
          </a:graphicData>
        </a:graphic>
      </p:graphicFrame>
    </p:spTree>
    <p:extLst>
      <p:ext uri="{BB962C8B-B14F-4D97-AF65-F5344CB8AC3E}">
        <p14:creationId xmlns:p14="http://schemas.microsoft.com/office/powerpoint/2010/main" val="1200936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Paying of officials</a:t>
            </a:r>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lstStyle/>
          <a:p>
            <a:r>
              <a:rPr lang="en-US" sz="2000" dirty="0"/>
              <a:t>We are asking the school to wait 48 hours to make sure there are no adjustments in the pay you are receiving. Understand, some schools pay daily, but many pay weekly or bi-weekly. Be patient as you will get paid.</a:t>
            </a:r>
          </a:p>
          <a:p>
            <a:endParaRPr lang="en-US" dirty="0"/>
          </a:p>
        </p:txBody>
      </p:sp>
    </p:spTree>
    <p:extLst>
      <p:ext uri="{BB962C8B-B14F-4D97-AF65-F5344CB8AC3E}">
        <p14:creationId xmlns:p14="http://schemas.microsoft.com/office/powerpoint/2010/main" val="25683694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8E0CC-E18D-9280-98F4-FE893C23673A}"/>
              </a:ext>
            </a:extLst>
          </p:cNvPr>
          <p:cNvSpPr>
            <a:spLocks noGrp="1"/>
          </p:cNvSpPr>
          <p:nvPr>
            <p:ph type="title"/>
          </p:nvPr>
        </p:nvSpPr>
        <p:spPr/>
        <p:txBody>
          <a:bodyPr/>
          <a:lstStyle/>
          <a:p>
            <a:r>
              <a:rPr lang="en-US" dirty="0"/>
              <a:t>Loss of officials</a:t>
            </a:r>
          </a:p>
        </p:txBody>
      </p:sp>
      <p:sp>
        <p:nvSpPr>
          <p:cNvPr id="3" name="Content Placeholder 2">
            <a:extLst>
              <a:ext uri="{FF2B5EF4-FFF2-40B4-BE49-F238E27FC236}">
                <a16:creationId xmlns:a16="http://schemas.microsoft.com/office/drawing/2014/main" id="{A4BFCF0F-C38B-A833-F6A1-204794726194}"/>
              </a:ext>
            </a:extLst>
          </p:cNvPr>
          <p:cNvSpPr>
            <a:spLocks noGrp="1"/>
          </p:cNvSpPr>
          <p:nvPr>
            <p:ph idx="1"/>
          </p:nvPr>
        </p:nvSpPr>
        <p:spPr/>
        <p:txBody>
          <a:bodyPr/>
          <a:lstStyle/>
          <a:p>
            <a:r>
              <a:rPr lang="en-US" dirty="0"/>
              <a:t>We have had one official go down due to having surgery, and possibly two more for various reasons. That’s why it’s so important to be ready. Things keep changing. </a:t>
            </a:r>
          </a:p>
        </p:txBody>
      </p:sp>
    </p:spTree>
    <p:extLst>
      <p:ext uri="{BB962C8B-B14F-4D97-AF65-F5344CB8AC3E}">
        <p14:creationId xmlns:p14="http://schemas.microsoft.com/office/powerpoint/2010/main" val="29012341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Financial update</a:t>
            </a:r>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normAutofit/>
          </a:bodyPr>
          <a:lstStyle/>
          <a:p>
            <a:pPr marL="2514600" marR="0" indent="0">
              <a:lnSpc>
                <a:spcPct val="107000"/>
              </a:lnSpc>
              <a:spcBef>
                <a:spcPts val="0"/>
              </a:spcBef>
              <a:spcAft>
                <a:spcPts val="800"/>
              </a:spcAft>
              <a:buNone/>
              <a:tabLst>
                <a:tab pos="2352675"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Balance  $2,879.63     </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r>
              <a:rPr lang="en-US" sz="1800" dirty="0">
                <a:effectLst/>
                <a:latin typeface="Calibri" panose="020F0502020204030204" pitchFamily="34" charset="0"/>
                <a:ea typeface="Calibri" panose="020F0502020204030204" pitchFamily="34" charset="0"/>
                <a:cs typeface="Times New Roman" panose="02020603050405020304" pitchFamily="18" charset="0"/>
              </a:rPr>
              <a:t>                                   -60.00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Lamphere</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a:latin typeface="Calibri" panose="020F0502020204030204" pitchFamily="34" charset="0"/>
                <a:ea typeface="Calibri" panose="020F0502020204030204" pitchFamily="34" charset="0"/>
                <a:cs typeface="Times New Roman" panose="02020603050405020304" pitchFamily="18" charset="0"/>
              </a:rPr>
              <a:t>            </a:t>
            </a:r>
            <a:r>
              <a:rPr lang="en-US" sz="1800" dirty="0">
                <a:effectLst/>
                <a:latin typeface="Calibri" panose="020F0502020204030204" pitchFamily="34" charset="0"/>
                <a:ea typeface="Calibri" panose="020F0502020204030204" pitchFamily="34" charset="0"/>
                <a:cs typeface="Times New Roman" panose="02020603050405020304" pitchFamily="18" charset="0"/>
              </a:rPr>
              <a:t>     -25.00 Association Fee</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r>
              <a:rPr lang="en-US" sz="1800" dirty="0">
                <a:effectLst/>
                <a:latin typeface="Calibri" panose="020F0502020204030204" pitchFamily="34" charset="0"/>
                <a:ea typeface="Calibri" panose="020F0502020204030204" pitchFamily="34" charset="0"/>
                <a:cs typeface="Times New Roman" panose="02020603050405020304" pitchFamily="18" charset="0"/>
              </a:rPr>
              <a:t> 	                 -143.40 – Internet fee for Website for 1 year</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r>
              <a:rPr lang="en-US" sz="1800" dirty="0">
                <a:effectLst/>
                <a:latin typeface="Calibri" panose="020F0502020204030204" pitchFamily="34" charset="0"/>
                <a:ea typeface="Calibri" panose="020F0502020204030204" pitchFamily="34" charset="0"/>
                <a:cs typeface="Times New Roman" panose="02020603050405020304" pitchFamily="18" charset="0"/>
              </a:rPr>
              <a:t>	                 - 154.89 – Ink (for 2 years)</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r>
              <a:rPr lang="en-US" sz="1800" dirty="0">
                <a:effectLst/>
                <a:latin typeface="Calibri" panose="020F0502020204030204" pitchFamily="34" charset="0"/>
                <a:ea typeface="Calibri" panose="020F0502020204030204" pitchFamily="34" charset="0"/>
                <a:cs typeface="Times New Roman" panose="02020603050405020304" pitchFamily="18" charset="0"/>
              </a:rPr>
              <a:t>      Total  $2,496.31 - as of 10/1/25</a:t>
            </a:r>
          </a:p>
          <a:p>
            <a:pPr marL="2514600" marR="0" indent="0">
              <a:lnSpc>
                <a:spcPct val="107000"/>
              </a:lnSpc>
              <a:spcBef>
                <a:spcPts val="0"/>
              </a:spcBef>
              <a:spcAft>
                <a:spcPts val="800"/>
              </a:spcAft>
              <a:buNone/>
              <a:tabLst>
                <a:tab pos="2352675"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                                            Deposit +1,188.00</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r>
              <a:rPr lang="en-US" sz="1800" dirty="0">
                <a:effectLst/>
                <a:latin typeface="Calibri" panose="020F0502020204030204" pitchFamily="34" charset="0"/>
                <a:ea typeface="Calibri" panose="020F0502020204030204" pitchFamily="34" charset="0"/>
                <a:cs typeface="Times New Roman" panose="02020603050405020304" pitchFamily="18" charset="0"/>
              </a:rPr>
              <a:t>                                            Deposit +50.00</a:t>
            </a:r>
          </a:p>
          <a:p>
            <a:r>
              <a:rPr lang="en-US" sz="1800" dirty="0">
                <a:effectLst/>
                <a:latin typeface="Calibri" panose="020F0502020204030204" pitchFamily="34" charset="0"/>
                <a:ea typeface="Calibri" panose="020F0502020204030204" pitchFamily="34" charset="0"/>
                <a:cs typeface="Times New Roman" panose="02020603050405020304" pitchFamily="18" charset="0"/>
              </a:rPr>
              <a:t>                                                 Balance -    $3,734.31 as of 12/2/25</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41916877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C1185-7E8D-FED3-B900-EB99CB4B30B8}"/>
              </a:ext>
            </a:extLst>
          </p:cNvPr>
          <p:cNvSpPr>
            <a:spLocks noGrp="1"/>
          </p:cNvSpPr>
          <p:nvPr>
            <p:ph type="title"/>
          </p:nvPr>
        </p:nvSpPr>
        <p:spPr/>
        <p:txBody>
          <a:bodyPr/>
          <a:lstStyle/>
          <a:p>
            <a:r>
              <a:rPr lang="en-US" dirty="0"/>
              <a:t>Revenue update</a:t>
            </a:r>
          </a:p>
        </p:txBody>
      </p:sp>
      <p:sp>
        <p:nvSpPr>
          <p:cNvPr id="3" name="Content Placeholder 2">
            <a:extLst>
              <a:ext uri="{FF2B5EF4-FFF2-40B4-BE49-F238E27FC236}">
                <a16:creationId xmlns:a16="http://schemas.microsoft.com/office/drawing/2014/main" id="{F251384A-9227-2FD5-D96D-80A88E3E4767}"/>
              </a:ext>
            </a:extLst>
          </p:cNvPr>
          <p:cNvSpPr>
            <a:spLocks noGrp="1"/>
          </p:cNvSpPr>
          <p:nvPr>
            <p:ph idx="1"/>
          </p:nvPr>
        </p:nvSpPr>
        <p:spPr/>
        <p:txBody>
          <a:bodyPr/>
          <a:lstStyle/>
          <a:p>
            <a:r>
              <a:rPr lang="en-US" dirty="0"/>
              <a:t>Since are last meeting, we have increased our total revenue by $20,000. We are still getting matches in. Now at $224,000.</a:t>
            </a:r>
          </a:p>
        </p:txBody>
      </p:sp>
    </p:spTree>
    <p:extLst>
      <p:ext uri="{BB962C8B-B14F-4D97-AF65-F5344CB8AC3E}">
        <p14:creationId xmlns:p14="http://schemas.microsoft.com/office/powerpoint/2010/main" val="26762048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0EC148-6F15-6ABC-6194-4C1135A987D4}"/>
              </a:ext>
            </a:extLst>
          </p:cNvPr>
          <p:cNvSpPr>
            <a:spLocks noGrp="1"/>
          </p:cNvSpPr>
          <p:nvPr>
            <p:ph type="title"/>
          </p:nvPr>
        </p:nvSpPr>
        <p:spPr/>
        <p:txBody>
          <a:bodyPr/>
          <a:lstStyle/>
          <a:p>
            <a:r>
              <a:rPr lang="en-US" dirty="0"/>
              <a:t>Post-Season assignments </a:t>
            </a:r>
          </a:p>
        </p:txBody>
      </p:sp>
      <p:sp>
        <p:nvSpPr>
          <p:cNvPr id="3" name="Content Placeholder 2">
            <a:extLst>
              <a:ext uri="{FF2B5EF4-FFF2-40B4-BE49-F238E27FC236}">
                <a16:creationId xmlns:a16="http://schemas.microsoft.com/office/drawing/2014/main" id="{5DB36EB8-2F3F-2D08-B750-CB30485839D3}"/>
              </a:ext>
            </a:extLst>
          </p:cNvPr>
          <p:cNvSpPr>
            <a:spLocks noGrp="1"/>
          </p:cNvSpPr>
          <p:nvPr>
            <p:ph idx="1"/>
          </p:nvPr>
        </p:nvSpPr>
        <p:spPr/>
        <p:txBody>
          <a:bodyPr/>
          <a:lstStyle/>
          <a:p>
            <a:pPr marL="0" indent="0">
              <a:buNone/>
            </a:pPr>
            <a:r>
              <a:rPr lang="en-US" dirty="0"/>
              <a:t>You can receive postseason (team and individual districts) in less than 3 years. It depends on the circumstances.</a:t>
            </a:r>
          </a:p>
        </p:txBody>
      </p:sp>
    </p:spTree>
    <p:extLst>
      <p:ext uri="{BB962C8B-B14F-4D97-AF65-F5344CB8AC3E}">
        <p14:creationId xmlns:p14="http://schemas.microsoft.com/office/powerpoint/2010/main" val="23565912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POST-SEASON REQUIREMENTS</a:t>
            </a:r>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normAutofit fontScale="55000" lnSpcReduction="20000"/>
          </a:bodyPr>
          <a:lstStyle/>
          <a:p>
            <a:pPr marL="228600" lvl="0" indent="-228600" algn="l" rtl="0">
              <a:lnSpc>
                <a:spcPct val="120000"/>
              </a:lnSpc>
              <a:spcBef>
                <a:spcPts val="0"/>
              </a:spcBef>
              <a:spcAft>
                <a:spcPts val="0"/>
              </a:spcAft>
              <a:buSzPct val="100000"/>
              <a:buFont typeface="Arial"/>
              <a:buChar char="•"/>
            </a:pPr>
            <a:r>
              <a:rPr lang="en-US" sz="2000" b="1" i="0" u="none" strike="noStrike" dirty="0">
                <a:solidFill>
                  <a:srgbClr val="666666"/>
                </a:solidFill>
                <a:latin typeface="Arial Black"/>
                <a:ea typeface="Arial Black"/>
                <a:cs typeface="Arial Black"/>
                <a:sym typeface="Arial Black"/>
              </a:rPr>
              <a:t>General Requirements (all levels):</a:t>
            </a:r>
            <a:endParaRPr lang="en-US" sz="2000" b="1" i="0" u="none" strike="noStrike" dirty="0">
              <a:solidFill>
                <a:srgbClr val="B71E42"/>
              </a:solidFill>
              <a:latin typeface="Arial Black"/>
              <a:ea typeface="Arial Black"/>
              <a:cs typeface="Arial Black"/>
              <a:sym typeface="Arial Black"/>
            </a:endParaRPr>
          </a:p>
          <a:p>
            <a:pPr marL="228600" lvl="0" indent="-228600" algn="l" rtl="0">
              <a:lnSpc>
                <a:spcPct val="120000"/>
              </a:lnSpc>
              <a:spcBef>
                <a:spcPts val="364"/>
              </a:spcBef>
              <a:spcAft>
                <a:spcPts val="0"/>
              </a:spcAft>
              <a:buSzPct val="100000"/>
              <a:buFont typeface="Arial"/>
              <a:buChar char="•"/>
            </a:pPr>
            <a:r>
              <a:rPr lang="en-US" sz="2000" b="1" i="0" u="none" strike="noStrike" dirty="0">
                <a:solidFill>
                  <a:srgbClr val="666666"/>
                </a:solidFill>
                <a:latin typeface="Arial Black"/>
                <a:ea typeface="Arial Black"/>
                <a:cs typeface="Arial Black"/>
                <a:sym typeface="Arial Black"/>
              </a:rPr>
              <a:t>Complete/attend the current year rules meeting - </a:t>
            </a:r>
            <a:r>
              <a:rPr lang="en-US" sz="2000" b="1" i="0" u="sng" strike="noStrike" dirty="0">
                <a:solidFill>
                  <a:srgbClr val="005974"/>
                </a:solidFill>
                <a:latin typeface="Arial Black"/>
                <a:ea typeface="Arial Black"/>
                <a:cs typeface="Arial Black"/>
                <a:sym typeface="Arial Black"/>
                <a:hlinkClick r:id="rId2">
                  <a:extLst>
                    <a:ext uri="{A12FA001-AC4F-418D-AE19-62706E023703}">
                      <ahyp:hlinkClr xmlns:ahyp="http://schemas.microsoft.com/office/drawing/2018/hyperlinkcolor" val="tx"/>
                    </a:ext>
                  </a:extLst>
                </a:hlinkClick>
              </a:rPr>
              <a:t>Take a rules meeting</a:t>
            </a:r>
            <a:endParaRPr lang="en-US" sz="2000" b="1" i="0" u="none" strike="noStrike" dirty="0">
              <a:solidFill>
                <a:srgbClr val="B71E42"/>
              </a:solidFill>
              <a:latin typeface="Arial Black"/>
              <a:ea typeface="Arial Black"/>
              <a:cs typeface="Arial Black"/>
              <a:sym typeface="Arial Black"/>
            </a:endParaRPr>
          </a:p>
          <a:p>
            <a:pPr marL="228600" lvl="0" indent="-228600" algn="l" rtl="0">
              <a:lnSpc>
                <a:spcPct val="120000"/>
              </a:lnSpc>
              <a:spcBef>
                <a:spcPts val="364"/>
              </a:spcBef>
              <a:spcAft>
                <a:spcPts val="0"/>
              </a:spcAft>
              <a:buSzPct val="100000"/>
              <a:buFont typeface="Arial"/>
              <a:buChar char="•"/>
            </a:pPr>
            <a:r>
              <a:rPr lang="en-US" sz="2000" b="1" i="0" u="none" strike="noStrike" dirty="0">
                <a:solidFill>
                  <a:srgbClr val="666666"/>
                </a:solidFill>
                <a:latin typeface="Arial Black"/>
                <a:ea typeface="Arial Black"/>
                <a:cs typeface="Arial Black"/>
                <a:sym typeface="Arial Black"/>
              </a:rPr>
              <a:t>Submit a season schedule to the MHSAA - </a:t>
            </a:r>
            <a:r>
              <a:rPr lang="en-US" sz="2000" b="1" i="0" u="sng" strike="noStrike" dirty="0">
                <a:solidFill>
                  <a:srgbClr val="005974"/>
                </a:solidFill>
                <a:latin typeface="Arial Black"/>
                <a:ea typeface="Arial Black"/>
                <a:cs typeface="Arial Black"/>
                <a:sym typeface="Arial Black"/>
                <a:hlinkClick r:id="rId3">
                  <a:extLst>
                    <a:ext uri="{A12FA001-AC4F-418D-AE19-62706E023703}">
                      <ahyp:hlinkClr xmlns:ahyp="http://schemas.microsoft.com/office/drawing/2018/hyperlinkcolor" val="tx"/>
                    </a:ext>
                  </a:extLst>
                </a:hlinkClick>
              </a:rPr>
              <a:t>Submit your schedule</a:t>
            </a:r>
            <a:endParaRPr lang="en-US" sz="2000" b="1" i="0" u="none" strike="noStrike" dirty="0">
              <a:solidFill>
                <a:srgbClr val="B71E42"/>
              </a:solidFill>
              <a:latin typeface="Arial Black"/>
              <a:ea typeface="Arial Black"/>
              <a:cs typeface="Arial Black"/>
              <a:sym typeface="Arial Black"/>
            </a:endParaRPr>
          </a:p>
          <a:p>
            <a:pPr marL="228600" lvl="0" indent="-228600" algn="l" rtl="0">
              <a:lnSpc>
                <a:spcPct val="120000"/>
              </a:lnSpc>
              <a:spcBef>
                <a:spcPts val="364"/>
              </a:spcBef>
              <a:spcAft>
                <a:spcPts val="0"/>
              </a:spcAft>
              <a:buSzPct val="100000"/>
              <a:buFont typeface="Arial"/>
              <a:buChar char="•"/>
            </a:pPr>
            <a:r>
              <a:rPr lang="en-US" sz="2000" b="1" i="0" u="none" strike="noStrike" dirty="0">
                <a:solidFill>
                  <a:srgbClr val="666666"/>
                </a:solidFill>
                <a:latin typeface="Arial Black"/>
                <a:ea typeface="Arial Black"/>
                <a:cs typeface="Arial Black"/>
                <a:sym typeface="Arial Black"/>
              </a:rPr>
              <a:t>Submit your available tournament dates - </a:t>
            </a:r>
            <a:r>
              <a:rPr lang="en-US" sz="2000" b="1" i="0" u="sng" strike="noStrike" dirty="0">
                <a:solidFill>
                  <a:srgbClr val="005974"/>
                </a:solidFill>
                <a:latin typeface="Arial Black"/>
                <a:ea typeface="Arial Black"/>
                <a:cs typeface="Arial Black"/>
                <a:sym typeface="Arial Black"/>
                <a:hlinkClick r:id="rId4">
                  <a:extLst>
                    <a:ext uri="{A12FA001-AC4F-418D-AE19-62706E023703}">
                      <ahyp:hlinkClr xmlns:ahyp="http://schemas.microsoft.com/office/drawing/2018/hyperlinkcolor" val="tx"/>
                    </a:ext>
                  </a:extLst>
                </a:hlinkClick>
              </a:rPr>
              <a:t>Availability &amp; conflicts</a:t>
            </a:r>
            <a:endParaRPr lang="en-US" sz="2000" b="1" i="0" u="none" strike="noStrike" dirty="0">
              <a:solidFill>
                <a:srgbClr val="B71E42"/>
              </a:solidFill>
              <a:latin typeface="Arial Black"/>
              <a:ea typeface="Arial Black"/>
              <a:cs typeface="Arial Black"/>
              <a:sym typeface="Arial Black"/>
            </a:endParaRPr>
          </a:p>
          <a:p>
            <a:pPr marL="228600" lvl="0" indent="-228600" algn="l" rtl="0">
              <a:lnSpc>
                <a:spcPct val="120000"/>
              </a:lnSpc>
              <a:spcBef>
                <a:spcPts val="364"/>
              </a:spcBef>
              <a:spcAft>
                <a:spcPts val="0"/>
              </a:spcAft>
              <a:buSzPct val="100000"/>
              <a:buFont typeface="Arial"/>
              <a:buChar char="•"/>
            </a:pPr>
            <a:r>
              <a:rPr lang="en-US" sz="2000" b="1" i="0" u="none" strike="noStrike" dirty="0">
                <a:solidFill>
                  <a:srgbClr val="666666"/>
                </a:solidFill>
                <a:latin typeface="Arial Black"/>
                <a:ea typeface="Arial Black"/>
                <a:cs typeface="Arial Black"/>
                <a:sym typeface="Arial Black"/>
              </a:rPr>
              <a:t>Be listed as a Member in Good Standing with a Local Approved Association - </a:t>
            </a:r>
            <a:r>
              <a:rPr lang="en-US" sz="2000" b="1" i="0" u="sng" strike="noStrike" dirty="0">
                <a:solidFill>
                  <a:srgbClr val="005974"/>
                </a:solidFill>
                <a:latin typeface="Arial Black"/>
                <a:ea typeface="Arial Black"/>
                <a:cs typeface="Arial Black"/>
                <a:sym typeface="Arial Black"/>
                <a:hlinkClick r:id="rId5">
                  <a:extLst>
                    <a:ext uri="{A12FA001-AC4F-418D-AE19-62706E023703}">
                      <ahyp:hlinkClr xmlns:ahyp="http://schemas.microsoft.com/office/drawing/2018/hyperlinkcolor" val="tx"/>
                    </a:ext>
                  </a:extLst>
                </a:hlinkClick>
              </a:rPr>
              <a:t>Check MIGS status</a:t>
            </a:r>
            <a:endParaRPr lang="en-US" sz="2000" b="1" i="0" u="none" strike="noStrike" dirty="0">
              <a:solidFill>
                <a:srgbClr val="B71E42"/>
              </a:solidFill>
              <a:latin typeface="Arial Black"/>
              <a:ea typeface="Arial Black"/>
              <a:cs typeface="Arial Black"/>
              <a:sym typeface="Arial Black"/>
            </a:endParaRPr>
          </a:p>
          <a:p>
            <a:pPr marL="228600" lvl="0" indent="-228600" algn="l" rtl="0">
              <a:lnSpc>
                <a:spcPct val="120000"/>
              </a:lnSpc>
              <a:spcBef>
                <a:spcPts val="364"/>
              </a:spcBef>
              <a:spcAft>
                <a:spcPts val="0"/>
              </a:spcAft>
              <a:buSzPct val="100000"/>
              <a:buFont typeface="Arial"/>
              <a:buChar char="•"/>
            </a:pPr>
            <a:r>
              <a:rPr lang="en-US" sz="2000" b="1" i="0" u="none" strike="noStrike" dirty="0">
                <a:solidFill>
                  <a:srgbClr val="666666"/>
                </a:solidFill>
                <a:latin typeface="Arial Black"/>
                <a:ea typeface="Arial Black"/>
                <a:cs typeface="Arial Black"/>
                <a:sym typeface="Arial Black"/>
              </a:rPr>
              <a:t>Complete and pass the current year rules exam (≥80%) - </a:t>
            </a:r>
            <a:r>
              <a:rPr lang="en-US" sz="2000" b="1" i="0" u="sng" strike="noStrike" dirty="0">
                <a:solidFill>
                  <a:srgbClr val="005974"/>
                </a:solidFill>
                <a:latin typeface="Arial Black"/>
                <a:ea typeface="Arial Black"/>
                <a:cs typeface="Arial Black"/>
                <a:sym typeface="Arial Black"/>
                <a:hlinkClick r:id="rId6">
                  <a:extLst>
                    <a:ext uri="{A12FA001-AC4F-418D-AE19-62706E023703}">
                      <ahyp:hlinkClr xmlns:ahyp="http://schemas.microsoft.com/office/drawing/2018/hyperlinkcolor" val="tx"/>
                    </a:ext>
                  </a:extLst>
                </a:hlinkClick>
              </a:rPr>
              <a:t>Take exam</a:t>
            </a:r>
            <a:r>
              <a:rPr lang="en-US" sz="2000" b="1" i="0" u="none" strike="noStrike" dirty="0">
                <a:solidFill>
                  <a:srgbClr val="666666"/>
                </a:solidFill>
                <a:latin typeface="Arial Black"/>
                <a:ea typeface="Arial Black"/>
                <a:cs typeface="Arial Black"/>
                <a:sym typeface="Arial Black"/>
              </a:rPr>
              <a:t> | Exam questions</a:t>
            </a:r>
            <a:endParaRPr lang="en-US" sz="2000" b="1" i="0" u="none" strike="noStrike" dirty="0">
              <a:solidFill>
                <a:srgbClr val="B71E42"/>
              </a:solidFill>
              <a:latin typeface="Arial Black"/>
              <a:ea typeface="Arial Black"/>
              <a:cs typeface="Arial Black"/>
              <a:sym typeface="Arial Black"/>
            </a:endParaRPr>
          </a:p>
          <a:p>
            <a:pPr marL="228600" lvl="0" indent="-228600" algn="l" rtl="0">
              <a:lnSpc>
                <a:spcPct val="120000"/>
              </a:lnSpc>
              <a:spcBef>
                <a:spcPts val="364"/>
              </a:spcBef>
              <a:spcAft>
                <a:spcPts val="0"/>
              </a:spcAft>
              <a:buSzPct val="100000"/>
              <a:buFont typeface="Arial"/>
              <a:buChar char="•"/>
            </a:pPr>
            <a:r>
              <a:rPr lang="en-US" sz="2000" b="1" i="0" u="none" strike="noStrike" dirty="0">
                <a:solidFill>
                  <a:srgbClr val="666666"/>
                </a:solidFill>
                <a:latin typeface="Arial Black"/>
                <a:ea typeface="Arial Black"/>
                <a:cs typeface="Arial Black"/>
                <a:sym typeface="Arial Black"/>
              </a:rPr>
              <a:t>Have officiated a minimum of 10 contests during the current season</a:t>
            </a:r>
            <a:endParaRPr lang="en-US" sz="2000" b="1" i="0" u="none" strike="noStrike" dirty="0">
              <a:solidFill>
                <a:srgbClr val="B71E42"/>
              </a:solidFill>
              <a:latin typeface="Arial Black"/>
              <a:ea typeface="Arial Black"/>
              <a:cs typeface="Arial Black"/>
              <a:sym typeface="Arial Black"/>
            </a:endParaRPr>
          </a:p>
          <a:p>
            <a:pPr marL="228600" lvl="0" indent="-228600" algn="l" rtl="0">
              <a:lnSpc>
                <a:spcPct val="120000"/>
              </a:lnSpc>
              <a:spcBef>
                <a:spcPts val="364"/>
              </a:spcBef>
              <a:spcAft>
                <a:spcPts val="0"/>
              </a:spcAft>
              <a:buSzPct val="100000"/>
              <a:buFont typeface="Arial"/>
              <a:buChar char="•"/>
            </a:pPr>
            <a:r>
              <a:rPr lang="en-US" sz="2000" b="1" i="0" u="none" strike="noStrike" dirty="0">
                <a:solidFill>
                  <a:srgbClr val="666666"/>
                </a:solidFill>
                <a:latin typeface="Arial Black"/>
                <a:ea typeface="Arial Black"/>
                <a:cs typeface="Arial Black"/>
                <a:sym typeface="Arial Black"/>
              </a:rPr>
              <a:t>Have compiled at least 75 ratings over the previous three years  - </a:t>
            </a:r>
            <a:r>
              <a:rPr lang="en-US" sz="2000" b="1" i="0" u="sng" strike="noStrike" dirty="0">
                <a:solidFill>
                  <a:srgbClr val="005974"/>
                </a:solidFill>
                <a:latin typeface="Arial Black"/>
                <a:ea typeface="Arial Black"/>
                <a:cs typeface="Arial Black"/>
                <a:sym typeface="Arial Black"/>
                <a:hlinkClick r:id="rId7">
                  <a:extLst>
                    <a:ext uri="{A12FA001-AC4F-418D-AE19-62706E023703}">
                      <ahyp:hlinkClr xmlns:ahyp="http://schemas.microsoft.com/office/drawing/2018/hyperlinkcolor" val="tx"/>
                    </a:ext>
                  </a:extLst>
                </a:hlinkClick>
              </a:rPr>
              <a:t>View your ratings</a:t>
            </a:r>
            <a:r>
              <a:rPr lang="en-US" sz="2000" b="1" i="0" u="none" strike="noStrike" dirty="0">
                <a:solidFill>
                  <a:srgbClr val="005974"/>
                </a:solidFill>
                <a:latin typeface="Arial Black"/>
                <a:ea typeface="Arial Black"/>
                <a:cs typeface="Arial Black"/>
                <a:sym typeface="Arial Black"/>
              </a:rPr>
              <a:t>  </a:t>
            </a:r>
            <a:endParaRPr lang="en-US" sz="2000" b="1" i="0" u="none" strike="noStrike" dirty="0">
              <a:solidFill>
                <a:srgbClr val="B71E42"/>
              </a:solidFill>
              <a:latin typeface="Arial Black"/>
              <a:ea typeface="Arial Black"/>
              <a:cs typeface="Arial Black"/>
              <a:sym typeface="Arial Black"/>
            </a:endParaRPr>
          </a:p>
          <a:p>
            <a:pPr marL="228600" lvl="0" indent="-228600" algn="l" rtl="0">
              <a:lnSpc>
                <a:spcPct val="120000"/>
              </a:lnSpc>
              <a:spcBef>
                <a:spcPts val="364"/>
              </a:spcBef>
              <a:spcAft>
                <a:spcPts val="0"/>
              </a:spcAft>
              <a:buSzPct val="100000"/>
              <a:buFont typeface="Arial"/>
              <a:buChar char="•"/>
            </a:pPr>
            <a:br>
              <a:rPr lang="en-US" sz="2000" b="1" i="0" u="none" strike="noStrike" dirty="0">
                <a:solidFill>
                  <a:srgbClr val="666666"/>
                </a:solidFill>
                <a:latin typeface="Arial Black"/>
                <a:ea typeface="Arial Black"/>
                <a:cs typeface="Arial Black"/>
                <a:sym typeface="Arial Black"/>
              </a:rPr>
            </a:br>
            <a:r>
              <a:rPr lang="en-US" sz="2000" b="1" i="0" u="none" strike="noStrike" dirty="0">
                <a:solidFill>
                  <a:srgbClr val="666666"/>
                </a:solidFill>
                <a:latin typeface="Arial Black"/>
                <a:ea typeface="Arial Black"/>
                <a:cs typeface="Arial Black"/>
                <a:sym typeface="Arial Black"/>
              </a:rPr>
              <a:t>District Level:</a:t>
            </a:r>
            <a:endParaRPr lang="en-US" sz="2000" b="1" i="0" u="none" strike="noStrike" dirty="0">
              <a:solidFill>
                <a:srgbClr val="B71E42"/>
              </a:solidFill>
              <a:latin typeface="Arial Black"/>
              <a:ea typeface="Arial Black"/>
              <a:cs typeface="Arial Black"/>
              <a:sym typeface="Arial Black"/>
            </a:endParaRPr>
          </a:p>
          <a:p>
            <a:pPr marL="228600" lvl="0" indent="-228600" algn="l" rtl="0">
              <a:lnSpc>
                <a:spcPct val="120000"/>
              </a:lnSpc>
              <a:spcBef>
                <a:spcPts val="364"/>
              </a:spcBef>
              <a:spcAft>
                <a:spcPts val="0"/>
              </a:spcAft>
              <a:buSzPct val="100000"/>
              <a:buFont typeface="Arial"/>
              <a:buChar char="•"/>
            </a:pPr>
            <a:r>
              <a:rPr lang="en-US" sz="2000" b="1" i="0" u="none" strike="noStrike" dirty="0">
                <a:solidFill>
                  <a:srgbClr val="666666"/>
                </a:solidFill>
                <a:latin typeface="Arial Black"/>
                <a:ea typeface="Arial Black"/>
                <a:cs typeface="Arial Black"/>
                <a:sym typeface="Arial Black"/>
              </a:rPr>
              <a:t>Have (at minimum) a 3.0 three-year average rating - </a:t>
            </a:r>
            <a:r>
              <a:rPr lang="en-US" sz="2000" b="1" i="0" u="sng" strike="noStrike" dirty="0">
                <a:solidFill>
                  <a:srgbClr val="005974"/>
                </a:solidFill>
                <a:latin typeface="Arial Black"/>
                <a:ea typeface="Arial Black"/>
                <a:cs typeface="Arial Black"/>
                <a:sym typeface="Arial Black"/>
                <a:hlinkClick r:id="rId7">
                  <a:extLst>
                    <a:ext uri="{A12FA001-AC4F-418D-AE19-62706E023703}">
                      <ahyp:hlinkClr xmlns:ahyp="http://schemas.microsoft.com/office/drawing/2018/hyperlinkcolor" val="tx"/>
                    </a:ext>
                  </a:extLst>
                </a:hlinkClick>
              </a:rPr>
              <a:t>View your ratings</a:t>
            </a:r>
            <a:endParaRPr lang="en-US" sz="2000" b="1" i="0" u="none" strike="noStrike" dirty="0">
              <a:solidFill>
                <a:srgbClr val="B71E42"/>
              </a:solidFill>
              <a:latin typeface="Arial Black"/>
              <a:ea typeface="Arial Black"/>
              <a:cs typeface="Arial Black"/>
              <a:sym typeface="Arial Black"/>
            </a:endParaRPr>
          </a:p>
          <a:p>
            <a:pPr marL="228600" lvl="0" indent="-228600" algn="l" rtl="0">
              <a:lnSpc>
                <a:spcPct val="120000"/>
              </a:lnSpc>
              <a:spcBef>
                <a:spcPts val="364"/>
              </a:spcBef>
              <a:spcAft>
                <a:spcPts val="0"/>
              </a:spcAft>
              <a:buSzPct val="100000"/>
              <a:buFont typeface="Arial"/>
              <a:buChar char="•"/>
            </a:pPr>
            <a:r>
              <a:rPr lang="en-US" sz="2000" b="1" i="0" u="none" strike="noStrike" dirty="0">
                <a:solidFill>
                  <a:srgbClr val="666666"/>
                </a:solidFill>
                <a:latin typeface="Arial Black"/>
                <a:ea typeface="Arial Black"/>
                <a:cs typeface="Arial Black"/>
                <a:sym typeface="Arial Black"/>
              </a:rPr>
              <a:t>Regional Level:</a:t>
            </a:r>
            <a:endParaRPr lang="en-US" sz="2000" b="1" i="0" u="none" strike="noStrike" dirty="0">
              <a:solidFill>
                <a:srgbClr val="B71E42"/>
              </a:solidFill>
              <a:latin typeface="Arial Black"/>
              <a:ea typeface="Arial Black"/>
              <a:cs typeface="Arial Black"/>
              <a:sym typeface="Arial Black"/>
            </a:endParaRPr>
          </a:p>
          <a:p>
            <a:pPr marL="228600" lvl="0" indent="-228600" algn="l" rtl="0">
              <a:lnSpc>
                <a:spcPct val="120000"/>
              </a:lnSpc>
              <a:spcBef>
                <a:spcPts val="364"/>
              </a:spcBef>
              <a:spcAft>
                <a:spcPts val="0"/>
              </a:spcAft>
              <a:buSzPct val="100000"/>
              <a:buFont typeface="Arial"/>
              <a:buChar char="•"/>
            </a:pPr>
            <a:r>
              <a:rPr lang="en-US" sz="2000" b="1" i="0" u="none" strike="noStrike" dirty="0">
                <a:solidFill>
                  <a:srgbClr val="666666"/>
                </a:solidFill>
                <a:latin typeface="Arial Black"/>
                <a:ea typeface="Arial Black"/>
                <a:cs typeface="Arial Black"/>
                <a:sym typeface="Arial Black"/>
              </a:rPr>
              <a:t>Have (at minimum) a 3.2 three-year average rating - </a:t>
            </a:r>
            <a:r>
              <a:rPr lang="en-US" sz="2000" b="1" i="0" u="sng" strike="noStrike" dirty="0">
                <a:solidFill>
                  <a:srgbClr val="005974"/>
                </a:solidFill>
                <a:latin typeface="Arial Black"/>
                <a:ea typeface="Arial Black"/>
                <a:cs typeface="Arial Black"/>
                <a:sym typeface="Arial Black"/>
                <a:hlinkClick r:id="rId7">
                  <a:extLst>
                    <a:ext uri="{A12FA001-AC4F-418D-AE19-62706E023703}">
                      <ahyp:hlinkClr xmlns:ahyp="http://schemas.microsoft.com/office/drawing/2018/hyperlinkcolor" val="tx"/>
                    </a:ext>
                  </a:extLst>
                </a:hlinkClick>
              </a:rPr>
              <a:t>View your ratings</a:t>
            </a:r>
            <a:endParaRPr lang="en-US" sz="2000" b="1" i="0" u="none" strike="noStrike" dirty="0">
              <a:solidFill>
                <a:srgbClr val="B71E42"/>
              </a:solidFill>
              <a:latin typeface="Arial Black"/>
              <a:ea typeface="Arial Black"/>
              <a:cs typeface="Arial Black"/>
              <a:sym typeface="Arial Black"/>
            </a:endParaRPr>
          </a:p>
          <a:p>
            <a:pPr marL="228600" lvl="0" indent="-228600" algn="l" rtl="0">
              <a:lnSpc>
                <a:spcPct val="120000"/>
              </a:lnSpc>
              <a:spcBef>
                <a:spcPts val="364"/>
              </a:spcBef>
              <a:spcAft>
                <a:spcPts val="0"/>
              </a:spcAft>
              <a:buSzPct val="100000"/>
              <a:buFont typeface="Arial"/>
              <a:buChar char="•"/>
            </a:pPr>
            <a:r>
              <a:rPr lang="en-US" sz="2000" b="1" i="0" u="none" strike="noStrike" dirty="0">
                <a:solidFill>
                  <a:srgbClr val="666666"/>
                </a:solidFill>
                <a:latin typeface="Arial Black"/>
                <a:ea typeface="Arial Black"/>
                <a:cs typeface="Arial Black"/>
                <a:sym typeface="Arial Black"/>
              </a:rPr>
              <a:t>Final Level:</a:t>
            </a:r>
            <a:endParaRPr lang="en-US" sz="2000" b="1" i="0" u="none" strike="noStrike" dirty="0">
              <a:solidFill>
                <a:srgbClr val="B71E42"/>
              </a:solidFill>
              <a:latin typeface="Arial Black"/>
              <a:ea typeface="Arial Black"/>
              <a:cs typeface="Arial Black"/>
              <a:sym typeface="Arial Black"/>
            </a:endParaRPr>
          </a:p>
          <a:p>
            <a:pPr marL="228600" lvl="0" indent="-228600" algn="l" rtl="0">
              <a:lnSpc>
                <a:spcPct val="120000"/>
              </a:lnSpc>
              <a:spcBef>
                <a:spcPts val="364"/>
              </a:spcBef>
              <a:spcAft>
                <a:spcPts val="0"/>
              </a:spcAft>
              <a:buSzPct val="100000"/>
              <a:buFont typeface="Arial"/>
              <a:buChar char="•"/>
            </a:pPr>
            <a:r>
              <a:rPr lang="en-US" sz="2000" b="1" i="0" u="none" strike="noStrike" dirty="0">
                <a:solidFill>
                  <a:srgbClr val="666666"/>
                </a:solidFill>
                <a:latin typeface="Arial Black"/>
                <a:ea typeface="Arial Black"/>
                <a:cs typeface="Arial Black"/>
                <a:sym typeface="Arial Black"/>
              </a:rPr>
              <a:t>Have (at minimum) a 4.25 three-year average rating - </a:t>
            </a:r>
            <a:r>
              <a:rPr lang="en-US" sz="2000" b="1" i="0" u="sng" strike="noStrike" dirty="0">
                <a:solidFill>
                  <a:srgbClr val="005974"/>
                </a:solidFill>
                <a:latin typeface="Arial Black"/>
                <a:ea typeface="Arial Black"/>
                <a:cs typeface="Arial Black"/>
                <a:sym typeface="Arial Black"/>
                <a:hlinkClick r:id="rId7">
                  <a:extLst>
                    <a:ext uri="{A12FA001-AC4F-418D-AE19-62706E023703}">
                      <ahyp:hlinkClr xmlns:ahyp="http://schemas.microsoft.com/office/drawing/2018/hyperlinkcolor" val="tx"/>
                    </a:ext>
                  </a:extLst>
                </a:hlinkClick>
              </a:rPr>
              <a:t>View your ratings</a:t>
            </a:r>
            <a:endParaRPr lang="en-US" sz="2000" b="1" i="0" u="none" strike="noStrike" dirty="0">
              <a:solidFill>
                <a:srgbClr val="B71E42"/>
              </a:solidFill>
              <a:latin typeface="Arial Black"/>
              <a:ea typeface="Arial Black"/>
              <a:cs typeface="Arial Black"/>
              <a:sym typeface="Arial Black"/>
            </a:endParaRPr>
          </a:p>
          <a:p>
            <a:endParaRPr lang="en-US" dirty="0"/>
          </a:p>
        </p:txBody>
      </p:sp>
    </p:spTree>
    <p:extLst>
      <p:ext uri="{BB962C8B-B14F-4D97-AF65-F5344CB8AC3E}">
        <p14:creationId xmlns:p14="http://schemas.microsoft.com/office/powerpoint/2010/main" val="31399409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WHAT’SAPP</a:t>
            </a:r>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lstStyle/>
          <a:p>
            <a:r>
              <a:rPr lang="en-US" dirty="0"/>
              <a:t>If we send out a group message, we prefer that you text back to that individual. Otherwise, stuff we post gets lost in the information.</a:t>
            </a:r>
          </a:p>
          <a:p>
            <a:r>
              <a:rPr lang="en-US" dirty="0"/>
              <a:t>If you have NOT registered for WhatsApp, see Steve or Matt before leaving.</a:t>
            </a:r>
          </a:p>
          <a:p>
            <a:r>
              <a:rPr lang="en-US" dirty="0"/>
              <a:t>Do not use for garbage talk.</a:t>
            </a:r>
          </a:p>
          <a:p>
            <a:pPr marL="0" indent="0">
              <a:buNone/>
            </a:pPr>
            <a:endParaRPr lang="en-US" dirty="0"/>
          </a:p>
        </p:txBody>
      </p:sp>
    </p:spTree>
    <p:extLst>
      <p:ext uri="{BB962C8B-B14F-4D97-AF65-F5344CB8AC3E}">
        <p14:creationId xmlns:p14="http://schemas.microsoft.com/office/powerpoint/2010/main" val="35643583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FORD FIELD	- MARCH 6</a:t>
            </a:r>
            <a:r>
              <a:rPr lang="en-US" baseline="30000" dirty="0"/>
              <a:t>th</a:t>
            </a:r>
            <a:r>
              <a:rPr lang="en-US" dirty="0"/>
              <a:t> &amp; 7</a:t>
            </a:r>
            <a:r>
              <a:rPr lang="en-US" baseline="30000" dirty="0"/>
              <a:t>th</a:t>
            </a:r>
            <a:br>
              <a:rPr lang="en-US" dirty="0"/>
            </a:br>
            <a:endParaRPr lang="en-US" dirty="0"/>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lstStyle/>
          <a:p>
            <a:pPr marL="228600" lvl="0" indent="-228600" algn="l" rtl="0">
              <a:lnSpc>
                <a:spcPct val="120000"/>
              </a:lnSpc>
              <a:spcBef>
                <a:spcPts val="0"/>
              </a:spcBef>
              <a:spcAft>
                <a:spcPts val="0"/>
              </a:spcAft>
              <a:buSzPts val="2000"/>
              <a:buChar char="•"/>
            </a:pPr>
            <a:r>
              <a:rPr lang="en-US" sz="2400" dirty="0"/>
              <a:t>If any of you are interested in working as a Timer/Scorer, or Security, contact me. We use 85 t/s, and 35 security for the finals. We feed and house you for the tournament. You will also receive a stipend of $</a:t>
            </a:r>
            <a:r>
              <a:rPr lang="en-US" sz="2400" dirty="0">
                <a:highlight>
                  <a:srgbClr val="FFFF00"/>
                </a:highlight>
              </a:rPr>
              <a:t>150</a:t>
            </a:r>
            <a:r>
              <a:rPr lang="en-US" sz="2400" dirty="0"/>
              <a:t> for your work. (NOW)</a:t>
            </a:r>
          </a:p>
          <a:p>
            <a:pPr marL="228600" lvl="0" indent="-228600" algn="l" rtl="0">
              <a:lnSpc>
                <a:spcPct val="120000"/>
              </a:lnSpc>
              <a:spcBef>
                <a:spcPts val="1000"/>
              </a:spcBef>
              <a:spcAft>
                <a:spcPts val="0"/>
              </a:spcAft>
              <a:buSzPts val="2000"/>
              <a:buChar char="•"/>
            </a:pPr>
            <a:r>
              <a:rPr lang="en-US" sz="2400" dirty="0"/>
              <a:t>You would have to be at the meeting on Thursday evening of March 5</a:t>
            </a:r>
            <a:r>
              <a:rPr lang="en-US" sz="2400" baseline="30000" dirty="0"/>
              <a:t>th</a:t>
            </a:r>
            <a:r>
              <a:rPr lang="en-US" sz="2400" dirty="0"/>
              <a:t>, and be available all day on Friday and Saturday</a:t>
            </a:r>
            <a:r>
              <a:rPr lang="en-US" dirty="0"/>
              <a:t>.</a:t>
            </a:r>
          </a:p>
          <a:p>
            <a:endParaRPr lang="en-US" dirty="0"/>
          </a:p>
        </p:txBody>
      </p:sp>
    </p:spTree>
    <p:extLst>
      <p:ext uri="{BB962C8B-B14F-4D97-AF65-F5344CB8AC3E}">
        <p14:creationId xmlns:p14="http://schemas.microsoft.com/office/powerpoint/2010/main" val="5353489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SINGERS</a:t>
            </a:r>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lstStyle/>
          <a:p>
            <a:r>
              <a:rPr lang="en-US" dirty="0"/>
              <a:t>As mot of you know, I use High School people to sing at Ford Field. I have them sing the National Anthem or God Bless America. If you come across someone you think is that good, let me know, and try to get contact info for the coach or AD. They would need to send me a video of them singing. I will at the beginning of February, sit down and choose the singers for the event.</a:t>
            </a:r>
          </a:p>
          <a:p>
            <a:pPr marL="0" indent="0">
              <a:buNone/>
            </a:pPr>
            <a:endParaRPr lang="en-US" dirty="0"/>
          </a:p>
        </p:txBody>
      </p:sp>
    </p:spTree>
    <p:extLst>
      <p:ext uri="{BB962C8B-B14F-4D97-AF65-F5344CB8AC3E}">
        <p14:creationId xmlns:p14="http://schemas.microsoft.com/office/powerpoint/2010/main" val="22176108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ROTATION OF OFFICIALS</a:t>
            </a:r>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lstStyle/>
          <a:p>
            <a:pPr marL="228600" lvl="0" indent="-238125" algn="l" rtl="0">
              <a:lnSpc>
                <a:spcPct val="120000"/>
              </a:lnSpc>
              <a:spcBef>
                <a:spcPts val="0"/>
              </a:spcBef>
              <a:spcAft>
                <a:spcPts val="0"/>
              </a:spcAft>
              <a:buSzPts val="2000"/>
              <a:buChar char="•"/>
            </a:pPr>
            <a:r>
              <a:rPr lang="en-US" dirty="0"/>
              <a:t>This seems to be a big issue as many do not follow the rule of thumb.</a:t>
            </a:r>
          </a:p>
          <a:p>
            <a:pPr marL="228600" lvl="0" indent="-238125" algn="l" rtl="0">
              <a:lnSpc>
                <a:spcPct val="120000"/>
              </a:lnSpc>
              <a:spcBef>
                <a:spcPts val="1000"/>
              </a:spcBef>
              <a:spcAft>
                <a:spcPts val="0"/>
              </a:spcAft>
              <a:buSzPts val="2000"/>
              <a:buChar char="•"/>
            </a:pPr>
            <a:r>
              <a:rPr lang="en-US" dirty="0"/>
              <a:t>Ex: When having a 3 officials on 2 mats or 4 officials on 3 mats, you go directly to the next mat and as soon as it becomes open, you move into that mat. The rotation continues until you go off for your break. Once off, the rule is 10  minutes, waiting to go onto mat #1 and start again. Failure to do this causes your fellow officials to be on the mat longer than they should.</a:t>
            </a:r>
          </a:p>
          <a:p>
            <a:pPr marL="228600" lvl="0" indent="-238125" algn="l" rtl="0">
              <a:lnSpc>
                <a:spcPct val="120000"/>
              </a:lnSpc>
              <a:spcBef>
                <a:spcPts val="1000"/>
              </a:spcBef>
              <a:spcAft>
                <a:spcPts val="0"/>
              </a:spcAft>
              <a:buSzPts val="2000"/>
              <a:buChar char="•"/>
            </a:pPr>
            <a:r>
              <a:rPr lang="en-US" dirty="0"/>
              <a:t>If you have a fellow official who does not follow this, let us know when you get done that day.</a:t>
            </a:r>
          </a:p>
          <a:p>
            <a:endParaRPr lang="en-US" dirty="0"/>
          </a:p>
        </p:txBody>
      </p:sp>
    </p:spTree>
    <p:extLst>
      <p:ext uri="{BB962C8B-B14F-4D97-AF65-F5344CB8AC3E}">
        <p14:creationId xmlns:p14="http://schemas.microsoft.com/office/powerpoint/2010/main" val="10376697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PRE-SEASON CHECKLIST</a:t>
            </a:r>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lstStyle/>
          <a:p>
            <a:pPr marL="228600" lvl="0" indent="-228600" algn="l" rtl="0">
              <a:lnSpc>
                <a:spcPct val="120000"/>
              </a:lnSpc>
              <a:spcBef>
                <a:spcPts val="0"/>
              </a:spcBef>
              <a:spcAft>
                <a:spcPts val="0"/>
              </a:spcAft>
              <a:buSzPts val="2400"/>
              <a:buFont typeface="Arial"/>
              <a:buChar char="•"/>
            </a:pPr>
            <a:r>
              <a:rPr lang="en-US" sz="2000" b="0" i="0" u="none" strike="noStrike" dirty="0">
                <a:solidFill>
                  <a:srgbClr val="000000"/>
                </a:solidFill>
                <a:latin typeface="Gill Sans"/>
                <a:ea typeface="Gill Sans"/>
                <a:cs typeface="Gill Sans"/>
                <a:sym typeface="Gill Sans"/>
              </a:rPr>
              <a:t>Check your bag; Pants (Back up), Stripes (both if you have them, White is the default), Whistle (Back-up), Flip Disk, Draw Kit, Shoes, Belt, Jacket, etc.</a:t>
            </a:r>
          </a:p>
          <a:p>
            <a:pPr marL="228600" lvl="0" indent="-228600" algn="l" rtl="0">
              <a:lnSpc>
                <a:spcPct val="120000"/>
              </a:lnSpc>
              <a:spcBef>
                <a:spcPts val="0"/>
              </a:spcBef>
              <a:spcAft>
                <a:spcPts val="0"/>
              </a:spcAft>
              <a:buSzPts val="2400"/>
              <a:buFont typeface="Arial"/>
              <a:buChar char="•"/>
            </a:pPr>
            <a:endParaRPr lang="en-US" sz="2000" b="0" i="0" u="none" strike="noStrike" dirty="0">
              <a:solidFill>
                <a:srgbClr val="B71E42"/>
              </a:solidFill>
              <a:latin typeface="Arial"/>
              <a:ea typeface="Arial"/>
              <a:cs typeface="Arial"/>
              <a:sym typeface="Arial"/>
            </a:endParaRPr>
          </a:p>
          <a:p>
            <a:pPr marL="228600" lvl="0" indent="-228600" algn="l" rtl="0">
              <a:lnSpc>
                <a:spcPct val="120000"/>
              </a:lnSpc>
              <a:spcBef>
                <a:spcPts val="0"/>
              </a:spcBef>
              <a:spcAft>
                <a:spcPts val="0"/>
              </a:spcAft>
              <a:buSzPts val="2400"/>
              <a:buFont typeface="Arial"/>
              <a:buChar char="•"/>
            </a:pPr>
            <a:r>
              <a:rPr lang="en-US" sz="2000" b="0" i="0" u="none" strike="noStrike" dirty="0">
                <a:solidFill>
                  <a:srgbClr val="000000"/>
                </a:solidFill>
                <a:latin typeface="Gill Sans"/>
                <a:ea typeface="Gill Sans"/>
                <a:cs typeface="Gill Sans"/>
                <a:sym typeface="Gill Sans"/>
              </a:rPr>
              <a:t>Towel and Soap</a:t>
            </a:r>
            <a:endParaRPr lang="en-US" sz="2000" b="0" i="0" u="none" strike="noStrike" dirty="0">
              <a:solidFill>
                <a:srgbClr val="B71E42"/>
              </a:solidFill>
              <a:latin typeface="Arial"/>
              <a:ea typeface="Arial"/>
              <a:cs typeface="Arial"/>
              <a:sym typeface="Arial"/>
            </a:endParaRPr>
          </a:p>
          <a:p>
            <a:pPr marL="228600" lvl="0" indent="-228600" algn="l" rtl="0">
              <a:lnSpc>
                <a:spcPct val="120000"/>
              </a:lnSpc>
              <a:spcBef>
                <a:spcPts val="0"/>
              </a:spcBef>
              <a:spcAft>
                <a:spcPts val="0"/>
              </a:spcAft>
              <a:buSzPts val="2400"/>
              <a:buFont typeface="Arial"/>
              <a:buChar char="•"/>
            </a:pPr>
            <a:r>
              <a:rPr lang="en-US" sz="2000" b="0" i="0" u="none" strike="noStrike" dirty="0">
                <a:solidFill>
                  <a:srgbClr val="000000"/>
                </a:solidFill>
                <a:latin typeface="Gill Sans"/>
                <a:ea typeface="Gill Sans"/>
                <a:cs typeface="Gill Sans"/>
                <a:sym typeface="Gill Sans"/>
              </a:rPr>
              <a:t>Stickers</a:t>
            </a:r>
            <a:endParaRPr lang="en-US" sz="2000" b="0" i="0" u="none" strike="noStrike" dirty="0">
              <a:solidFill>
                <a:srgbClr val="B71E42"/>
              </a:solidFill>
              <a:latin typeface="Arial"/>
              <a:ea typeface="Arial"/>
              <a:cs typeface="Arial"/>
              <a:sym typeface="Arial"/>
            </a:endParaRPr>
          </a:p>
          <a:p>
            <a:pPr marL="228600" lvl="0" indent="-228600" algn="l" rtl="0">
              <a:lnSpc>
                <a:spcPct val="120000"/>
              </a:lnSpc>
              <a:spcBef>
                <a:spcPts val="0"/>
              </a:spcBef>
              <a:spcAft>
                <a:spcPts val="0"/>
              </a:spcAft>
              <a:buSzPts val="2400"/>
              <a:buFont typeface="Arial"/>
              <a:buChar char="•"/>
            </a:pPr>
            <a:r>
              <a:rPr lang="en-US" sz="2000" b="0" i="0" u="none" strike="noStrike" dirty="0">
                <a:solidFill>
                  <a:srgbClr val="000000"/>
                </a:solidFill>
                <a:latin typeface="Gill Sans"/>
                <a:ea typeface="Gill Sans"/>
                <a:cs typeface="Gill Sans"/>
                <a:sym typeface="Gill Sans"/>
              </a:rPr>
              <a:t>No rule book at the mat, keep it in the bag.</a:t>
            </a:r>
            <a:endParaRPr lang="en-US" sz="2000" b="0" i="0" u="none" strike="noStrike" dirty="0">
              <a:solidFill>
                <a:srgbClr val="B71E42"/>
              </a:solidFill>
              <a:latin typeface="Arial"/>
              <a:ea typeface="Arial"/>
              <a:cs typeface="Arial"/>
              <a:sym typeface="Arial"/>
            </a:endParaRPr>
          </a:p>
          <a:p>
            <a:endParaRPr lang="en-US" dirty="0"/>
          </a:p>
        </p:txBody>
      </p:sp>
    </p:spTree>
    <p:extLst>
      <p:ext uri="{BB962C8B-B14F-4D97-AF65-F5344CB8AC3E}">
        <p14:creationId xmlns:p14="http://schemas.microsoft.com/office/powerpoint/2010/main" val="23401316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PRE-MEET duties</a:t>
            </a:r>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lstStyle/>
          <a:p>
            <a:pPr marL="228600" lvl="0" indent="-228600" algn="l" rtl="0">
              <a:lnSpc>
                <a:spcPct val="120000"/>
              </a:lnSpc>
              <a:spcBef>
                <a:spcPts val="0"/>
              </a:spcBef>
              <a:spcAft>
                <a:spcPts val="0"/>
              </a:spcAft>
              <a:buSzPts val="2000"/>
              <a:buFont typeface="Gill Sans"/>
              <a:buChar char="•"/>
            </a:pPr>
            <a:r>
              <a:rPr lang="en-US" b="1" i="0" u="none" strike="noStrike" dirty="0">
                <a:solidFill>
                  <a:srgbClr val="000000"/>
                </a:solidFill>
              </a:rPr>
              <a:t>BE ON TIME - 45 minutes on a weekday, 1 hour on a weekend.</a:t>
            </a:r>
            <a:endParaRPr lang="en-US" b="1" i="0" u="none" strike="noStrike" dirty="0">
              <a:solidFill>
                <a:srgbClr val="B71E42"/>
              </a:solidFill>
            </a:endParaRPr>
          </a:p>
          <a:p>
            <a:pPr marL="228600" lvl="0" indent="-228600" algn="l" rtl="0">
              <a:lnSpc>
                <a:spcPct val="120000"/>
              </a:lnSpc>
              <a:spcBef>
                <a:spcPts val="0"/>
              </a:spcBef>
              <a:spcAft>
                <a:spcPts val="0"/>
              </a:spcAft>
              <a:buSzPts val="2000"/>
              <a:buFont typeface="Arial"/>
              <a:buChar char="•"/>
            </a:pPr>
            <a:r>
              <a:rPr lang="en-US" b="1" i="0" u="none" strike="noStrike" dirty="0">
                <a:solidFill>
                  <a:srgbClr val="000000"/>
                </a:solidFill>
              </a:rPr>
              <a:t>Introduce Yourself - AD, Coaches, Trainer, etc. </a:t>
            </a:r>
            <a:endParaRPr lang="en-US" b="1" i="0" u="none" strike="noStrike" dirty="0">
              <a:solidFill>
                <a:srgbClr val="B71E42"/>
              </a:solidFill>
            </a:endParaRPr>
          </a:p>
          <a:p>
            <a:pPr marL="228600" lvl="0" indent="-228600" algn="l" rtl="0">
              <a:lnSpc>
                <a:spcPct val="120000"/>
              </a:lnSpc>
              <a:spcBef>
                <a:spcPts val="560"/>
              </a:spcBef>
              <a:spcAft>
                <a:spcPts val="0"/>
              </a:spcAft>
              <a:buSzPts val="2000"/>
              <a:buFont typeface="Gill Sans"/>
              <a:buChar char="•"/>
            </a:pPr>
            <a:r>
              <a:rPr lang="en-US" b="1" i="0" u="none" strike="noStrike" dirty="0">
                <a:solidFill>
                  <a:srgbClr val="000000"/>
                </a:solidFill>
              </a:rPr>
              <a:t>May or may not assist with Weigh-Ins.</a:t>
            </a:r>
            <a:endParaRPr lang="en-US" b="1" i="0" u="none" strike="noStrike" dirty="0">
              <a:solidFill>
                <a:srgbClr val="B71E42"/>
              </a:solidFill>
            </a:endParaRPr>
          </a:p>
          <a:p>
            <a:pPr marL="228600" lvl="0" indent="-228600" algn="l" rtl="0">
              <a:lnSpc>
                <a:spcPct val="120000"/>
              </a:lnSpc>
              <a:spcBef>
                <a:spcPts val="560"/>
              </a:spcBef>
              <a:spcAft>
                <a:spcPts val="0"/>
              </a:spcAft>
              <a:buSzPts val="2000"/>
              <a:buFont typeface="Arial"/>
              <a:buChar char="•"/>
            </a:pPr>
            <a:r>
              <a:rPr lang="en-US" b="1" i="0" u="none" strike="noStrike" dirty="0">
                <a:solidFill>
                  <a:srgbClr val="000000"/>
                </a:solidFill>
              </a:rPr>
              <a:t>Check skin, nails, equipment, etc.</a:t>
            </a:r>
            <a:endParaRPr lang="en-US" b="1" i="0" u="none" strike="noStrike" dirty="0">
              <a:solidFill>
                <a:srgbClr val="B71E42"/>
              </a:solidFill>
            </a:endParaRPr>
          </a:p>
          <a:p>
            <a:pPr marL="228600" lvl="0" indent="-228600" algn="l" rtl="0">
              <a:lnSpc>
                <a:spcPct val="120000"/>
              </a:lnSpc>
              <a:spcBef>
                <a:spcPts val="560"/>
              </a:spcBef>
              <a:spcAft>
                <a:spcPts val="0"/>
              </a:spcAft>
              <a:buSzPts val="2000"/>
              <a:buFont typeface="Arial"/>
              <a:buChar char="•"/>
            </a:pPr>
            <a:r>
              <a:rPr lang="en-US" b="1" i="0" u="none" strike="noStrike" dirty="0">
                <a:solidFill>
                  <a:srgbClr val="000000"/>
                </a:solidFill>
              </a:rPr>
              <a:t>Check mat area</a:t>
            </a:r>
            <a:endParaRPr lang="en-US" b="1" i="0" u="none" strike="noStrike" dirty="0">
              <a:solidFill>
                <a:srgbClr val="B71E42"/>
              </a:solidFill>
            </a:endParaRPr>
          </a:p>
          <a:p>
            <a:pPr marL="228600" lvl="0" indent="-228600" algn="l" rtl="0">
              <a:lnSpc>
                <a:spcPct val="120000"/>
              </a:lnSpc>
              <a:spcBef>
                <a:spcPts val="560"/>
              </a:spcBef>
              <a:spcAft>
                <a:spcPts val="0"/>
              </a:spcAft>
              <a:buSzPts val="2000"/>
              <a:buFont typeface="Arial"/>
              <a:buChar char="•"/>
            </a:pPr>
            <a:r>
              <a:rPr lang="en-US" b="1" i="0" u="none" strike="noStrike" dirty="0">
                <a:solidFill>
                  <a:srgbClr val="000000"/>
                </a:solidFill>
              </a:rPr>
              <a:t>Meet with timer, scorer, tapper, etc.</a:t>
            </a:r>
            <a:endParaRPr lang="en-US" b="1" i="0" u="none" strike="noStrike" dirty="0">
              <a:solidFill>
                <a:srgbClr val="B71E42"/>
              </a:solidFill>
            </a:endParaRPr>
          </a:p>
          <a:p>
            <a:pPr marL="228600" lvl="0" indent="-228600" algn="l" rtl="0">
              <a:lnSpc>
                <a:spcPct val="120000"/>
              </a:lnSpc>
              <a:spcBef>
                <a:spcPts val="560"/>
              </a:spcBef>
              <a:spcAft>
                <a:spcPts val="0"/>
              </a:spcAft>
              <a:buSzPts val="2000"/>
              <a:buFont typeface="Arial"/>
              <a:buChar char="•"/>
            </a:pPr>
            <a:r>
              <a:rPr lang="en-US" b="1" i="0" u="none" strike="noStrike" dirty="0">
                <a:solidFill>
                  <a:srgbClr val="000000"/>
                </a:solidFill>
              </a:rPr>
              <a:t>Conduct meeting with Captains and Head Coaches.</a:t>
            </a:r>
            <a:endParaRPr lang="en-US" b="1" i="0" u="none" strike="noStrike" dirty="0">
              <a:solidFill>
                <a:srgbClr val="B71E42"/>
              </a:solidFill>
            </a:endParaRPr>
          </a:p>
          <a:p>
            <a:endParaRPr lang="en-US" dirty="0"/>
          </a:p>
        </p:txBody>
      </p:sp>
    </p:spTree>
    <p:extLst>
      <p:ext uri="{BB962C8B-B14F-4D97-AF65-F5344CB8AC3E}">
        <p14:creationId xmlns:p14="http://schemas.microsoft.com/office/powerpoint/2010/main" val="15775251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DAY Of your match</a:t>
            </a:r>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lstStyle/>
          <a:p>
            <a:pPr marL="228600" lvl="0" indent="-228600" algn="l" rtl="0">
              <a:lnSpc>
                <a:spcPct val="120000"/>
              </a:lnSpc>
              <a:spcBef>
                <a:spcPts val="0"/>
              </a:spcBef>
              <a:spcAft>
                <a:spcPts val="0"/>
              </a:spcAft>
              <a:buSzPts val="2800"/>
              <a:buFont typeface="Arial"/>
              <a:buChar char="•"/>
            </a:pPr>
            <a:r>
              <a:rPr lang="en-US" sz="2400" b="0" i="0" u="none" strike="noStrike" dirty="0">
                <a:solidFill>
                  <a:srgbClr val="000000"/>
                </a:solidFill>
                <a:latin typeface="Gill Sans"/>
                <a:ea typeface="Gill Sans"/>
                <a:cs typeface="Gill Sans"/>
                <a:sym typeface="Gill Sans"/>
              </a:rPr>
              <a:t>Check Arbiter in inclement weather</a:t>
            </a:r>
            <a:endParaRPr lang="en-US" sz="2400" b="0" i="0" u="none" strike="noStrike" dirty="0">
              <a:solidFill>
                <a:srgbClr val="B71E42"/>
              </a:solidFill>
              <a:latin typeface="Arial"/>
              <a:ea typeface="Arial"/>
              <a:cs typeface="Arial"/>
              <a:sym typeface="Arial"/>
            </a:endParaRPr>
          </a:p>
          <a:p>
            <a:pPr marL="228600" lvl="0" indent="-228600" algn="l" rtl="0">
              <a:lnSpc>
                <a:spcPct val="120000"/>
              </a:lnSpc>
              <a:spcBef>
                <a:spcPts val="0"/>
              </a:spcBef>
              <a:spcAft>
                <a:spcPts val="0"/>
              </a:spcAft>
              <a:buSzPts val="2800"/>
              <a:buFont typeface="Arial"/>
              <a:buChar char="•"/>
            </a:pPr>
            <a:r>
              <a:rPr lang="en-US" sz="2400" b="0" i="0" u="none" strike="noStrike" dirty="0">
                <a:solidFill>
                  <a:srgbClr val="000000"/>
                </a:solidFill>
                <a:latin typeface="Gill Sans"/>
                <a:ea typeface="Gill Sans"/>
                <a:cs typeface="Gill Sans"/>
                <a:sym typeface="Gill Sans"/>
              </a:rPr>
              <a:t>DO NOT CALL AD.  Call the Association/Assigner on the meet, with issues.</a:t>
            </a:r>
            <a:endParaRPr lang="en-US" sz="2400" b="0" i="0" u="none" strike="noStrike" dirty="0">
              <a:solidFill>
                <a:srgbClr val="B71E42"/>
              </a:solidFill>
              <a:latin typeface="Arial"/>
              <a:ea typeface="Arial"/>
              <a:cs typeface="Arial"/>
              <a:sym typeface="Arial"/>
            </a:endParaRPr>
          </a:p>
          <a:p>
            <a:pPr marL="228600" lvl="0" indent="-228600" algn="l" rtl="0">
              <a:lnSpc>
                <a:spcPct val="120000"/>
              </a:lnSpc>
              <a:spcBef>
                <a:spcPts val="0"/>
              </a:spcBef>
              <a:spcAft>
                <a:spcPts val="0"/>
              </a:spcAft>
              <a:buSzPts val="2800"/>
              <a:buFont typeface="Arial"/>
              <a:buChar char="•"/>
            </a:pPr>
            <a:r>
              <a:rPr lang="en-US" sz="2400" b="0" i="0" u="none" strike="noStrike" dirty="0">
                <a:solidFill>
                  <a:srgbClr val="000000"/>
                </a:solidFill>
                <a:latin typeface="Gill Sans"/>
                <a:ea typeface="Gill Sans"/>
                <a:cs typeface="Gill Sans"/>
                <a:sym typeface="Gill Sans"/>
              </a:rPr>
              <a:t>Check traffic for commute time.</a:t>
            </a:r>
            <a:endParaRPr lang="en-US" sz="2400" b="0" i="0" u="none" strike="noStrike" dirty="0">
              <a:solidFill>
                <a:srgbClr val="B71E42"/>
              </a:solidFill>
              <a:latin typeface="Arial"/>
              <a:ea typeface="Arial"/>
              <a:cs typeface="Arial"/>
              <a:sym typeface="Arial"/>
            </a:endParaRPr>
          </a:p>
          <a:p>
            <a:pPr marL="228600" lvl="0" indent="-228600" algn="l" rtl="0">
              <a:lnSpc>
                <a:spcPct val="120000"/>
              </a:lnSpc>
              <a:spcBef>
                <a:spcPts val="0"/>
              </a:spcBef>
              <a:spcAft>
                <a:spcPts val="0"/>
              </a:spcAft>
              <a:buSzPts val="2800"/>
              <a:buFont typeface="Arial"/>
              <a:buChar char="•"/>
            </a:pPr>
            <a:r>
              <a:rPr lang="en-US" sz="2400" b="0" i="0" u="none" strike="noStrike" dirty="0">
                <a:solidFill>
                  <a:srgbClr val="000000"/>
                </a:solidFill>
                <a:latin typeface="Gill Sans"/>
                <a:ea typeface="Gill Sans"/>
                <a:cs typeface="Gill Sans"/>
                <a:sym typeface="Gill Sans"/>
              </a:rPr>
              <a:t>Check emails for changes/edits</a:t>
            </a:r>
            <a:endParaRPr lang="en-US" sz="2400" b="0" i="0" u="none" strike="noStrike" dirty="0">
              <a:solidFill>
                <a:srgbClr val="B71E42"/>
              </a:solidFill>
              <a:latin typeface="Arial"/>
              <a:ea typeface="Arial"/>
              <a:cs typeface="Arial"/>
              <a:sym typeface="Arial"/>
            </a:endParaRPr>
          </a:p>
          <a:p>
            <a:pPr marL="228600" lvl="0" indent="-228600" algn="l" rtl="0">
              <a:lnSpc>
                <a:spcPct val="120000"/>
              </a:lnSpc>
              <a:spcBef>
                <a:spcPts val="0"/>
              </a:spcBef>
              <a:spcAft>
                <a:spcPts val="0"/>
              </a:spcAft>
              <a:buSzPts val="2800"/>
              <a:buFont typeface="Arial"/>
              <a:buChar char="•"/>
            </a:pPr>
            <a:r>
              <a:rPr lang="en-US" sz="2400" b="0" i="0" u="none" strike="noStrike" dirty="0">
                <a:solidFill>
                  <a:srgbClr val="000000"/>
                </a:solidFill>
                <a:latin typeface="Gill Sans"/>
                <a:ea typeface="Gill Sans"/>
                <a:cs typeface="Gill Sans"/>
                <a:sym typeface="Gill Sans"/>
              </a:rPr>
              <a:t>Check WhatsApp</a:t>
            </a:r>
            <a:endParaRPr lang="en-US" sz="2400" b="0" i="0" u="none" strike="noStrike" dirty="0">
              <a:solidFill>
                <a:srgbClr val="B71E42"/>
              </a:solidFill>
              <a:latin typeface="Arial"/>
              <a:ea typeface="Arial"/>
              <a:cs typeface="Arial"/>
              <a:sym typeface="Arial"/>
            </a:endParaRPr>
          </a:p>
          <a:p>
            <a:endParaRPr lang="en-US" dirty="0"/>
          </a:p>
        </p:txBody>
      </p:sp>
    </p:spTree>
    <p:extLst>
      <p:ext uri="{BB962C8B-B14F-4D97-AF65-F5344CB8AC3E}">
        <p14:creationId xmlns:p14="http://schemas.microsoft.com/office/powerpoint/2010/main" val="18941398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829A2-DCC7-323B-AFB3-41239E979385}"/>
              </a:ext>
            </a:extLst>
          </p:cNvPr>
          <p:cNvSpPr>
            <a:spLocks noGrp="1"/>
          </p:cNvSpPr>
          <p:nvPr>
            <p:ph type="title"/>
          </p:nvPr>
        </p:nvSpPr>
        <p:spPr/>
        <p:txBody>
          <a:bodyPr/>
          <a:lstStyle/>
          <a:p>
            <a:r>
              <a:rPr lang="en-US" dirty="0"/>
              <a:t>Arsenault practicing his count</a:t>
            </a:r>
          </a:p>
        </p:txBody>
      </p:sp>
      <p:pic>
        <p:nvPicPr>
          <p:cNvPr id="4" name="Video (5)">
            <a:hlinkClick r:id="" action="ppaction://media"/>
            <a:extLst>
              <a:ext uri="{FF2B5EF4-FFF2-40B4-BE49-F238E27FC236}">
                <a16:creationId xmlns:a16="http://schemas.microsoft.com/office/drawing/2014/main" id="{0AFF36BD-03BD-CCDE-AF86-73B8549BBABC}"/>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360738" y="2516188"/>
            <a:ext cx="3960812" cy="2970212"/>
          </a:xfrm>
        </p:spPr>
      </p:pic>
    </p:spTree>
    <p:extLst>
      <p:ext uri="{BB962C8B-B14F-4D97-AF65-F5344CB8AC3E}">
        <p14:creationId xmlns:p14="http://schemas.microsoft.com/office/powerpoint/2010/main" val="1765670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47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WRESTLERS WEARING UNUSUAL ITEMS</a:t>
            </a:r>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lstStyle/>
          <a:p>
            <a:pPr marL="228600" lvl="0" indent="-228600" algn="l" rtl="0">
              <a:lnSpc>
                <a:spcPct val="120000"/>
              </a:lnSpc>
              <a:spcBef>
                <a:spcPts val="0"/>
              </a:spcBef>
              <a:spcAft>
                <a:spcPts val="0"/>
              </a:spcAft>
              <a:buSzPts val="2800"/>
              <a:buChar char="•"/>
            </a:pPr>
            <a:r>
              <a:rPr lang="en-US" sz="2000" dirty="0"/>
              <a:t>Any jewelry, headpiece, or item that is not normal MUST have a letter from the MHSAA. Otherwise, they don’t wrestle! If in doubt and DO NOT want to create any issues, let them wrestle. Then take a picture and send it to me for clarification.</a:t>
            </a:r>
          </a:p>
          <a:p>
            <a:pPr marL="0" lvl="0" indent="0" algn="l" rtl="0">
              <a:lnSpc>
                <a:spcPct val="120000"/>
              </a:lnSpc>
              <a:spcBef>
                <a:spcPts val="0"/>
              </a:spcBef>
              <a:spcAft>
                <a:spcPts val="0"/>
              </a:spcAft>
              <a:buSzPts val="2800"/>
              <a:buNone/>
            </a:pPr>
            <a:endParaRPr lang="en-US" sz="2000" dirty="0"/>
          </a:p>
          <a:p>
            <a:pPr marL="228600" lvl="0" indent="-228600" algn="l" rtl="0">
              <a:lnSpc>
                <a:spcPct val="120000"/>
              </a:lnSpc>
              <a:spcBef>
                <a:spcPts val="0"/>
              </a:spcBef>
              <a:spcAft>
                <a:spcPts val="0"/>
              </a:spcAft>
              <a:buSzPts val="2800"/>
              <a:buChar char="•"/>
            </a:pPr>
            <a:r>
              <a:rPr lang="en-US" sz="2000" dirty="0"/>
              <a:t>The earlier in the season we get on this, the less likely we are to have issues when the meets start to have more meaning in the post-season.</a:t>
            </a:r>
          </a:p>
          <a:p>
            <a:endParaRPr lang="en-US" dirty="0"/>
          </a:p>
        </p:txBody>
      </p:sp>
    </p:spTree>
    <p:extLst>
      <p:ext uri="{BB962C8B-B14F-4D97-AF65-F5344CB8AC3E}">
        <p14:creationId xmlns:p14="http://schemas.microsoft.com/office/powerpoint/2010/main" val="19208254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Merkel - explained</a:t>
            </a:r>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normAutofit fontScale="77500" lnSpcReduction="20000"/>
          </a:bodyPr>
          <a:lstStyle/>
          <a:p>
            <a:pPr marL="0" marR="0" algn="l">
              <a:spcBef>
                <a:spcPts val="0"/>
              </a:spcBef>
              <a:spcAft>
                <a:spcPts val="0"/>
              </a:spcAft>
            </a:pPr>
            <a:r>
              <a:rPr lang="en-US" sz="1800" b="0" i="0" dirty="0">
                <a:solidFill>
                  <a:srgbClr val="1D2228"/>
                </a:solidFill>
                <a:effectLst/>
                <a:latin typeface="Aptos" panose="020B0004020202020204" pitchFamily="34" charset="0"/>
              </a:rPr>
              <a:t>Thanks for reviewing the video.  It is always easiest to make the calls the morning after, and this video is no different.  I did reach out to a couple of my counterparts in Ohio and Illinois to get their take on this video and subsequent call.  In summary, this is what we agreed upon:</a:t>
            </a:r>
          </a:p>
          <a:p>
            <a:pPr marL="0" marR="0" indent="0" algn="l">
              <a:spcBef>
                <a:spcPts val="0"/>
              </a:spcBef>
              <a:spcAft>
                <a:spcPts val="0"/>
              </a:spcAft>
              <a:buNone/>
            </a:pPr>
            <a:r>
              <a:rPr lang="en-US" sz="1800" b="0" i="0" dirty="0">
                <a:solidFill>
                  <a:srgbClr val="1D2228"/>
                </a:solidFill>
                <a:effectLst/>
                <a:latin typeface="Aptos" panose="020B0004020202020204" pitchFamily="34" charset="0"/>
              </a:rPr>
              <a:t> </a:t>
            </a:r>
          </a:p>
          <a:p>
            <a:pPr marL="0" marR="0" algn="l">
              <a:spcBef>
                <a:spcPts val="0"/>
              </a:spcBef>
              <a:spcAft>
                <a:spcPts val="0"/>
              </a:spcAft>
            </a:pPr>
            <a:r>
              <a:rPr lang="en-US" sz="1800" b="0" i="0" dirty="0">
                <a:solidFill>
                  <a:srgbClr val="000000"/>
                </a:solidFill>
                <a:effectLst/>
                <a:latin typeface="Aptos" panose="020B0004020202020204" pitchFamily="34" charset="0"/>
              </a:rPr>
              <a:t>Although the classic Merkle elements are present (the inside leg of red is laced with the head locked up), it appears that red lacks control since he is positioned on his right hip and cannot generate the leverage necessary to complete the maneuver. As such, there does not appear to be any restraining control by red. Additionally, one could argue that green earned a takedown near the end of the clip, as green stepped over and appeared to demonstrate restraining control—even though the head or leg remained trapped by the opponent, which we know does not preclude establishing control.</a:t>
            </a:r>
            <a:endParaRPr lang="en-US" sz="1800" b="0" i="0" dirty="0">
              <a:solidFill>
                <a:srgbClr val="1D2228"/>
              </a:solidFill>
              <a:effectLst/>
              <a:latin typeface="Aptos" panose="020B0004020202020204" pitchFamily="34" charset="0"/>
            </a:endParaRPr>
          </a:p>
          <a:p>
            <a:pPr marL="0" marR="0" indent="0" algn="l">
              <a:spcBef>
                <a:spcPts val="0"/>
              </a:spcBef>
              <a:spcAft>
                <a:spcPts val="0"/>
              </a:spcAft>
              <a:buNone/>
            </a:pPr>
            <a:endParaRPr lang="en-US" sz="1800" b="0" i="0" dirty="0">
              <a:solidFill>
                <a:srgbClr val="1D2228"/>
              </a:solidFill>
              <a:effectLst/>
              <a:latin typeface="Aptos" panose="020B0004020202020204" pitchFamily="34" charset="0"/>
            </a:endParaRPr>
          </a:p>
          <a:p>
            <a:pPr marL="0" marR="0" algn="l">
              <a:spcBef>
                <a:spcPts val="0"/>
              </a:spcBef>
              <a:spcAft>
                <a:spcPts val="0"/>
              </a:spcAft>
            </a:pPr>
            <a:r>
              <a:rPr lang="en-US" sz="1800" b="0" i="0" dirty="0">
                <a:solidFill>
                  <a:srgbClr val="000000"/>
                </a:solidFill>
                <a:effectLst/>
                <a:latin typeface="Aptos" panose="020B0004020202020204" pitchFamily="34" charset="0"/>
              </a:rPr>
              <a:t> A very interesting situation. This scenario makes for an excellent case study for officials to review and discuss. </a:t>
            </a:r>
            <a:endParaRPr lang="en-US" sz="1800" b="0" i="0" dirty="0">
              <a:solidFill>
                <a:srgbClr val="1D2228"/>
              </a:solidFill>
              <a:effectLst/>
              <a:latin typeface="Aptos" panose="020B0004020202020204" pitchFamily="34" charset="0"/>
            </a:endParaRPr>
          </a:p>
          <a:p>
            <a:pPr marL="0" marR="0" indent="0" algn="l">
              <a:spcBef>
                <a:spcPts val="0"/>
              </a:spcBef>
              <a:spcAft>
                <a:spcPts val="0"/>
              </a:spcAft>
              <a:buNone/>
            </a:pPr>
            <a:r>
              <a:rPr lang="en-US" sz="1800" b="0" i="0" dirty="0">
                <a:solidFill>
                  <a:srgbClr val="000000"/>
                </a:solidFill>
                <a:effectLst/>
                <a:latin typeface="Aptos" panose="020B0004020202020204" pitchFamily="34" charset="0"/>
              </a:rPr>
              <a:t> </a:t>
            </a:r>
            <a:endParaRPr lang="en-US" sz="1800" b="0" i="0" dirty="0">
              <a:solidFill>
                <a:srgbClr val="1D2228"/>
              </a:solidFill>
              <a:effectLst/>
              <a:latin typeface="Aptos" panose="020B0004020202020204" pitchFamily="34" charset="0"/>
            </a:endParaRPr>
          </a:p>
          <a:p>
            <a:pPr marL="0" marR="0" algn="l">
              <a:spcBef>
                <a:spcPts val="0"/>
              </a:spcBef>
              <a:spcAft>
                <a:spcPts val="0"/>
              </a:spcAft>
            </a:pPr>
            <a:r>
              <a:rPr lang="en-US" sz="1800" b="0" i="0" dirty="0">
                <a:solidFill>
                  <a:srgbClr val="000000"/>
                </a:solidFill>
                <a:effectLst/>
                <a:latin typeface="Aptos" panose="020B0004020202020204" pitchFamily="34" charset="0"/>
              </a:rPr>
              <a:t>We all plan to use it as a case study and share it with our trainers as a resource.</a:t>
            </a:r>
            <a:endParaRPr lang="en-US" sz="1800" b="0" i="0" dirty="0">
              <a:solidFill>
                <a:srgbClr val="1D2228"/>
              </a:solidFill>
              <a:effectLst/>
              <a:latin typeface="Aptos" panose="020B0004020202020204" pitchFamily="34" charset="0"/>
            </a:endParaRPr>
          </a:p>
          <a:p>
            <a:pPr marL="0" marR="0" indent="0" algn="l">
              <a:spcBef>
                <a:spcPts val="0"/>
              </a:spcBef>
              <a:spcAft>
                <a:spcPts val="0"/>
              </a:spcAft>
              <a:buNone/>
            </a:pPr>
            <a:r>
              <a:rPr lang="en-US" sz="1800" b="0" i="0" dirty="0">
                <a:solidFill>
                  <a:srgbClr val="000000"/>
                </a:solidFill>
                <a:effectLst/>
                <a:latin typeface="Aptos" panose="020B0004020202020204" pitchFamily="34" charset="0"/>
              </a:rPr>
              <a:t> </a:t>
            </a:r>
            <a:endParaRPr lang="en-US" sz="1800" b="0" i="0" dirty="0">
              <a:solidFill>
                <a:srgbClr val="1D2228"/>
              </a:solidFill>
              <a:effectLst/>
              <a:latin typeface="Aptos" panose="020B0004020202020204" pitchFamily="34" charset="0"/>
            </a:endParaRPr>
          </a:p>
          <a:p>
            <a:endParaRPr lang="en-US" dirty="0"/>
          </a:p>
        </p:txBody>
      </p:sp>
    </p:spTree>
    <p:extLst>
      <p:ext uri="{BB962C8B-B14F-4D97-AF65-F5344CB8AC3E}">
        <p14:creationId xmlns:p14="http://schemas.microsoft.com/office/powerpoint/2010/main" val="4851215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HNC Protocols</a:t>
            </a:r>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normAutofit fontScale="85000" lnSpcReduction="20000"/>
          </a:bodyPr>
          <a:lstStyle/>
          <a:p>
            <a:pPr marL="55880" marR="239395" indent="635">
              <a:spcBef>
                <a:spcPts val="420"/>
              </a:spcBef>
              <a:spcAft>
                <a:spcPts val="0"/>
              </a:spcAft>
            </a:pPr>
            <a:r>
              <a:rPr lang="en-US" sz="2000" b="1" dirty="0">
                <a:solidFill>
                  <a:srgbClr val="1C1A13"/>
                </a:solidFill>
                <a:effectLst/>
                <a:latin typeface="Arial" panose="020B0604020202020204" pitchFamily="34" charset="0"/>
                <a:ea typeface="Arial" panose="020B0604020202020204" pitchFamily="34" charset="0"/>
              </a:rPr>
              <a:t>Rule 5-28-6: </a:t>
            </a:r>
            <a:r>
              <a:rPr lang="en-US" sz="2000" dirty="0">
                <a:solidFill>
                  <a:srgbClr val="1C1A13"/>
                </a:solidFill>
                <a:effectLst/>
                <a:latin typeface="Arial" panose="020B0604020202020204" pitchFamily="34" charset="0"/>
                <a:ea typeface="Arial" panose="020B0604020202020204" pitchFamily="34" charset="0"/>
              </a:rPr>
              <a:t>...</a:t>
            </a:r>
            <a:r>
              <a:rPr lang="en-US" sz="2000" spc="130"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Head/N</a:t>
            </a:r>
            <a:r>
              <a:rPr lang="en-US" sz="2000" dirty="0">
                <a:solidFill>
                  <a:srgbClr val="3D3B2F"/>
                </a:solidFill>
                <a:effectLst/>
                <a:latin typeface="Arial" panose="020B0604020202020204" pitchFamily="34" charset="0"/>
                <a:ea typeface="Arial" panose="020B0604020202020204" pitchFamily="34" charset="0"/>
              </a:rPr>
              <a:t>e</a:t>
            </a:r>
            <a:r>
              <a:rPr lang="en-US" sz="2000" dirty="0">
                <a:solidFill>
                  <a:srgbClr val="1C1A13"/>
                </a:solidFill>
                <a:effectLst/>
                <a:latin typeface="Arial" panose="020B0604020202020204" pitchFamily="34" charset="0"/>
                <a:ea typeface="Arial" panose="020B0604020202020204" pitchFamily="34" charset="0"/>
              </a:rPr>
              <a:t>ck/Cervical</a:t>
            </a:r>
            <a:r>
              <a:rPr lang="en-US" sz="2000" spc="-50"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Column (HNC). If a</a:t>
            </a:r>
            <a:r>
              <a:rPr lang="en-US" sz="2000" spc="-3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contestant</a:t>
            </a:r>
            <a:r>
              <a:rPr lang="en-US" sz="2000"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is</a:t>
            </a:r>
            <a:r>
              <a:rPr lang="en-US" sz="2000" spc="-30"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injured</a:t>
            </a:r>
            <a:r>
              <a:rPr lang="en-US" sz="2000" dirty="0">
                <a:solidFill>
                  <a:srgbClr val="3D3B2F"/>
                </a:solidFill>
                <a:effectLst/>
                <a:latin typeface="Arial" panose="020B0604020202020204" pitchFamily="34" charset="0"/>
                <a:ea typeface="Arial" panose="020B0604020202020204" pitchFamily="34" charset="0"/>
              </a:rPr>
              <a:t>,</a:t>
            </a:r>
            <a:r>
              <a:rPr lang="en-US" sz="2000" spc="-120" dirty="0">
                <a:solidFill>
                  <a:srgbClr val="3D3B2F"/>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the onsite</a:t>
            </a:r>
            <a:r>
              <a:rPr lang="en-US" sz="2000" spc="-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AHCP</a:t>
            </a:r>
            <a:r>
              <a:rPr lang="en-US" sz="2000" spc="-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will</a:t>
            </a:r>
            <a:r>
              <a:rPr lang="en-US" sz="2000" spc="-20"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have</a:t>
            </a:r>
            <a:r>
              <a:rPr lang="en-US" sz="2000" spc="-10"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up</a:t>
            </a:r>
            <a:r>
              <a:rPr lang="en-US" sz="2000" spc="-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to five (5) minutes (maximum)</a:t>
            </a:r>
            <a:r>
              <a:rPr lang="en-US" sz="2000" spc="170"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to evaluate the wrestler's </a:t>
            </a:r>
            <a:r>
              <a:rPr lang="en-US" sz="2000" spc="-10" dirty="0">
                <a:solidFill>
                  <a:srgbClr val="1C1A13"/>
                </a:solidFill>
                <a:effectLst/>
                <a:latin typeface="Arial" panose="020B0604020202020204" pitchFamily="34" charset="0"/>
                <a:ea typeface="Arial" panose="020B0604020202020204" pitchFamily="34" charset="0"/>
              </a:rPr>
              <a:t>head</a:t>
            </a:r>
            <a:r>
              <a:rPr lang="en-US" sz="2000" spc="-40" dirty="0">
                <a:solidFill>
                  <a:srgbClr val="1C1A13"/>
                </a:solidFill>
                <a:effectLst/>
                <a:latin typeface="Arial" panose="020B0604020202020204" pitchFamily="34" charset="0"/>
                <a:ea typeface="Arial" panose="020B0604020202020204" pitchFamily="34" charset="0"/>
              </a:rPr>
              <a:t> </a:t>
            </a:r>
            <a:r>
              <a:rPr lang="en-US" sz="2000" spc="-10" dirty="0">
                <a:solidFill>
                  <a:srgbClr val="1C1A13"/>
                </a:solidFill>
                <a:effectLst/>
                <a:latin typeface="Arial" panose="020B0604020202020204" pitchFamily="34" charset="0"/>
                <a:ea typeface="Arial" panose="020B0604020202020204" pitchFamily="34" charset="0"/>
              </a:rPr>
              <a:t>and</a:t>
            </a:r>
            <a:r>
              <a:rPr lang="en-US" sz="2000" spc="-35" dirty="0">
                <a:solidFill>
                  <a:srgbClr val="1C1A13"/>
                </a:solidFill>
                <a:effectLst/>
                <a:latin typeface="Arial" panose="020B0604020202020204" pitchFamily="34" charset="0"/>
                <a:ea typeface="Arial" panose="020B0604020202020204" pitchFamily="34" charset="0"/>
              </a:rPr>
              <a:t> </a:t>
            </a:r>
            <a:r>
              <a:rPr lang="en-US" sz="2000" spc="-10" dirty="0">
                <a:solidFill>
                  <a:srgbClr val="1C1A13"/>
                </a:solidFill>
                <a:effectLst/>
                <a:latin typeface="Arial" panose="020B0604020202020204" pitchFamily="34" charset="0"/>
                <a:ea typeface="Arial" panose="020B0604020202020204" pitchFamily="34" charset="0"/>
              </a:rPr>
              <a:t>neck</a:t>
            </a:r>
            <a:r>
              <a:rPr lang="en-US" sz="2000" spc="-35" dirty="0">
                <a:solidFill>
                  <a:srgbClr val="1C1A13"/>
                </a:solidFill>
                <a:effectLst/>
                <a:latin typeface="Arial" panose="020B0604020202020204" pitchFamily="34" charset="0"/>
                <a:ea typeface="Arial" panose="020B0604020202020204" pitchFamily="34" charset="0"/>
              </a:rPr>
              <a:t> </a:t>
            </a:r>
            <a:r>
              <a:rPr lang="en-US" sz="2000" spc="-10" dirty="0">
                <a:solidFill>
                  <a:srgbClr val="1C1A13"/>
                </a:solidFill>
                <a:effectLst/>
                <a:latin typeface="Arial" panose="020B0604020202020204" pitchFamily="34" charset="0"/>
                <a:ea typeface="Arial" panose="020B0604020202020204" pitchFamily="34" charset="0"/>
              </a:rPr>
              <a:t>involving</a:t>
            </a:r>
            <a:r>
              <a:rPr lang="en-US" sz="2000" spc="-15" dirty="0">
                <a:solidFill>
                  <a:srgbClr val="1C1A13"/>
                </a:solidFill>
                <a:effectLst/>
                <a:latin typeface="Arial" panose="020B0604020202020204" pitchFamily="34" charset="0"/>
                <a:ea typeface="Arial" panose="020B0604020202020204" pitchFamily="34" charset="0"/>
              </a:rPr>
              <a:t> </a:t>
            </a:r>
            <a:r>
              <a:rPr lang="en-US" sz="2000" spc="-10" dirty="0">
                <a:solidFill>
                  <a:srgbClr val="1C1A13"/>
                </a:solidFill>
                <a:effectLst/>
                <a:latin typeface="Arial" panose="020B0604020202020204" pitchFamily="34" charset="0"/>
                <a:ea typeface="Arial" panose="020B0604020202020204" pitchFamily="34" charset="0"/>
              </a:rPr>
              <a:t>the</a:t>
            </a:r>
            <a:r>
              <a:rPr lang="en-US" sz="2000" spc="-35" dirty="0">
                <a:solidFill>
                  <a:srgbClr val="1C1A13"/>
                </a:solidFill>
                <a:effectLst/>
                <a:latin typeface="Arial" panose="020B0604020202020204" pitchFamily="34" charset="0"/>
                <a:ea typeface="Arial" panose="020B0604020202020204" pitchFamily="34" charset="0"/>
              </a:rPr>
              <a:t> </a:t>
            </a:r>
            <a:r>
              <a:rPr lang="en-US" sz="2000" spc="-10" dirty="0">
                <a:solidFill>
                  <a:srgbClr val="1C1A13"/>
                </a:solidFill>
                <a:effectLst/>
                <a:latin typeface="Arial" panose="020B0604020202020204" pitchFamily="34" charset="0"/>
                <a:ea typeface="Arial" panose="020B0604020202020204" pitchFamily="34" charset="0"/>
              </a:rPr>
              <a:t>cervical</a:t>
            </a:r>
            <a:r>
              <a:rPr lang="en-US" sz="2000" dirty="0">
                <a:solidFill>
                  <a:srgbClr val="1C1A13"/>
                </a:solidFill>
                <a:effectLst/>
                <a:latin typeface="Arial" panose="020B0604020202020204" pitchFamily="34" charset="0"/>
                <a:ea typeface="Arial" panose="020B0604020202020204" pitchFamily="34" charset="0"/>
              </a:rPr>
              <a:t> </a:t>
            </a:r>
            <a:r>
              <a:rPr lang="en-US" sz="2000" spc="-10" dirty="0">
                <a:solidFill>
                  <a:srgbClr val="1C1A13"/>
                </a:solidFill>
                <a:effectLst/>
                <a:latin typeface="Arial" panose="020B0604020202020204" pitchFamily="34" charset="0"/>
                <a:ea typeface="Arial" panose="020B0604020202020204" pitchFamily="34" charset="0"/>
              </a:rPr>
              <a:t>column and/or nervous</a:t>
            </a:r>
            <a:r>
              <a:rPr lang="en-US" sz="2000" spc="-40" dirty="0">
                <a:solidFill>
                  <a:srgbClr val="1C1A13"/>
                </a:solidFill>
                <a:effectLst/>
                <a:latin typeface="Arial" panose="020B0604020202020204" pitchFamily="34" charset="0"/>
                <a:ea typeface="Arial" panose="020B0604020202020204" pitchFamily="34" charset="0"/>
              </a:rPr>
              <a:t> </a:t>
            </a:r>
            <a:r>
              <a:rPr lang="en-US" sz="2000" spc="-10" dirty="0">
                <a:solidFill>
                  <a:srgbClr val="1C1A13"/>
                </a:solidFill>
                <a:effectLst/>
                <a:latin typeface="Arial" panose="020B0604020202020204" pitchFamily="34" charset="0"/>
                <a:ea typeface="Arial" panose="020B0604020202020204" pitchFamily="34" charset="0"/>
              </a:rPr>
              <a:t>system.</a:t>
            </a:r>
            <a:r>
              <a:rPr lang="en-US" sz="2000" spc="125" dirty="0">
                <a:solidFill>
                  <a:srgbClr val="1C1A13"/>
                </a:solidFill>
                <a:effectLst/>
                <a:latin typeface="Arial" panose="020B0604020202020204" pitchFamily="34" charset="0"/>
                <a:ea typeface="Arial" panose="020B0604020202020204" pitchFamily="34" charset="0"/>
              </a:rPr>
              <a:t> </a:t>
            </a:r>
            <a:r>
              <a:rPr lang="en-US" sz="2000" spc="-10" dirty="0">
                <a:solidFill>
                  <a:srgbClr val="1C1A13"/>
                </a:solidFill>
                <a:effectLst/>
                <a:latin typeface="Arial" panose="020B0604020202020204" pitchFamily="34" charset="0"/>
                <a:ea typeface="Arial" panose="020B0604020202020204" pitchFamily="34" charset="0"/>
              </a:rPr>
              <a:t>A</a:t>
            </a:r>
            <a:r>
              <a:rPr lang="en-US" sz="2000" spc="-35" dirty="0">
                <a:solidFill>
                  <a:srgbClr val="1C1A13"/>
                </a:solidFill>
                <a:effectLst/>
                <a:latin typeface="Arial" panose="020B0604020202020204" pitchFamily="34" charset="0"/>
                <a:ea typeface="Arial" panose="020B0604020202020204" pitchFamily="34" charset="0"/>
              </a:rPr>
              <a:t> </a:t>
            </a:r>
            <a:r>
              <a:rPr lang="en-US" sz="2000" spc="-10" dirty="0">
                <a:solidFill>
                  <a:srgbClr val="1C1A13"/>
                </a:solidFill>
                <a:effectLst/>
                <a:latin typeface="Arial" panose="020B0604020202020204" pitchFamily="34" charset="0"/>
                <a:ea typeface="Arial" panose="020B0604020202020204" pitchFamily="34" charset="0"/>
              </a:rPr>
              <a:t>second occurrence</a:t>
            </a:r>
            <a:r>
              <a:rPr lang="en-US" sz="2000" spc="-20" dirty="0">
                <a:solidFill>
                  <a:srgbClr val="1C1A13"/>
                </a:solidFill>
                <a:effectLst/>
                <a:latin typeface="Arial" panose="020B0604020202020204" pitchFamily="34" charset="0"/>
                <a:ea typeface="Arial" panose="020B0604020202020204" pitchFamily="34" charset="0"/>
              </a:rPr>
              <a:t> </a:t>
            </a:r>
            <a:r>
              <a:rPr lang="en-US" sz="2000" spc="-10" dirty="0">
                <a:solidFill>
                  <a:srgbClr val="1C1A13"/>
                </a:solidFill>
                <a:effectLst/>
                <a:latin typeface="Arial" panose="020B0604020202020204" pitchFamily="34" charset="0"/>
                <a:ea typeface="Arial" panose="020B0604020202020204" pitchFamily="34" charset="0"/>
              </a:rPr>
              <a:t>to</a:t>
            </a:r>
            <a:r>
              <a:rPr lang="en-US" sz="2000" spc="-40" dirty="0">
                <a:solidFill>
                  <a:srgbClr val="1C1A13"/>
                </a:solidFill>
                <a:effectLst/>
                <a:latin typeface="Arial" panose="020B0604020202020204" pitchFamily="34" charset="0"/>
                <a:ea typeface="Arial" panose="020B0604020202020204" pitchFamily="34" charset="0"/>
              </a:rPr>
              <a:t> </a:t>
            </a:r>
            <a:r>
              <a:rPr lang="en-US" sz="2000" spc="-10" dirty="0">
                <a:solidFill>
                  <a:srgbClr val="1C1A13"/>
                </a:solidFill>
                <a:effectLst/>
                <a:latin typeface="Arial" panose="020B0604020202020204" pitchFamily="34" charset="0"/>
                <a:ea typeface="Arial" panose="020B0604020202020204" pitchFamily="34" charset="0"/>
              </a:rPr>
              <a:t>the</a:t>
            </a:r>
            <a:r>
              <a:rPr lang="en-US" sz="2000" spc="-35" dirty="0">
                <a:solidFill>
                  <a:srgbClr val="1C1A13"/>
                </a:solidFill>
                <a:effectLst/>
                <a:latin typeface="Arial" panose="020B0604020202020204" pitchFamily="34" charset="0"/>
                <a:ea typeface="Arial" panose="020B0604020202020204" pitchFamily="34" charset="0"/>
              </a:rPr>
              <a:t> </a:t>
            </a:r>
            <a:r>
              <a:rPr lang="en-US" sz="2000" spc="-10" dirty="0">
                <a:solidFill>
                  <a:srgbClr val="1C1A13"/>
                </a:solidFill>
                <a:effectLst/>
                <a:latin typeface="Arial" panose="020B0604020202020204" pitchFamily="34" charset="0"/>
                <a:ea typeface="Arial" panose="020B0604020202020204" pitchFamily="34" charset="0"/>
              </a:rPr>
              <a:t>head </a:t>
            </a:r>
            <a:r>
              <a:rPr lang="en-US" sz="2000" dirty="0">
                <a:solidFill>
                  <a:srgbClr val="1C1A13"/>
                </a:solidFill>
                <a:effectLst/>
                <a:latin typeface="Arial" panose="020B0604020202020204" pitchFamily="34" charset="0"/>
                <a:ea typeface="Arial" panose="020B0604020202020204" pitchFamily="34" charset="0"/>
              </a:rPr>
              <a:t>and</a:t>
            </a:r>
            <a:r>
              <a:rPr lang="en-US" sz="2000" spc="-10"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neck involving the</a:t>
            </a:r>
            <a:r>
              <a:rPr lang="en-US" sz="2000" spc="-1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cervical column and/or nervous system</a:t>
            </a:r>
            <a:r>
              <a:rPr lang="en-US" sz="2000" spc="-50"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in</a:t>
            </a:r>
            <a:r>
              <a:rPr lang="en-US" sz="2000" spc="-5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the</a:t>
            </a:r>
            <a:r>
              <a:rPr lang="en-US" sz="2000"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same</a:t>
            </a:r>
            <a:r>
              <a:rPr lang="en-US" sz="2000"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match</a:t>
            </a:r>
            <a:r>
              <a:rPr lang="en-US" sz="2000"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shall</a:t>
            </a:r>
            <a:r>
              <a:rPr lang="en-US" sz="2000"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require</a:t>
            </a:r>
            <a:r>
              <a:rPr lang="en-US" sz="2000"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the</a:t>
            </a:r>
            <a:r>
              <a:rPr lang="en-US" sz="2000" spc="-50"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wrestler to</a:t>
            </a:r>
            <a:r>
              <a:rPr lang="en-US" sz="2000" spc="-2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default</a:t>
            </a:r>
            <a:r>
              <a:rPr lang="en-US" sz="2000" spc="-3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the</a:t>
            </a:r>
            <a:r>
              <a:rPr lang="en-US" sz="2000" spc="-15" dirty="0">
                <a:solidFill>
                  <a:srgbClr val="1C1A13"/>
                </a:solidFill>
                <a:effectLst/>
                <a:latin typeface="Arial" panose="020B0604020202020204" pitchFamily="34" charset="0"/>
                <a:ea typeface="Arial" panose="020B0604020202020204" pitchFamily="34" charset="0"/>
              </a:rPr>
              <a:t> </a:t>
            </a:r>
            <a:r>
              <a:rPr lang="en-US" sz="2000" spc="-10" dirty="0">
                <a:solidFill>
                  <a:srgbClr val="1C1A13"/>
                </a:solidFill>
                <a:effectLst/>
                <a:latin typeface="Arial" panose="020B0604020202020204" pitchFamily="34" charset="0"/>
                <a:ea typeface="Arial" panose="020B0604020202020204" pitchFamily="34" charset="0"/>
              </a:rPr>
              <a:t>match</a:t>
            </a:r>
            <a:r>
              <a:rPr lang="en-US" sz="2000" spc="-10" dirty="0">
                <a:solidFill>
                  <a:srgbClr val="3D3B2F"/>
                </a:solidFill>
                <a:effectLst/>
                <a:latin typeface="Arial" panose="020B0604020202020204" pitchFamily="34" charset="0"/>
                <a:ea typeface="Arial" panose="020B0604020202020204" pitchFamily="34" charset="0"/>
              </a:rPr>
              <a:t>.</a:t>
            </a:r>
          </a:p>
          <a:p>
            <a:pPr marL="55880" marR="239395" indent="635">
              <a:spcBef>
                <a:spcPts val="420"/>
              </a:spcBef>
              <a:spcAft>
                <a:spcPts val="0"/>
              </a:spcAft>
            </a:pPr>
            <a:endParaRPr lang="en-US" sz="2000" spc="-10" dirty="0">
              <a:solidFill>
                <a:srgbClr val="3D3B2F"/>
              </a:solidFill>
              <a:effectLst/>
              <a:latin typeface="Arial" panose="020B0604020202020204" pitchFamily="34" charset="0"/>
              <a:ea typeface="Arial" panose="020B0604020202020204" pitchFamily="34" charset="0"/>
            </a:endParaRPr>
          </a:p>
          <a:p>
            <a:pPr marL="55880" marR="239395" indent="635">
              <a:spcBef>
                <a:spcPts val="420"/>
              </a:spcBef>
            </a:pPr>
            <a:r>
              <a:rPr lang="en-US" sz="2000" b="1" dirty="0">
                <a:solidFill>
                  <a:srgbClr val="1C1A13"/>
                </a:solidFill>
                <a:effectLst/>
                <a:latin typeface="Arial" panose="020B0604020202020204" pitchFamily="34" charset="0"/>
                <a:ea typeface="Arial" panose="020B0604020202020204" pitchFamily="34" charset="0"/>
              </a:rPr>
              <a:t>Rule</a:t>
            </a:r>
            <a:r>
              <a:rPr lang="en-US" sz="2000" b="1" spc="-50" dirty="0">
                <a:solidFill>
                  <a:srgbClr val="1C1A13"/>
                </a:solidFill>
                <a:effectLst/>
                <a:latin typeface="Arial" panose="020B0604020202020204" pitchFamily="34" charset="0"/>
                <a:ea typeface="Arial" panose="020B0604020202020204" pitchFamily="34" charset="0"/>
              </a:rPr>
              <a:t> </a:t>
            </a:r>
            <a:r>
              <a:rPr lang="en-US" sz="2000" b="1" dirty="0">
                <a:solidFill>
                  <a:srgbClr val="1C1A13"/>
                </a:solidFill>
                <a:effectLst/>
                <a:latin typeface="Arial" panose="020B0604020202020204" pitchFamily="34" charset="0"/>
                <a:ea typeface="Arial" panose="020B0604020202020204" pitchFamily="34" charset="0"/>
              </a:rPr>
              <a:t>8-2-4b.2:</a:t>
            </a:r>
            <a:r>
              <a:rPr lang="en-US" sz="2000" b="1"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a:t>
            </a:r>
            <a:r>
              <a:rPr lang="en-US" sz="2000" dirty="0">
                <a:solidFill>
                  <a:srgbClr val="3D3B2F"/>
                </a:solidFill>
                <a:effectLst/>
                <a:latin typeface="Arial" panose="020B0604020202020204" pitchFamily="34" charset="0"/>
                <a:ea typeface="Arial" panose="020B0604020202020204" pitchFamily="34" charset="0"/>
              </a:rPr>
              <a:t>.</a:t>
            </a:r>
            <a:r>
              <a:rPr lang="en-US" sz="2000" spc="-60" dirty="0">
                <a:solidFill>
                  <a:srgbClr val="3D3B2F"/>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When</a:t>
            </a:r>
            <a:r>
              <a:rPr lang="en-US" sz="2000"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appropriate</a:t>
            </a:r>
            <a:r>
              <a:rPr lang="en-US" sz="2000" spc="-2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health-care professional(s)</a:t>
            </a:r>
            <a:r>
              <a:rPr lang="en-US" sz="2000" spc="-50"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(physician</a:t>
            </a:r>
            <a:r>
              <a:rPr lang="en-US" sz="2000" spc="-10"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or</a:t>
            </a:r>
            <a:r>
              <a:rPr lang="en-US" sz="2000"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certified athletic</a:t>
            </a:r>
            <a:r>
              <a:rPr lang="en-US" sz="2000" spc="-25" dirty="0">
                <a:solidFill>
                  <a:srgbClr val="1C1A13"/>
                </a:solidFill>
                <a:effectLst/>
                <a:latin typeface="Arial" panose="020B0604020202020204" pitchFamily="34" charset="0"/>
                <a:ea typeface="Arial" panose="020B0604020202020204" pitchFamily="34" charset="0"/>
              </a:rPr>
              <a:t> </a:t>
            </a:r>
            <a:r>
              <a:rPr lang="en-US" sz="2000" dirty="0">
                <a:solidFill>
                  <a:srgbClr val="3D3B2F"/>
                </a:solidFill>
                <a:effectLst/>
                <a:latin typeface="Arial" panose="020B0604020202020204" pitchFamily="34" charset="0"/>
                <a:ea typeface="Arial" panose="020B0604020202020204" pitchFamily="34" charset="0"/>
              </a:rPr>
              <a:t>t</a:t>
            </a:r>
            <a:r>
              <a:rPr lang="en-US" sz="2000" dirty="0">
                <a:solidFill>
                  <a:srgbClr val="1C1A13"/>
                </a:solidFill>
                <a:effectLst/>
                <a:latin typeface="Arial" panose="020B0604020202020204" pitchFamily="34" charset="0"/>
                <a:ea typeface="Arial" panose="020B0604020202020204" pitchFamily="34" charset="0"/>
              </a:rPr>
              <a:t>rainer) are present they have jurisdict</a:t>
            </a:r>
            <a:r>
              <a:rPr lang="en-US" sz="2000" dirty="0">
                <a:solidFill>
                  <a:srgbClr val="3D3B2F"/>
                </a:solidFill>
                <a:effectLst/>
                <a:latin typeface="Arial" panose="020B0604020202020204" pitchFamily="34" charset="0"/>
                <a:ea typeface="Arial" panose="020B0604020202020204" pitchFamily="34" charset="0"/>
              </a:rPr>
              <a:t>i</a:t>
            </a:r>
            <a:r>
              <a:rPr lang="en-US" sz="2000" dirty="0">
                <a:solidFill>
                  <a:srgbClr val="1C1A13"/>
                </a:solidFill>
                <a:effectLst/>
                <a:latin typeface="Arial" panose="020B0604020202020204" pitchFamily="34" charset="0"/>
                <a:ea typeface="Arial" panose="020B0604020202020204" pitchFamily="34" charset="0"/>
              </a:rPr>
              <a:t>on</a:t>
            </a:r>
            <a:r>
              <a:rPr lang="en-US" sz="2000" spc="-9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to evaluate the injured wrestler</a:t>
            </a:r>
            <a:r>
              <a:rPr lang="en-US" sz="2000"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for</a:t>
            </a:r>
            <a:r>
              <a:rPr lang="en-US" sz="2000"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injuries</a:t>
            </a:r>
            <a:r>
              <a:rPr lang="en-US" sz="2000" spc="-50"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to</a:t>
            </a:r>
            <a:r>
              <a:rPr lang="en-US" sz="2000"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the</a:t>
            </a:r>
            <a:r>
              <a:rPr lang="en-US" sz="2000"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head</a:t>
            </a:r>
            <a:r>
              <a:rPr lang="en-US" sz="2000"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and</a:t>
            </a:r>
            <a:r>
              <a:rPr lang="en-US" sz="2000"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neck</a:t>
            </a:r>
            <a:r>
              <a:rPr lang="en-US" sz="2000"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involving</a:t>
            </a:r>
            <a:r>
              <a:rPr lang="en-US" sz="2000" spc="-50"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the cervical</a:t>
            </a:r>
            <a:r>
              <a:rPr lang="en-US" sz="2000" spc="-50"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column</a:t>
            </a:r>
            <a:r>
              <a:rPr lang="en-US" sz="2000"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and/or</a:t>
            </a:r>
            <a:r>
              <a:rPr lang="en-US" sz="2000"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nervous</a:t>
            </a:r>
            <a:r>
              <a:rPr lang="en-US" sz="2000"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system</a:t>
            </a:r>
            <a:r>
              <a:rPr lang="en-US" sz="2000"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only</a:t>
            </a:r>
            <a:r>
              <a:rPr lang="en-US" sz="2000"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during</a:t>
            </a:r>
            <a:r>
              <a:rPr lang="en-US" sz="2000" spc="-4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the allowed</a:t>
            </a:r>
            <a:r>
              <a:rPr lang="en-US" sz="2000" spc="-10"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time</a:t>
            </a:r>
            <a:r>
              <a:rPr lang="en-US" sz="2000" spc="-40"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limit (maximum of</a:t>
            </a:r>
            <a:r>
              <a:rPr lang="en-US" sz="2000" spc="-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five</a:t>
            </a:r>
            <a:r>
              <a:rPr lang="en-US" sz="2000" spc="-20"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(5) minutes</a:t>
            </a:r>
            <a:r>
              <a:rPr lang="en-US" sz="2000" dirty="0">
                <a:solidFill>
                  <a:srgbClr val="3D3B2F"/>
                </a:solidFill>
                <a:effectLst/>
                <a:latin typeface="Arial" panose="020B0604020202020204" pitchFamily="34" charset="0"/>
                <a:ea typeface="Arial" panose="020B0604020202020204" pitchFamily="34" charset="0"/>
              </a:rPr>
              <a:t>.</a:t>
            </a:r>
            <a:r>
              <a:rPr lang="en-US" sz="2000" spc="-70" dirty="0">
                <a:solidFill>
                  <a:srgbClr val="3D3B2F"/>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After that</a:t>
            </a:r>
            <a:r>
              <a:rPr lang="en-US" sz="2000" spc="-3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evaluation,</a:t>
            </a:r>
            <a:r>
              <a:rPr lang="en-US" sz="2000" spc="-40"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the</a:t>
            </a:r>
            <a:r>
              <a:rPr lang="en-US" sz="2000" spc="-30"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wrestler</a:t>
            </a:r>
            <a:r>
              <a:rPr lang="en-US" sz="2000" spc="-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would</a:t>
            </a:r>
            <a:r>
              <a:rPr lang="en-US" sz="2000" spc="-3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be</a:t>
            </a:r>
            <a:r>
              <a:rPr lang="en-US" sz="2000" spc="-2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required</a:t>
            </a:r>
            <a:r>
              <a:rPr lang="en-US" sz="2000" spc="-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to</a:t>
            </a:r>
            <a:r>
              <a:rPr lang="en-US" sz="2000" spc="-3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prepare without delay</a:t>
            </a:r>
            <a:r>
              <a:rPr lang="en-US" sz="2000" spc="-2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for</a:t>
            </a:r>
            <a:r>
              <a:rPr lang="en-US" sz="2000" spc="-3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continuation or</a:t>
            </a:r>
            <a:r>
              <a:rPr lang="en-US" sz="2000" spc="-3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default</a:t>
            </a:r>
            <a:r>
              <a:rPr lang="en-US" sz="2000" spc="-2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the</a:t>
            </a:r>
            <a:r>
              <a:rPr lang="en-US" sz="2000" spc="-15" dirty="0">
                <a:solidFill>
                  <a:srgbClr val="1C1A13"/>
                </a:solidFill>
                <a:effectLst/>
                <a:latin typeface="Arial" panose="020B0604020202020204" pitchFamily="34" charset="0"/>
                <a:ea typeface="Arial" panose="020B0604020202020204" pitchFamily="34" charset="0"/>
              </a:rPr>
              <a:t> </a:t>
            </a:r>
            <a:r>
              <a:rPr lang="en-US" sz="2000" dirty="0">
                <a:solidFill>
                  <a:srgbClr val="1C1A13"/>
                </a:solidFill>
                <a:effectLst/>
                <a:latin typeface="Arial" panose="020B0604020202020204" pitchFamily="34" charset="0"/>
                <a:ea typeface="Arial" panose="020B0604020202020204" pitchFamily="34" charset="0"/>
              </a:rPr>
              <a:t>match</a:t>
            </a:r>
            <a:r>
              <a:rPr lang="en-US" sz="2000" dirty="0">
                <a:solidFill>
                  <a:srgbClr val="3D3B2F"/>
                </a:solidFill>
                <a:effectLst/>
                <a:latin typeface="Arial" panose="020B0604020202020204" pitchFamily="34" charset="0"/>
                <a:ea typeface="Arial" panose="020B0604020202020204" pitchFamily="34" charset="0"/>
              </a:rPr>
              <a:t>.</a:t>
            </a:r>
          </a:p>
          <a:p>
            <a:pPr marL="55880" marR="239395" indent="0">
              <a:spcBef>
                <a:spcPts val="420"/>
              </a:spcBef>
              <a:buNone/>
            </a:pPr>
            <a:r>
              <a:rPr lang="en-US" sz="2000" dirty="0">
                <a:solidFill>
                  <a:srgbClr val="3D3B2F"/>
                </a:solidFill>
                <a:latin typeface="Arial" panose="020B0604020202020204" pitchFamily="34" charset="0"/>
                <a:ea typeface="Arial" panose="020B0604020202020204" pitchFamily="34" charset="0"/>
              </a:rPr>
              <a:t>The 5 minutes include any time that was used for </a:t>
            </a:r>
            <a:r>
              <a:rPr lang="en-US" sz="2000">
                <a:solidFill>
                  <a:srgbClr val="3D3B2F"/>
                </a:solidFill>
                <a:latin typeface="Arial" panose="020B0604020202020204" pitchFamily="34" charset="0"/>
                <a:ea typeface="Arial" panose="020B0604020202020204" pitchFamily="34" charset="0"/>
              </a:rPr>
              <a:t>injury time.</a:t>
            </a:r>
            <a:endParaRPr lang="en-US" sz="2000" dirty="0">
              <a:effectLst/>
              <a:latin typeface="Arial" panose="020B0604020202020204" pitchFamily="34" charset="0"/>
              <a:ea typeface="Arial" panose="020B0604020202020204" pitchFamily="34" charset="0"/>
            </a:endParaRPr>
          </a:p>
          <a:p>
            <a:pPr marL="55880" marR="239395" indent="635">
              <a:spcBef>
                <a:spcPts val="420"/>
              </a:spcBef>
              <a:spcAft>
                <a:spcPts val="0"/>
              </a:spcAft>
            </a:pPr>
            <a:endParaRPr lang="en-US" sz="2400" spc="-10" dirty="0">
              <a:solidFill>
                <a:srgbClr val="3D3B2F"/>
              </a:solidFill>
              <a:latin typeface="Arial" panose="020B0604020202020204" pitchFamily="34" charset="0"/>
              <a:ea typeface="Arial" panose="020B0604020202020204" pitchFamily="34" charset="0"/>
            </a:endParaRPr>
          </a:p>
          <a:p>
            <a:pPr marL="55880" marR="239395" indent="635">
              <a:spcBef>
                <a:spcPts val="420"/>
              </a:spcBef>
              <a:spcAft>
                <a:spcPts val="0"/>
              </a:spcAft>
            </a:pPr>
            <a:endParaRPr lang="en-US" sz="2400" dirty="0">
              <a:effectLst/>
              <a:latin typeface="Arial" panose="020B0604020202020204" pitchFamily="34" charset="0"/>
              <a:ea typeface="Arial" panose="020B0604020202020204" pitchFamily="34" charset="0"/>
            </a:endParaRPr>
          </a:p>
          <a:p>
            <a:endParaRPr lang="en-US" dirty="0"/>
          </a:p>
        </p:txBody>
      </p:sp>
    </p:spTree>
    <p:extLst>
      <p:ext uri="{BB962C8B-B14F-4D97-AF65-F5344CB8AC3E}">
        <p14:creationId xmlns:p14="http://schemas.microsoft.com/office/powerpoint/2010/main" val="21159624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18FA9F-BBAE-80B5-2277-477375C47927}"/>
              </a:ext>
            </a:extLst>
          </p:cNvPr>
          <p:cNvSpPr>
            <a:spLocks noGrp="1"/>
          </p:cNvSpPr>
          <p:nvPr>
            <p:ph type="title"/>
          </p:nvPr>
        </p:nvSpPr>
        <p:spPr/>
        <p:txBody>
          <a:bodyPr/>
          <a:lstStyle/>
          <a:p>
            <a:r>
              <a:rPr lang="en-US" dirty="0"/>
              <a:t>HNC Clarified</a:t>
            </a:r>
          </a:p>
        </p:txBody>
      </p:sp>
      <p:sp>
        <p:nvSpPr>
          <p:cNvPr id="6" name="Content Placeholder 5">
            <a:extLst>
              <a:ext uri="{FF2B5EF4-FFF2-40B4-BE49-F238E27FC236}">
                <a16:creationId xmlns:a16="http://schemas.microsoft.com/office/drawing/2014/main" id="{EF0D7A79-0732-6423-582B-30D577196FA1}"/>
              </a:ext>
            </a:extLst>
          </p:cNvPr>
          <p:cNvSpPr>
            <a:spLocks noGrp="1"/>
          </p:cNvSpPr>
          <p:nvPr>
            <p:ph idx="1"/>
          </p:nvPr>
        </p:nvSpPr>
        <p:spPr/>
        <p:txBody>
          <a:bodyPr/>
          <a:lstStyle/>
          <a:p>
            <a:pPr marL="0" indent="0">
              <a:buNone/>
            </a:pPr>
            <a:r>
              <a:rPr lang="en-US" dirty="0"/>
              <a:t>Once we start injury time, that would be part of HNC, even if it takes a minute for them to arrive. That </a:t>
            </a:r>
            <a:r>
              <a:rPr lang="en-US"/>
              <a:t>means that when </a:t>
            </a:r>
            <a:r>
              <a:rPr lang="en-US" dirty="0"/>
              <a:t>the trainer asks for HNC, the time used from injury time is part of the 5 minutes.</a:t>
            </a:r>
          </a:p>
        </p:txBody>
      </p:sp>
    </p:spTree>
    <p:extLst>
      <p:ext uri="{BB962C8B-B14F-4D97-AF65-F5344CB8AC3E}">
        <p14:creationId xmlns:p14="http://schemas.microsoft.com/office/powerpoint/2010/main" val="6583430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Mercado Headgear</a:t>
            </a:r>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lstStyle/>
          <a:p>
            <a:pPr marL="114300" indent="0" algn="l">
              <a:buNone/>
            </a:pPr>
            <a:r>
              <a:rPr lang="en-US" b="0" i="0" dirty="0">
                <a:solidFill>
                  <a:srgbClr val="222222"/>
                </a:solidFill>
                <a:effectLst/>
                <a:latin typeface="Arial" panose="020B0604020202020204" pitchFamily="34" charset="0"/>
              </a:rPr>
              <a:t>I hope that this note finds you and yours safe. It is my pleasure to introduce BATS-TOI as our newest corporate partner and the Official Headgear of NFHS Wrestling! We will have the pleasure of meeting Mr. Mario Mercado this summer at the NFHS Wrestling Discussion Forum in San Antonio, TX. I have met and worked with Mario and he is committed to interscholastic wrestling and the welfare of the athletes.</a:t>
            </a:r>
          </a:p>
          <a:p>
            <a:pPr marL="114300" indent="0">
              <a:buNone/>
            </a:pPr>
            <a:r>
              <a:rPr lang="en-US" dirty="0"/>
              <a:t>Elliot Hopkins</a:t>
            </a:r>
            <a:br>
              <a:rPr lang="en-US" dirty="0"/>
            </a:br>
            <a:r>
              <a:rPr lang="en-US" dirty="0"/>
              <a:t>National Federation</a:t>
            </a:r>
          </a:p>
          <a:p>
            <a:endParaRPr lang="en-US" dirty="0"/>
          </a:p>
        </p:txBody>
      </p:sp>
    </p:spTree>
    <p:extLst>
      <p:ext uri="{BB962C8B-B14F-4D97-AF65-F5344CB8AC3E}">
        <p14:creationId xmlns:p14="http://schemas.microsoft.com/office/powerpoint/2010/main" val="32049552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Mercado Headgear</a:t>
            </a:r>
          </a:p>
        </p:txBody>
      </p:sp>
      <p:pic>
        <p:nvPicPr>
          <p:cNvPr id="4" name="Content Placeholder 3">
            <a:extLst>
              <a:ext uri="{FF2B5EF4-FFF2-40B4-BE49-F238E27FC236}">
                <a16:creationId xmlns:a16="http://schemas.microsoft.com/office/drawing/2014/main" id="{CDDC7CC2-B662-D23A-4FF3-97ADE704EA12}"/>
              </a:ext>
            </a:extLst>
          </p:cNvPr>
          <p:cNvPicPr>
            <a:picLocks noGrp="1" noChangeAspect="1"/>
          </p:cNvPicPr>
          <p:nvPr>
            <p:ph idx="1"/>
          </p:nvPr>
        </p:nvPicPr>
        <p:blipFill>
          <a:blip r:embed="rId2"/>
          <a:stretch>
            <a:fillRect/>
          </a:stretch>
        </p:blipFill>
        <p:spPr>
          <a:xfrm>
            <a:off x="3265885" y="1916031"/>
            <a:ext cx="3661200" cy="3449638"/>
          </a:xfrm>
          <a:prstGeom prst="rect">
            <a:avLst/>
          </a:prstGeom>
        </p:spPr>
      </p:pic>
      <p:pic>
        <p:nvPicPr>
          <p:cNvPr id="5" name="Picture 4">
            <a:extLst>
              <a:ext uri="{FF2B5EF4-FFF2-40B4-BE49-F238E27FC236}">
                <a16:creationId xmlns:a16="http://schemas.microsoft.com/office/drawing/2014/main" id="{CF84B556-2513-B231-C949-19B7E0AABFD7}"/>
              </a:ext>
            </a:extLst>
          </p:cNvPr>
          <p:cNvPicPr>
            <a:picLocks noChangeAspect="1"/>
          </p:cNvPicPr>
          <p:nvPr/>
        </p:nvPicPr>
        <p:blipFill>
          <a:blip r:embed="rId3"/>
          <a:stretch>
            <a:fillRect/>
          </a:stretch>
        </p:blipFill>
        <p:spPr>
          <a:xfrm>
            <a:off x="7150918" y="2016125"/>
            <a:ext cx="3657917" cy="3249450"/>
          </a:xfrm>
          <a:prstGeom prst="rect">
            <a:avLst/>
          </a:prstGeom>
        </p:spPr>
      </p:pic>
      <p:sp>
        <p:nvSpPr>
          <p:cNvPr id="6" name="TextBox 5">
            <a:extLst>
              <a:ext uri="{FF2B5EF4-FFF2-40B4-BE49-F238E27FC236}">
                <a16:creationId xmlns:a16="http://schemas.microsoft.com/office/drawing/2014/main" id="{2487882C-B1F8-5DD8-78EB-B997860C3F86}"/>
              </a:ext>
            </a:extLst>
          </p:cNvPr>
          <p:cNvSpPr txBox="1"/>
          <p:nvPr/>
        </p:nvSpPr>
        <p:spPr>
          <a:xfrm>
            <a:off x="1602154" y="2547816"/>
            <a:ext cx="1758461" cy="461665"/>
          </a:xfrm>
          <a:prstGeom prst="rect">
            <a:avLst/>
          </a:prstGeom>
          <a:noFill/>
        </p:spPr>
        <p:txBody>
          <a:bodyPr wrap="square" rtlCol="0">
            <a:spAutoFit/>
          </a:bodyPr>
          <a:lstStyle/>
          <a:p>
            <a:r>
              <a:rPr lang="en-US" sz="2400" dirty="0"/>
              <a:t>It is Legal</a:t>
            </a:r>
          </a:p>
        </p:txBody>
      </p:sp>
    </p:spTree>
    <p:extLst>
      <p:ext uri="{BB962C8B-B14F-4D97-AF65-F5344CB8AC3E}">
        <p14:creationId xmlns:p14="http://schemas.microsoft.com/office/powerpoint/2010/main" val="8816801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829A2-DCC7-323B-AFB3-41239E979385}"/>
              </a:ext>
            </a:extLst>
          </p:cNvPr>
          <p:cNvSpPr>
            <a:spLocks noGrp="1"/>
          </p:cNvSpPr>
          <p:nvPr>
            <p:ph type="title"/>
          </p:nvPr>
        </p:nvSpPr>
        <p:spPr/>
        <p:txBody>
          <a:bodyPr/>
          <a:lstStyle/>
          <a:p>
            <a:r>
              <a:rPr lang="en-US" dirty="0"/>
              <a:t>What is the call?</a:t>
            </a:r>
          </a:p>
        </p:txBody>
      </p:sp>
      <p:pic>
        <p:nvPicPr>
          <p:cNvPr id="4" name="Harsh or not">
            <a:hlinkClick r:id="" action="ppaction://media"/>
            <a:extLst>
              <a:ext uri="{FF2B5EF4-FFF2-40B4-BE49-F238E27FC236}">
                <a16:creationId xmlns:a16="http://schemas.microsoft.com/office/drawing/2014/main" id="{F07FD2DC-0661-5EA2-1B5B-12CA0ACD84E5}"/>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186113" y="2016125"/>
            <a:ext cx="6132512" cy="3449638"/>
          </a:xfrm>
        </p:spPr>
      </p:pic>
    </p:spTree>
    <p:extLst>
      <p:ext uri="{BB962C8B-B14F-4D97-AF65-F5344CB8AC3E}">
        <p14:creationId xmlns:p14="http://schemas.microsoft.com/office/powerpoint/2010/main" val="3895837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68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1C1A57-5F28-9D60-E582-999802568C86}"/>
              </a:ext>
            </a:extLst>
          </p:cNvPr>
          <p:cNvSpPr>
            <a:spLocks noGrp="1"/>
          </p:cNvSpPr>
          <p:nvPr>
            <p:ph type="title"/>
          </p:nvPr>
        </p:nvSpPr>
        <p:spPr/>
        <p:txBody>
          <a:bodyPr/>
          <a:lstStyle/>
          <a:p>
            <a:r>
              <a:rPr lang="en-US" dirty="0"/>
              <a:t>outcome</a:t>
            </a:r>
          </a:p>
        </p:txBody>
      </p:sp>
      <p:sp>
        <p:nvSpPr>
          <p:cNvPr id="3" name="Content Placeholder 2">
            <a:extLst>
              <a:ext uri="{FF2B5EF4-FFF2-40B4-BE49-F238E27FC236}">
                <a16:creationId xmlns:a16="http://schemas.microsoft.com/office/drawing/2014/main" id="{7488A099-7209-1C9C-162D-1CDC3671FC9C}"/>
              </a:ext>
            </a:extLst>
          </p:cNvPr>
          <p:cNvSpPr>
            <a:spLocks noGrp="1"/>
          </p:cNvSpPr>
          <p:nvPr>
            <p:ph idx="1"/>
          </p:nvPr>
        </p:nvSpPr>
        <p:spPr/>
        <p:txBody>
          <a:bodyPr/>
          <a:lstStyle/>
          <a:p>
            <a:r>
              <a:rPr lang="en-US" dirty="0"/>
              <a:t>Brought down with undue force – Unnecessary Roughness</a:t>
            </a:r>
          </a:p>
        </p:txBody>
      </p:sp>
    </p:spTree>
    <p:extLst>
      <p:ext uri="{BB962C8B-B14F-4D97-AF65-F5344CB8AC3E}">
        <p14:creationId xmlns:p14="http://schemas.microsoft.com/office/powerpoint/2010/main" val="298705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829A2-DCC7-323B-AFB3-41239E979385}"/>
              </a:ext>
            </a:extLst>
          </p:cNvPr>
          <p:cNvSpPr>
            <a:spLocks noGrp="1"/>
          </p:cNvSpPr>
          <p:nvPr>
            <p:ph type="title"/>
          </p:nvPr>
        </p:nvSpPr>
        <p:spPr/>
        <p:txBody>
          <a:bodyPr/>
          <a:lstStyle/>
          <a:p>
            <a:r>
              <a:rPr lang="en-US" dirty="0"/>
              <a:t>You make the call</a:t>
            </a:r>
          </a:p>
        </p:txBody>
      </p:sp>
      <p:pic>
        <p:nvPicPr>
          <p:cNvPr id="4" name="IMG_6643 (3)">
            <a:hlinkClick r:id="" action="ppaction://media"/>
            <a:extLst>
              <a:ext uri="{FF2B5EF4-FFF2-40B4-BE49-F238E27FC236}">
                <a16:creationId xmlns:a16="http://schemas.microsoft.com/office/drawing/2014/main" id="{400B2222-CB81-DB10-6409-6A9F0A9931AF}"/>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4862513" y="1555263"/>
            <a:ext cx="3804749" cy="3619988"/>
          </a:xfrm>
        </p:spPr>
      </p:pic>
      <p:sp>
        <p:nvSpPr>
          <p:cNvPr id="3" name="TextBox 2">
            <a:extLst>
              <a:ext uri="{FF2B5EF4-FFF2-40B4-BE49-F238E27FC236}">
                <a16:creationId xmlns:a16="http://schemas.microsoft.com/office/drawing/2014/main" id="{BE9892B9-78DF-5F8A-C5A2-818872DDFDF2}"/>
              </a:ext>
            </a:extLst>
          </p:cNvPr>
          <p:cNvSpPr txBox="1"/>
          <p:nvPr/>
        </p:nvSpPr>
        <p:spPr>
          <a:xfrm>
            <a:off x="1451579" y="2672862"/>
            <a:ext cx="3096975" cy="369332"/>
          </a:xfrm>
          <a:prstGeom prst="rect">
            <a:avLst/>
          </a:prstGeom>
          <a:noFill/>
        </p:spPr>
        <p:txBody>
          <a:bodyPr wrap="square" rtlCol="0">
            <a:spAutoFit/>
          </a:bodyPr>
          <a:lstStyle/>
          <a:p>
            <a:r>
              <a:rPr lang="en-US" dirty="0"/>
              <a:t>Takedown or not?</a:t>
            </a:r>
          </a:p>
        </p:txBody>
      </p:sp>
    </p:spTree>
    <p:extLst>
      <p:ext uri="{BB962C8B-B14F-4D97-AF65-F5344CB8AC3E}">
        <p14:creationId xmlns:p14="http://schemas.microsoft.com/office/powerpoint/2010/main" val="1180151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78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Question</a:t>
            </a:r>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a:xfrm>
            <a:off x="914401" y="1922586"/>
            <a:ext cx="10140454" cy="3543760"/>
          </a:xfrm>
        </p:spPr>
        <p:txBody>
          <a:bodyPr>
            <a:normAutofit fontScale="77500" lnSpcReduction="20000"/>
          </a:bodyPr>
          <a:lstStyle/>
          <a:p>
            <a:pPr marL="228600" lvl="0" indent="-228600" algn="l" rtl="0">
              <a:lnSpc>
                <a:spcPct val="120000"/>
              </a:lnSpc>
              <a:spcBef>
                <a:spcPts val="0"/>
              </a:spcBef>
              <a:spcAft>
                <a:spcPts val="0"/>
              </a:spcAft>
              <a:buSzPct val="100000"/>
              <a:buChar char="•"/>
            </a:pPr>
            <a:r>
              <a:rPr lang="en-US" b="0" i="0" dirty="0">
                <a:solidFill>
                  <a:srgbClr val="1D2228"/>
                </a:solidFill>
                <a:latin typeface="Arial"/>
                <a:ea typeface="Arial"/>
                <a:cs typeface="Arial"/>
                <a:sym typeface="Arial"/>
              </a:rPr>
              <a:t>Could you ask the MHSAA how they handle "unpaid so-called coaches" sitting on the team bench or in the corner? I find 80% of the time these people (mostly alumni or parents) are the biggest problem. You see this more and more. I want to know how they want us to handle if an injury occurs with liabilities and lawsuits.</a:t>
            </a:r>
            <a:endParaRPr lang="en-US" b="0" i="0" dirty="0">
              <a:solidFill>
                <a:srgbClr val="1D2228"/>
              </a:solidFill>
              <a:latin typeface="Helvetica Neue"/>
              <a:ea typeface="Helvetica Neue"/>
              <a:cs typeface="Helvetica Neue"/>
              <a:sym typeface="Helvetica Neue"/>
            </a:endParaRPr>
          </a:p>
          <a:p>
            <a:pPr marL="228600" lvl="0" indent="-228600" algn="l" rtl="0">
              <a:lnSpc>
                <a:spcPct val="120000"/>
              </a:lnSpc>
              <a:spcBef>
                <a:spcPts val="1000"/>
              </a:spcBef>
              <a:spcAft>
                <a:spcPts val="0"/>
              </a:spcAft>
              <a:buSzPct val="100000"/>
              <a:buChar char="•"/>
            </a:pPr>
            <a:r>
              <a:rPr lang="en-US" b="0" i="0" dirty="0">
                <a:solidFill>
                  <a:srgbClr val="1D2228"/>
                </a:solidFill>
                <a:latin typeface="Arial"/>
                <a:ea typeface="Arial"/>
                <a:cs typeface="Arial"/>
                <a:sym typeface="Arial"/>
              </a:rPr>
              <a:t> Answer:</a:t>
            </a:r>
            <a:br>
              <a:rPr lang="en-US" b="0" i="0" dirty="0">
                <a:solidFill>
                  <a:srgbClr val="1D2228"/>
                </a:solidFill>
                <a:latin typeface="Arial"/>
                <a:ea typeface="Arial"/>
                <a:cs typeface="Arial"/>
                <a:sym typeface="Arial"/>
              </a:rPr>
            </a:br>
            <a:endParaRPr lang="en-US" dirty="0"/>
          </a:p>
          <a:p>
            <a:pPr marL="0" marR="0" lvl="0" indent="0" algn="l" rtl="0">
              <a:lnSpc>
                <a:spcPct val="120000"/>
              </a:lnSpc>
              <a:spcBef>
                <a:spcPts val="0"/>
              </a:spcBef>
              <a:spcAft>
                <a:spcPts val="0"/>
              </a:spcAft>
              <a:buSzPct val="100000"/>
              <a:buChar char="•"/>
            </a:pPr>
            <a:r>
              <a:rPr lang="en-US" sz="2000" b="1" i="0" dirty="0">
                <a:solidFill>
                  <a:srgbClr val="1D2228"/>
                </a:solidFill>
                <a:latin typeface="Arial"/>
                <a:ea typeface="Arial"/>
                <a:cs typeface="Arial"/>
                <a:sym typeface="Arial"/>
              </a:rPr>
              <a:t>RULE 5. SECTION 30 UNSPORTSMANLIKE CONDUCT</a:t>
            </a:r>
            <a:endParaRPr lang="en-US" sz="2000" b="0" i="0" dirty="0">
              <a:solidFill>
                <a:srgbClr val="1D2228"/>
              </a:solidFill>
              <a:latin typeface="Arial"/>
              <a:ea typeface="Arial"/>
              <a:cs typeface="Arial"/>
              <a:sym typeface="Arial"/>
            </a:endParaRPr>
          </a:p>
          <a:p>
            <a:pPr marL="0" marR="0" lvl="0" indent="0" algn="l" rtl="0">
              <a:lnSpc>
                <a:spcPct val="120000"/>
              </a:lnSpc>
              <a:spcBef>
                <a:spcPts val="0"/>
              </a:spcBef>
              <a:spcAft>
                <a:spcPts val="0"/>
              </a:spcAft>
              <a:buSzPct val="100000"/>
              <a:buChar char="•"/>
            </a:pPr>
            <a:r>
              <a:rPr lang="en-US" sz="2000" b="1" i="0" dirty="0">
                <a:solidFill>
                  <a:srgbClr val="1D2228"/>
                </a:solidFill>
                <a:latin typeface="Arial"/>
                <a:ea typeface="Arial"/>
                <a:cs typeface="Arial"/>
                <a:sym typeface="Arial"/>
              </a:rPr>
              <a:t> </a:t>
            </a:r>
            <a:endParaRPr lang="en-US" sz="2000" b="0" i="0" dirty="0">
              <a:solidFill>
                <a:srgbClr val="1D2228"/>
              </a:solidFill>
              <a:latin typeface="Arial"/>
              <a:ea typeface="Arial"/>
              <a:cs typeface="Arial"/>
              <a:sym typeface="Arial"/>
            </a:endParaRPr>
          </a:p>
          <a:p>
            <a:pPr marL="0" marR="0" lvl="0" indent="0" algn="l" rtl="0">
              <a:lnSpc>
                <a:spcPct val="120000"/>
              </a:lnSpc>
              <a:spcBef>
                <a:spcPts val="0"/>
              </a:spcBef>
              <a:spcAft>
                <a:spcPts val="0"/>
              </a:spcAft>
              <a:buSzPct val="100000"/>
              <a:buChar char="•"/>
            </a:pPr>
            <a:r>
              <a:rPr lang="en-US" sz="2000" b="1" i="0" dirty="0">
                <a:solidFill>
                  <a:srgbClr val="1D2228"/>
                </a:solidFill>
                <a:latin typeface="Arial"/>
                <a:ea typeface="Arial"/>
                <a:cs typeface="Arial"/>
                <a:sym typeface="Arial"/>
              </a:rPr>
              <a:t>ART. 1 . . . </a:t>
            </a:r>
            <a:r>
              <a:rPr lang="en-US" sz="2000" b="1" i="1" dirty="0">
                <a:solidFill>
                  <a:srgbClr val="1D2228"/>
                </a:solidFill>
                <a:latin typeface="Arial"/>
                <a:ea typeface="Arial"/>
                <a:cs typeface="Arial"/>
                <a:sym typeface="Arial"/>
              </a:rPr>
              <a:t>Coaches and Team Personnel. Unsportsmanlike conduct of coaches</a:t>
            </a:r>
            <a:endParaRPr lang="en-US" sz="2000" b="0" i="0" dirty="0">
              <a:solidFill>
                <a:srgbClr val="1D2228"/>
              </a:solidFill>
              <a:latin typeface="Arial"/>
              <a:ea typeface="Arial"/>
              <a:cs typeface="Arial"/>
              <a:sym typeface="Arial"/>
            </a:endParaRPr>
          </a:p>
          <a:p>
            <a:pPr marL="0" marR="0" lvl="0" indent="0" algn="l" rtl="0">
              <a:lnSpc>
                <a:spcPct val="120000"/>
              </a:lnSpc>
              <a:spcBef>
                <a:spcPts val="0"/>
              </a:spcBef>
              <a:spcAft>
                <a:spcPts val="0"/>
              </a:spcAft>
              <a:buSzPct val="100000"/>
              <a:buChar char="•"/>
            </a:pPr>
            <a:r>
              <a:rPr lang="en-US" sz="2000" b="1" i="1" dirty="0">
                <a:solidFill>
                  <a:srgbClr val="1D2228"/>
                </a:solidFill>
                <a:latin typeface="Arial"/>
                <a:ea typeface="Arial"/>
                <a:cs typeface="Arial"/>
                <a:sym typeface="Arial"/>
              </a:rPr>
              <a:t>and other team personnel is any act which becomes abusive or interferes with</a:t>
            </a:r>
            <a:endParaRPr lang="en-US" sz="2000" b="0" i="0" dirty="0">
              <a:solidFill>
                <a:srgbClr val="1D2228"/>
              </a:solidFill>
              <a:latin typeface="Arial"/>
              <a:ea typeface="Arial"/>
              <a:cs typeface="Arial"/>
              <a:sym typeface="Arial"/>
            </a:endParaRPr>
          </a:p>
          <a:p>
            <a:pPr marL="0" marR="0" lvl="0" indent="0" algn="l" rtl="0">
              <a:lnSpc>
                <a:spcPct val="120000"/>
              </a:lnSpc>
              <a:spcBef>
                <a:spcPts val="0"/>
              </a:spcBef>
              <a:spcAft>
                <a:spcPts val="0"/>
              </a:spcAft>
              <a:buSzPct val="100000"/>
              <a:buChar char="•"/>
            </a:pPr>
            <a:r>
              <a:rPr lang="en-US" sz="2000" b="1" i="1" dirty="0">
                <a:solidFill>
                  <a:srgbClr val="1D2228"/>
                </a:solidFill>
                <a:latin typeface="Arial"/>
                <a:ea typeface="Arial"/>
                <a:cs typeface="Arial"/>
                <a:sym typeface="Arial"/>
              </a:rPr>
              <a:t>the orderly progress of the match. These acts may occur prior to, during, or after a</a:t>
            </a:r>
            <a:endParaRPr lang="en-US" sz="2000" b="0" i="0" dirty="0">
              <a:solidFill>
                <a:srgbClr val="1D2228"/>
              </a:solidFill>
              <a:latin typeface="Arial"/>
              <a:ea typeface="Arial"/>
              <a:cs typeface="Arial"/>
              <a:sym typeface="Arial"/>
            </a:endParaRPr>
          </a:p>
          <a:p>
            <a:pPr marL="0" marR="0" lvl="0" indent="0" algn="l" rtl="0">
              <a:lnSpc>
                <a:spcPct val="120000"/>
              </a:lnSpc>
              <a:spcBef>
                <a:spcPts val="0"/>
              </a:spcBef>
              <a:spcAft>
                <a:spcPts val="0"/>
              </a:spcAft>
              <a:buSzPct val="100000"/>
              <a:buChar char="•"/>
            </a:pPr>
            <a:r>
              <a:rPr lang="en-US" sz="2000" b="1" i="1" dirty="0">
                <a:solidFill>
                  <a:srgbClr val="1D2228"/>
                </a:solidFill>
                <a:latin typeface="Arial"/>
                <a:ea typeface="Arial"/>
                <a:cs typeface="Arial"/>
                <a:sym typeface="Arial"/>
              </a:rPr>
              <a:t>match. This includes violations of the bench decorum rule (7-5-2), taunting, acts of</a:t>
            </a:r>
            <a:endParaRPr lang="en-US" sz="2000" b="0" i="0" dirty="0">
              <a:solidFill>
                <a:srgbClr val="1D2228"/>
              </a:solidFill>
              <a:latin typeface="Arial"/>
              <a:ea typeface="Arial"/>
              <a:cs typeface="Arial"/>
              <a:sym typeface="Arial"/>
            </a:endParaRPr>
          </a:p>
          <a:p>
            <a:pPr marL="0" marR="0" lvl="0" indent="0" algn="l" rtl="0">
              <a:lnSpc>
                <a:spcPct val="120000"/>
              </a:lnSpc>
              <a:spcBef>
                <a:spcPts val="0"/>
              </a:spcBef>
              <a:spcAft>
                <a:spcPts val="0"/>
              </a:spcAft>
              <a:buSzPct val="100000"/>
              <a:buChar char="•"/>
            </a:pPr>
            <a:r>
              <a:rPr lang="en-US" sz="2000" b="1" i="1" dirty="0">
                <a:solidFill>
                  <a:srgbClr val="1D2228"/>
                </a:solidFill>
                <a:latin typeface="Arial"/>
                <a:ea typeface="Arial"/>
                <a:cs typeface="Arial"/>
                <a:sym typeface="Arial"/>
              </a:rPr>
              <a:t>disrespect, or those actions which incite negative reactions by others. The offender</a:t>
            </a:r>
            <a:endParaRPr lang="en-US" sz="2000" b="0" i="0" dirty="0">
              <a:solidFill>
                <a:srgbClr val="1D2228"/>
              </a:solidFill>
              <a:latin typeface="Arial"/>
              <a:ea typeface="Arial"/>
              <a:cs typeface="Arial"/>
              <a:sym typeface="Arial"/>
            </a:endParaRPr>
          </a:p>
          <a:p>
            <a:pPr marL="0" marR="0" lvl="0" indent="0" algn="l" rtl="0">
              <a:lnSpc>
                <a:spcPct val="120000"/>
              </a:lnSpc>
              <a:spcBef>
                <a:spcPts val="0"/>
              </a:spcBef>
              <a:spcAft>
                <a:spcPts val="0"/>
              </a:spcAft>
              <a:buSzPct val="100000"/>
              <a:buChar char="•"/>
            </a:pPr>
            <a:r>
              <a:rPr lang="en-US" sz="2000" b="1" i="1" dirty="0">
                <a:solidFill>
                  <a:srgbClr val="1D2228"/>
                </a:solidFill>
                <a:latin typeface="Arial"/>
                <a:ea typeface="Arial"/>
                <a:cs typeface="Arial"/>
                <a:sym typeface="Arial"/>
              </a:rPr>
              <a:t>shall be penalized for unsportsmanlike conduct in accordance with the Penalty Chart</a:t>
            </a:r>
            <a:r>
              <a:rPr lang="en-US" sz="2000" b="0" i="0" dirty="0">
                <a:solidFill>
                  <a:srgbClr val="1D2228"/>
                </a:solidFill>
                <a:latin typeface="Arial"/>
                <a:ea typeface="Arial"/>
                <a:cs typeface="Arial"/>
                <a:sym typeface="Arial"/>
              </a:rPr>
              <a:t>.</a:t>
            </a:r>
            <a:endParaRPr lang="en-US" dirty="0"/>
          </a:p>
          <a:p>
            <a:pPr marL="228600" lvl="0" indent="-120650" algn="l" rtl="0">
              <a:lnSpc>
                <a:spcPct val="120000"/>
              </a:lnSpc>
              <a:spcBef>
                <a:spcPts val="1000"/>
              </a:spcBef>
              <a:spcAft>
                <a:spcPts val="0"/>
              </a:spcAft>
              <a:buSzPct val="100000"/>
              <a:buNone/>
            </a:pPr>
            <a:endParaRPr lang="en-US" b="0" i="0" dirty="0">
              <a:solidFill>
                <a:srgbClr val="1D2228"/>
              </a:solidFill>
              <a:latin typeface="Helvetica Neue"/>
              <a:ea typeface="Helvetica Neue"/>
              <a:cs typeface="Helvetica Neue"/>
              <a:sym typeface="Helvetica Neue"/>
            </a:endParaRPr>
          </a:p>
          <a:p>
            <a:endParaRPr lang="en-US" dirty="0"/>
          </a:p>
        </p:txBody>
      </p:sp>
    </p:spTree>
    <p:extLst>
      <p:ext uri="{BB962C8B-B14F-4D97-AF65-F5344CB8AC3E}">
        <p14:creationId xmlns:p14="http://schemas.microsoft.com/office/powerpoint/2010/main" val="716787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829A2-DCC7-323B-AFB3-41239E979385}"/>
              </a:ext>
            </a:extLst>
          </p:cNvPr>
          <p:cNvSpPr>
            <a:spLocks noGrp="1"/>
          </p:cNvSpPr>
          <p:nvPr>
            <p:ph type="title"/>
          </p:nvPr>
        </p:nvSpPr>
        <p:spPr/>
        <p:txBody>
          <a:bodyPr/>
          <a:lstStyle/>
          <a:p>
            <a:r>
              <a:rPr lang="en-US" dirty="0"/>
              <a:t>Rule 7-1-5n          Leg Block Cut Back</a:t>
            </a:r>
          </a:p>
        </p:txBody>
      </p:sp>
      <p:sp>
        <p:nvSpPr>
          <p:cNvPr id="3" name="Content Placeholder 2">
            <a:extLst>
              <a:ext uri="{FF2B5EF4-FFF2-40B4-BE49-F238E27FC236}">
                <a16:creationId xmlns:a16="http://schemas.microsoft.com/office/drawing/2014/main" id="{8A89E9C8-310E-FA9F-EED9-C912EEDF2F44}"/>
              </a:ext>
            </a:extLst>
          </p:cNvPr>
          <p:cNvSpPr>
            <a:spLocks noGrp="1"/>
          </p:cNvSpPr>
          <p:nvPr>
            <p:ph idx="1"/>
          </p:nvPr>
        </p:nvSpPr>
        <p:spPr/>
        <p:txBody>
          <a:bodyPr/>
          <a:lstStyle/>
          <a:p>
            <a:endParaRPr lang="en-US" dirty="0"/>
          </a:p>
          <a:p>
            <a:r>
              <a:rPr lang="en-US" dirty="0">
                <a:hlinkClick r:id="rId2"/>
              </a:rPr>
              <a:t>https://youtu.be</a:t>
            </a:r>
            <a:r>
              <a:rPr lang="en-US">
                <a:hlinkClick r:id="rId2"/>
              </a:rPr>
              <a:t>/KIC7NA52uaw</a:t>
            </a:r>
            <a:endParaRPr lang="en-US"/>
          </a:p>
          <a:p>
            <a:endParaRPr lang="en-US" dirty="0"/>
          </a:p>
        </p:txBody>
      </p:sp>
    </p:spTree>
    <p:extLst>
      <p:ext uri="{BB962C8B-B14F-4D97-AF65-F5344CB8AC3E}">
        <p14:creationId xmlns:p14="http://schemas.microsoft.com/office/powerpoint/2010/main" val="17141877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FREE MOVE</a:t>
            </a:r>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lstStyle/>
          <a:p>
            <a:pPr marL="228600" lvl="0" indent="-228600" algn="l" rtl="0">
              <a:lnSpc>
                <a:spcPct val="120000"/>
              </a:lnSpc>
              <a:spcBef>
                <a:spcPts val="0"/>
              </a:spcBef>
              <a:spcAft>
                <a:spcPts val="0"/>
              </a:spcAft>
              <a:buSzPts val="2400"/>
              <a:buFont typeface="Arial"/>
              <a:buChar char="•"/>
            </a:pPr>
            <a:r>
              <a:rPr lang="en-US" sz="2800" b="0" i="0" u="none" strike="noStrike" dirty="0">
                <a:solidFill>
                  <a:srgbClr val="000000"/>
                </a:solidFill>
                <a:latin typeface="Gill Sans"/>
                <a:ea typeface="Gill Sans"/>
                <a:cs typeface="Gill Sans"/>
                <a:sym typeface="Gill Sans"/>
              </a:rPr>
              <a:t>Locking hands does not give you a free move.</a:t>
            </a:r>
            <a:endParaRPr lang="en-US" sz="2800" b="0" i="0" u="none" strike="noStrike" dirty="0">
              <a:solidFill>
                <a:srgbClr val="B71E42"/>
              </a:solidFill>
              <a:latin typeface="Arial"/>
              <a:ea typeface="Arial"/>
              <a:cs typeface="Arial"/>
              <a:sym typeface="Arial"/>
            </a:endParaRPr>
          </a:p>
          <a:p>
            <a:pPr marL="228600" lvl="0" indent="-228600" algn="l" rtl="0">
              <a:lnSpc>
                <a:spcPct val="120000"/>
              </a:lnSpc>
              <a:spcBef>
                <a:spcPts val="0"/>
              </a:spcBef>
              <a:spcAft>
                <a:spcPts val="0"/>
              </a:spcAft>
              <a:buSzPts val="2400"/>
              <a:buFont typeface="Arial"/>
              <a:buChar char="•"/>
            </a:pPr>
            <a:r>
              <a:rPr lang="en-US" sz="2800" b="0" i="0" u="none" strike="noStrike" dirty="0">
                <a:solidFill>
                  <a:srgbClr val="000000"/>
                </a:solidFill>
                <a:latin typeface="Gill Sans"/>
                <a:ea typeface="Gill Sans"/>
                <a:cs typeface="Gill Sans"/>
                <a:sym typeface="Gill Sans"/>
              </a:rPr>
              <a:t>You get an opportunity to complete the current situation/move.</a:t>
            </a:r>
            <a:endParaRPr lang="en-US" sz="2800" b="0" i="0" u="none" strike="noStrike" dirty="0">
              <a:solidFill>
                <a:srgbClr val="B71E42"/>
              </a:solidFill>
              <a:latin typeface="Arial"/>
              <a:ea typeface="Arial"/>
              <a:cs typeface="Arial"/>
              <a:sym typeface="Arial"/>
            </a:endParaRPr>
          </a:p>
          <a:p>
            <a:pPr marL="228600" lvl="0" indent="-228600" algn="l" rtl="0">
              <a:lnSpc>
                <a:spcPct val="120000"/>
              </a:lnSpc>
              <a:spcBef>
                <a:spcPts val="0"/>
              </a:spcBef>
              <a:spcAft>
                <a:spcPts val="0"/>
              </a:spcAft>
              <a:buSzPts val="2400"/>
              <a:buFont typeface="Arial"/>
              <a:buChar char="•"/>
            </a:pPr>
            <a:r>
              <a:rPr lang="en-US" sz="2800" b="0" i="0" u="none" strike="noStrike" dirty="0">
                <a:solidFill>
                  <a:srgbClr val="000000"/>
                </a:solidFill>
                <a:latin typeface="Gill Sans"/>
                <a:ea typeface="Gill Sans"/>
                <a:cs typeface="Gill Sans"/>
                <a:sym typeface="Gill Sans"/>
              </a:rPr>
              <a:t>Blow it as soon as there is no action from the defensive wrestler.</a:t>
            </a:r>
            <a:endParaRPr lang="en-US" sz="2800" b="0" i="0" u="none" strike="noStrike" dirty="0">
              <a:solidFill>
                <a:srgbClr val="B71E42"/>
              </a:solidFill>
              <a:latin typeface="Arial"/>
              <a:ea typeface="Arial"/>
              <a:cs typeface="Arial"/>
              <a:sym typeface="Arial"/>
            </a:endParaRPr>
          </a:p>
          <a:p>
            <a:pPr marL="0" indent="0">
              <a:buNone/>
            </a:pPr>
            <a:endParaRPr lang="en-US" dirty="0"/>
          </a:p>
        </p:txBody>
      </p:sp>
    </p:spTree>
    <p:extLst>
      <p:ext uri="{BB962C8B-B14F-4D97-AF65-F5344CB8AC3E}">
        <p14:creationId xmlns:p14="http://schemas.microsoft.com/office/powerpoint/2010/main" val="2477960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pPr marL="0" lvl="0" indent="0" rtl="0">
              <a:lnSpc>
                <a:spcPct val="90000"/>
              </a:lnSpc>
              <a:spcBef>
                <a:spcPts val="0"/>
              </a:spcBef>
              <a:spcAft>
                <a:spcPts val="0"/>
              </a:spcAft>
            </a:pPr>
            <a:r>
              <a:rPr lang="en-US" dirty="0"/>
              <a:t>BACK POINTS</a:t>
            </a:r>
            <a:br>
              <a:rPr lang="en-US" dirty="0"/>
            </a:br>
            <a:r>
              <a:rPr lang="en-US" i="1" dirty="0"/>
              <a:t>Cradle</a:t>
            </a:r>
            <a:endParaRPr lang="en-US" dirty="0"/>
          </a:p>
        </p:txBody>
      </p:sp>
      <p:pic>
        <p:nvPicPr>
          <p:cNvPr id="4" name="Content Placeholder 3">
            <a:extLst>
              <a:ext uri="{FF2B5EF4-FFF2-40B4-BE49-F238E27FC236}">
                <a16:creationId xmlns:a16="http://schemas.microsoft.com/office/drawing/2014/main" id="{2E5AF92B-ABF6-AA21-063D-566098F9F625}"/>
              </a:ext>
            </a:extLst>
          </p:cNvPr>
          <p:cNvPicPr>
            <a:picLocks noGrp="1" noChangeAspect="1"/>
          </p:cNvPicPr>
          <p:nvPr>
            <p:ph idx="1"/>
          </p:nvPr>
        </p:nvPicPr>
        <p:blipFill>
          <a:blip r:embed="rId2"/>
          <a:stretch>
            <a:fillRect/>
          </a:stretch>
        </p:blipFill>
        <p:spPr>
          <a:xfrm>
            <a:off x="5104479" y="2071825"/>
            <a:ext cx="4907705" cy="3322608"/>
          </a:xfrm>
          <a:prstGeom prst="rect">
            <a:avLst/>
          </a:prstGeom>
        </p:spPr>
      </p:pic>
      <p:sp>
        <p:nvSpPr>
          <p:cNvPr id="5" name="TextBox 4">
            <a:extLst>
              <a:ext uri="{FF2B5EF4-FFF2-40B4-BE49-F238E27FC236}">
                <a16:creationId xmlns:a16="http://schemas.microsoft.com/office/drawing/2014/main" id="{CA4B9E6F-8AB7-653A-A3A7-C1110C2B012A}"/>
              </a:ext>
            </a:extLst>
          </p:cNvPr>
          <p:cNvSpPr txBox="1"/>
          <p:nvPr/>
        </p:nvSpPr>
        <p:spPr>
          <a:xfrm>
            <a:off x="1539631" y="2461846"/>
            <a:ext cx="3094892" cy="2031325"/>
          </a:xfrm>
          <a:prstGeom prst="rect">
            <a:avLst/>
          </a:prstGeom>
          <a:noFill/>
        </p:spPr>
        <p:txBody>
          <a:bodyPr wrap="square" rtlCol="0">
            <a:spAutoFit/>
          </a:bodyPr>
          <a:lstStyle/>
          <a:p>
            <a:pPr marL="0" marR="0" lvl="0" indent="0" algn="l" rtl="0">
              <a:spcBef>
                <a:spcPts val="0"/>
              </a:spcBef>
              <a:spcAft>
                <a:spcPts val="0"/>
              </a:spcAft>
              <a:buNone/>
            </a:pPr>
            <a:r>
              <a:rPr lang="en-US" sz="1800" b="0" i="0" u="none" strike="noStrike" cap="none">
                <a:solidFill>
                  <a:schemeClr val="dk1"/>
                </a:solidFill>
                <a:latin typeface="Gill Sans"/>
                <a:ea typeface="Gill Sans"/>
                <a:cs typeface="Gill Sans"/>
                <a:sym typeface="Gill Sans"/>
              </a:rPr>
              <a:t>Too many officials fight trying to see the shoulders or scapula when they need to move to the rear for a better view. This works great in the cradle situation.</a:t>
            </a:r>
            <a:br>
              <a:rPr lang="en-US" sz="1800" b="0" i="0" u="none" strike="noStrike" cap="none">
                <a:solidFill>
                  <a:schemeClr val="dk1"/>
                </a:solidFill>
                <a:latin typeface="Gill Sans"/>
                <a:ea typeface="Gill Sans"/>
                <a:cs typeface="Gill Sans"/>
                <a:sym typeface="Gill Sans"/>
              </a:rPr>
            </a:br>
            <a:endParaRPr lang="en-US" sz="1800" dirty="0">
              <a:solidFill>
                <a:schemeClr val="dk1"/>
              </a:solidFill>
              <a:latin typeface="Gill Sans"/>
              <a:ea typeface="Gill Sans"/>
              <a:cs typeface="Gill Sans"/>
              <a:sym typeface="Gill Sans"/>
            </a:endParaRPr>
          </a:p>
        </p:txBody>
      </p:sp>
    </p:spTree>
    <p:extLst>
      <p:ext uri="{BB962C8B-B14F-4D97-AF65-F5344CB8AC3E}">
        <p14:creationId xmlns:p14="http://schemas.microsoft.com/office/powerpoint/2010/main" val="17380734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sz="3200" b="0" i="0" u="none" strike="noStrike" dirty="0">
                <a:solidFill>
                  <a:srgbClr val="000000"/>
                </a:solidFill>
                <a:latin typeface="Gill Sans"/>
                <a:ea typeface="Gill Sans"/>
                <a:cs typeface="Gill Sans"/>
                <a:sym typeface="Gill Sans"/>
              </a:rPr>
              <a:t>IMMINENT DEFINITION</a:t>
            </a:r>
            <a:endParaRPr lang="en-US" dirty="0"/>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lstStyle/>
          <a:p>
            <a:pPr marL="228600" lvl="0" indent="-228600" algn="l" rtl="0">
              <a:lnSpc>
                <a:spcPct val="120000"/>
              </a:lnSpc>
              <a:spcBef>
                <a:spcPts val="0"/>
              </a:spcBef>
              <a:spcAft>
                <a:spcPts val="0"/>
              </a:spcAft>
              <a:buSzPts val="2000"/>
              <a:buFont typeface="Arial"/>
              <a:buChar char="•"/>
            </a:pPr>
            <a:r>
              <a:rPr lang="en-US" b="0" i="0" u="none" strike="noStrike" dirty="0">
                <a:solidFill>
                  <a:srgbClr val="000000"/>
                </a:solidFill>
                <a:latin typeface="Gill Sans"/>
                <a:ea typeface="Gill Sans"/>
                <a:cs typeface="Gill Sans"/>
                <a:sym typeface="Gill Sans"/>
              </a:rPr>
              <a:t>Imminent scoring is typically referred to a situation where one wrestler is on the verge of scoring point(s). This is because either one of the wrestlers is in a position to score a takedown, reversal, escape or near-fall, all available methods to scoring points in a wrestling match.</a:t>
            </a:r>
            <a:br>
              <a:rPr lang="en-US" b="0" i="0" u="none" strike="noStrike" dirty="0">
                <a:solidFill>
                  <a:srgbClr val="000000"/>
                </a:solidFill>
                <a:latin typeface="Gill Sans"/>
                <a:ea typeface="Gill Sans"/>
                <a:cs typeface="Gill Sans"/>
                <a:sym typeface="Gill Sans"/>
              </a:rPr>
            </a:br>
            <a:endParaRPr lang="en-US" b="0" i="0" u="none" strike="noStrike" dirty="0">
              <a:solidFill>
                <a:srgbClr val="B71E42"/>
              </a:solidFill>
              <a:latin typeface="Arial"/>
              <a:ea typeface="Arial"/>
              <a:cs typeface="Arial"/>
              <a:sym typeface="Arial"/>
            </a:endParaRPr>
          </a:p>
          <a:p>
            <a:pPr marL="228600" lvl="0" indent="-228600" algn="l" rtl="0">
              <a:lnSpc>
                <a:spcPct val="120000"/>
              </a:lnSpc>
              <a:spcBef>
                <a:spcPts val="0"/>
              </a:spcBef>
              <a:spcAft>
                <a:spcPts val="0"/>
              </a:spcAft>
              <a:buSzPts val="2000"/>
              <a:buFont typeface="Arial"/>
              <a:buChar char="•"/>
            </a:pPr>
            <a:r>
              <a:rPr lang="en-US" b="0" i="0" u="none" strike="noStrike" dirty="0">
                <a:solidFill>
                  <a:srgbClr val="000000"/>
                </a:solidFill>
                <a:latin typeface="Gill Sans"/>
                <a:ea typeface="Gill Sans"/>
                <a:cs typeface="Gill Sans"/>
                <a:sym typeface="Gill Sans"/>
              </a:rPr>
              <a:t>If a match is stopped for an injury during an imminent scoring situation, the referee will award the points to the non-injured wrestler. The injured wrestler will be charged with an injury timeout.</a:t>
            </a:r>
            <a:endParaRPr lang="en-US" b="0" i="0" u="none" strike="noStrike" dirty="0">
              <a:solidFill>
                <a:srgbClr val="B71E42"/>
              </a:solidFill>
              <a:latin typeface="Arial"/>
              <a:ea typeface="Arial"/>
              <a:cs typeface="Arial"/>
              <a:sym typeface="Arial"/>
            </a:endParaRPr>
          </a:p>
          <a:p>
            <a:endParaRPr lang="en-US" dirty="0"/>
          </a:p>
        </p:txBody>
      </p:sp>
    </p:spTree>
    <p:extLst>
      <p:ext uri="{BB962C8B-B14F-4D97-AF65-F5344CB8AC3E}">
        <p14:creationId xmlns:p14="http://schemas.microsoft.com/office/powerpoint/2010/main" val="32033611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Technical Violation or accidental?</a:t>
            </a:r>
          </a:p>
        </p:txBody>
      </p:sp>
      <p:pic>
        <p:nvPicPr>
          <p:cNvPr id="4" name="IMG_6603">
            <a:hlinkClick r:id="" action="ppaction://media"/>
            <a:extLst>
              <a:ext uri="{FF2B5EF4-FFF2-40B4-BE49-F238E27FC236}">
                <a16:creationId xmlns:a16="http://schemas.microsoft.com/office/drawing/2014/main" id="{111CCEE0-5531-D99E-1A42-CD32AB820F1E}"/>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4618892" y="1334219"/>
            <a:ext cx="4024923" cy="4131544"/>
          </a:xfrm>
        </p:spPr>
      </p:pic>
    </p:spTree>
    <p:extLst>
      <p:ext uri="{BB962C8B-B14F-4D97-AF65-F5344CB8AC3E}">
        <p14:creationId xmlns:p14="http://schemas.microsoft.com/office/powerpoint/2010/main" val="3968356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83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Defensive fall or is it??</a:t>
            </a:r>
          </a:p>
        </p:txBody>
      </p:sp>
      <p:pic>
        <p:nvPicPr>
          <p:cNvPr id="4" name="IMG_6604 (1)">
            <a:hlinkClick r:id="" action="ppaction://media"/>
            <a:extLst>
              <a:ext uri="{FF2B5EF4-FFF2-40B4-BE49-F238E27FC236}">
                <a16:creationId xmlns:a16="http://schemas.microsoft.com/office/drawing/2014/main" id="{6A904BBF-4817-14C8-ABC7-BF730DF08838}"/>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4522544" y="1329136"/>
            <a:ext cx="7184158" cy="4041206"/>
          </a:xfrm>
        </p:spPr>
      </p:pic>
    </p:spTree>
    <p:extLst>
      <p:ext uri="{BB962C8B-B14F-4D97-AF65-F5344CB8AC3E}">
        <p14:creationId xmlns:p14="http://schemas.microsoft.com/office/powerpoint/2010/main" val="897733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64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Answer</a:t>
            </a:r>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normAutofit/>
          </a:bodyPr>
          <a:lstStyle/>
          <a:p>
            <a:r>
              <a:rPr lang="en-US" sz="2800" dirty="0"/>
              <a:t>If the Near Fall points earned created a tech fall, then there would be NO DEFENSIVE PIN. By rule, as soon as the Tech Fall occurs and points are earned, the match is over.</a:t>
            </a:r>
          </a:p>
        </p:txBody>
      </p:sp>
    </p:spTree>
    <p:extLst>
      <p:ext uri="{BB962C8B-B14F-4D97-AF65-F5344CB8AC3E}">
        <p14:creationId xmlns:p14="http://schemas.microsoft.com/office/powerpoint/2010/main" val="30336973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65D88-A6D2-6DA0-6198-63D2701C27E6}"/>
              </a:ext>
            </a:extLst>
          </p:cNvPr>
          <p:cNvSpPr>
            <a:spLocks noGrp="1"/>
          </p:cNvSpPr>
          <p:nvPr>
            <p:ph type="title"/>
          </p:nvPr>
        </p:nvSpPr>
        <p:spPr/>
        <p:txBody>
          <a:bodyPr/>
          <a:lstStyle/>
          <a:p>
            <a:r>
              <a:rPr lang="en-US" dirty="0"/>
              <a:t>Cut Back – legal or Illegal</a:t>
            </a:r>
          </a:p>
        </p:txBody>
      </p:sp>
      <p:pic>
        <p:nvPicPr>
          <p:cNvPr id="4" name="Cut Back">
            <a:hlinkClick r:id="" action="ppaction://media"/>
            <a:extLst>
              <a:ext uri="{FF2B5EF4-FFF2-40B4-BE49-F238E27FC236}">
                <a16:creationId xmlns:a16="http://schemas.microsoft.com/office/drawing/2014/main" id="{36D34107-896E-7209-B705-FADF30E762FC}"/>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186113" y="1461477"/>
            <a:ext cx="7118524" cy="4004286"/>
          </a:xfrm>
        </p:spPr>
      </p:pic>
    </p:spTree>
    <p:extLst>
      <p:ext uri="{BB962C8B-B14F-4D97-AF65-F5344CB8AC3E}">
        <p14:creationId xmlns:p14="http://schemas.microsoft.com/office/powerpoint/2010/main" val="75088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27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C97AC6-E93D-4526-0E37-0847563378F0}"/>
              </a:ext>
            </a:extLst>
          </p:cNvPr>
          <p:cNvSpPr>
            <a:spLocks noGrp="1"/>
          </p:cNvSpPr>
          <p:nvPr>
            <p:ph type="title"/>
          </p:nvPr>
        </p:nvSpPr>
        <p:spPr/>
        <p:txBody>
          <a:bodyPr/>
          <a:lstStyle/>
          <a:p>
            <a:r>
              <a:rPr lang="en-US" dirty="0"/>
              <a:t>Call</a:t>
            </a:r>
          </a:p>
        </p:txBody>
      </p:sp>
      <p:sp>
        <p:nvSpPr>
          <p:cNvPr id="3" name="Content Placeholder 2">
            <a:extLst>
              <a:ext uri="{FF2B5EF4-FFF2-40B4-BE49-F238E27FC236}">
                <a16:creationId xmlns:a16="http://schemas.microsoft.com/office/drawing/2014/main" id="{54113ADC-58BB-BE58-0222-E7359313E6DF}"/>
              </a:ext>
            </a:extLst>
          </p:cNvPr>
          <p:cNvSpPr>
            <a:spLocks noGrp="1"/>
          </p:cNvSpPr>
          <p:nvPr>
            <p:ph idx="1"/>
          </p:nvPr>
        </p:nvSpPr>
        <p:spPr/>
        <p:txBody>
          <a:bodyPr>
            <a:normAutofit/>
          </a:bodyPr>
          <a:lstStyle/>
          <a:p>
            <a:r>
              <a:rPr lang="en-US" sz="2800" dirty="0"/>
              <a:t>Could be called Potentially Dangerous when the arm becomes trapped. Other than that, I would have let go as legal.</a:t>
            </a:r>
          </a:p>
        </p:txBody>
      </p:sp>
    </p:spTree>
    <p:extLst>
      <p:ext uri="{BB962C8B-B14F-4D97-AF65-F5344CB8AC3E}">
        <p14:creationId xmlns:p14="http://schemas.microsoft.com/office/powerpoint/2010/main" val="31053045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7BA157-7D4A-6243-5E5C-12C51C8D15F8}"/>
              </a:ext>
            </a:extLst>
          </p:cNvPr>
          <p:cNvSpPr>
            <a:spLocks noGrp="1"/>
          </p:cNvSpPr>
          <p:nvPr>
            <p:ph type="title"/>
          </p:nvPr>
        </p:nvSpPr>
        <p:spPr/>
        <p:txBody>
          <a:bodyPr/>
          <a:lstStyle/>
          <a:p>
            <a:r>
              <a:rPr lang="en-US" dirty="0"/>
              <a:t>Legal or Illegal</a:t>
            </a:r>
          </a:p>
        </p:txBody>
      </p:sp>
      <p:pic>
        <p:nvPicPr>
          <p:cNvPr id="4" name="Screen Recording 2025-11-30 at 5.04.13 PM">
            <a:hlinkClick r:id="" action="ppaction://media"/>
            <a:extLst>
              <a:ext uri="{FF2B5EF4-FFF2-40B4-BE49-F238E27FC236}">
                <a16:creationId xmlns:a16="http://schemas.microsoft.com/office/drawing/2014/main" id="{98A3F607-CF22-EE22-0F93-91F00AFEE217}"/>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416300" y="1453662"/>
            <a:ext cx="6598825" cy="4012101"/>
          </a:xfrm>
        </p:spPr>
      </p:pic>
    </p:spTree>
    <p:extLst>
      <p:ext uri="{BB962C8B-B14F-4D97-AF65-F5344CB8AC3E}">
        <p14:creationId xmlns:p14="http://schemas.microsoft.com/office/powerpoint/2010/main" val="2058297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11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B51EF-2CF8-8E2F-0B55-1886CEE6E5A2}"/>
              </a:ext>
            </a:extLst>
          </p:cNvPr>
          <p:cNvSpPr>
            <a:spLocks noGrp="1"/>
          </p:cNvSpPr>
          <p:nvPr>
            <p:ph type="title"/>
          </p:nvPr>
        </p:nvSpPr>
        <p:spPr/>
        <p:txBody>
          <a:bodyPr/>
          <a:lstStyle/>
          <a:p>
            <a:r>
              <a:rPr lang="en-US" dirty="0"/>
              <a:t>Legal or illegal</a:t>
            </a:r>
          </a:p>
        </p:txBody>
      </p:sp>
      <p:sp>
        <p:nvSpPr>
          <p:cNvPr id="3" name="Content Placeholder 2">
            <a:extLst>
              <a:ext uri="{FF2B5EF4-FFF2-40B4-BE49-F238E27FC236}">
                <a16:creationId xmlns:a16="http://schemas.microsoft.com/office/drawing/2014/main" id="{05DF21AA-5C3D-744E-0725-276A48414685}"/>
              </a:ext>
            </a:extLst>
          </p:cNvPr>
          <p:cNvSpPr>
            <a:spLocks noGrp="1"/>
          </p:cNvSpPr>
          <p:nvPr>
            <p:ph idx="1"/>
          </p:nvPr>
        </p:nvSpPr>
        <p:spPr/>
        <p:txBody>
          <a:bodyPr>
            <a:normAutofit/>
          </a:bodyPr>
          <a:lstStyle/>
          <a:p>
            <a:r>
              <a:rPr lang="en-US" sz="2800" dirty="0"/>
              <a:t>They mentioned he left his feet to create an illegal cut-back. Hard to see.</a:t>
            </a:r>
          </a:p>
        </p:txBody>
      </p:sp>
    </p:spTree>
    <p:extLst>
      <p:ext uri="{BB962C8B-B14F-4D97-AF65-F5344CB8AC3E}">
        <p14:creationId xmlns:p14="http://schemas.microsoft.com/office/powerpoint/2010/main" val="195177053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Stalling - Casebook on Top Wrestler</a:t>
            </a:r>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normAutofit fontScale="92500" lnSpcReduction="20000"/>
          </a:bodyPr>
          <a:lstStyle/>
          <a:p>
            <a:r>
              <a:rPr lang="en-US" dirty="0"/>
              <a:t>Advantage position: Offensive wrestler MUST make an honest effort to work for a fall. Whenever the offensive wrestler is content to hold the opponent on the mat WITHOUT moving perpendicular position and working for a fall, it is STALLING. Anytime the wrestler in the advantage position is content to hold the opponent down, it is, simply to keep the opponent off their base without attempting to work for a fall, it is STALLING.</a:t>
            </a:r>
          </a:p>
          <a:p>
            <a:r>
              <a:rPr lang="en-US" dirty="0"/>
              <a:t>You could gain an advantage being parallel but by rule, you are stalling. </a:t>
            </a:r>
            <a:r>
              <a:rPr lang="en-US" b="1" dirty="0"/>
              <a:t>Officials, even veterans, allow this more then they should.</a:t>
            </a:r>
          </a:p>
          <a:p>
            <a:r>
              <a:rPr lang="en-US" dirty="0"/>
              <a:t>Ex: Wrestler throws in a leg and in 10-15 seconds you see no improvement, wrestler is given a stalemate. Done again, another stalemate. On 3</a:t>
            </a:r>
            <a:r>
              <a:rPr lang="en-US" baseline="30000" dirty="0"/>
              <a:t>rd</a:t>
            </a:r>
            <a:r>
              <a:rPr lang="en-US" dirty="0"/>
              <a:t> time, warn wrestlers for stalling. Explain, throwing the same move without gaining an advantage is stalling!</a:t>
            </a:r>
          </a:p>
          <a:p>
            <a:endParaRPr lang="en-US" dirty="0"/>
          </a:p>
        </p:txBody>
      </p:sp>
    </p:spTree>
    <p:extLst>
      <p:ext uri="{BB962C8B-B14F-4D97-AF65-F5344CB8AC3E}">
        <p14:creationId xmlns:p14="http://schemas.microsoft.com/office/powerpoint/2010/main" val="262518501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Stalling on bottom wrestler</a:t>
            </a:r>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lstStyle/>
          <a:p>
            <a:r>
              <a:rPr lang="en-US" dirty="0"/>
              <a:t>Wrestler is just happy to be there.</a:t>
            </a:r>
          </a:p>
          <a:p>
            <a:r>
              <a:rPr lang="en-US" dirty="0"/>
              <a:t>Head is buried on the mat</a:t>
            </a:r>
          </a:p>
          <a:p>
            <a:r>
              <a:rPr lang="en-US" dirty="0"/>
              <a:t>Lying on the mat</a:t>
            </a:r>
          </a:p>
          <a:p>
            <a:r>
              <a:rPr lang="en-US" dirty="0"/>
              <a:t>Elbows close to the body</a:t>
            </a:r>
          </a:p>
          <a:p>
            <a:r>
              <a:rPr lang="en-US" b="1" dirty="0"/>
              <a:t>No attempt for an escape or reversal, it is STALLING, unless being overpowered</a:t>
            </a:r>
            <a:endParaRPr lang="en-US" dirty="0"/>
          </a:p>
          <a:p>
            <a:pPr marL="0" indent="0">
              <a:buNone/>
            </a:pPr>
            <a:endParaRPr lang="en-US" dirty="0"/>
          </a:p>
        </p:txBody>
      </p:sp>
    </p:spTree>
    <p:extLst>
      <p:ext uri="{BB962C8B-B14F-4D97-AF65-F5344CB8AC3E}">
        <p14:creationId xmlns:p14="http://schemas.microsoft.com/office/powerpoint/2010/main" val="1867381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Visually impaired wrestler</a:t>
            </a:r>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lstStyle/>
          <a:p>
            <a:r>
              <a:rPr lang="en-US" dirty="0"/>
              <a:t>Center Line has a visually impaired wrestler.</a:t>
            </a:r>
          </a:p>
          <a:p>
            <a:r>
              <a:rPr lang="en-US" b="0" i="0" dirty="0">
                <a:solidFill>
                  <a:srgbClr val="0A0A0A"/>
                </a:solidFill>
                <a:effectLst/>
                <a:latin typeface="Google Sans"/>
              </a:rPr>
              <a:t>For a high school wrestling match with a visually impaired wrestler, the key rules involve a </a:t>
            </a:r>
            <a:r>
              <a:rPr lang="en-US" b="1" i="0" dirty="0">
                <a:solidFill>
                  <a:srgbClr val="0A0A0A"/>
                </a:solidFill>
                <a:effectLst/>
                <a:latin typeface="Google Sans"/>
                <a:hlinkClick r:id="rId2"/>
              </a:rPr>
              <a:t>"</a:t>
            </a:r>
            <a:r>
              <a:rPr lang="en-US" b="1" dirty="0">
                <a:effectLst/>
                <a:hlinkClick r:id="rId3"/>
              </a:rPr>
              <a:t>two-hand touch start"</a:t>
            </a:r>
            <a:r>
              <a:rPr lang="en-US" dirty="0"/>
              <a:t> and the </a:t>
            </a:r>
            <a:r>
              <a:rPr lang="en-US" b="1" dirty="0">
                <a:effectLst/>
              </a:rPr>
              <a:t>requirement to maintain contact</a:t>
            </a:r>
            <a:r>
              <a:rPr lang="en-US" dirty="0"/>
              <a:t> throughout the match</a:t>
            </a:r>
            <a:r>
              <a:rPr lang="en-US" b="0" i="0" dirty="0">
                <a:solidFill>
                  <a:srgbClr val="0A0A0A"/>
                </a:solidFill>
                <a:effectLst/>
                <a:latin typeface="Google Sans"/>
              </a:rPr>
              <a:t>. If contact is broken, the referee must stop the match and reset the wrestlers at the center to continue. Additionally, accommodations may include </a:t>
            </a:r>
            <a:r>
              <a:rPr lang="en-US" b="1" i="0" dirty="0">
                <a:solidFill>
                  <a:srgbClr val="0A0A0A"/>
                </a:solidFill>
                <a:effectLst/>
                <a:latin typeface="Google Sans"/>
              </a:rPr>
              <a:t>wearing a protective mask</a:t>
            </a:r>
            <a:r>
              <a:rPr lang="en-US" b="0" i="0" dirty="0">
                <a:solidFill>
                  <a:srgbClr val="0A0A0A"/>
                </a:solidFill>
                <a:effectLst/>
                <a:latin typeface="Google Sans"/>
              </a:rPr>
              <a:t> and applying a </a:t>
            </a:r>
            <a:r>
              <a:rPr lang="en-US" b="1" i="0" dirty="0">
                <a:solidFill>
                  <a:srgbClr val="0A0A0A"/>
                </a:solidFill>
                <a:effectLst/>
                <a:latin typeface="Google Sans"/>
              </a:rPr>
              <a:t>"finger-touch method"</a:t>
            </a:r>
            <a:r>
              <a:rPr lang="en-US" b="0" i="0" dirty="0">
                <a:solidFill>
                  <a:srgbClr val="0A0A0A"/>
                </a:solidFill>
                <a:effectLst/>
                <a:latin typeface="Google Sans"/>
              </a:rPr>
              <a:t> in the neutral position, ensuring initial contact is made from the front. </a:t>
            </a:r>
            <a:endParaRPr lang="en-US" dirty="0"/>
          </a:p>
        </p:txBody>
      </p:sp>
    </p:spTree>
    <p:extLst>
      <p:ext uri="{BB962C8B-B14F-4D97-AF65-F5344CB8AC3E}">
        <p14:creationId xmlns:p14="http://schemas.microsoft.com/office/powerpoint/2010/main" val="14353321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Video</a:t>
            </a:r>
          </a:p>
        </p:txBody>
      </p:sp>
      <p:pic>
        <p:nvPicPr>
          <p:cNvPr id="4" name="Impaired">
            <a:hlinkClick r:id="" action="ppaction://media"/>
            <a:extLst>
              <a:ext uri="{FF2B5EF4-FFF2-40B4-BE49-F238E27FC236}">
                <a16:creationId xmlns:a16="http://schemas.microsoft.com/office/drawing/2014/main" id="{3FEA254C-A9DD-F799-F397-FEED045CB029}"/>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5283200" y="935155"/>
            <a:ext cx="3298092" cy="4530608"/>
          </a:xfrm>
        </p:spPr>
      </p:pic>
    </p:spTree>
    <p:extLst>
      <p:ext uri="{BB962C8B-B14F-4D97-AF65-F5344CB8AC3E}">
        <p14:creationId xmlns:p14="http://schemas.microsoft.com/office/powerpoint/2010/main" val="1663284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55828062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420160080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47480304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8707421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63851578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91993532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75663390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69AB5-F87F-767A-85CF-B38E52F14202}"/>
              </a:ext>
            </a:extLst>
          </p:cNvPr>
          <p:cNvSpPr>
            <a:spLocks noGrp="1"/>
          </p:cNvSpPr>
          <p:nvPr>
            <p:ph type="title"/>
          </p:nvPr>
        </p:nvSpPr>
        <p:spPr/>
        <p:txBody>
          <a:bodyPr/>
          <a:lstStyle/>
          <a:p>
            <a:r>
              <a:rPr lang="en-US" dirty="0"/>
              <a:t>Next Meeting</a:t>
            </a:r>
          </a:p>
        </p:txBody>
      </p:sp>
      <p:sp>
        <p:nvSpPr>
          <p:cNvPr id="3" name="Content Placeholder 2">
            <a:extLst>
              <a:ext uri="{FF2B5EF4-FFF2-40B4-BE49-F238E27FC236}">
                <a16:creationId xmlns:a16="http://schemas.microsoft.com/office/drawing/2014/main" id="{A59D2DF2-5386-BDBF-D023-714BE78B1AF9}"/>
              </a:ext>
            </a:extLst>
          </p:cNvPr>
          <p:cNvSpPr>
            <a:spLocks noGrp="1"/>
          </p:cNvSpPr>
          <p:nvPr>
            <p:ph idx="1"/>
          </p:nvPr>
        </p:nvSpPr>
        <p:spPr/>
        <p:txBody>
          <a:bodyPr>
            <a:normAutofit/>
          </a:bodyPr>
          <a:lstStyle/>
          <a:p>
            <a:r>
              <a:rPr lang="en-US" sz="4000" dirty="0"/>
              <a:t>Tuesday, January 6th</a:t>
            </a:r>
          </a:p>
        </p:txBody>
      </p:sp>
    </p:spTree>
    <p:extLst>
      <p:ext uri="{BB962C8B-B14F-4D97-AF65-F5344CB8AC3E}">
        <p14:creationId xmlns:p14="http://schemas.microsoft.com/office/powerpoint/2010/main" val="41818768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5594</TotalTime>
  <Words>3137</Words>
  <Application>Microsoft Office PowerPoint</Application>
  <PresentationFormat>Widescreen</PresentationFormat>
  <Paragraphs>233</Paragraphs>
  <Slides>58</Slides>
  <Notes>0</Notes>
  <HiddenSlides>0</HiddenSlides>
  <MMClips>8</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58</vt:i4>
      </vt:variant>
    </vt:vector>
  </HeadingPairs>
  <TitlesOfParts>
    <vt:vector size="67" baseType="lpstr">
      <vt:lpstr>Aptos</vt:lpstr>
      <vt:lpstr>Arial</vt:lpstr>
      <vt:lpstr>Arial Black</vt:lpstr>
      <vt:lpstr>Calibri</vt:lpstr>
      <vt:lpstr>Gill Sans</vt:lpstr>
      <vt:lpstr>Gill Sans MT</vt:lpstr>
      <vt:lpstr>Google Sans</vt:lpstr>
      <vt:lpstr>Helvetica Neue</vt:lpstr>
      <vt:lpstr>Gallery</vt:lpstr>
      <vt:lpstr>2nd Association Meeting</vt:lpstr>
      <vt:lpstr>Schedules and Availability on the MHSAA site</vt:lpstr>
      <vt:lpstr>Flip Disks – Jerry Angelo </vt:lpstr>
      <vt:lpstr>STICKERs</vt:lpstr>
      <vt:lpstr>Arbiter</vt:lpstr>
      <vt:lpstr>In the notes</vt:lpstr>
      <vt:lpstr>Arbiter </vt:lpstr>
      <vt:lpstr>Matches for the newer officials</vt:lpstr>
      <vt:lpstr>Election of Officers</vt:lpstr>
      <vt:lpstr>Sportsmanship Awards</vt:lpstr>
      <vt:lpstr>Past Recipients – last 20 years</vt:lpstr>
      <vt:lpstr>Paying of officials</vt:lpstr>
      <vt:lpstr>Loss of officials</vt:lpstr>
      <vt:lpstr>Financial update</vt:lpstr>
      <vt:lpstr>Revenue update</vt:lpstr>
      <vt:lpstr>Post-Season assignments </vt:lpstr>
      <vt:lpstr>POST-SEASON REQUIREMENTS</vt:lpstr>
      <vt:lpstr>WHAT’SAPP</vt:lpstr>
      <vt:lpstr>FORD FIELD - MARCH 6th &amp; 7th </vt:lpstr>
      <vt:lpstr>SINGERS</vt:lpstr>
      <vt:lpstr>ROTATION OF OFFICIALS</vt:lpstr>
      <vt:lpstr>PRE-SEASON CHECKLIST</vt:lpstr>
      <vt:lpstr>PRE-MEET duties</vt:lpstr>
      <vt:lpstr>DAY Of your match</vt:lpstr>
      <vt:lpstr>Arsenault practicing his count</vt:lpstr>
      <vt:lpstr>WRESTLERS WEARING UNUSUAL ITEMS</vt:lpstr>
      <vt:lpstr>Merkel - explained</vt:lpstr>
      <vt:lpstr>HNC Protocols</vt:lpstr>
      <vt:lpstr>HNC Clarified</vt:lpstr>
      <vt:lpstr>Mercado Headgear</vt:lpstr>
      <vt:lpstr>Mercado Headgear</vt:lpstr>
      <vt:lpstr>What is the call?</vt:lpstr>
      <vt:lpstr>outcome</vt:lpstr>
      <vt:lpstr>You make the call</vt:lpstr>
      <vt:lpstr>Question</vt:lpstr>
      <vt:lpstr>Rule 7-1-5n          Leg Block Cut Back</vt:lpstr>
      <vt:lpstr>FREE MOVE</vt:lpstr>
      <vt:lpstr>BACK POINTS Cradle</vt:lpstr>
      <vt:lpstr>IMMINENT DEFINITION</vt:lpstr>
      <vt:lpstr>Technical Violation or accidental?</vt:lpstr>
      <vt:lpstr>Defensive fall or is it??</vt:lpstr>
      <vt:lpstr>Answer</vt:lpstr>
      <vt:lpstr>Cut Back – legal or Illegal</vt:lpstr>
      <vt:lpstr>Call</vt:lpstr>
      <vt:lpstr>Legal or Illegal</vt:lpstr>
      <vt:lpstr>Legal or illegal</vt:lpstr>
      <vt:lpstr>Stalling - Casebook on Top Wrestler</vt:lpstr>
      <vt:lpstr>Stalling on bottom wrestler</vt:lpstr>
      <vt:lpstr>Visually impaired wrestler</vt:lpstr>
      <vt:lpstr>Video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Next Meeting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2nd Association Meeting</dc:title>
  <dc:creator>Ron Nagy</dc:creator>
  <cp:lastModifiedBy>Ron Nagy</cp:lastModifiedBy>
  <cp:revision>88</cp:revision>
  <dcterms:created xsi:type="dcterms:W3CDTF">2025-11-12T14:33:49Z</dcterms:created>
  <dcterms:modified xsi:type="dcterms:W3CDTF">2025-12-02T18:52:42Z</dcterms:modified>
</cp:coreProperties>
</file>