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A9B141B-59A3-4485-93FD-556E0C86A589}" v="2" dt="2021-08-25T03:15:33.94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1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4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laire Goldsmith" userId="cec4c7d7-29ad-48ee-85d1-a80666d6407b" providerId="ADAL" clId="{3A9B141B-59A3-4485-93FD-556E0C86A589}"/>
    <pc:docChg chg="undo custSel addSld modSld">
      <pc:chgData name="Claire Goldsmith" userId="cec4c7d7-29ad-48ee-85d1-a80666d6407b" providerId="ADAL" clId="{3A9B141B-59A3-4485-93FD-556E0C86A589}" dt="2021-09-06T16:50:32.182" v="33" actId="1076"/>
      <pc:docMkLst>
        <pc:docMk/>
      </pc:docMkLst>
      <pc:sldChg chg="addSp delSp modSp mod">
        <pc:chgData name="Claire Goldsmith" userId="cec4c7d7-29ad-48ee-85d1-a80666d6407b" providerId="ADAL" clId="{3A9B141B-59A3-4485-93FD-556E0C86A589}" dt="2021-08-25T03:16:14.820" v="28" actId="1076"/>
        <pc:sldMkLst>
          <pc:docMk/>
          <pc:sldMk cId="161848999" sldId="256"/>
        </pc:sldMkLst>
        <pc:spChg chg="add del">
          <ac:chgData name="Claire Goldsmith" userId="cec4c7d7-29ad-48ee-85d1-a80666d6407b" providerId="ADAL" clId="{3A9B141B-59A3-4485-93FD-556E0C86A589}" dt="2021-08-25T00:43:12.777" v="1" actId="26606"/>
          <ac:spMkLst>
            <pc:docMk/>
            <pc:sldMk cId="161848999" sldId="256"/>
            <ac:spMk id="87" creationId="{417CDA24-35F8-4540-8C52-3096D6D94949}"/>
          </ac:spMkLst>
        </pc:spChg>
        <pc:spChg chg="add del">
          <ac:chgData name="Claire Goldsmith" userId="cec4c7d7-29ad-48ee-85d1-a80666d6407b" providerId="ADAL" clId="{3A9B141B-59A3-4485-93FD-556E0C86A589}" dt="2021-08-25T00:43:12.777" v="1" actId="26606"/>
          <ac:spMkLst>
            <pc:docMk/>
            <pc:sldMk cId="161848999" sldId="256"/>
            <ac:spMk id="89" creationId="{8658BFE0-4E65-4174-9C75-687C94E88273}"/>
          </ac:spMkLst>
        </pc:spChg>
        <pc:spChg chg="add del">
          <ac:chgData name="Claire Goldsmith" userId="cec4c7d7-29ad-48ee-85d1-a80666d6407b" providerId="ADAL" clId="{3A9B141B-59A3-4485-93FD-556E0C86A589}" dt="2021-08-25T00:43:12.777" v="1" actId="26606"/>
          <ac:spMkLst>
            <pc:docMk/>
            <pc:sldMk cId="161848999" sldId="256"/>
            <ac:spMk id="91" creationId="{FA75DFED-A0C1-4A83-BE1D-0271C1826EF6}"/>
          </ac:spMkLst>
        </pc:spChg>
        <pc:spChg chg="add del">
          <ac:chgData name="Claire Goldsmith" userId="cec4c7d7-29ad-48ee-85d1-a80666d6407b" providerId="ADAL" clId="{3A9B141B-59A3-4485-93FD-556E0C86A589}" dt="2021-08-25T03:16:05.833" v="23" actId="26606"/>
          <ac:spMkLst>
            <pc:docMk/>
            <pc:sldMk cId="161848999" sldId="256"/>
            <ac:spMk id="105" creationId="{69D184B2-2226-4E31-BCCB-444330767440}"/>
          </ac:spMkLst>
        </pc:spChg>
        <pc:spChg chg="add del">
          <ac:chgData name="Claire Goldsmith" userId="cec4c7d7-29ad-48ee-85d1-a80666d6407b" providerId="ADAL" clId="{3A9B141B-59A3-4485-93FD-556E0C86A589}" dt="2021-08-25T03:16:05.833" v="23" actId="26606"/>
          <ac:spMkLst>
            <pc:docMk/>
            <pc:sldMk cId="161848999" sldId="256"/>
            <ac:spMk id="107" creationId="{1AC4D4E3-486A-464A-8EC8-D44881097267}"/>
          </ac:spMkLst>
        </pc:spChg>
        <pc:spChg chg="add del">
          <ac:chgData name="Claire Goldsmith" userId="cec4c7d7-29ad-48ee-85d1-a80666d6407b" providerId="ADAL" clId="{3A9B141B-59A3-4485-93FD-556E0C86A589}" dt="2021-08-25T03:16:05.833" v="23" actId="26606"/>
          <ac:spMkLst>
            <pc:docMk/>
            <pc:sldMk cId="161848999" sldId="256"/>
            <ac:spMk id="109" creationId="{864DE13E-58EB-4475-B79C-0D4FC651239B}"/>
          </ac:spMkLst>
        </pc:spChg>
        <pc:picChg chg="mod ord">
          <ac:chgData name="Claire Goldsmith" userId="cec4c7d7-29ad-48ee-85d1-a80666d6407b" providerId="ADAL" clId="{3A9B141B-59A3-4485-93FD-556E0C86A589}" dt="2021-08-25T03:16:14.820" v="28" actId="1076"/>
          <ac:picMkLst>
            <pc:docMk/>
            <pc:sldMk cId="161848999" sldId="256"/>
            <ac:picMk id="7" creationId="{66A37BE3-CB4A-4809-91EA-921ADA979819}"/>
          </ac:picMkLst>
        </pc:picChg>
        <pc:picChg chg="mod ord">
          <ac:chgData name="Claire Goldsmith" userId="cec4c7d7-29ad-48ee-85d1-a80666d6407b" providerId="ADAL" clId="{3A9B141B-59A3-4485-93FD-556E0C86A589}" dt="2021-08-25T03:16:12.560" v="27" actId="1076"/>
          <ac:picMkLst>
            <pc:docMk/>
            <pc:sldMk cId="161848999" sldId="256"/>
            <ac:picMk id="11" creationId="{03151A5F-7FEA-4530-8C29-2B678CAC9729}"/>
          </ac:picMkLst>
        </pc:picChg>
        <pc:picChg chg="del mod ord">
          <ac:chgData name="Claire Goldsmith" userId="cec4c7d7-29ad-48ee-85d1-a80666d6407b" providerId="ADAL" clId="{3A9B141B-59A3-4485-93FD-556E0C86A589}" dt="2021-08-25T03:15:31.583" v="13" actId="21"/>
          <ac:picMkLst>
            <pc:docMk/>
            <pc:sldMk cId="161848999" sldId="256"/>
            <ac:picMk id="13" creationId="{9DFA45F3-D522-476E-BEF6-98EAFB2E0E92}"/>
          </ac:picMkLst>
        </pc:picChg>
        <pc:picChg chg="del mod ord">
          <ac:chgData name="Claire Goldsmith" userId="cec4c7d7-29ad-48ee-85d1-a80666d6407b" providerId="ADAL" clId="{3A9B141B-59A3-4485-93FD-556E0C86A589}" dt="2021-08-25T03:15:15.951" v="8" actId="21"/>
          <ac:picMkLst>
            <pc:docMk/>
            <pc:sldMk cId="161848999" sldId="256"/>
            <ac:picMk id="15" creationId="{28376D66-2E0E-44BC-B0C0-50C8C9908866}"/>
          </ac:picMkLst>
        </pc:picChg>
        <pc:cxnChg chg="del">
          <ac:chgData name="Claire Goldsmith" userId="cec4c7d7-29ad-48ee-85d1-a80666d6407b" providerId="ADAL" clId="{3A9B141B-59A3-4485-93FD-556E0C86A589}" dt="2021-08-25T00:42:58.959" v="0" actId="26606"/>
          <ac:cxnSpMkLst>
            <pc:docMk/>
            <pc:sldMk cId="161848999" sldId="256"/>
            <ac:cxnSpMk id="80" creationId="{50DA1EB8-87CF-4588-A1FD-4756F9A28F6B}"/>
          </ac:cxnSpMkLst>
        </pc:cxnChg>
        <pc:cxnChg chg="del">
          <ac:chgData name="Claire Goldsmith" userId="cec4c7d7-29ad-48ee-85d1-a80666d6407b" providerId="ADAL" clId="{3A9B141B-59A3-4485-93FD-556E0C86A589}" dt="2021-08-25T00:42:58.959" v="0" actId="26606"/>
          <ac:cxnSpMkLst>
            <pc:docMk/>
            <pc:sldMk cId="161848999" sldId="256"/>
            <ac:cxnSpMk id="81" creationId="{D7A4E378-EA57-47B9-B1EB-58B998F6CFFB}"/>
          </ac:cxnSpMkLst>
        </pc:cxnChg>
        <pc:cxnChg chg="del">
          <ac:chgData name="Claire Goldsmith" userId="cec4c7d7-29ad-48ee-85d1-a80666d6407b" providerId="ADAL" clId="{3A9B141B-59A3-4485-93FD-556E0C86A589}" dt="2021-08-25T00:42:58.959" v="0" actId="26606"/>
          <ac:cxnSpMkLst>
            <pc:docMk/>
            <pc:sldMk cId="161848999" sldId="256"/>
            <ac:cxnSpMk id="82" creationId="{D2B31ED6-76F0-425A-9A41-C947AEF9C145}"/>
          </ac:cxnSpMkLst>
        </pc:cxnChg>
        <pc:cxnChg chg="add del">
          <ac:chgData name="Claire Goldsmith" userId="cec4c7d7-29ad-48ee-85d1-a80666d6407b" providerId="ADAL" clId="{3A9B141B-59A3-4485-93FD-556E0C86A589}" dt="2021-08-25T03:16:05.837" v="24" actId="26606"/>
          <ac:cxnSpMkLst>
            <pc:docMk/>
            <pc:sldMk cId="161848999" sldId="256"/>
            <ac:cxnSpMk id="96" creationId="{50DA1EB8-87CF-4588-A1FD-4756F9A28F6B}"/>
          </ac:cxnSpMkLst>
        </pc:cxnChg>
        <pc:cxnChg chg="add del">
          <ac:chgData name="Claire Goldsmith" userId="cec4c7d7-29ad-48ee-85d1-a80666d6407b" providerId="ADAL" clId="{3A9B141B-59A3-4485-93FD-556E0C86A589}" dt="2021-08-25T03:16:05.837" v="24" actId="26606"/>
          <ac:cxnSpMkLst>
            <pc:docMk/>
            <pc:sldMk cId="161848999" sldId="256"/>
            <ac:cxnSpMk id="98" creationId="{D7A4E378-EA57-47B9-B1EB-58B998F6CFFB}"/>
          </ac:cxnSpMkLst>
        </pc:cxnChg>
        <pc:cxnChg chg="add del">
          <ac:chgData name="Claire Goldsmith" userId="cec4c7d7-29ad-48ee-85d1-a80666d6407b" providerId="ADAL" clId="{3A9B141B-59A3-4485-93FD-556E0C86A589}" dt="2021-08-25T03:16:05.837" v="24" actId="26606"/>
          <ac:cxnSpMkLst>
            <pc:docMk/>
            <pc:sldMk cId="161848999" sldId="256"/>
            <ac:cxnSpMk id="100" creationId="{D2B31ED6-76F0-425A-9A41-C947AEF9C145}"/>
          </ac:cxnSpMkLst>
        </pc:cxnChg>
        <pc:cxnChg chg="add del">
          <ac:chgData name="Claire Goldsmith" userId="cec4c7d7-29ad-48ee-85d1-a80666d6407b" providerId="ADAL" clId="{3A9B141B-59A3-4485-93FD-556E0C86A589}" dt="2021-08-25T03:16:05.833" v="23" actId="26606"/>
          <ac:cxnSpMkLst>
            <pc:docMk/>
            <pc:sldMk cId="161848999" sldId="256"/>
            <ac:cxnSpMk id="111" creationId="{02E9B2EE-76CA-47F3-9977-3F2FCB7FD252}"/>
          </ac:cxnSpMkLst>
        </pc:cxnChg>
        <pc:cxnChg chg="add">
          <ac:chgData name="Claire Goldsmith" userId="cec4c7d7-29ad-48ee-85d1-a80666d6407b" providerId="ADAL" clId="{3A9B141B-59A3-4485-93FD-556E0C86A589}" dt="2021-08-25T03:16:05.837" v="24" actId="26606"/>
          <ac:cxnSpMkLst>
            <pc:docMk/>
            <pc:sldMk cId="161848999" sldId="256"/>
            <ac:cxnSpMk id="113" creationId="{4D56677B-C0B7-4DAC-ACAD-8054FF1B599A}"/>
          </ac:cxnSpMkLst>
        </pc:cxnChg>
      </pc:sldChg>
      <pc:sldChg chg="addSp delSp modSp mod">
        <pc:chgData name="Claire Goldsmith" userId="cec4c7d7-29ad-48ee-85d1-a80666d6407b" providerId="ADAL" clId="{3A9B141B-59A3-4485-93FD-556E0C86A589}" dt="2021-09-06T16:50:32.182" v="33" actId="1076"/>
        <pc:sldMkLst>
          <pc:docMk/>
          <pc:sldMk cId="3166096511" sldId="257"/>
        </pc:sldMkLst>
        <pc:picChg chg="add mod">
          <ac:chgData name="Claire Goldsmith" userId="cec4c7d7-29ad-48ee-85d1-a80666d6407b" providerId="ADAL" clId="{3A9B141B-59A3-4485-93FD-556E0C86A589}" dt="2021-09-06T16:50:32.182" v="33" actId="1076"/>
          <ac:picMkLst>
            <pc:docMk/>
            <pc:sldMk cId="3166096511" sldId="257"/>
            <ac:picMk id="3" creationId="{623F014E-7594-4A75-8433-EE50333832C9}"/>
          </ac:picMkLst>
        </pc:picChg>
        <pc:picChg chg="del">
          <ac:chgData name="Claire Goldsmith" userId="cec4c7d7-29ad-48ee-85d1-a80666d6407b" providerId="ADAL" clId="{3A9B141B-59A3-4485-93FD-556E0C86A589}" dt="2021-09-06T16:50:22.206" v="29" actId="478"/>
          <ac:picMkLst>
            <pc:docMk/>
            <pc:sldMk cId="3166096511" sldId="257"/>
            <ac:picMk id="5" creationId="{567FD8A3-2618-4316-9E96-9DF7AC2634A5}"/>
          </ac:picMkLst>
        </pc:picChg>
      </pc:sldChg>
      <pc:sldChg chg="addSp delSp modSp new mod setBg">
        <pc:chgData name="Claire Goldsmith" userId="cec4c7d7-29ad-48ee-85d1-a80666d6407b" providerId="ADAL" clId="{3A9B141B-59A3-4485-93FD-556E0C86A589}" dt="2021-08-25T03:15:57.264" v="21" actId="1076"/>
        <pc:sldMkLst>
          <pc:docMk/>
          <pc:sldMk cId="655594264" sldId="258"/>
        </pc:sldMkLst>
        <pc:spChg chg="del">
          <ac:chgData name="Claire Goldsmith" userId="cec4c7d7-29ad-48ee-85d1-a80666d6407b" providerId="ADAL" clId="{3A9B141B-59A3-4485-93FD-556E0C86A589}" dt="2021-08-25T03:15:41.283" v="17" actId="478"/>
          <ac:spMkLst>
            <pc:docMk/>
            <pc:sldMk cId="655594264" sldId="258"/>
            <ac:spMk id="2" creationId="{36E6A45D-A7DE-4487-B713-9CA92A62FF6E}"/>
          </ac:spMkLst>
        </pc:spChg>
        <pc:spChg chg="del">
          <ac:chgData name="Claire Goldsmith" userId="cec4c7d7-29ad-48ee-85d1-a80666d6407b" providerId="ADAL" clId="{3A9B141B-59A3-4485-93FD-556E0C86A589}" dt="2021-08-25T03:15:21.495" v="10" actId="478"/>
          <ac:spMkLst>
            <pc:docMk/>
            <pc:sldMk cId="655594264" sldId="258"/>
            <ac:spMk id="3" creationId="{6F927C81-5AF9-4B73-B39B-12AB020A8851}"/>
          </ac:spMkLst>
        </pc:spChg>
        <pc:picChg chg="add mod ord">
          <ac:chgData name="Claire Goldsmith" userId="cec4c7d7-29ad-48ee-85d1-a80666d6407b" providerId="ADAL" clId="{3A9B141B-59A3-4485-93FD-556E0C86A589}" dt="2021-08-25T03:15:51.814" v="19" actId="1076"/>
          <ac:picMkLst>
            <pc:docMk/>
            <pc:sldMk cId="655594264" sldId="258"/>
            <ac:picMk id="4" creationId="{E385FB97-147C-425B-87F8-BB0AE1A91813}"/>
          </ac:picMkLst>
        </pc:picChg>
        <pc:picChg chg="add mod">
          <ac:chgData name="Claire Goldsmith" userId="cec4c7d7-29ad-48ee-85d1-a80666d6407b" providerId="ADAL" clId="{3A9B141B-59A3-4485-93FD-556E0C86A589}" dt="2021-08-25T03:15:57.264" v="21" actId="1076"/>
          <ac:picMkLst>
            <pc:docMk/>
            <pc:sldMk cId="655594264" sldId="258"/>
            <ac:picMk id="5" creationId="{1E34639B-420B-4187-A326-8B2440F4B149}"/>
          </ac:picMkLst>
        </pc:picChg>
        <pc:cxnChg chg="add">
          <ac:chgData name="Claire Goldsmith" userId="cec4c7d7-29ad-48ee-85d1-a80666d6407b" providerId="ADAL" clId="{3A9B141B-59A3-4485-93FD-556E0C86A589}" dt="2021-08-25T03:15:48.911" v="18" actId="26606"/>
          <ac:cxnSpMkLst>
            <pc:docMk/>
            <pc:sldMk cId="655594264" sldId="258"/>
            <ac:cxnSpMk id="10" creationId="{4D56677B-C0B7-4DAC-ACAD-8054FF1B599A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A15E1D-B5E3-43D2-BAB5-6BBF27719F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B31DF1-16B9-4B74-8B4E-9B824EDC60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D14687-BFF4-48D0-989E-3B23C93C7E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73C63-DE51-496A-9257-FE92005D0010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E677A7-D9DD-4355-9D96-26CE07D721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CBBE95-D5C9-4677-9F5A-9E27900C38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FC865-36FC-4378-A3FB-DCDB54B92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177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901E36-90FC-4BAD-B8CA-DB6D9259BB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EEFB21-1B10-442F-AD41-4FF21C2162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8BDBB5-86F3-426C-8607-3F5FCB2BE1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73C63-DE51-496A-9257-FE92005D0010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3FCEC4-1C5B-4595-A24B-26A459724A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AB8B35-4570-45C5-8FF7-05B23E661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FC865-36FC-4378-A3FB-DCDB54B92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395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26D2173-238A-4750-B33B-70F8D75601E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4D4F33-AD0F-4E5E-8CB2-1E8F3808EE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753981-47F7-4D0B-A705-BB4C48F26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73C63-DE51-496A-9257-FE92005D0010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40B78D-EDEA-4FA0-AB07-B10279D2F5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22EE40-E6B7-4FCC-A066-766EE6AED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FC865-36FC-4378-A3FB-DCDB54B92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595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045C08-955F-4F8C-A050-8EA02E29FB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6B1696-A722-441E-874B-CC737A4CBD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F1FD6F-FE87-44CF-A6EC-9D7AC0BEE3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73C63-DE51-496A-9257-FE92005D0010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7F4B7E-5AC5-45B8-9AF8-DC82F84BE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842F14-11AA-40E9-95F2-1F823F4C4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FC865-36FC-4378-A3FB-DCDB54B92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46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573F5D-0011-4CD4-9D18-F47EE1E0A6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8164DC-870A-49FA-AB85-C69CA30D22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C89737-80E9-4955-8DED-516D01546C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73C63-DE51-496A-9257-FE92005D0010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5C9586-8B8C-4D52-8E6E-937FEBBBE4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B82BBD-D64F-44BA-AF98-C71689067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FC865-36FC-4378-A3FB-DCDB54B92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23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DF117F-4434-402D-8614-53A39C6F7C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2B3565-B334-4D61-8C53-8381DDC97D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620250-7F05-4181-AAFC-AF299810BC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F22D13-47AE-436E-AA0C-E5851B5D3D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73C63-DE51-496A-9257-FE92005D0010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DF529A-F91C-4EF3-9013-AFC283D67C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BC9542-E1CC-4C7D-83F2-213097C10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FC865-36FC-4378-A3FB-DCDB54B92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448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74CBF4-5393-4503-931C-F8DFB68CD9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BC8A74-3BC7-46EF-ADC5-1CEBE4A703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6A5845-D355-467A-A4B6-6EBCFFC611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2B38D44-163D-4130-A9BF-B694C3D488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C3D5FA2-D30D-413A-865A-563F770139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B23B7E4-D04B-401F-9E49-438612A295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73C63-DE51-496A-9257-FE92005D0010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0298D4B-478E-46FA-8740-9CDD0EEE43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6179161-2047-4148-8DED-EC47C66CF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FC865-36FC-4378-A3FB-DCDB54B92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361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77F60E-84B7-4012-93DE-135F4FC938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8E93E0B-4852-4D3F-B4F8-832CDE5A5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73C63-DE51-496A-9257-FE92005D0010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AD0756-76DB-42BA-92F0-91ACCB3DF7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80A0F7A-F136-4730-8187-7FD5699613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FC865-36FC-4378-A3FB-DCDB54B92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796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5CFB1BC-C9F2-4234-8E95-22F1B59762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73C63-DE51-496A-9257-FE92005D0010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3600541-8F09-452C-AF4F-D2D57D853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022D2D-4F0B-4153-B1F0-26951568CB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FC865-36FC-4378-A3FB-DCDB54B92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525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58DA7E-D0DD-40B5-8FDF-F3E9DFFCAC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ED9A9C-5C30-4784-96BC-50838A5350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442528-5800-43A1-B747-49F9B455E2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425192-29CE-48B3-AA44-E5B0C69FD5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73C63-DE51-496A-9257-FE92005D0010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D465CF-17E5-4BAA-9AED-84DA6DA64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E59CDB-4827-4E01-871E-518BFF0D68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FC865-36FC-4378-A3FB-DCDB54B92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317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7EC12D-9E45-42D7-9BBE-2A09845329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698BB60-C5A7-4087-8C50-0B4CFEEE3E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4DD0DE-6B50-4627-9E39-01AF518FB3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17F4D3-95F8-45BE-B759-213809EF60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73C63-DE51-496A-9257-FE92005D0010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807C7E-D6A4-46BC-839D-F90BBBC6D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5DBDD8-33A7-4A58-AE79-71779BDD0A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FC865-36FC-4378-A3FB-DCDB54B92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189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AEDC678-6434-4350-A787-4BAC6604E2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986D0F-6843-48C9-9CCF-18CBDE9292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2FA548-485A-48EE-B296-EEB7CD4CBB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D73C63-DE51-496A-9257-FE92005D0010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41AC2B-C489-4D6C-9243-B8599AE2D8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7863A0-25DE-4080-86B2-B12287DBA8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BFC865-36FC-4378-A3FB-DCDB54B92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223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Table&#10;&#10;Description automatically generated">
            <a:extLst>
              <a:ext uri="{FF2B5EF4-FFF2-40B4-BE49-F238E27FC236}">
                <a16:creationId xmlns:a16="http://schemas.microsoft.com/office/drawing/2014/main" id="{66A37BE3-CB4A-4809-91EA-921ADA9798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62976" y="1042664"/>
            <a:ext cx="4742993" cy="4536327"/>
          </a:xfrm>
          <a:prstGeom prst="rect">
            <a:avLst/>
          </a:prstGeom>
        </p:spPr>
      </p:pic>
      <p:cxnSp>
        <p:nvCxnSpPr>
          <p:cNvPr id="113" name="Straight Connector 104">
            <a:extLst>
              <a:ext uri="{FF2B5EF4-FFF2-40B4-BE49-F238E27FC236}">
                <a16:creationId xmlns:a16="http://schemas.microsoft.com/office/drawing/2014/main" id="{4D56677B-C0B7-4DAC-ACAD-8054FF1B59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096000" y="1573887"/>
            <a:ext cx="0" cy="3710227"/>
          </a:xfrm>
          <a:prstGeom prst="line">
            <a:avLst/>
          </a:prstGeom>
          <a:ln w="19050">
            <a:solidFill>
              <a:srgbClr val="FF47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 descr="Graphical user interface, table&#10;&#10;Description automatically generated">
            <a:extLst>
              <a:ext uri="{FF2B5EF4-FFF2-40B4-BE49-F238E27FC236}">
                <a16:creationId xmlns:a16="http://schemas.microsoft.com/office/drawing/2014/main" id="{03151A5F-7FEA-4530-8C29-2B678CAC97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8930" y="1042664"/>
            <a:ext cx="4533010" cy="46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8489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1E34639B-420B-4187-A326-8B2440F4B1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3107" y="1027400"/>
            <a:ext cx="4739020" cy="4604800"/>
          </a:xfrm>
          <a:prstGeom prst="rect">
            <a:avLst/>
          </a:prstGeom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D56677B-C0B7-4DAC-ACAD-8054FF1B59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096000" y="1573887"/>
            <a:ext cx="0" cy="3710227"/>
          </a:xfrm>
          <a:prstGeom prst="line">
            <a:avLst/>
          </a:prstGeom>
          <a:ln w="19050"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Graphical user interface&#10;&#10;Description automatically generated">
            <a:extLst>
              <a:ext uri="{FF2B5EF4-FFF2-40B4-BE49-F238E27FC236}">
                <a16:creationId xmlns:a16="http://schemas.microsoft.com/office/drawing/2014/main" id="{E385FB97-147C-425B-87F8-BB0AE1A918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3297" y="1028064"/>
            <a:ext cx="4728015" cy="4604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55942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040947DF-C6BF-4354-B32B-2171DF3BAE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4632" y="1643223"/>
            <a:ext cx="3517119" cy="3565408"/>
          </a:xfrm>
          <a:prstGeom prst="rect">
            <a:avLst/>
          </a:prstGeom>
        </p:spPr>
      </p:pic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DCD67800-37AC-4E14-89B0-F79DCB3FB8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165600" y="1573887"/>
            <a:ext cx="0" cy="3710227"/>
          </a:xfrm>
          <a:prstGeom prst="line">
            <a:avLst/>
          </a:prstGeom>
          <a:ln w="19050">
            <a:solidFill>
              <a:srgbClr val="7F7F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 descr="Graphical user interface, table&#10;&#10;Description automatically generated">
            <a:extLst>
              <a:ext uri="{FF2B5EF4-FFF2-40B4-BE49-F238E27FC236}">
                <a16:creationId xmlns:a16="http://schemas.microsoft.com/office/drawing/2014/main" id="{EAA7054C-0D80-426E-9024-C4B343217A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10676" y="1715307"/>
            <a:ext cx="3537345" cy="3421239"/>
          </a:xfrm>
          <a:prstGeom prst="rect">
            <a:avLst/>
          </a:prstGeom>
        </p:spPr>
      </p:pic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20F1788F-A5AE-4188-8274-F7F2E3833E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995920" y="1573887"/>
            <a:ext cx="0" cy="3710227"/>
          </a:xfrm>
          <a:prstGeom prst="line">
            <a:avLst/>
          </a:prstGeom>
          <a:ln w="19050">
            <a:solidFill>
              <a:srgbClr val="7F7F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623F014E-7594-4A75-8433-EE50333832C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88894" y="1652591"/>
            <a:ext cx="3537346" cy="3585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60965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Claire Goldsmith</dc:creator>
  <cp:lastModifiedBy>Claire Goldsmith</cp:lastModifiedBy>
  <cp:revision>1</cp:revision>
  <dcterms:created xsi:type="dcterms:W3CDTF">2021-08-25T00:22:30Z</dcterms:created>
  <dcterms:modified xsi:type="dcterms:W3CDTF">2021-09-06T16:50:48Z</dcterms:modified>
</cp:coreProperties>
</file>