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2" r:id="rId5"/>
    <p:sldId id="258" r:id="rId6"/>
    <p:sldId id="261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59196-6356-C1BA-628D-07EF134917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WAHC Annual Directors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5DD489-B27B-CBC4-8744-6991FBC5B3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28, 2024 </a:t>
            </a:r>
          </a:p>
          <a:p>
            <a:r>
              <a:rPr lang="en-US" dirty="0"/>
              <a:t>7PM </a:t>
            </a:r>
          </a:p>
          <a:p>
            <a:r>
              <a:rPr lang="en-US" dirty="0"/>
              <a:t>Virtual</a:t>
            </a:r>
          </a:p>
        </p:txBody>
      </p:sp>
    </p:spTree>
    <p:extLst>
      <p:ext uri="{BB962C8B-B14F-4D97-AF65-F5344CB8AC3E}">
        <p14:creationId xmlns:p14="http://schemas.microsoft.com/office/powerpoint/2010/main" val="115813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E67B2-D7C3-5BF2-BE37-8FC40B53F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351102C-7061-0F95-AC47-07607A574B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3098" y="148401"/>
            <a:ext cx="7681067" cy="4733087"/>
          </a:xfrm>
        </p:spPr>
      </p:pic>
    </p:spTree>
    <p:extLst>
      <p:ext uri="{BB962C8B-B14F-4D97-AF65-F5344CB8AC3E}">
        <p14:creationId xmlns:p14="http://schemas.microsoft.com/office/powerpoint/2010/main" val="89647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ACCFB-A512-B4FA-562F-819CBE26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WAHC BOARD &amp; Core Team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6C4216F-16B9-EA3C-CA34-F6BE288C3F4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4213" y="1233054"/>
            <a:ext cx="4937125" cy="3254278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CACC1FD-96FC-7302-2ED1-26AB01C924F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08663" y="1233054"/>
            <a:ext cx="5572100" cy="2174868"/>
          </a:xfrm>
        </p:spPr>
      </p:pic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9D5F809E-C206-13D2-A244-2C9871BFF08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808662" y="3967089"/>
            <a:ext cx="5572100" cy="111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2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FD5836A-42F1-4C41-E214-482D597DA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Governance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FDF8038-60EB-1621-A3F4-23DC0FFDE2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6825" y="1420837"/>
            <a:ext cx="5186517" cy="3601329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879A9F4-BA82-F8C5-2BF1-0840A7EA0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08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14847-1C17-EA3D-8F2D-F19F098C4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2023-24 Budget Summary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A21BD13-E6C8-19D3-2802-1C426359DE6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28397" y="685800"/>
            <a:ext cx="4248757" cy="3614738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29B0D50-7176-4519-C75F-569750442F0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08663" y="1115358"/>
            <a:ext cx="4933950" cy="2755622"/>
          </a:xfrm>
        </p:spPr>
      </p:pic>
    </p:spTree>
    <p:extLst>
      <p:ext uri="{BB962C8B-B14F-4D97-AF65-F5344CB8AC3E}">
        <p14:creationId xmlns:p14="http://schemas.microsoft.com/office/powerpoint/2010/main" val="3661481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329C04-F39C-B74D-264F-A2527205E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77B0886-6259-E8AC-C6CE-334823E4E9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827168"/>
              </p:ext>
            </p:extLst>
          </p:nvPr>
        </p:nvGraphicFramePr>
        <p:xfrm>
          <a:off x="684212" y="422032"/>
          <a:ext cx="8534401" cy="6824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978">
                  <a:extLst>
                    <a:ext uri="{9D8B030D-6E8A-4147-A177-3AD203B41FA5}">
                      <a16:colId xmlns:a16="http://schemas.microsoft.com/office/drawing/2014/main" val="3333351794"/>
                    </a:ext>
                  </a:extLst>
                </a:gridCol>
                <a:gridCol w="7516423">
                  <a:extLst>
                    <a:ext uri="{9D8B030D-6E8A-4147-A177-3AD203B41FA5}">
                      <a16:colId xmlns:a16="http://schemas.microsoft.com/office/drawing/2014/main" val="1949652728"/>
                    </a:ext>
                  </a:extLst>
                </a:gridCol>
              </a:tblGrid>
              <a:tr h="7651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dirty="0"/>
                        <a:t>WAHC BY THE NUMBERS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353499"/>
                  </a:ext>
                </a:extLst>
              </a:tr>
              <a:tr h="3860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Established 3/2025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112179"/>
                  </a:ext>
                </a:extLst>
              </a:tr>
              <a:tr h="66631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2023-24 Players </a:t>
                      </a:r>
                      <a:br>
                        <a:rPr lang="en-US" dirty="0"/>
                      </a:br>
                      <a:r>
                        <a:rPr lang="en-US" sz="1400" dirty="0"/>
                        <a:t>       834 skaters + 62 Goalie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       674 YOUTH + 222 GIRLS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22471"/>
                  </a:ext>
                </a:extLst>
              </a:tr>
              <a:tr h="3860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2023-24 Families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254877"/>
                  </a:ext>
                </a:extLst>
              </a:tr>
              <a:tr h="3860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Rostered Coaches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672574"/>
                  </a:ext>
                </a:extLst>
              </a:tr>
              <a:tr h="3860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Managers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455278"/>
                  </a:ext>
                </a:extLst>
              </a:tr>
              <a:tr h="95188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2023-24 Teams </a:t>
                      </a:r>
                    </a:p>
                    <a:p>
                      <a:r>
                        <a:rPr lang="en-US" dirty="0"/>
                        <a:t>      </a:t>
                      </a:r>
                      <a:r>
                        <a:rPr lang="en-US" sz="1400" dirty="0"/>
                        <a:t>37 Travel + 25 8&amp;Under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       45 YOUTH + 17 GIRLS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824390"/>
                  </a:ext>
                </a:extLst>
              </a:tr>
              <a:tr h="3860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Board Directors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558749"/>
                  </a:ext>
                </a:extLst>
              </a:tr>
              <a:tr h="3860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Largest Association in 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039238"/>
                  </a:ext>
                </a:extLst>
              </a:tr>
              <a:tr h="66631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“Home” Rinks_</a:t>
                      </a:r>
                    </a:p>
                    <a:p>
                      <a:r>
                        <a:rPr lang="en-US" sz="1400" dirty="0"/>
                        <a:t>        3200 ice hours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172986"/>
                  </a:ext>
                </a:extLst>
              </a:tr>
              <a:tr h="66631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Charitable Gambling Sites </a:t>
                      </a:r>
                    </a:p>
                    <a:p>
                      <a:r>
                        <a:rPr lang="en-US" dirty="0"/>
                        <a:t>        </a:t>
                      </a:r>
                      <a:r>
                        <a:rPr lang="en-US" sz="1400" dirty="0"/>
                        <a:t>2023-24 Donations_$200K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096806"/>
                  </a:ext>
                </a:extLst>
              </a:tr>
              <a:tr h="66631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 Hockey Community </a:t>
                      </a:r>
                    </a:p>
                    <a:p>
                      <a:r>
                        <a:rPr lang="en-US" dirty="0"/>
                        <a:t>         </a:t>
                      </a:r>
                      <a:r>
                        <a:rPr lang="en-US" sz="1400" dirty="0"/>
                        <a:t>ISD833 school boundary Woodbury, Afton &amp; Newport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798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61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1A66E6-34AF-BB9C-7698-46AC8CD47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2024-25 Projections</a:t>
            </a:r>
            <a:br>
              <a:rPr lang="en-US" dirty="0"/>
            </a:br>
            <a:r>
              <a:rPr lang="en-US" dirty="0"/>
              <a:t>Players &amp; TEAMS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F741FAC-6FA1-CD3C-3C68-25B8DEBCD68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4213" y="478302"/>
            <a:ext cx="5411787" cy="4009030"/>
          </a:xfrm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99EC0AD-5332-775A-8FB2-49DF6594D56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32293" y="926088"/>
            <a:ext cx="3686689" cy="3134162"/>
          </a:xfrm>
        </p:spPr>
      </p:pic>
    </p:spTree>
    <p:extLst>
      <p:ext uri="{BB962C8B-B14F-4D97-AF65-F5344CB8AC3E}">
        <p14:creationId xmlns:p14="http://schemas.microsoft.com/office/powerpoint/2010/main" val="168990044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68</TotalTime>
  <Words>119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Slice</vt:lpstr>
      <vt:lpstr>WAHC Annual Directors Meeting</vt:lpstr>
      <vt:lpstr>AGENDA</vt:lpstr>
      <vt:lpstr>WAHC BOARD &amp; Core Team</vt:lpstr>
      <vt:lpstr>Governance</vt:lpstr>
      <vt:lpstr>2023-24 Budget Summary</vt:lpstr>
      <vt:lpstr>PowerPoint Presentation</vt:lpstr>
      <vt:lpstr>2024-25 Projections Players &amp; TEAMS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WAHC Annual Directors Meeting</dc:title>
  <dc:creator>Lonie Nelson</dc:creator>
  <cp:lastModifiedBy>Lonie Nelson</cp:lastModifiedBy>
  <cp:revision>4</cp:revision>
  <dcterms:created xsi:type="dcterms:W3CDTF">2024-04-28T22:39:35Z</dcterms:created>
  <dcterms:modified xsi:type="dcterms:W3CDTF">2024-04-28T23:48:11Z</dcterms:modified>
</cp:coreProperties>
</file>