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4"/>
  </p:handoutMasterIdLst>
  <p:sldIdLst>
    <p:sldId id="256" r:id="rId2"/>
    <p:sldId id="290" r:id="rId3"/>
    <p:sldId id="291" r:id="rId4"/>
    <p:sldId id="299" r:id="rId5"/>
    <p:sldId id="296" r:id="rId6"/>
    <p:sldId id="297" r:id="rId7"/>
    <p:sldId id="298" r:id="rId8"/>
    <p:sldId id="289" r:id="rId9"/>
    <p:sldId id="292" r:id="rId10"/>
    <p:sldId id="294" r:id="rId11"/>
    <p:sldId id="295" r:id="rId12"/>
    <p:sldId id="258" r:id="rId13"/>
    <p:sldId id="259" r:id="rId14"/>
    <p:sldId id="260" r:id="rId15"/>
    <p:sldId id="261" r:id="rId16"/>
    <p:sldId id="267" r:id="rId17"/>
    <p:sldId id="272" r:id="rId18"/>
    <p:sldId id="300" r:id="rId19"/>
    <p:sldId id="262" r:id="rId20"/>
    <p:sldId id="263" r:id="rId21"/>
    <p:sldId id="264" r:id="rId22"/>
    <p:sldId id="257" r:id="rId23"/>
    <p:sldId id="265" r:id="rId24"/>
    <p:sldId id="266" r:id="rId25"/>
    <p:sldId id="268" r:id="rId26"/>
    <p:sldId id="269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8" r:id="rId39"/>
    <p:sldId id="284" r:id="rId40"/>
    <p:sldId id="285" r:id="rId41"/>
    <p:sldId id="286" r:id="rId42"/>
    <p:sldId id="287" r:id="rId4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385B18-72C6-40CE-980C-8F5A890E283E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E8134-D581-4CD1-979F-3C9A8A645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526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B691-2E3B-47F0-8064-9C208EBA24A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A9AED-2A70-426F-8BF9-297A1D2E7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40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B691-2E3B-47F0-8064-9C208EBA24A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A9AED-2A70-426F-8BF9-297A1D2E7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18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B691-2E3B-47F0-8064-9C208EBA24A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A9AED-2A70-426F-8BF9-297A1D2E7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279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B691-2E3B-47F0-8064-9C208EBA24A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A9AED-2A70-426F-8BF9-297A1D2E7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02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B691-2E3B-47F0-8064-9C208EBA24A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A9AED-2A70-426F-8BF9-297A1D2E7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158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B691-2E3B-47F0-8064-9C208EBA24A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A9AED-2A70-426F-8BF9-297A1D2E7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60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B691-2E3B-47F0-8064-9C208EBA24A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A9AED-2A70-426F-8BF9-297A1D2E7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29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B691-2E3B-47F0-8064-9C208EBA24A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A9AED-2A70-426F-8BF9-297A1D2E7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3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B691-2E3B-47F0-8064-9C208EBA24A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A9AED-2A70-426F-8BF9-297A1D2E7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B691-2E3B-47F0-8064-9C208EBA24A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A9AED-2A70-426F-8BF9-297A1D2E7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63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B691-2E3B-47F0-8064-9C208EBA24A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A9AED-2A70-426F-8BF9-297A1D2E7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0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FB691-2E3B-47F0-8064-9C208EBA24A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A9AED-2A70-426F-8BF9-297A1D2E7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7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191000" y="36322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257800" y="36322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20000" y="42418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71800" y="3632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191000" y="53848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91000" y="4775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590800" y="762000"/>
            <a:ext cx="3919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THUNDER  RIGHT  JET  SWEEP  LEFT</a:t>
            </a:r>
            <a:endParaRPr lang="en-US" sz="2000" b="1" dirty="0"/>
          </a:p>
        </p:txBody>
      </p:sp>
      <p:sp>
        <p:nvSpPr>
          <p:cNvPr id="2" name="Freeform 1"/>
          <p:cNvSpPr/>
          <p:nvPr/>
        </p:nvSpPr>
        <p:spPr>
          <a:xfrm>
            <a:off x="4350657" y="2122714"/>
            <a:ext cx="1190211" cy="1480457"/>
          </a:xfrm>
          <a:custGeom>
            <a:avLst/>
            <a:gdLst>
              <a:gd name="connsiteX0" fmla="*/ 0 w 1190211"/>
              <a:gd name="connsiteY0" fmla="*/ 1480457 h 1480457"/>
              <a:gd name="connsiteX1" fmla="*/ 145143 w 1190211"/>
              <a:gd name="connsiteY1" fmla="*/ 1320800 h 1480457"/>
              <a:gd name="connsiteX2" fmla="*/ 217714 w 1190211"/>
              <a:gd name="connsiteY2" fmla="*/ 1248229 h 1480457"/>
              <a:gd name="connsiteX3" fmla="*/ 261257 w 1190211"/>
              <a:gd name="connsiteY3" fmla="*/ 1161143 h 1480457"/>
              <a:gd name="connsiteX4" fmla="*/ 304800 w 1190211"/>
              <a:gd name="connsiteY4" fmla="*/ 1132115 h 1480457"/>
              <a:gd name="connsiteX5" fmla="*/ 319314 w 1190211"/>
              <a:gd name="connsiteY5" fmla="*/ 1088572 h 1480457"/>
              <a:gd name="connsiteX6" fmla="*/ 377372 w 1190211"/>
              <a:gd name="connsiteY6" fmla="*/ 1001486 h 1480457"/>
              <a:gd name="connsiteX7" fmla="*/ 449943 w 1190211"/>
              <a:gd name="connsiteY7" fmla="*/ 870857 h 1480457"/>
              <a:gd name="connsiteX8" fmla="*/ 478972 w 1190211"/>
              <a:gd name="connsiteY8" fmla="*/ 827315 h 1480457"/>
              <a:gd name="connsiteX9" fmla="*/ 522514 w 1190211"/>
              <a:gd name="connsiteY9" fmla="*/ 740229 h 1480457"/>
              <a:gd name="connsiteX10" fmla="*/ 566057 w 1190211"/>
              <a:gd name="connsiteY10" fmla="*/ 653143 h 1480457"/>
              <a:gd name="connsiteX11" fmla="*/ 595086 w 1190211"/>
              <a:gd name="connsiteY11" fmla="*/ 551543 h 1480457"/>
              <a:gd name="connsiteX12" fmla="*/ 624114 w 1190211"/>
              <a:gd name="connsiteY12" fmla="*/ 478972 h 1480457"/>
              <a:gd name="connsiteX13" fmla="*/ 682172 w 1190211"/>
              <a:gd name="connsiteY13" fmla="*/ 391886 h 1480457"/>
              <a:gd name="connsiteX14" fmla="*/ 696686 w 1190211"/>
              <a:gd name="connsiteY14" fmla="*/ 319315 h 1480457"/>
              <a:gd name="connsiteX15" fmla="*/ 754743 w 1190211"/>
              <a:gd name="connsiteY15" fmla="*/ 217715 h 1480457"/>
              <a:gd name="connsiteX16" fmla="*/ 798286 w 1190211"/>
              <a:gd name="connsiteY16" fmla="*/ 116115 h 1480457"/>
              <a:gd name="connsiteX17" fmla="*/ 827314 w 1190211"/>
              <a:gd name="connsiteY17" fmla="*/ 72572 h 1480457"/>
              <a:gd name="connsiteX18" fmla="*/ 914400 w 1190211"/>
              <a:gd name="connsiteY18" fmla="*/ 43543 h 1480457"/>
              <a:gd name="connsiteX19" fmla="*/ 957943 w 1190211"/>
              <a:gd name="connsiteY19" fmla="*/ 14515 h 1480457"/>
              <a:gd name="connsiteX20" fmla="*/ 1001486 w 1190211"/>
              <a:gd name="connsiteY20" fmla="*/ 0 h 1480457"/>
              <a:gd name="connsiteX21" fmla="*/ 1074057 w 1190211"/>
              <a:gd name="connsiteY21" fmla="*/ 14515 h 1480457"/>
              <a:gd name="connsiteX22" fmla="*/ 1132114 w 1190211"/>
              <a:gd name="connsiteY22" fmla="*/ 116115 h 1480457"/>
              <a:gd name="connsiteX23" fmla="*/ 1161143 w 1190211"/>
              <a:gd name="connsiteY23" fmla="*/ 159657 h 1480457"/>
              <a:gd name="connsiteX24" fmla="*/ 1175657 w 1190211"/>
              <a:gd name="connsiteY24" fmla="*/ 232229 h 1480457"/>
              <a:gd name="connsiteX25" fmla="*/ 1190172 w 1190211"/>
              <a:gd name="connsiteY25" fmla="*/ 290286 h 148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90211" h="1480457">
                <a:moveTo>
                  <a:pt x="0" y="1480457"/>
                </a:moveTo>
                <a:cubicBezTo>
                  <a:pt x="48381" y="1427238"/>
                  <a:pt x="98336" y="1375408"/>
                  <a:pt x="145143" y="1320800"/>
                </a:cubicBezTo>
                <a:cubicBezTo>
                  <a:pt x="209651" y="1245541"/>
                  <a:pt x="133856" y="1304134"/>
                  <a:pt x="217714" y="1248229"/>
                </a:cubicBezTo>
                <a:cubicBezTo>
                  <a:pt x="229519" y="1212817"/>
                  <a:pt x="233122" y="1189278"/>
                  <a:pt x="261257" y="1161143"/>
                </a:cubicBezTo>
                <a:cubicBezTo>
                  <a:pt x="273592" y="1148808"/>
                  <a:pt x="290286" y="1141791"/>
                  <a:pt x="304800" y="1132115"/>
                </a:cubicBezTo>
                <a:cubicBezTo>
                  <a:pt x="309638" y="1117601"/>
                  <a:pt x="311884" y="1101946"/>
                  <a:pt x="319314" y="1088572"/>
                </a:cubicBezTo>
                <a:cubicBezTo>
                  <a:pt x="336257" y="1058074"/>
                  <a:pt x="377372" y="1001486"/>
                  <a:pt x="377372" y="1001486"/>
                </a:cubicBezTo>
                <a:cubicBezTo>
                  <a:pt x="402918" y="924846"/>
                  <a:pt x="383400" y="970670"/>
                  <a:pt x="449943" y="870857"/>
                </a:cubicBezTo>
                <a:lnTo>
                  <a:pt x="478972" y="827315"/>
                </a:lnTo>
                <a:cubicBezTo>
                  <a:pt x="515451" y="717875"/>
                  <a:pt x="466245" y="852767"/>
                  <a:pt x="522514" y="740229"/>
                </a:cubicBezTo>
                <a:cubicBezTo>
                  <a:pt x="582606" y="620046"/>
                  <a:pt x="482867" y="777930"/>
                  <a:pt x="566057" y="653143"/>
                </a:cubicBezTo>
                <a:cubicBezTo>
                  <a:pt x="577494" y="607398"/>
                  <a:pt x="579471" y="593184"/>
                  <a:pt x="595086" y="551543"/>
                </a:cubicBezTo>
                <a:cubicBezTo>
                  <a:pt x="604234" y="527148"/>
                  <a:pt x="611638" y="501844"/>
                  <a:pt x="624114" y="478972"/>
                </a:cubicBezTo>
                <a:cubicBezTo>
                  <a:pt x="640820" y="448344"/>
                  <a:pt x="682172" y="391886"/>
                  <a:pt x="682172" y="391886"/>
                </a:cubicBezTo>
                <a:cubicBezTo>
                  <a:pt x="687010" y="367696"/>
                  <a:pt x="688885" y="342718"/>
                  <a:pt x="696686" y="319315"/>
                </a:cubicBezTo>
                <a:cubicBezTo>
                  <a:pt x="708964" y="282479"/>
                  <a:pt x="733505" y="249571"/>
                  <a:pt x="754743" y="217715"/>
                </a:cubicBezTo>
                <a:cubicBezTo>
                  <a:pt x="771027" y="168862"/>
                  <a:pt x="769588" y="166337"/>
                  <a:pt x="798286" y="116115"/>
                </a:cubicBezTo>
                <a:cubicBezTo>
                  <a:pt x="806941" y="100969"/>
                  <a:pt x="812522" y="81817"/>
                  <a:pt x="827314" y="72572"/>
                </a:cubicBezTo>
                <a:cubicBezTo>
                  <a:pt x="853262" y="56354"/>
                  <a:pt x="885371" y="53219"/>
                  <a:pt x="914400" y="43543"/>
                </a:cubicBezTo>
                <a:cubicBezTo>
                  <a:pt x="930949" y="38027"/>
                  <a:pt x="942341" y="22316"/>
                  <a:pt x="957943" y="14515"/>
                </a:cubicBezTo>
                <a:cubicBezTo>
                  <a:pt x="971627" y="7673"/>
                  <a:pt x="986972" y="4838"/>
                  <a:pt x="1001486" y="0"/>
                </a:cubicBezTo>
                <a:cubicBezTo>
                  <a:pt x="1025676" y="4838"/>
                  <a:pt x="1053137" y="1440"/>
                  <a:pt x="1074057" y="14515"/>
                </a:cubicBezTo>
                <a:cubicBezTo>
                  <a:pt x="1125109" y="46423"/>
                  <a:pt x="1111007" y="73902"/>
                  <a:pt x="1132114" y="116115"/>
                </a:cubicBezTo>
                <a:cubicBezTo>
                  <a:pt x="1139915" y="131717"/>
                  <a:pt x="1151467" y="145143"/>
                  <a:pt x="1161143" y="159657"/>
                </a:cubicBezTo>
                <a:cubicBezTo>
                  <a:pt x="1165981" y="183848"/>
                  <a:pt x="1169674" y="208296"/>
                  <a:pt x="1175657" y="232229"/>
                </a:cubicBezTo>
                <a:cubicBezTo>
                  <a:pt x="1191702" y="296408"/>
                  <a:pt x="1190172" y="255398"/>
                  <a:pt x="1190172" y="290286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5569857" y="1367971"/>
            <a:ext cx="625929" cy="2380343"/>
          </a:xfrm>
          <a:custGeom>
            <a:avLst/>
            <a:gdLst>
              <a:gd name="connsiteX0" fmla="*/ 0 w 625929"/>
              <a:gd name="connsiteY0" fmla="*/ 2380343 h 2380343"/>
              <a:gd name="connsiteX1" fmla="*/ 203200 w 625929"/>
              <a:gd name="connsiteY1" fmla="*/ 2307772 h 2380343"/>
              <a:gd name="connsiteX2" fmla="*/ 261257 w 625929"/>
              <a:gd name="connsiteY2" fmla="*/ 2235200 h 2380343"/>
              <a:gd name="connsiteX3" fmla="*/ 275772 w 625929"/>
              <a:gd name="connsiteY3" fmla="*/ 2191658 h 2380343"/>
              <a:gd name="connsiteX4" fmla="*/ 333829 w 625929"/>
              <a:gd name="connsiteY4" fmla="*/ 2090058 h 2380343"/>
              <a:gd name="connsiteX5" fmla="*/ 377372 w 625929"/>
              <a:gd name="connsiteY5" fmla="*/ 1944915 h 2380343"/>
              <a:gd name="connsiteX6" fmla="*/ 406400 w 625929"/>
              <a:gd name="connsiteY6" fmla="*/ 1857829 h 2380343"/>
              <a:gd name="connsiteX7" fmla="*/ 420914 w 625929"/>
              <a:gd name="connsiteY7" fmla="*/ 1799772 h 2380343"/>
              <a:gd name="connsiteX8" fmla="*/ 449943 w 625929"/>
              <a:gd name="connsiteY8" fmla="*/ 1712686 h 2380343"/>
              <a:gd name="connsiteX9" fmla="*/ 464457 w 625929"/>
              <a:gd name="connsiteY9" fmla="*/ 1669143 h 2380343"/>
              <a:gd name="connsiteX10" fmla="*/ 493486 w 625929"/>
              <a:gd name="connsiteY10" fmla="*/ 1538515 h 2380343"/>
              <a:gd name="connsiteX11" fmla="*/ 508000 w 625929"/>
              <a:gd name="connsiteY11" fmla="*/ 1480458 h 2380343"/>
              <a:gd name="connsiteX12" fmla="*/ 522514 w 625929"/>
              <a:gd name="connsiteY12" fmla="*/ 1378858 h 2380343"/>
              <a:gd name="connsiteX13" fmla="*/ 537029 w 625929"/>
              <a:gd name="connsiteY13" fmla="*/ 1306286 h 2380343"/>
              <a:gd name="connsiteX14" fmla="*/ 551543 w 625929"/>
              <a:gd name="connsiteY14" fmla="*/ 1146629 h 2380343"/>
              <a:gd name="connsiteX15" fmla="*/ 580572 w 625929"/>
              <a:gd name="connsiteY15" fmla="*/ 943429 h 2380343"/>
              <a:gd name="connsiteX16" fmla="*/ 595086 w 625929"/>
              <a:gd name="connsiteY16" fmla="*/ 725715 h 2380343"/>
              <a:gd name="connsiteX17" fmla="*/ 624114 w 625929"/>
              <a:gd name="connsiteY17" fmla="*/ 551543 h 2380343"/>
              <a:gd name="connsiteX18" fmla="*/ 624114 w 625929"/>
              <a:gd name="connsiteY18" fmla="*/ 0 h 238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25929" h="2380343">
                <a:moveTo>
                  <a:pt x="0" y="2380343"/>
                </a:moveTo>
                <a:cubicBezTo>
                  <a:pt x="7655" y="2378255"/>
                  <a:pt x="167147" y="2352838"/>
                  <a:pt x="203200" y="2307772"/>
                </a:cubicBezTo>
                <a:cubicBezTo>
                  <a:pt x="283325" y="2207617"/>
                  <a:pt x="136466" y="2318395"/>
                  <a:pt x="261257" y="2235200"/>
                </a:cubicBezTo>
                <a:cubicBezTo>
                  <a:pt x="266095" y="2220686"/>
                  <a:pt x="268930" y="2205342"/>
                  <a:pt x="275772" y="2191658"/>
                </a:cubicBezTo>
                <a:cubicBezTo>
                  <a:pt x="328130" y="2086943"/>
                  <a:pt x="282948" y="2217262"/>
                  <a:pt x="333829" y="2090058"/>
                </a:cubicBezTo>
                <a:cubicBezTo>
                  <a:pt x="374872" y="1987449"/>
                  <a:pt x="351715" y="2030440"/>
                  <a:pt x="377372" y="1944915"/>
                </a:cubicBezTo>
                <a:cubicBezTo>
                  <a:pt x="386165" y="1915607"/>
                  <a:pt x="397608" y="1887137"/>
                  <a:pt x="406400" y="1857829"/>
                </a:cubicBezTo>
                <a:cubicBezTo>
                  <a:pt x="412132" y="1838722"/>
                  <a:pt x="415182" y="1818879"/>
                  <a:pt x="420914" y="1799772"/>
                </a:cubicBezTo>
                <a:cubicBezTo>
                  <a:pt x="429707" y="1770464"/>
                  <a:pt x="440267" y="1741715"/>
                  <a:pt x="449943" y="1712686"/>
                </a:cubicBezTo>
                <a:lnTo>
                  <a:pt x="464457" y="1669143"/>
                </a:lnTo>
                <a:cubicBezTo>
                  <a:pt x="476260" y="1633733"/>
                  <a:pt x="485813" y="1573042"/>
                  <a:pt x="493486" y="1538515"/>
                </a:cubicBezTo>
                <a:cubicBezTo>
                  <a:pt x="497813" y="1519042"/>
                  <a:pt x="504432" y="1500084"/>
                  <a:pt x="508000" y="1480458"/>
                </a:cubicBezTo>
                <a:cubicBezTo>
                  <a:pt x="514120" y="1446799"/>
                  <a:pt x="516890" y="1412603"/>
                  <a:pt x="522514" y="1378858"/>
                </a:cubicBezTo>
                <a:cubicBezTo>
                  <a:pt x="526570" y="1354524"/>
                  <a:pt x="532191" y="1330477"/>
                  <a:pt x="537029" y="1306286"/>
                </a:cubicBezTo>
                <a:cubicBezTo>
                  <a:pt x="541867" y="1253067"/>
                  <a:pt x="545949" y="1199774"/>
                  <a:pt x="551543" y="1146629"/>
                </a:cubicBezTo>
                <a:cubicBezTo>
                  <a:pt x="561923" y="1048014"/>
                  <a:pt x="565517" y="1033755"/>
                  <a:pt x="580572" y="943429"/>
                </a:cubicBezTo>
                <a:cubicBezTo>
                  <a:pt x="585410" y="870858"/>
                  <a:pt x="587849" y="798086"/>
                  <a:pt x="595086" y="725715"/>
                </a:cubicBezTo>
                <a:cubicBezTo>
                  <a:pt x="605246" y="624112"/>
                  <a:pt x="621453" y="671303"/>
                  <a:pt x="624114" y="551543"/>
                </a:cubicBezTo>
                <a:cubicBezTo>
                  <a:pt x="628198" y="367741"/>
                  <a:pt x="624114" y="183848"/>
                  <a:pt x="624114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3247571" y="2079169"/>
            <a:ext cx="5268686" cy="1640117"/>
          </a:xfrm>
          <a:custGeom>
            <a:avLst/>
            <a:gdLst>
              <a:gd name="connsiteX0" fmla="*/ 0 w 5268686"/>
              <a:gd name="connsiteY0" fmla="*/ 1640117 h 1640117"/>
              <a:gd name="connsiteX1" fmla="*/ 159658 w 5268686"/>
              <a:gd name="connsiteY1" fmla="*/ 1625602 h 1640117"/>
              <a:gd name="connsiteX2" fmla="*/ 246743 w 5268686"/>
              <a:gd name="connsiteY2" fmla="*/ 1567545 h 1640117"/>
              <a:gd name="connsiteX3" fmla="*/ 290286 w 5268686"/>
              <a:gd name="connsiteY3" fmla="*/ 1553031 h 1640117"/>
              <a:gd name="connsiteX4" fmla="*/ 275772 w 5268686"/>
              <a:gd name="connsiteY4" fmla="*/ 1509488 h 1640117"/>
              <a:gd name="connsiteX5" fmla="*/ 319315 w 5268686"/>
              <a:gd name="connsiteY5" fmla="*/ 1494974 h 1640117"/>
              <a:gd name="connsiteX6" fmla="*/ 362858 w 5268686"/>
              <a:gd name="connsiteY6" fmla="*/ 1465945 h 1640117"/>
              <a:gd name="connsiteX7" fmla="*/ 319315 w 5268686"/>
              <a:gd name="connsiteY7" fmla="*/ 1451431 h 1640117"/>
              <a:gd name="connsiteX8" fmla="*/ 406400 w 5268686"/>
              <a:gd name="connsiteY8" fmla="*/ 1422402 h 1640117"/>
              <a:gd name="connsiteX9" fmla="*/ 333829 w 5268686"/>
              <a:gd name="connsiteY9" fmla="*/ 1349831 h 1640117"/>
              <a:gd name="connsiteX10" fmla="*/ 377372 w 5268686"/>
              <a:gd name="connsiteY10" fmla="*/ 1233717 h 1640117"/>
              <a:gd name="connsiteX11" fmla="*/ 406400 w 5268686"/>
              <a:gd name="connsiteY11" fmla="*/ 1190174 h 1640117"/>
              <a:gd name="connsiteX12" fmla="*/ 435429 w 5268686"/>
              <a:gd name="connsiteY12" fmla="*/ 1132117 h 1640117"/>
              <a:gd name="connsiteX13" fmla="*/ 493486 w 5268686"/>
              <a:gd name="connsiteY13" fmla="*/ 1074060 h 1640117"/>
              <a:gd name="connsiteX14" fmla="*/ 609600 w 5268686"/>
              <a:gd name="connsiteY14" fmla="*/ 972460 h 1640117"/>
              <a:gd name="connsiteX15" fmla="*/ 754743 w 5268686"/>
              <a:gd name="connsiteY15" fmla="*/ 856345 h 1640117"/>
              <a:gd name="connsiteX16" fmla="*/ 812800 w 5268686"/>
              <a:gd name="connsiteY16" fmla="*/ 812802 h 1640117"/>
              <a:gd name="connsiteX17" fmla="*/ 885372 w 5268686"/>
              <a:gd name="connsiteY17" fmla="*/ 769260 h 1640117"/>
              <a:gd name="connsiteX18" fmla="*/ 928915 w 5268686"/>
              <a:gd name="connsiteY18" fmla="*/ 725717 h 1640117"/>
              <a:gd name="connsiteX19" fmla="*/ 986972 w 5268686"/>
              <a:gd name="connsiteY19" fmla="*/ 696688 h 1640117"/>
              <a:gd name="connsiteX20" fmla="*/ 1146629 w 5268686"/>
              <a:gd name="connsiteY20" fmla="*/ 595088 h 1640117"/>
              <a:gd name="connsiteX21" fmla="*/ 1204686 w 5268686"/>
              <a:gd name="connsiteY21" fmla="*/ 566060 h 1640117"/>
              <a:gd name="connsiteX22" fmla="*/ 1291772 w 5268686"/>
              <a:gd name="connsiteY22" fmla="*/ 551545 h 1640117"/>
              <a:gd name="connsiteX23" fmla="*/ 1393372 w 5268686"/>
              <a:gd name="connsiteY23" fmla="*/ 508002 h 1640117"/>
              <a:gd name="connsiteX24" fmla="*/ 1480458 w 5268686"/>
              <a:gd name="connsiteY24" fmla="*/ 493488 h 1640117"/>
              <a:gd name="connsiteX25" fmla="*/ 1654629 w 5268686"/>
              <a:gd name="connsiteY25" fmla="*/ 464460 h 1640117"/>
              <a:gd name="connsiteX26" fmla="*/ 1901372 w 5268686"/>
              <a:gd name="connsiteY26" fmla="*/ 449945 h 1640117"/>
              <a:gd name="connsiteX27" fmla="*/ 2046515 w 5268686"/>
              <a:gd name="connsiteY27" fmla="*/ 420917 h 1640117"/>
              <a:gd name="connsiteX28" fmla="*/ 2307772 w 5268686"/>
              <a:gd name="connsiteY28" fmla="*/ 391888 h 1640117"/>
              <a:gd name="connsiteX29" fmla="*/ 2380343 w 5268686"/>
              <a:gd name="connsiteY29" fmla="*/ 377374 h 1640117"/>
              <a:gd name="connsiteX30" fmla="*/ 2656115 w 5268686"/>
              <a:gd name="connsiteY30" fmla="*/ 333831 h 1640117"/>
              <a:gd name="connsiteX31" fmla="*/ 2743200 w 5268686"/>
              <a:gd name="connsiteY31" fmla="*/ 304802 h 1640117"/>
              <a:gd name="connsiteX32" fmla="*/ 2902858 w 5268686"/>
              <a:gd name="connsiteY32" fmla="*/ 275774 h 1640117"/>
              <a:gd name="connsiteX33" fmla="*/ 3077029 w 5268686"/>
              <a:gd name="connsiteY33" fmla="*/ 232231 h 1640117"/>
              <a:gd name="connsiteX34" fmla="*/ 3120572 w 5268686"/>
              <a:gd name="connsiteY34" fmla="*/ 217717 h 1640117"/>
              <a:gd name="connsiteX35" fmla="*/ 3251200 w 5268686"/>
              <a:gd name="connsiteY35" fmla="*/ 188688 h 1640117"/>
              <a:gd name="connsiteX36" fmla="*/ 3628572 w 5268686"/>
              <a:gd name="connsiteY36" fmla="*/ 145145 h 1640117"/>
              <a:gd name="connsiteX37" fmla="*/ 3686629 w 5268686"/>
              <a:gd name="connsiteY37" fmla="*/ 130631 h 1640117"/>
              <a:gd name="connsiteX38" fmla="*/ 4020458 w 5268686"/>
              <a:gd name="connsiteY38" fmla="*/ 87088 h 1640117"/>
              <a:gd name="connsiteX39" fmla="*/ 4107543 w 5268686"/>
              <a:gd name="connsiteY39" fmla="*/ 72574 h 1640117"/>
              <a:gd name="connsiteX40" fmla="*/ 4165600 w 5268686"/>
              <a:gd name="connsiteY40" fmla="*/ 58060 h 1640117"/>
              <a:gd name="connsiteX41" fmla="*/ 4455886 w 5268686"/>
              <a:gd name="connsiteY41" fmla="*/ 43545 h 1640117"/>
              <a:gd name="connsiteX42" fmla="*/ 5123543 w 5268686"/>
              <a:gd name="connsiteY42" fmla="*/ 14517 h 1640117"/>
              <a:gd name="connsiteX43" fmla="*/ 5268686 w 5268686"/>
              <a:gd name="connsiteY43" fmla="*/ 2 h 1640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268686" h="1640117">
                <a:moveTo>
                  <a:pt x="0" y="1640117"/>
                </a:moveTo>
                <a:cubicBezTo>
                  <a:pt x="53219" y="1635279"/>
                  <a:pt x="108391" y="1640681"/>
                  <a:pt x="159658" y="1625602"/>
                </a:cubicBezTo>
                <a:cubicBezTo>
                  <a:pt x="193128" y="1615758"/>
                  <a:pt x="217715" y="1586897"/>
                  <a:pt x="246743" y="1567545"/>
                </a:cubicBezTo>
                <a:cubicBezTo>
                  <a:pt x="259473" y="1559058"/>
                  <a:pt x="275772" y="1557869"/>
                  <a:pt x="290286" y="1553031"/>
                </a:cubicBezTo>
                <a:cubicBezTo>
                  <a:pt x="285448" y="1538517"/>
                  <a:pt x="268930" y="1523172"/>
                  <a:pt x="275772" y="1509488"/>
                </a:cubicBezTo>
                <a:cubicBezTo>
                  <a:pt x="282614" y="1495804"/>
                  <a:pt x="305631" y="1501816"/>
                  <a:pt x="319315" y="1494974"/>
                </a:cubicBezTo>
                <a:cubicBezTo>
                  <a:pt x="334917" y="1487173"/>
                  <a:pt x="348344" y="1475621"/>
                  <a:pt x="362858" y="1465945"/>
                </a:cubicBezTo>
                <a:cubicBezTo>
                  <a:pt x="348344" y="1461107"/>
                  <a:pt x="308497" y="1462249"/>
                  <a:pt x="319315" y="1451431"/>
                </a:cubicBezTo>
                <a:cubicBezTo>
                  <a:pt x="340951" y="1429794"/>
                  <a:pt x="406400" y="1422402"/>
                  <a:pt x="406400" y="1422402"/>
                </a:cubicBezTo>
                <a:cubicBezTo>
                  <a:pt x="381955" y="1406105"/>
                  <a:pt x="338922" y="1385480"/>
                  <a:pt x="333829" y="1349831"/>
                </a:cubicBezTo>
                <a:cubicBezTo>
                  <a:pt x="329747" y="1321256"/>
                  <a:pt x="365284" y="1254870"/>
                  <a:pt x="377372" y="1233717"/>
                </a:cubicBezTo>
                <a:cubicBezTo>
                  <a:pt x="386027" y="1218571"/>
                  <a:pt x="397745" y="1205320"/>
                  <a:pt x="406400" y="1190174"/>
                </a:cubicBezTo>
                <a:cubicBezTo>
                  <a:pt x="417135" y="1171388"/>
                  <a:pt x="422447" y="1149426"/>
                  <a:pt x="435429" y="1132117"/>
                </a:cubicBezTo>
                <a:cubicBezTo>
                  <a:pt x="451850" y="1110222"/>
                  <a:pt x="475304" y="1094515"/>
                  <a:pt x="493486" y="1074060"/>
                </a:cubicBezTo>
                <a:cubicBezTo>
                  <a:pt x="579374" y="977435"/>
                  <a:pt x="513836" y="1020341"/>
                  <a:pt x="609600" y="972460"/>
                </a:cubicBezTo>
                <a:cubicBezTo>
                  <a:pt x="722018" y="860042"/>
                  <a:pt x="665763" y="886006"/>
                  <a:pt x="754743" y="856345"/>
                </a:cubicBezTo>
                <a:cubicBezTo>
                  <a:pt x="774095" y="841831"/>
                  <a:pt x="792672" y="826220"/>
                  <a:pt x="812800" y="812802"/>
                </a:cubicBezTo>
                <a:cubicBezTo>
                  <a:pt x="836273" y="797154"/>
                  <a:pt x="862803" y="786186"/>
                  <a:pt x="885372" y="769260"/>
                </a:cubicBezTo>
                <a:cubicBezTo>
                  <a:pt x="901793" y="756944"/>
                  <a:pt x="912212" y="737648"/>
                  <a:pt x="928915" y="725717"/>
                </a:cubicBezTo>
                <a:cubicBezTo>
                  <a:pt x="946521" y="713141"/>
                  <a:pt x="968419" y="707820"/>
                  <a:pt x="986972" y="696688"/>
                </a:cubicBezTo>
                <a:cubicBezTo>
                  <a:pt x="1136590" y="606917"/>
                  <a:pt x="1012559" y="669571"/>
                  <a:pt x="1146629" y="595088"/>
                </a:cubicBezTo>
                <a:cubicBezTo>
                  <a:pt x="1165543" y="584580"/>
                  <a:pt x="1183962" y="572277"/>
                  <a:pt x="1204686" y="566060"/>
                </a:cubicBezTo>
                <a:cubicBezTo>
                  <a:pt x="1232874" y="557604"/>
                  <a:pt x="1262743" y="556383"/>
                  <a:pt x="1291772" y="551545"/>
                </a:cubicBezTo>
                <a:cubicBezTo>
                  <a:pt x="1327265" y="533799"/>
                  <a:pt x="1354935" y="516544"/>
                  <a:pt x="1393372" y="508002"/>
                </a:cubicBezTo>
                <a:cubicBezTo>
                  <a:pt x="1422100" y="501618"/>
                  <a:pt x="1451429" y="498326"/>
                  <a:pt x="1480458" y="493488"/>
                </a:cubicBezTo>
                <a:cubicBezTo>
                  <a:pt x="1558773" y="467383"/>
                  <a:pt x="1528237" y="474183"/>
                  <a:pt x="1654629" y="464460"/>
                </a:cubicBezTo>
                <a:cubicBezTo>
                  <a:pt x="1736776" y="458141"/>
                  <a:pt x="1819124" y="454783"/>
                  <a:pt x="1901372" y="449945"/>
                </a:cubicBezTo>
                <a:cubicBezTo>
                  <a:pt x="1963859" y="434323"/>
                  <a:pt x="1975337" y="429814"/>
                  <a:pt x="2046515" y="420917"/>
                </a:cubicBezTo>
                <a:cubicBezTo>
                  <a:pt x="2184991" y="403607"/>
                  <a:pt x="2179895" y="411561"/>
                  <a:pt x="2307772" y="391888"/>
                </a:cubicBezTo>
                <a:cubicBezTo>
                  <a:pt x="2332155" y="388137"/>
                  <a:pt x="2355975" y="381222"/>
                  <a:pt x="2380343" y="377374"/>
                </a:cubicBezTo>
                <a:cubicBezTo>
                  <a:pt x="2392422" y="375467"/>
                  <a:pt x="2594166" y="350726"/>
                  <a:pt x="2656115" y="333831"/>
                </a:cubicBezTo>
                <a:cubicBezTo>
                  <a:pt x="2685635" y="325780"/>
                  <a:pt x="2713680" y="312853"/>
                  <a:pt x="2743200" y="304802"/>
                </a:cubicBezTo>
                <a:cubicBezTo>
                  <a:pt x="2775075" y="296109"/>
                  <a:pt x="2874411" y="280515"/>
                  <a:pt x="2902858" y="275774"/>
                </a:cubicBezTo>
                <a:cubicBezTo>
                  <a:pt x="3078818" y="217119"/>
                  <a:pt x="2901135" y="271318"/>
                  <a:pt x="3077029" y="232231"/>
                </a:cubicBezTo>
                <a:cubicBezTo>
                  <a:pt x="3091964" y="228912"/>
                  <a:pt x="3105729" y="221428"/>
                  <a:pt x="3120572" y="217717"/>
                </a:cubicBezTo>
                <a:cubicBezTo>
                  <a:pt x="3163845" y="206899"/>
                  <a:pt x="3207255" y="196331"/>
                  <a:pt x="3251200" y="188688"/>
                </a:cubicBezTo>
                <a:cubicBezTo>
                  <a:pt x="3422619" y="158876"/>
                  <a:pt x="3462383" y="158995"/>
                  <a:pt x="3628572" y="145145"/>
                </a:cubicBezTo>
                <a:cubicBezTo>
                  <a:pt x="3647924" y="140307"/>
                  <a:pt x="3666953" y="133910"/>
                  <a:pt x="3686629" y="130631"/>
                </a:cubicBezTo>
                <a:cubicBezTo>
                  <a:pt x="3963893" y="84420"/>
                  <a:pt x="3802173" y="116192"/>
                  <a:pt x="4020458" y="87088"/>
                </a:cubicBezTo>
                <a:cubicBezTo>
                  <a:pt x="4049629" y="83199"/>
                  <a:pt x="4078686" y="78345"/>
                  <a:pt x="4107543" y="72574"/>
                </a:cubicBezTo>
                <a:cubicBezTo>
                  <a:pt x="4127104" y="68662"/>
                  <a:pt x="4145721" y="59717"/>
                  <a:pt x="4165600" y="58060"/>
                </a:cubicBezTo>
                <a:cubicBezTo>
                  <a:pt x="4262148" y="50014"/>
                  <a:pt x="4359103" y="47944"/>
                  <a:pt x="4455886" y="43545"/>
                </a:cubicBezTo>
                <a:lnTo>
                  <a:pt x="5123543" y="14517"/>
                </a:lnTo>
                <a:cubicBezTo>
                  <a:pt x="5258980" y="-532"/>
                  <a:pt x="5210361" y="2"/>
                  <a:pt x="5268686" y="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5918200" y="4328886"/>
            <a:ext cx="1698171" cy="217714"/>
          </a:xfrm>
          <a:custGeom>
            <a:avLst/>
            <a:gdLst>
              <a:gd name="connsiteX0" fmla="*/ 1698171 w 1698171"/>
              <a:gd name="connsiteY0" fmla="*/ 72571 h 217714"/>
              <a:gd name="connsiteX1" fmla="*/ 1538514 w 1698171"/>
              <a:gd name="connsiteY1" fmla="*/ 58057 h 217714"/>
              <a:gd name="connsiteX2" fmla="*/ 1480457 w 1698171"/>
              <a:gd name="connsiteY2" fmla="*/ 72571 h 217714"/>
              <a:gd name="connsiteX3" fmla="*/ 1465943 w 1698171"/>
              <a:gd name="connsiteY3" fmla="*/ 116114 h 217714"/>
              <a:gd name="connsiteX4" fmla="*/ 1422400 w 1698171"/>
              <a:gd name="connsiteY4" fmla="*/ 87085 h 217714"/>
              <a:gd name="connsiteX5" fmla="*/ 1407886 w 1698171"/>
              <a:gd name="connsiteY5" fmla="*/ 43543 h 217714"/>
              <a:gd name="connsiteX6" fmla="*/ 1378857 w 1698171"/>
              <a:gd name="connsiteY6" fmla="*/ 0 h 217714"/>
              <a:gd name="connsiteX7" fmla="*/ 1335314 w 1698171"/>
              <a:gd name="connsiteY7" fmla="*/ 43543 h 217714"/>
              <a:gd name="connsiteX8" fmla="*/ 1320800 w 1698171"/>
              <a:gd name="connsiteY8" fmla="*/ 101600 h 217714"/>
              <a:gd name="connsiteX9" fmla="*/ 1306286 w 1698171"/>
              <a:gd name="connsiteY9" fmla="*/ 145143 h 217714"/>
              <a:gd name="connsiteX10" fmla="*/ 1233714 w 1698171"/>
              <a:gd name="connsiteY10" fmla="*/ 72571 h 217714"/>
              <a:gd name="connsiteX11" fmla="*/ 1161143 w 1698171"/>
              <a:gd name="connsiteY11" fmla="*/ 116114 h 217714"/>
              <a:gd name="connsiteX12" fmla="*/ 1088571 w 1698171"/>
              <a:gd name="connsiteY12" fmla="*/ 217714 h 217714"/>
              <a:gd name="connsiteX13" fmla="*/ 1030514 w 1698171"/>
              <a:gd name="connsiteY13" fmla="*/ 145143 h 217714"/>
              <a:gd name="connsiteX14" fmla="*/ 972457 w 1698171"/>
              <a:gd name="connsiteY14" fmla="*/ 43543 h 217714"/>
              <a:gd name="connsiteX15" fmla="*/ 914400 w 1698171"/>
              <a:gd name="connsiteY15" fmla="*/ 101600 h 217714"/>
              <a:gd name="connsiteX16" fmla="*/ 856343 w 1698171"/>
              <a:gd name="connsiteY16" fmla="*/ 188685 h 217714"/>
              <a:gd name="connsiteX17" fmla="*/ 812800 w 1698171"/>
              <a:gd name="connsiteY17" fmla="*/ 145143 h 217714"/>
              <a:gd name="connsiteX18" fmla="*/ 740229 w 1698171"/>
              <a:gd name="connsiteY18" fmla="*/ 58057 h 217714"/>
              <a:gd name="connsiteX19" fmla="*/ 653143 w 1698171"/>
              <a:gd name="connsiteY19" fmla="*/ 101600 h 217714"/>
              <a:gd name="connsiteX20" fmla="*/ 624114 w 1698171"/>
              <a:gd name="connsiteY20" fmla="*/ 145143 h 217714"/>
              <a:gd name="connsiteX21" fmla="*/ 537029 w 1698171"/>
              <a:gd name="connsiteY21" fmla="*/ 203200 h 217714"/>
              <a:gd name="connsiteX22" fmla="*/ 522514 w 1698171"/>
              <a:gd name="connsiteY22" fmla="*/ 145143 h 217714"/>
              <a:gd name="connsiteX23" fmla="*/ 508000 w 1698171"/>
              <a:gd name="connsiteY23" fmla="*/ 58057 h 217714"/>
              <a:gd name="connsiteX24" fmla="*/ 493486 w 1698171"/>
              <a:gd name="connsiteY24" fmla="*/ 14514 h 217714"/>
              <a:gd name="connsiteX25" fmla="*/ 406400 w 1698171"/>
              <a:gd name="connsiteY25" fmla="*/ 58057 h 217714"/>
              <a:gd name="connsiteX26" fmla="*/ 391886 w 1698171"/>
              <a:gd name="connsiteY26" fmla="*/ 101600 h 217714"/>
              <a:gd name="connsiteX27" fmla="*/ 261257 w 1698171"/>
              <a:gd name="connsiteY27" fmla="*/ 203200 h 217714"/>
              <a:gd name="connsiteX28" fmla="*/ 232229 w 1698171"/>
              <a:gd name="connsiteY28" fmla="*/ 116114 h 217714"/>
              <a:gd name="connsiteX29" fmla="*/ 217714 w 1698171"/>
              <a:gd name="connsiteY29" fmla="*/ 72571 h 217714"/>
              <a:gd name="connsiteX30" fmla="*/ 116114 w 1698171"/>
              <a:gd name="connsiteY30" fmla="*/ 101600 h 217714"/>
              <a:gd name="connsiteX31" fmla="*/ 29029 w 1698171"/>
              <a:gd name="connsiteY31" fmla="*/ 159657 h 217714"/>
              <a:gd name="connsiteX32" fmla="*/ 0 w 1698171"/>
              <a:gd name="connsiteY32" fmla="*/ 20320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98171" h="217714">
                <a:moveTo>
                  <a:pt x="1698171" y="72571"/>
                </a:moveTo>
                <a:cubicBezTo>
                  <a:pt x="1644952" y="67733"/>
                  <a:pt x="1591952" y="58057"/>
                  <a:pt x="1538514" y="58057"/>
                </a:cubicBezTo>
                <a:cubicBezTo>
                  <a:pt x="1518566" y="58057"/>
                  <a:pt x="1496034" y="60110"/>
                  <a:pt x="1480457" y="72571"/>
                </a:cubicBezTo>
                <a:cubicBezTo>
                  <a:pt x="1468510" y="82128"/>
                  <a:pt x="1470781" y="101600"/>
                  <a:pt x="1465943" y="116114"/>
                </a:cubicBezTo>
                <a:cubicBezTo>
                  <a:pt x="1451429" y="106438"/>
                  <a:pt x="1433297" y="100707"/>
                  <a:pt x="1422400" y="87085"/>
                </a:cubicBezTo>
                <a:cubicBezTo>
                  <a:pt x="1412843" y="75138"/>
                  <a:pt x="1414728" y="57227"/>
                  <a:pt x="1407886" y="43543"/>
                </a:cubicBezTo>
                <a:cubicBezTo>
                  <a:pt x="1400085" y="27941"/>
                  <a:pt x="1388533" y="14514"/>
                  <a:pt x="1378857" y="0"/>
                </a:cubicBezTo>
                <a:cubicBezTo>
                  <a:pt x="1364343" y="14514"/>
                  <a:pt x="1345498" y="25721"/>
                  <a:pt x="1335314" y="43543"/>
                </a:cubicBezTo>
                <a:cubicBezTo>
                  <a:pt x="1325417" y="60863"/>
                  <a:pt x="1326280" y="82420"/>
                  <a:pt x="1320800" y="101600"/>
                </a:cubicBezTo>
                <a:cubicBezTo>
                  <a:pt x="1316597" y="116311"/>
                  <a:pt x="1311124" y="130629"/>
                  <a:pt x="1306286" y="145143"/>
                </a:cubicBezTo>
                <a:cubicBezTo>
                  <a:pt x="1295866" y="129512"/>
                  <a:pt x="1263486" y="68850"/>
                  <a:pt x="1233714" y="72571"/>
                </a:cubicBezTo>
                <a:cubicBezTo>
                  <a:pt x="1205721" y="76070"/>
                  <a:pt x="1185333" y="101600"/>
                  <a:pt x="1161143" y="116114"/>
                </a:cubicBezTo>
                <a:cubicBezTo>
                  <a:pt x="1127276" y="217714"/>
                  <a:pt x="1161143" y="193524"/>
                  <a:pt x="1088571" y="217714"/>
                </a:cubicBezTo>
                <a:cubicBezTo>
                  <a:pt x="1060315" y="132944"/>
                  <a:pt x="1096166" y="210795"/>
                  <a:pt x="1030514" y="145143"/>
                </a:cubicBezTo>
                <a:cubicBezTo>
                  <a:pt x="1010001" y="124630"/>
                  <a:pt x="983839" y="66307"/>
                  <a:pt x="972457" y="43543"/>
                </a:cubicBezTo>
                <a:cubicBezTo>
                  <a:pt x="898565" y="68173"/>
                  <a:pt x="949586" y="38265"/>
                  <a:pt x="914400" y="101600"/>
                </a:cubicBezTo>
                <a:cubicBezTo>
                  <a:pt x="897457" y="132097"/>
                  <a:pt x="856343" y="188685"/>
                  <a:pt x="856343" y="188685"/>
                </a:cubicBezTo>
                <a:cubicBezTo>
                  <a:pt x="841829" y="174171"/>
                  <a:pt x="825941" y="160912"/>
                  <a:pt x="812800" y="145143"/>
                </a:cubicBezTo>
                <a:cubicBezTo>
                  <a:pt x="711749" y="23884"/>
                  <a:pt x="867454" y="185285"/>
                  <a:pt x="740229" y="58057"/>
                </a:cubicBezTo>
                <a:cubicBezTo>
                  <a:pt x="704813" y="69862"/>
                  <a:pt x="681280" y="73463"/>
                  <a:pt x="653143" y="101600"/>
                </a:cubicBezTo>
                <a:cubicBezTo>
                  <a:pt x="640808" y="113935"/>
                  <a:pt x="637242" y="133656"/>
                  <a:pt x="624114" y="145143"/>
                </a:cubicBezTo>
                <a:cubicBezTo>
                  <a:pt x="597858" y="168117"/>
                  <a:pt x="537029" y="203200"/>
                  <a:pt x="537029" y="203200"/>
                </a:cubicBezTo>
                <a:cubicBezTo>
                  <a:pt x="532191" y="183848"/>
                  <a:pt x="526426" y="164704"/>
                  <a:pt x="522514" y="145143"/>
                </a:cubicBezTo>
                <a:cubicBezTo>
                  <a:pt x="516742" y="116285"/>
                  <a:pt x="514384" y="86785"/>
                  <a:pt x="508000" y="58057"/>
                </a:cubicBezTo>
                <a:cubicBezTo>
                  <a:pt x="504681" y="43122"/>
                  <a:pt x="498324" y="29028"/>
                  <a:pt x="493486" y="14514"/>
                </a:cubicBezTo>
                <a:cubicBezTo>
                  <a:pt x="464801" y="24075"/>
                  <a:pt x="426863" y="32478"/>
                  <a:pt x="406400" y="58057"/>
                </a:cubicBezTo>
                <a:cubicBezTo>
                  <a:pt x="396843" y="70004"/>
                  <a:pt x="401279" y="89523"/>
                  <a:pt x="391886" y="101600"/>
                </a:cubicBezTo>
                <a:cubicBezTo>
                  <a:pt x="323354" y="189712"/>
                  <a:pt x="332799" y="179352"/>
                  <a:pt x="261257" y="203200"/>
                </a:cubicBezTo>
                <a:lnTo>
                  <a:pt x="232229" y="116114"/>
                </a:lnTo>
                <a:lnTo>
                  <a:pt x="217714" y="72571"/>
                </a:lnTo>
                <a:cubicBezTo>
                  <a:pt x="209968" y="74507"/>
                  <a:pt x="128610" y="93269"/>
                  <a:pt x="116114" y="101600"/>
                </a:cubicBezTo>
                <a:cubicBezTo>
                  <a:pt x="7394" y="174081"/>
                  <a:pt x="132560" y="125147"/>
                  <a:pt x="29029" y="159657"/>
                </a:cubicBezTo>
                <a:lnTo>
                  <a:pt x="0" y="203200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1752600" y="4241800"/>
            <a:ext cx="4129314" cy="30480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4452257" y="4503057"/>
            <a:ext cx="116114" cy="319314"/>
          </a:xfrm>
          <a:custGeom>
            <a:avLst/>
            <a:gdLst>
              <a:gd name="connsiteX0" fmla="*/ 0 w 116114"/>
              <a:gd name="connsiteY0" fmla="*/ 319314 h 319314"/>
              <a:gd name="connsiteX1" fmla="*/ 72572 w 116114"/>
              <a:gd name="connsiteY1" fmla="*/ 72572 h 319314"/>
              <a:gd name="connsiteX2" fmla="*/ 101600 w 116114"/>
              <a:gd name="connsiteY2" fmla="*/ 29029 h 319314"/>
              <a:gd name="connsiteX3" fmla="*/ 116114 w 116114"/>
              <a:gd name="connsiteY3" fmla="*/ 0 h 319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114" h="319314">
                <a:moveTo>
                  <a:pt x="0" y="319314"/>
                </a:moveTo>
                <a:cubicBezTo>
                  <a:pt x="51594" y="130137"/>
                  <a:pt x="26099" y="211989"/>
                  <a:pt x="72572" y="72572"/>
                </a:cubicBezTo>
                <a:cubicBezTo>
                  <a:pt x="78088" y="56023"/>
                  <a:pt x="92625" y="43987"/>
                  <a:pt x="101600" y="29029"/>
                </a:cubicBezTo>
                <a:cubicBezTo>
                  <a:pt x="107166" y="19752"/>
                  <a:pt x="111276" y="9676"/>
                  <a:pt x="116114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4568371" y="4488543"/>
            <a:ext cx="116119" cy="783771"/>
          </a:xfrm>
          <a:custGeom>
            <a:avLst/>
            <a:gdLst>
              <a:gd name="connsiteX0" fmla="*/ 0 w 116119"/>
              <a:gd name="connsiteY0" fmla="*/ 0 h 783771"/>
              <a:gd name="connsiteX1" fmla="*/ 29029 w 116119"/>
              <a:gd name="connsiteY1" fmla="*/ 159657 h 783771"/>
              <a:gd name="connsiteX2" fmla="*/ 58058 w 116119"/>
              <a:gd name="connsiteY2" fmla="*/ 246743 h 783771"/>
              <a:gd name="connsiteX3" fmla="*/ 72572 w 116119"/>
              <a:gd name="connsiteY3" fmla="*/ 435428 h 783771"/>
              <a:gd name="connsiteX4" fmla="*/ 87086 w 116119"/>
              <a:gd name="connsiteY4" fmla="*/ 537028 h 783771"/>
              <a:gd name="connsiteX5" fmla="*/ 101600 w 116119"/>
              <a:gd name="connsiteY5" fmla="*/ 667657 h 783771"/>
              <a:gd name="connsiteX6" fmla="*/ 116115 w 116119"/>
              <a:gd name="connsiteY6" fmla="*/ 783771 h 783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119" h="783771">
                <a:moveTo>
                  <a:pt x="0" y="0"/>
                </a:moveTo>
                <a:cubicBezTo>
                  <a:pt x="9676" y="53219"/>
                  <a:pt x="16640" y="107003"/>
                  <a:pt x="29029" y="159657"/>
                </a:cubicBezTo>
                <a:cubicBezTo>
                  <a:pt x="36037" y="189443"/>
                  <a:pt x="58058" y="246743"/>
                  <a:pt x="58058" y="246743"/>
                </a:cubicBezTo>
                <a:cubicBezTo>
                  <a:pt x="62896" y="309638"/>
                  <a:pt x="66295" y="372660"/>
                  <a:pt x="72572" y="435428"/>
                </a:cubicBezTo>
                <a:cubicBezTo>
                  <a:pt x="75976" y="469469"/>
                  <a:pt x="82843" y="503082"/>
                  <a:pt x="87086" y="537028"/>
                </a:cubicBezTo>
                <a:cubicBezTo>
                  <a:pt x="92520" y="580501"/>
                  <a:pt x="96166" y="624184"/>
                  <a:pt x="101600" y="667657"/>
                </a:cubicBezTo>
                <a:cubicBezTo>
                  <a:pt x="116799" y="789249"/>
                  <a:pt x="116115" y="732896"/>
                  <a:pt x="116115" y="783771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8" idx="7"/>
          </p:cNvCxnSpPr>
          <p:nvPr/>
        </p:nvCxnSpPr>
        <p:spPr>
          <a:xfrm flipV="1">
            <a:off x="4451163" y="4775200"/>
            <a:ext cx="1263837" cy="6542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4699000" y="5315857"/>
            <a:ext cx="3585029" cy="551543"/>
          </a:xfrm>
          <a:custGeom>
            <a:avLst/>
            <a:gdLst>
              <a:gd name="connsiteX0" fmla="*/ 0 w 3585029"/>
              <a:gd name="connsiteY0" fmla="*/ 0 h 551543"/>
              <a:gd name="connsiteX1" fmla="*/ 130629 w 3585029"/>
              <a:gd name="connsiteY1" fmla="*/ 159657 h 551543"/>
              <a:gd name="connsiteX2" fmla="*/ 174171 w 3585029"/>
              <a:gd name="connsiteY2" fmla="*/ 174172 h 551543"/>
              <a:gd name="connsiteX3" fmla="*/ 261257 w 3585029"/>
              <a:gd name="connsiteY3" fmla="*/ 217714 h 551543"/>
              <a:gd name="connsiteX4" fmla="*/ 348343 w 3585029"/>
              <a:gd name="connsiteY4" fmla="*/ 275772 h 551543"/>
              <a:gd name="connsiteX5" fmla="*/ 391886 w 3585029"/>
              <a:gd name="connsiteY5" fmla="*/ 290286 h 551543"/>
              <a:gd name="connsiteX6" fmla="*/ 493486 w 3585029"/>
              <a:gd name="connsiteY6" fmla="*/ 348343 h 551543"/>
              <a:gd name="connsiteX7" fmla="*/ 551543 w 3585029"/>
              <a:gd name="connsiteY7" fmla="*/ 362857 h 551543"/>
              <a:gd name="connsiteX8" fmla="*/ 609600 w 3585029"/>
              <a:gd name="connsiteY8" fmla="*/ 391886 h 551543"/>
              <a:gd name="connsiteX9" fmla="*/ 754743 w 3585029"/>
              <a:gd name="connsiteY9" fmla="*/ 435429 h 551543"/>
              <a:gd name="connsiteX10" fmla="*/ 899886 w 3585029"/>
              <a:gd name="connsiteY10" fmla="*/ 478972 h 551543"/>
              <a:gd name="connsiteX11" fmla="*/ 1103086 w 3585029"/>
              <a:gd name="connsiteY11" fmla="*/ 493486 h 551543"/>
              <a:gd name="connsiteX12" fmla="*/ 1349829 w 3585029"/>
              <a:gd name="connsiteY12" fmla="*/ 522514 h 551543"/>
              <a:gd name="connsiteX13" fmla="*/ 1625600 w 3585029"/>
              <a:gd name="connsiteY13" fmla="*/ 551543 h 551543"/>
              <a:gd name="connsiteX14" fmla="*/ 2409371 w 3585029"/>
              <a:gd name="connsiteY14" fmla="*/ 537029 h 551543"/>
              <a:gd name="connsiteX15" fmla="*/ 2569029 w 3585029"/>
              <a:gd name="connsiteY15" fmla="*/ 522514 h 551543"/>
              <a:gd name="connsiteX16" fmla="*/ 2612571 w 3585029"/>
              <a:gd name="connsiteY16" fmla="*/ 508000 h 551543"/>
              <a:gd name="connsiteX17" fmla="*/ 2685143 w 3585029"/>
              <a:gd name="connsiteY17" fmla="*/ 493486 h 551543"/>
              <a:gd name="connsiteX18" fmla="*/ 2728686 w 3585029"/>
              <a:gd name="connsiteY18" fmla="*/ 478972 h 551543"/>
              <a:gd name="connsiteX19" fmla="*/ 2873829 w 3585029"/>
              <a:gd name="connsiteY19" fmla="*/ 435429 h 551543"/>
              <a:gd name="connsiteX20" fmla="*/ 2960914 w 3585029"/>
              <a:gd name="connsiteY20" fmla="*/ 406400 h 551543"/>
              <a:gd name="connsiteX21" fmla="*/ 3004457 w 3585029"/>
              <a:gd name="connsiteY21" fmla="*/ 391886 h 551543"/>
              <a:gd name="connsiteX22" fmla="*/ 3106057 w 3585029"/>
              <a:gd name="connsiteY22" fmla="*/ 333829 h 551543"/>
              <a:gd name="connsiteX23" fmla="*/ 3193143 w 3585029"/>
              <a:gd name="connsiteY23" fmla="*/ 290286 h 551543"/>
              <a:gd name="connsiteX24" fmla="*/ 3280229 w 3585029"/>
              <a:gd name="connsiteY24" fmla="*/ 232229 h 551543"/>
              <a:gd name="connsiteX25" fmla="*/ 3323771 w 3585029"/>
              <a:gd name="connsiteY25" fmla="*/ 217714 h 551543"/>
              <a:gd name="connsiteX26" fmla="*/ 3410857 w 3585029"/>
              <a:gd name="connsiteY26" fmla="*/ 159657 h 551543"/>
              <a:gd name="connsiteX27" fmla="*/ 3483429 w 3585029"/>
              <a:gd name="connsiteY27" fmla="*/ 72572 h 551543"/>
              <a:gd name="connsiteX28" fmla="*/ 3570514 w 3585029"/>
              <a:gd name="connsiteY28" fmla="*/ 14514 h 551543"/>
              <a:gd name="connsiteX29" fmla="*/ 3585029 w 3585029"/>
              <a:gd name="connsiteY29" fmla="*/ 0 h 5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585029" h="551543">
                <a:moveTo>
                  <a:pt x="0" y="0"/>
                </a:moveTo>
                <a:cubicBezTo>
                  <a:pt x="43543" y="53219"/>
                  <a:pt x="82007" y="111035"/>
                  <a:pt x="130629" y="159657"/>
                </a:cubicBezTo>
                <a:cubicBezTo>
                  <a:pt x="141447" y="170475"/>
                  <a:pt x="160487" y="167330"/>
                  <a:pt x="174171" y="174172"/>
                </a:cubicBezTo>
                <a:cubicBezTo>
                  <a:pt x="286705" y="230440"/>
                  <a:pt x="151820" y="181236"/>
                  <a:pt x="261257" y="217714"/>
                </a:cubicBezTo>
                <a:cubicBezTo>
                  <a:pt x="290286" y="237067"/>
                  <a:pt x="315245" y="264740"/>
                  <a:pt x="348343" y="275772"/>
                </a:cubicBezTo>
                <a:cubicBezTo>
                  <a:pt x="362857" y="280610"/>
                  <a:pt x="378202" y="283444"/>
                  <a:pt x="391886" y="290286"/>
                </a:cubicBezTo>
                <a:cubicBezTo>
                  <a:pt x="476105" y="332394"/>
                  <a:pt x="391704" y="310175"/>
                  <a:pt x="493486" y="348343"/>
                </a:cubicBezTo>
                <a:cubicBezTo>
                  <a:pt x="512164" y="355347"/>
                  <a:pt x="532191" y="358019"/>
                  <a:pt x="551543" y="362857"/>
                </a:cubicBezTo>
                <a:cubicBezTo>
                  <a:pt x="570895" y="372533"/>
                  <a:pt x="589511" y="383850"/>
                  <a:pt x="609600" y="391886"/>
                </a:cubicBezTo>
                <a:cubicBezTo>
                  <a:pt x="712209" y="432929"/>
                  <a:pt x="669218" y="409772"/>
                  <a:pt x="754743" y="435429"/>
                </a:cubicBezTo>
                <a:cubicBezTo>
                  <a:pt x="780484" y="443151"/>
                  <a:pt x="864473" y="475037"/>
                  <a:pt x="899886" y="478972"/>
                </a:cubicBezTo>
                <a:cubicBezTo>
                  <a:pt x="967377" y="486471"/>
                  <a:pt x="1035415" y="487847"/>
                  <a:pt x="1103086" y="493486"/>
                </a:cubicBezTo>
                <a:cubicBezTo>
                  <a:pt x="1510834" y="527464"/>
                  <a:pt x="1039278" y="489824"/>
                  <a:pt x="1349829" y="522514"/>
                </a:cubicBezTo>
                <a:cubicBezTo>
                  <a:pt x="1679580" y="557225"/>
                  <a:pt x="1394987" y="518599"/>
                  <a:pt x="1625600" y="551543"/>
                </a:cubicBezTo>
                <a:lnTo>
                  <a:pt x="2409371" y="537029"/>
                </a:lnTo>
                <a:cubicBezTo>
                  <a:pt x="2462785" y="535385"/>
                  <a:pt x="2516127" y="530071"/>
                  <a:pt x="2569029" y="522514"/>
                </a:cubicBezTo>
                <a:cubicBezTo>
                  <a:pt x="2584174" y="520350"/>
                  <a:pt x="2597729" y="511711"/>
                  <a:pt x="2612571" y="508000"/>
                </a:cubicBezTo>
                <a:cubicBezTo>
                  <a:pt x="2636504" y="502017"/>
                  <a:pt x="2661210" y="499469"/>
                  <a:pt x="2685143" y="493486"/>
                </a:cubicBezTo>
                <a:cubicBezTo>
                  <a:pt x="2699986" y="489775"/>
                  <a:pt x="2713975" y="483175"/>
                  <a:pt x="2728686" y="478972"/>
                </a:cubicBezTo>
                <a:cubicBezTo>
                  <a:pt x="2882206" y="435108"/>
                  <a:pt x="2666920" y="504399"/>
                  <a:pt x="2873829" y="435429"/>
                </a:cubicBezTo>
                <a:lnTo>
                  <a:pt x="2960914" y="406400"/>
                </a:lnTo>
                <a:lnTo>
                  <a:pt x="3004457" y="391886"/>
                </a:lnTo>
                <a:cubicBezTo>
                  <a:pt x="3110543" y="321161"/>
                  <a:pt x="2977152" y="407489"/>
                  <a:pt x="3106057" y="333829"/>
                </a:cubicBezTo>
                <a:cubicBezTo>
                  <a:pt x="3184841" y="288810"/>
                  <a:pt x="3113308" y="316897"/>
                  <a:pt x="3193143" y="290286"/>
                </a:cubicBezTo>
                <a:cubicBezTo>
                  <a:pt x="3222172" y="270934"/>
                  <a:pt x="3247132" y="243262"/>
                  <a:pt x="3280229" y="232229"/>
                </a:cubicBezTo>
                <a:cubicBezTo>
                  <a:pt x="3294743" y="227391"/>
                  <a:pt x="3310397" y="225144"/>
                  <a:pt x="3323771" y="217714"/>
                </a:cubicBezTo>
                <a:cubicBezTo>
                  <a:pt x="3354269" y="200771"/>
                  <a:pt x="3381828" y="179009"/>
                  <a:pt x="3410857" y="159657"/>
                </a:cubicBezTo>
                <a:cubicBezTo>
                  <a:pt x="3519987" y="86904"/>
                  <a:pt x="3397759" y="147534"/>
                  <a:pt x="3483429" y="72572"/>
                </a:cubicBezTo>
                <a:cubicBezTo>
                  <a:pt x="3509685" y="49598"/>
                  <a:pt x="3545844" y="39183"/>
                  <a:pt x="3570514" y="14514"/>
                </a:cubicBezTo>
                <a:lnTo>
                  <a:pt x="3585029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92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67200" y="61722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50292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766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1816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5791200" y="3009900"/>
            <a:ext cx="2590800" cy="1562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410200" y="3619500"/>
            <a:ext cx="3048000" cy="952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276600" y="762000"/>
            <a:ext cx="2091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GOAL LINE  </a:t>
            </a:r>
            <a:r>
              <a:rPr lang="en-US" sz="2000" b="1" dirty="0" smtClean="0"/>
              <a:t>RIGHT</a:t>
            </a:r>
            <a:endParaRPr lang="en-US" sz="2000" b="1" dirty="0"/>
          </a:p>
        </p:txBody>
      </p:sp>
      <p:sp>
        <p:nvSpPr>
          <p:cNvPr id="27" name="Freeform 26"/>
          <p:cNvSpPr/>
          <p:nvPr/>
        </p:nvSpPr>
        <p:spPr>
          <a:xfrm flipH="1">
            <a:off x="4412343" y="3264935"/>
            <a:ext cx="464457" cy="1292551"/>
          </a:xfrm>
          <a:custGeom>
            <a:avLst/>
            <a:gdLst>
              <a:gd name="connsiteX0" fmla="*/ 841829 w 841829"/>
              <a:gd name="connsiteY0" fmla="*/ 1292551 h 1292551"/>
              <a:gd name="connsiteX1" fmla="*/ 827315 w 841829"/>
              <a:gd name="connsiteY1" fmla="*/ 1132894 h 1292551"/>
              <a:gd name="connsiteX2" fmla="*/ 798286 w 841829"/>
              <a:gd name="connsiteY2" fmla="*/ 1045808 h 1292551"/>
              <a:gd name="connsiteX3" fmla="*/ 769257 w 841829"/>
              <a:gd name="connsiteY3" fmla="*/ 958722 h 1292551"/>
              <a:gd name="connsiteX4" fmla="*/ 740229 w 841829"/>
              <a:gd name="connsiteY4" fmla="*/ 900665 h 1292551"/>
              <a:gd name="connsiteX5" fmla="*/ 711200 w 841829"/>
              <a:gd name="connsiteY5" fmla="*/ 813579 h 1292551"/>
              <a:gd name="connsiteX6" fmla="*/ 682172 w 841829"/>
              <a:gd name="connsiteY6" fmla="*/ 726494 h 1292551"/>
              <a:gd name="connsiteX7" fmla="*/ 653143 w 841829"/>
              <a:gd name="connsiteY7" fmla="*/ 639408 h 1292551"/>
              <a:gd name="connsiteX8" fmla="*/ 638629 w 841829"/>
              <a:gd name="connsiteY8" fmla="*/ 595865 h 1292551"/>
              <a:gd name="connsiteX9" fmla="*/ 595086 w 841829"/>
              <a:gd name="connsiteY9" fmla="*/ 450722 h 1292551"/>
              <a:gd name="connsiteX10" fmla="*/ 566057 w 841829"/>
              <a:gd name="connsiteY10" fmla="*/ 407179 h 1292551"/>
              <a:gd name="connsiteX11" fmla="*/ 493486 w 841829"/>
              <a:gd name="connsiteY11" fmla="*/ 291065 h 1292551"/>
              <a:gd name="connsiteX12" fmla="*/ 435429 w 841829"/>
              <a:gd name="connsiteY12" fmla="*/ 160436 h 1292551"/>
              <a:gd name="connsiteX13" fmla="*/ 391886 w 841829"/>
              <a:gd name="connsiteY13" fmla="*/ 116894 h 1292551"/>
              <a:gd name="connsiteX14" fmla="*/ 319315 w 841829"/>
              <a:gd name="connsiteY14" fmla="*/ 58836 h 1292551"/>
              <a:gd name="connsiteX15" fmla="*/ 290286 w 841829"/>
              <a:gd name="connsiteY15" fmla="*/ 15294 h 1292551"/>
              <a:gd name="connsiteX16" fmla="*/ 116115 w 841829"/>
              <a:gd name="connsiteY16" fmla="*/ 15294 h 1292551"/>
              <a:gd name="connsiteX17" fmla="*/ 58057 w 841829"/>
              <a:gd name="connsiteY17" fmla="*/ 116894 h 1292551"/>
              <a:gd name="connsiteX18" fmla="*/ 0 w 841829"/>
              <a:gd name="connsiteY18" fmla="*/ 262036 h 1292551"/>
              <a:gd name="connsiteX19" fmla="*/ 0 w 841829"/>
              <a:gd name="connsiteY19" fmla="*/ 320094 h 1292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41829" h="1292551">
                <a:moveTo>
                  <a:pt x="841829" y="1292551"/>
                </a:moveTo>
                <a:cubicBezTo>
                  <a:pt x="836991" y="1239332"/>
                  <a:pt x="836602" y="1185519"/>
                  <a:pt x="827315" y="1132894"/>
                </a:cubicBezTo>
                <a:cubicBezTo>
                  <a:pt x="821997" y="1102761"/>
                  <a:pt x="807962" y="1074837"/>
                  <a:pt x="798286" y="1045808"/>
                </a:cubicBezTo>
                <a:lnTo>
                  <a:pt x="769257" y="958722"/>
                </a:lnTo>
                <a:cubicBezTo>
                  <a:pt x="759581" y="939370"/>
                  <a:pt x="748265" y="920754"/>
                  <a:pt x="740229" y="900665"/>
                </a:cubicBezTo>
                <a:cubicBezTo>
                  <a:pt x="728865" y="872255"/>
                  <a:pt x="720876" y="842608"/>
                  <a:pt x="711200" y="813579"/>
                </a:cubicBezTo>
                <a:lnTo>
                  <a:pt x="682172" y="726494"/>
                </a:lnTo>
                <a:lnTo>
                  <a:pt x="653143" y="639408"/>
                </a:lnTo>
                <a:cubicBezTo>
                  <a:pt x="648305" y="624894"/>
                  <a:pt x="642340" y="610708"/>
                  <a:pt x="638629" y="595865"/>
                </a:cubicBezTo>
                <a:cubicBezTo>
                  <a:pt x="630515" y="563409"/>
                  <a:pt x="609222" y="471926"/>
                  <a:pt x="595086" y="450722"/>
                </a:cubicBezTo>
                <a:lnTo>
                  <a:pt x="566057" y="407179"/>
                </a:lnTo>
                <a:cubicBezTo>
                  <a:pt x="531513" y="303545"/>
                  <a:pt x="562488" y="337067"/>
                  <a:pt x="493486" y="291065"/>
                </a:cubicBezTo>
                <a:cubicBezTo>
                  <a:pt x="472391" y="227781"/>
                  <a:pt x="473762" y="206436"/>
                  <a:pt x="435429" y="160436"/>
                </a:cubicBezTo>
                <a:cubicBezTo>
                  <a:pt x="422288" y="144667"/>
                  <a:pt x="405027" y="132663"/>
                  <a:pt x="391886" y="116894"/>
                </a:cubicBezTo>
                <a:cubicBezTo>
                  <a:pt x="341384" y="56292"/>
                  <a:pt x="390796" y="82665"/>
                  <a:pt x="319315" y="58836"/>
                </a:cubicBezTo>
                <a:cubicBezTo>
                  <a:pt x="309639" y="44322"/>
                  <a:pt x="303907" y="26191"/>
                  <a:pt x="290286" y="15294"/>
                </a:cubicBezTo>
                <a:cubicBezTo>
                  <a:pt x="248769" y="-17919"/>
                  <a:pt x="137132" y="12959"/>
                  <a:pt x="116115" y="15294"/>
                </a:cubicBezTo>
                <a:cubicBezTo>
                  <a:pt x="40033" y="116736"/>
                  <a:pt x="94996" y="30704"/>
                  <a:pt x="58057" y="116894"/>
                </a:cubicBezTo>
                <a:cubicBezTo>
                  <a:pt x="40710" y="157371"/>
                  <a:pt x="0" y="217992"/>
                  <a:pt x="0" y="262036"/>
                </a:cubicBezTo>
                <a:lnTo>
                  <a:pt x="0" y="320094"/>
                </a:ln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7" idx="0"/>
          </p:cNvCxnSpPr>
          <p:nvPr/>
        </p:nvCxnSpPr>
        <p:spPr>
          <a:xfrm flipV="1">
            <a:off x="3429000" y="3911210"/>
            <a:ext cx="0" cy="660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6" idx="0"/>
          </p:cNvCxnSpPr>
          <p:nvPr/>
        </p:nvCxnSpPr>
        <p:spPr>
          <a:xfrm flipH="1">
            <a:off x="7848600" y="4557486"/>
            <a:ext cx="457200" cy="471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429000" y="1981200"/>
            <a:ext cx="4305300" cy="19300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4095750" y="5334000"/>
            <a:ext cx="548821" cy="990600"/>
          </a:xfrm>
          <a:custGeom>
            <a:avLst/>
            <a:gdLst>
              <a:gd name="connsiteX0" fmla="*/ 190500 w 857250"/>
              <a:gd name="connsiteY0" fmla="*/ 1047750 h 1047750"/>
              <a:gd name="connsiteX1" fmla="*/ 38100 w 857250"/>
              <a:gd name="connsiteY1" fmla="*/ 723900 h 1047750"/>
              <a:gd name="connsiteX2" fmla="*/ 19050 w 857250"/>
              <a:gd name="connsiteY2" fmla="*/ 666750 h 1047750"/>
              <a:gd name="connsiteX3" fmla="*/ 0 w 857250"/>
              <a:gd name="connsiteY3" fmla="*/ 609600 h 1047750"/>
              <a:gd name="connsiteX4" fmla="*/ 19050 w 857250"/>
              <a:gd name="connsiteY4" fmla="*/ 533400 h 1047750"/>
              <a:gd name="connsiteX5" fmla="*/ 76200 w 857250"/>
              <a:gd name="connsiteY5" fmla="*/ 495300 h 1047750"/>
              <a:gd name="connsiteX6" fmla="*/ 133350 w 857250"/>
              <a:gd name="connsiteY6" fmla="*/ 438150 h 1047750"/>
              <a:gd name="connsiteX7" fmla="*/ 190500 w 857250"/>
              <a:gd name="connsiteY7" fmla="*/ 400050 h 1047750"/>
              <a:gd name="connsiteX8" fmla="*/ 323850 w 857250"/>
              <a:gd name="connsiteY8" fmla="*/ 304800 h 1047750"/>
              <a:gd name="connsiteX9" fmla="*/ 419100 w 857250"/>
              <a:gd name="connsiteY9" fmla="*/ 266700 h 1047750"/>
              <a:gd name="connsiteX10" fmla="*/ 495300 w 857250"/>
              <a:gd name="connsiteY10" fmla="*/ 209550 h 1047750"/>
              <a:gd name="connsiteX11" fmla="*/ 590550 w 857250"/>
              <a:gd name="connsiteY11" fmla="*/ 152400 h 1047750"/>
              <a:gd name="connsiteX12" fmla="*/ 666750 w 857250"/>
              <a:gd name="connsiteY12" fmla="*/ 95250 h 1047750"/>
              <a:gd name="connsiteX13" fmla="*/ 742950 w 857250"/>
              <a:gd name="connsiteY13" fmla="*/ 76200 h 1047750"/>
              <a:gd name="connsiteX14" fmla="*/ 800100 w 857250"/>
              <a:gd name="connsiteY14" fmla="*/ 19050 h 1047750"/>
              <a:gd name="connsiteX15" fmla="*/ 857250 w 857250"/>
              <a:gd name="connsiteY15" fmla="*/ 0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57250" h="1047750">
                <a:moveTo>
                  <a:pt x="190500" y="1047750"/>
                </a:moveTo>
                <a:cubicBezTo>
                  <a:pt x="56969" y="802943"/>
                  <a:pt x="101361" y="913682"/>
                  <a:pt x="38100" y="723900"/>
                </a:cubicBezTo>
                <a:lnTo>
                  <a:pt x="19050" y="666750"/>
                </a:lnTo>
                <a:lnTo>
                  <a:pt x="0" y="609600"/>
                </a:lnTo>
                <a:cubicBezTo>
                  <a:pt x="6350" y="584200"/>
                  <a:pt x="4527" y="555185"/>
                  <a:pt x="19050" y="533400"/>
                </a:cubicBezTo>
                <a:cubicBezTo>
                  <a:pt x="31750" y="514350"/>
                  <a:pt x="58611" y="509957"/>
                  <a:pt x="76200" y="495300"/>
                </a:cubicBezTo>
                <a:cubicBezTo>
                  <a:pt x="96896" y="478053"/>
                  <a:pt x="112654" y="455397"/>
                  <a:pt x="133350" y="438150"/>
                </a:cubicBezTo>
                <a:cubicBezTo>
                  <a:pt x="150939" y="423493"/>
                  <a:pt x="171869" y="413358"/>
                  <a:pt x="190500" y="400050"/>
                </a:cubicBezTo>
                <a:cubicBezTo>
                  <a:pt x="210634" y="385668"/>
                  <a:pt x="293920" y="319765"/>
                  <a:pt x="323850" y="304800"/>
                </a:cubicBezTo>
                <a:cubicBezTo>
                  <a:pt x="354436" y="289507"/>
                  <a:pt x="389207" y="283307"/>
                  <a:pt x="419100" y="266700"/>
                </a:cubicBezTo>
                <a:cubicBezTo>
                  <a:pt x="446854" y="251281"/>
                  <a:pt x="468882" y="227162"/>
                  <a:pt x="495300" y="209550"/>
                </a:cubicBezTo>
                <a:cubicBezTo>
                  <a:pt x="526108" y="189011"/>
                  <a:pt x="559742" y="172939"/>
                  <a:pt x="590550" y="152400"/>
                </a:cubicBezTo>
                <a:cubicBezTo>
                  <a:pt x="616968" y="134788"/>
                  <a:pt x="638352" y="109449"/>
                  <a:pt x="666750" y="95250"/>
                </a:cubicBezTo>
                <a:cubicBezTo>
                  <a:pt x="690168" y="83541"/>
                  <a:pt x="717550" y="82550"/>
                  <a:pt x="742950" y="76200"/>
                </a:cubicBezTo>
                <a:cubicBezTo>
                  <a:pt x="762000" y="57150"/>
                  <a:pt x="777684" y="33994"/>
                  <a:pt x="800100" y="19050"/>
                </a:cubicBezTo>
                <a:cubicBezTo>
                  <a:pt x="816808" y="7911"/>
                  <a:pt x="857250" y="0"/>
                  <a:pt x="85725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4370160" y="5334000"/>
            <a:ext cx="506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9" idx="5"/>
          </p:cNvCxnSpPr>
          <p:nvPr/>
        </p:nvCxnSpPr>
        <p:spPr>
          <a:xfrm>
            <a:off x="4527363" y="5975163"/>
            <a:ext cx="349437" cy="654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274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67200" y="61722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14400" y="50292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766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1816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09600" y="2667000"/>
            <a:ext cx="4648200" cy="1905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1"/>
          </p:cNvCxnSpPr>
          <p:nvPr/>
        </p:nvCxnSpPr>
        <p:spPr>
          <a:xfrm flipH="1" flipV="1">
            <a:off x="609600" y="3911210"/>
            <a:ext cx="2711637" cy="7054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276600" y="762000"/>
            <a:ext cx="19043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GOAL LINE  LEFT</a:t>
            </a:r>
            <a:endParaRPr lang="en-US" sz="2000" b="1" dirty="0"/>
          </a:p>
        </p:txBody>
      </p:sp>
      <p:sp>
        <p:nvSpPr>
          <p:cNvPr id="27" name="Freeform 26"/>
          <p:cNvSpPr/>
          <p:nvPr/>
        </p:nvSpPr>
        <p:spPr>
          <a:xfrm>
            <a:off x="3886199" y="3264935"/>
            <a:ext cx="526143" cy="1292551"/>
          </a:xfrm>
          <a:custGeom>
            <a:avLst/>
            <a:gdLst>
              <a:gd name="connsiteX0" fmla="*/ 841829 w 841829"/>
              <a:gd name="connsiteY0" fmla="*/ 1292551 h 1292551"/>
              <a:gd name="connsiteX1" fmla="*/ 827315 w 841829"/>
              <a:gd name="connsiteY1" fmla="*/ 1132894 h 1292551"/>
              <a:gd name="connsiteX2" fmla="*/ 798286 w 841829"/>
              <a:gd name="connsiteY2" fmla="*/ 1045808 h 1292551"/>
              <a:gd name="connsiteX3" fmla="*/ 769257 w 841829"/>
              <a:gd name="connsiteY3" fmla="*/ 958722 h 1292551"/>
              <a:gd name="connsiteX4" fmla="*/ 740229 w 841829"/>
              <a:gd name="connsiteY4" fmla="*/ 900665 h 1292551"/>
              <a:gd name="connsiteX5" fmla="*/ 711200 w 841829"/>
              <a:gd name="connsiteY5" fmla="*/ 813579 h 1292551"/>
              <a:gd name="connsiteX6" fmla="*/ 682172 w 841829"/>
              <a:gd name="connsiteY6" fmla="*/ 726494 h 1292551"/>
              <a:gd name="connsiteX7" fmla="*/ 653143 w 841829"/>
              <a:gd name="connsiteY7" fmla="*/ 639408 h 1292551"/>
              <a:gd name="connsiteX8" fmla="*/ 638629 w 841829"/>
              <a:gd name="connsiteY8" fmla="*/ 595865 h 1292551"/>
              <a:gd name="connsiteX9" fmla="*/ 595086 w 841829"/>
              <a:gd name="connsiteY9" fmla="*/ 450722 h 1292551"/>
              <a:gd name="connsiteX10" fmla="*/ 566057 w 841829"/>
              <a:gd name="connsiteY10" fmla="*/ 407179 h 1292551"/>
              <a:gd name="connsiteX11" fmla="*/ 493486 w 841829"/>
              <a:gd name="connsiteY11" fmla="*/ 291065 h 1292551"/>
              <a:gd name="connsiteX12" fmla="*/ 435429 w 841829"/>
              <a:gd name="connsiteY12" fmla="*/ 160436 h 1292551"/>
              <a:gd name="connsiteX13" fmla="*/ 391886 w 841829"/>
              <a:gd name="connsiteY13" fmla="*/ 116894 h 1292551"/>
              <a:gd name="connsiteX14" fmla="*/ 319315 w 841829"/>
              <a:gd name="connsiteY14" fmla="*/ 58836 h 1292551"/>
              <a:gd name="connsiteX15" fmla="*/ 290286 w 841829"/>
              <a:gd name="connsiteY15" fmla="*/ 15294 h 1292551"/>
              <a:gd name="connsiteX16" fmla="*/ 116115 w 841829"/>
              <a:gd name="connsiteY16" fmla="*/ 15294 h 1292551"/>
              <a:gd name="connsiteX17" fmla="*/ 58057 w 841829"/>
              <a:gd name="connsiteY17" fmla="*/ 116894 h 1292551"/>
              <a:gd name="connsiteX18" fmla="*/ 0 w 841829"/>
              <a:gd name="connsiteY18" fmla="*/ 262036 h 1292551"/>
              <a:gd name="connsiteX19" fmla="*/ 0 w 841829"/>
              <a:gd name="connsiteY19" fmla="*/ 320094 h 1292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41829" h="1292551">
                <a:moveTo>
                  <a:pt x="841829" y="1292551"/>
                </a:moveTo>
                <a:cubicBezTo>
                  <a:pt x="836991" y="1239332"/>
                  <a:pt x="836602" y="1185519"/>
                  <a:pt x="827315" y="1132894"/>
                </a:cubicBezTo>
                <a:cubicBezTo>
                  <a:pt x="821997" y="1102761"/>
                  <a:pt x="807962" y="1074837"/>
                  <a:pt x="798286" y="1045808"/>
                </a:cubicBezTo>
                <a:lnTo>
                  <a:pt x="769257" y="958722"/>
                </a:lnTo>
                <a:cubicBezTo>
                  <a:pt x="759581" y="939370"/>
                  <a:pt x="748265" y="920754"/>
                  <a:pt x="740229" y="900665"/>
                </a:cubicBezTo>
                <a:cubicBezTo>
                  <a:pt x="728865" y="872255"/>
                  <a:pt x="720876" y="842608"/>
                  <a:pt x="711200" y="813579"/>
                </a:cubicBezTo>
                <a:lnTo>
                  <a:pt x="682172" y="726494"/>
                </a:lnTo>
                <a:lnTo>
                  <a:pt x="653143" y="639408"/>
                </a:lnTo>
                <a:cubicBezTo>
                  <a:pt x="648305" y="624894"/>
                  <a:pt x="642340" y="610708"/>
                  <a:pt x="638629" y="595865"/>
                </a:cubicBezTo>
                <a:cubicBezTo>
                  <a:pt x="630515" y="563409"/>
                  <a:pt x="609222" y="471926"/>
                  <a:pt x="595086" y="450722"/>
                </a:cubicBezTo>
                <a:lnTo>
                  <a:pt x="566057" y="407179"/>
                </a:lnTo>
                <a:cubicBezTo>
                  <a:pt x="531513" y="303545"/>
                  <a:pt x="562488" y="337067"/>
                  <a:pt x="493486" y="291065"/>
                </a:cubicBezTo>
                <a:cubicBezTo>
                  <a:pt x="472391" y="227781"/>
                  <a:pt x="473762" y="206436"/>
                  <a:pt x="435429" y="160436"/>
                </a:cubicBezTo>
                <a:cubicBezTo>
                  <a:pt x="422288" y="144667"/>
                  <a:pt x="405027" y="132663"/>
                  <a:pt x="391886" y="116894"/>
                </a:cubicBezTo>
                <a:cubicBezTo>
                  <a:pt x="341384" y="56292"/>
                  <a:pt x="390796" y="82665"/>
                  <a:pt x="319315" y="58836"/>
                </a:cubicBezTo>
                <a:cubicBezTo>
                  <a:pt x="309639" y="44322"/>
                  <a:pt x="303907" y="26191"/>
                  <a:pt x="290286" y="15294"/>
                </a:cubicBezTo>
                <a:cubicBezTo>
                  <a:pt x="248769" y="-17919"/>
                  <a:pt x="137132" y="12959"/>
                  <a:pt x="116115" y="15294"/>
                </a:cubicBezTo>
                <a:cubicBezTo>
                  <a:pt x="40033" y="116736"/>
                  <a:pt x="94996" y="30704"/>
                  <a:pt x="58057" y="116894"/>
                </a:cubicBezTo>
                <a:cubicBezTo>
                  <a:pt x="40710" y="157371"/>
                  <a:pt x="0" y="217992"/>
                  <a:pt x="0" y="262036"/>
                </a:cubicBezTo>
                <a:lnTo>
                  <a:pt x="0" y="320094"/>
                </a:ln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334000" y="3911210"/>
            <a:ext cx="0" cy="660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6" idx="0"/>
          </p:cNvCxnSpPr>
          <p:nvPr/>
        </p:nvCxnSpPr>
        <p:spPr>
          <a:xfrm>
            <a:off x="609600" y="4572000"/>
            <a:ext cx="4572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990600" y="2438400"/>
            <a:ext cx="4343400" cy="1472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 flipH="1">
            <a:off x="4267200" y="5334000"/>
            <a:ext cx="383996" cy="838200"/>
          </a:xfrm>
          <a:custGeom>
            <a:avLst/>
            <a:gdLst>
              <a:gd name="connsiteX0" fmla="*/ 190500 w 857250"/>
              <a:gd name="connsiteY0" fmla="*/ 1047750 h 1047750"/>
              <a:gd name="connsiteX1" fmla="*/ 38100 w 857250"/>
              <a:gd name="connsiteY1" fmla="*/ 723900 h 1047750"/>
              <a:gd name="connsiteX2" fmla="*/ 19050 w 857250"/>
              <a:gd name="connsiteY2" fmla="*/ 666750 h 1047750"/>
              <a:gd name="connsiteX3" fmla="*/ 0 w 857250"/>
              <a:gd name="connsiteY3" fmla="*/ 609600 h 1047750"/>
              <a:gd name="connsiteX4" fmla="*/ 19050 w 857250"/>
              <a:gd name="connsiteY4" fmla="*/ 533400 h 1047750"/>
              <a:gd name="connsiteX5" fmla="*/ 76200 w 857250"/>
              <a:gd name="connsiteY5" fmla="*/ 495300 h 1047750"/>
              <a:gd name="connsiteX6" fmla="*/ 133350 w 857250"/>
              <a:gd name="connsiteY6" fmla="*/ 438150 h 1047750"/>
              <a:gd name="connsiteX7" fmla="*/ 190500 w 857250"/>
              <a:gd name="connsiteY7" fmla="*/ 400050 h 1047750"/>
              <a:gd name="connsiteX8" fmla="*/ 323850 w 857250"/>
              <a:gd name="connsiteY8" fmla="*/ 304800 h 1047750"/>
              <a:gd name="connsiteX9" fmla="*/ 419100 w 857250"/>
              <a:gd name="connsiteY9" fmla="*/ 266700 h 1047750"/>
              <a:gd name="connsiteX10" fmla="*/ 495300 w 857250"/>
              <a:gd name="connsiteY10" fmla="*/ 209550 h 1047750"/>
              <a:gd name="connsiteX11" fmla="*/ 590550 w 857250"/>
              <a:gd name="connsiteY11" fmla="*/ 152400 h 1047750"/>
              <a:gd name="connsiteX12" fmla="*/ 666750 w 857250"/>
              <a:gd name="connsiteY12" fmla="*/ 95250 h 1047750"/>
              <a:gd name="connsiteX13" fmla="*/ 742950 w 857250"/>
              <a:gd name="connsiteY13" fmla="*/ 76200 h 1047750"/>
              <a:gd name="connsiteX14" fmla="*/ 800100 w 857250"/>
              <a:gd name="connsiteY14" fmla="*/ 19050 h 1047750"/>
              <a:gd name="connsiteX15" fmla="*/ 857250 w 857250"/>
              <a:gd name="connsiteY15" fmla="*/ 0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57250" h="1047750">
                <a:moveTo>
                  <a:pt x="190500" y="1047750"/>
                </a:moveTo>
                <a:cubicBezTo>
                  <a:pt x="56969" y="802943"/>
                  <a:pt x="101361" y="913682"/>
                  <a:pt x="38100" y="723900"/>
                </a:cubicBezTo>
                <a:lnTo>
                  <a:pt x="19050" y="666750"/>
                </a:lnTo>
                <a:lnTo>
                  <a:pt x="0" y="609600"/>
                </a:lnTo>
                <a:cubicBezTo>
                  <a:pt x="6350" y="584200"/>
                  <a:pt x="4527" y="555185"/>
                  <a:pt x="19050" y="533400"/>
                </a:cubicBezTo>
                <a:cubicBezTo>
                  <a:pt x="31750" y="514350"/>
                  <a:pt x="58611" y="509957"/>
                  <a:pt x="76200" y="495300"/>
                </a:cubicBezTo>
                <a:cubicBezTo>
                  <a:pt x="96896" y="478053"/>
                  <a:pt x="112654" y="455397"/>
                  <a:pt x="133350" y="438150"/>
                </a:cubicBezTo>
                <a:cubicBezTo>
                  <a:pt x="150939" y="423493"/>
                  <a:pt x="171869" y="413358"/>
                  <a:pt x="190500" y="400050"/>
                </a:cubicBezTo>
                <a:cubicBezTo>
                  <a:pt x="210634" y="385668"/>
                  <a:pt x="293920" y="319765"/>
                  <a:pt x="323850" y="304800"/>
                </a:cubicBezTo>
                <a:cubicBezTo>
                  <a:pt x="354436" y="289507"/>
                  <a:pt x="389207" y="283307"/>
                  <a:pt x="419100" y="266700"/>
                </a:cubicBezTo>
                <a:cubicBezTo>
                  <a:pt x="446854" y="251281"/>
                  <a:pt x="468882" y="227162"/>
                  <a:pt x="495300" y="209550"/>
                </a:cubicBezTo>
                <a:cubicBezTo>
                  <a:pt x="526108" y="189011"/>
                  <a:pt x="559742" y="172939"/>
                  <a:pt x="590550" y="152400"/>
                </a:cubicBezTo>
                <a:cubicBezTo>
                  <a:pt x="616968" y="134788"/>
                  <a:pt x="638352" y="109449"/>
                  <a:pt x="666750" y="95250"/>
                </a:cubicBezTo>
                <a:cubicBezTo>
                  <a:pt x="690168" y="83541"/>
                  <a:pt x="717550" y="82550"/>
                  <a:pt x="742950" y="76200"/>
                </a:cubicBezTo>
                <a:cubicBezTo>
                  <a:pt x="762000" y="57150"/>
                  <a:pt x="777684" y="33994"/>
                  <a:pt x="800100" y="19050"/>
                </a:cubicBezTo>
                <a:cubicBezTo>
                  <a:pt x="816808" y="7911"/>
                  <a:pt x="857250" y="0"/>
                  <a:pt x="85725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4114800" y="5334000"/>
            <a:ext cx="506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9" idx="3"/>
          </p:cNvCxnSpPr>
          <p:nvPr/>
        </p:nvCxnSpPr>
        <p:spPr>
          <a:xfrm flipH="1">
            <a:off x="4235637" y="5975163"/>
            <a:ext cx="76200" cy="654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242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172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7848600" y="3673030"/>
            <a:ext cx="0" cy="8989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5943600" y="2286000"/>
            <a:ext cx="19050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429000" y="762000"/>
            <a:ext cx="19814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POST &amp; BANANA</a:t>
            </a:r>
            <a:endParaRPr lang="en-US" sz="2000" b="1" dirty="0"/>
          </a:p>
        </p:txBody>
      </p:sp>
      <p:sp>
        <p:nvSpPr>
          <p:cNvPr id="10" name="Freeform 9"/>
          <p:cNvSpPr/>
          <p:nvPr/>
        </p:nvSpPr>
        <p:spPr>
          <a:xfrm>
            <a:off x="6284264" y="1277257"/>
            <a:ext cx="2413342" cy="3265714"/>
          </a:xfrm>
          <a:custGeom>
            <a:avLst/>
            <a:gdLst>
              <a:gd name="connsiteX0" fmla="*/ 14936 w 2413342"/>
              <a:gd name="connsiteY0" fmla="*/ 3265714 h 3265714"/>
              <a:gd name="connsiteX1" fmla="*/ 29450 w 2413342"/>
              <a:gd name="connsiteY1" fmla="*/ 2917372 h 3265714"/>
              <a:gd name="connsiteX2" fmla="*/ 72993 w 2413342"/>
              <a:gd name="connsiteY2" fmla="*/ 2902857 h 3265714"/>
              <a:gd name="connsiteX3" fmla="*/ 116536 w 2413342"/>
              <a:gd name="connsiteY3" fmla="*/ 2873829 h 3265714"/>
              <a:gd name="connsiteX4" fmla="*/ 203622 w 2413342"/>
              <a:gd name="connsiteY4" fmla="*/ 2844800 h 3265714"/>
              <a:gd name="connsiteX5" fmla="*/ 247165 w 2413342"/>
              <a:gd name="connsiteY5" fmla="*/ 2815772 h 3265714"/>
              <a:gd name="connsiteX6" fmla="*/ 334250 w 2413342"/>
              <a:gd name="connsiteY6" fmla="*/ 2786743 h 3265714"/>
              <a:gd name="connsiteX7" fmla="*/ 377793 w 2413342"/>
              <a:gd name="connsiteY7" fmla="*/ 2772229 h 3265714"/>
              <a:gd name="connsiteX8" fmla="*/ 551965 w 2413342"/>
              <a:gd name="connsiteY8" fmla="*/ 2743200 h 3265714"/>
              <a:gd name="connsiteX9" fmla="*/ 610022 w 2413342"/>
              <a:gd name="connsiteY9" fmla="*/ 2728686 h 3265714"/>
              <a:gd name="connsiteX10" fmla="*/ 798707 w 2413342"/>
              <a:gd name="connsiteY10" fmla="*/ 2699657 h 3265714"/>
              <a:gd name="connsiteX11" fmla="*/ 856765 w 2413342"/>
              <a:gd name="connsiteY11" fmla="*/ 2685143 h 3265714"/>
              <a:gd name="connsiteX12" fmla="*/ 943850 w 2413342"/>
              <a:gd name="connsiteY12" fmla="*/ 2670629 h 3265714"/>
              <a:gd name="connsiteX13" fmla="*/ 1074479 w 2413342"/>
              <a:gd name="connsiteY13" fmla="*/ 2627086 h 3265714"/>
              <a:gd name="connsiteX14" fmla="*/ 1118022 w 2413342"/>
              <a:gd name="connsiteY14" fmla="*/ 2612572 h 3265714"/>
              <a:gd name="connsiteX15" fmla="*/ 1161565 w 2413342"/>
              <a:gd name="connsiteY15" fmla="*/ 2583543 h 3265714"/>
              <a:gd name="connsiteX16" fmla="*/ 1248650 w 2413342"/>
              <a:gd name="connsiteY16" fmla="*/ 2554514 h 3265714"/>
              <a:gd name="connsiteX17" fmla="*/ 1379279 w 2413342"/>
              <a:gd name="connsiteY17" fmla="*/ 2467429 h 3265714"/>
              <a:gd name="connsiteX18" fmla="*/ 1422822 w 2413342"/>
              <a:gd name="connsiteY18" fmla="*/ 2438400 h 3265714"/>
              <a:gd name="connsiteX19" fmla="*/ 1466365 w 2413342"/>
              <a:gd name="connsiteY19" fmla="*/ 2409372 h 3265714"/>
              <a:gd name="connsiteX20" fmla="*/ 1553450 w 2413342"/>
              <a:gd name="connsiteY20" fmla="*/ 2336800 h 3265714"/>
              <a:gd name="connsiteX21" fmla="*/ 1611507 w 2413342"/>
              <a:gd name="connsiteY21" fmla="*/ 2264229 h 3265714"/>
              <a:gd name="connsiteX22" fmla="*/ 1640536 w 2413342"/>
              <a:gd name="connsiteY22" fmla="*/ 2220686 h 3265714"/>
              <a:gd name="connsiteX23" fmla="*/ 1742136 w 2413342"/>
              <a:gd name="connsiteY23" fmla="*/ 2119086 h 3265714"/>
              <a:gd name="connsiteX24" fmla="*/ 1800193 w 2413342"/>
              <a:gd name="connsiteY24" fmla="*/ 2032000 h 3265714"/>
              <a:gd name="connsiteX25" fmla="*/ 1858250 w 2413342"/>
              <a:gd name="connsiteY25" fmla="*/ 1959429 h 3265714"/>
              <a:gd name="connsiteX26" fmla="*/ 1887279 w 2413342"/>
              <a:gd name="connsiteY26" fmla="*/ 1901372 h 3265714"/>
              <a:gd name="connsiteX27" fmla="*/ 1945336 w 2413342"/>
              <a:gd name="connsiteY27" fmla="*/ 1814286 h 3265714"/>
              <a:gd name="connsiteX28" fmla="*/ 2003393 w 2413342"/>
              <a:gd name="connsiteY28" fmla="*/ 1712686 h 3265714"/>
              <a:gd name="connsiteX29" fmla="*/ 2032422 w 2413342"/>
              <a:gd name="connsiteY29" fmla="*/ 1654629 h 3265714"/>
              <a:gd name="connsiteX30" fmla="*/ 2061450 w 2413342"/>
              <a:gd name="connsiteY30" fmla="*/ 1611086 h 3265714"/>
              <a:gd name="connsiteX31" fmla="*/ 2119507 w 2413342"/>
              <a:gd name="connsiteY31" fmla="*/ 1494972 h 3265714"/>
              <a:gd name="connsiteX32" fmla="*/ 2134022 w 2413342"/>
              <a:gd name="connsiteY32" fmla="*/ 1436914 h 3265714"/>
              <a:gd name="connsiteX33" fmla="*/ 2163050 w 2413342"/>
              <a:gd name="connsiteY33" fmla="*/ 1393372 h 3265714"/>
              <a:gd name="connsiteX34" fmla="*/ 2192079 w 2413342"/>
              <a:gd name="connsiteY34" fmla="*/ 1335314 h 3265714"/>
              <a:gd name="connsiteX35" fmla="*/ 2206593 w 2413342"/>
              <a:gd name="connsiteY35" fmla="*/ 1277257 h 3265714"/>
              <a:gd name="connsiteX36" fmla="*/ 2250136 w 2413342"/>
              <a:gd name="connsiteY36" fmla="*/ 1161143 h 3265714"/>
              <a:gd name="connsiteX37" fmla="*/ 2279165 w 2413342"/>
              <a:gd name="connsiteY37" fmla="*/ 1074057 h 3265714"/>
              <a:gd name="connsiteX38" fmla="*/ 2308193 w 2413342"/>
              <a:gd name="connsiteY38" fmla="*/ 914400 h 3265714"/>
              <a:gd name="connsiteX39" fmla="*/ 2337222 w 2413342"/>
              <a:gd name="connsiteY39" fmla="*/ 827314 h 3265714"/>
              <a:gd name="connsiteX40" fmla="*/ 2366250 w 2413342"/>
              <a:gd name="connsiteY40" fmla="*/ 711200 h 3265714"/>
              <a:gd name="connsiteX41" fmla="*/ 2395279 w 2413342"/>
              <a:gd name="connsiteY41" fmla="*/ 624114 h 3265714"/>
              <a:gd name="connsiteX42" fmla="*/ 2395279 w 2413342"/>
              <a:gd name="connsiteY42" fmla="*/ 304800 h 3265714"/>
              <a:gd name="connsiteX43" fmla="*/ 2366250 w 2413342"/>
              <a:gd name="connsiteY43" fmla="*/ 261257 h 3265714"/>
              <a:gd name="connsiteX44" fmla="*/ 2366250 w 2413342"/>
              <a:gd name="connsiteY44" fmla="*/ 0 h 3265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2413342" h="3265714">
                <a:moveTo>
                  <a:pt x="14936" y="3265714"/>
                </a:moveTo>
                <a:cubicBezTo>
                  <a:pt x="3026" y="3134704"/>
                  <a:pt x="-17665" y="3049295"/>
                  <a:pt x="29450" y="2917372"/>
                </a:cubicBezTo>
                <a:cubicBezTo>
                  <a:pt x="34596" y="2902964"/>
                  <a:pt x="59309" y="2909699"/>
                  <a:pt x="72993" y="2902857"/>
                </a:cubicBezTo>
                <a:cubicBezTo>
                  <a:pt x="88595" y="2895056"/>
                  <a:pt x="100596" y="2880914"/>
                  <a:pt x="116536" y="2873829"/>
                </a:cubicBezTo>
                <a:cubicBezTo>
                  <a:pt x="144498" y="2861402"/>
                  <a:pt x="178162" y="2861773"/>
                  <a:pt x="203622" y="2844800"/>
                </a:cubicBezTo>
                <a:cubicBezTo>
                  <a:pt x="218136" y="2835124"/>
                  <a:pt x="231225" y="2822857"/>
                  <a:pt x="247165" y="2815772"/>
                </a:cubicBezTo>
                <a:cubicBezTo>
                  <a:pt x="275126" y="2803345"/>
                  <a:pt x="305222" y="2796419"/>
                  <a:pt x="334250" y="2786743"/>
                </a:cubicBezTo>
                <a:cubicBezTo>
                  <a:pt x="348764" y="2781905"/>
                  <a:pt x="362702" y="2774744"/>
                  <a:pt x="377793" y="2772229"/>
                </a:cubicBezTo>
                <a:cubicBezTo>
                  <a:pt x="435850" y="2762553"/>
                  <a:pt x="494864" y="2757475"/>
                  <a:pt x="551965" y="2743200"/>
                </a:cubicBezTo>
                <a:cubicBezTo>
                  <a:pt x="571317" y="2738362"/>
                  <a:pt x="590461" y="2732598"/>
                  <a:pt x="610022" y="2728686"/>
                </a:cubicBezTo>
                <a:cubicBezTo>
                  <a:pt x="750293" y="2700632"/>
                  <a:pt x="645375" y="2727536"/>
                  <a:pt x="798707" y="2699657"/>
                </a:cubicBezTo>
                <a:cubicBezTo>
                  <a:pt x="818333" y="2696089"/>
                  <a:pt x="837204" y="2689055"/>
                  <a:pt x="856765" y="2685143"/>
                </a:cubicBezTo>
                <a:cubicBezTo>
                  <a:pt x="885622" y="2679372"/>
                  <a:pt x="914822" y="2675467"/>
                  <a:pt x="943850" y="2670629"/>
                </a:cubicBezTo>
                <a:lnTo>
                  <a:pt x="1074479" y="2627086"/>
                </a:lnTo>
                <a:lnTo>
                  <a:pt x="1118022" y="2612572"/>
                </a:lnTo>
                <a:cubicBezTo>
                  <a:pt x="1132536" y="2602896"/>
                  <a:pt x="1145624" y="2590628"/>
                  <a:pt x="1161565" y="2583543"/>
                </a:cubicBezTo>
                <a:cubicBezTo>
                  <a:pt x="1189526" y="2571116"/>
                  <a:pt x="1223190" y="2571487"/>
                  <a:pt x="1248650" y="2554514"/>
                </a:cubicBezTo>
                <a:lnTo>
                  <a:pt x="1379279" y="2467429"/>
                </a:lnTo>
                <a:lnTo>
                  <a:pt x="1422822" y="2438400"/>
                </a:lnTo>
                <a:cubicBezTo>
                  <a:pt x="1437336" y="2428724"/>
                  <a:pt x="1454030" y="2421707"/>
                  <a:pt x="1466365" y="2409372"/>
                </a:cubicBezTo>
                <a:cubicBezTo>
                  <a:pt x="1522242" y="2353494"/>
                  <a:pt x="1492828" y="2377215"/>
                  <a:pt x="1553450" y="2336800"/>
                </a:cubicBezTo>
                <a:cubicBezTo>
                  <a:pt x="1581708" y="2252030"/>
                  <a:pt x="1545856" y="2329880"/>
                  <a:pt x="1611507" y="2264229"/>
                </a:cubicBezTo>
                <a:cubicBezTo>
                  <a:pt x="1623842" y="2251894"/>
                  <a:pt x="1628866" y="2233652"/>
                  <a:pt x="1640536" y="2220686"/>
                </a:cubicBezTo>
                <a:cubicBezTo>
                  <a:pt x="1672576" y="2185086"/>
                  <a:pt x="1715569" y="2158937"/>
                  <a:pt x="1742136" y="2119086"/>
                </a:cubicBezTo>
                <a:cubicBezTo>
                  <a:pt x="1761488" y="2090057"/>
                  <a:pt x="1778399" y="2059243"/>
                  <a:pt x="1800193" y="2032000"/>
                </a:cubicBezTo>
                <a:cubicBezTo>
                  <a:pt x="1819545" y="2007810"/>
                  <a:pt x="1841066" y="1985205"/>
                  <a:pt x="1858250" y="1959429"/>
                </a:cubicBezTo>
                <a:cubicBezTo>
                  <a:pt x="1870252" y="1941426"/>
                  <a:pt x="1876147" y="1919925"/>
                  <a:pt x="1887279" y="1901372"/>
                </a:cubicBezTo>
                <a:cubicBezTo>
                  <a:pt x="1905229" y="1871456"/>
                  <a:pt x="1929733" y="1845491"/>
                  <a:pt x="1945336" y="1814286"/>
                </a:cubicBezTo>
                <a:cubicBezTo>
                  <a:pt x="2033059" y="1638842"/>
                  <a:pt x="1921332" y="1856293"/>
                  <a:pt x="2003393" y="1712686"/>
                </a:cubicBezTo>
                <a:cubicBezTo>
                  <a:pt x="2014128" y="1693900"/>
                  <a:pt x="2021687" y="1673415"/>
                  <a:pt x="2032422" y="1654629"/>
                </a:cubicBezTo>
                <a:cubicBezTo>
                  <a:pt x="2041077" y="1639483"/>
                  <a:pt x="2053649" y="1626688"/>
                  <a:pt x="2061450" y="1611086"/>
                </a:cubicBezTo>
                <a:cubicBezTo>
                  <a:pt x="2132461" y="1469062"/>
                  <a:pt x="2052256" y="1595848"/>
                  <a:pt x="2119507" y="1494972"/>
                </a:cubicBezTo>
                <a:cubicBezTo>
                  <a:pt x="2124345" y="1475619"/>
                  <a:pt x="2126164" y="1455249"/>
                  <a:pt x="2134022" y="1436914"/>
                </a:cubicBezTo>
                <a:cubicBezTo>
                  <a:pt x="2140893" y="1420881"/>
                  <a:pt x="2154396" y="1408517"/>
                  <a:pt x="2163050" y="1393372"/>
                </a:cubicBezTo>
                <a:cubicBezTo>
                  <a:pt x="2173785" y="1374586"/>
                  <a:pt x="2182403" y="1354667"/>
                  <a:pt x="2192079" y="1335314"/>
                </a:cubicBezTo>
                <a:cubicBezTo>
                  <a:pt x="2196917" y="1315962"/>
                  <a:pt x="2201113" y="1296437"/>
                  <a:pt x="2206593" y="1277257"/>
                </a:cubicBezTo>
                <a:cubicBezTo>
                  <a:pt x="2220973" y="1226926"/>
                  <a:pt x="2229683" y="1217388"/>
                  <a:pt x="2250136" y="1161143"/>
                </a:cubicBezTo>
                <a:cubicBezTo>
                  <a:pt x="2260593" y="1132386"/>
                  <a:pt x="2269489" y="1103086"/>
                  <a:pt x="2279165" y="1074057"/>
                </a:cubicBezTo>
                <a:cubicBezTo>
                  <a:pt x="2289387" y="1002505"/>
                  <a:pt x="2289530" y="976611"/>
                  <a:pt x="2308193" y="914400"/>
                </a:cubicBezTo>
                <a:cubicBezTo>
                  <a:pt x="2316986" y="885092"/>
                  <a:pt x="2329801" y="856999"/>
                  <a:pt x="2337222" y="827314"/>
                </a:cubicBezTo>
                <a:cubicBezTo>
                  <a:pt x="2346898" y="788609"/>
                  <a:pt x="2355290" y="749561"/>
                  <a:pt x="2366250" y="711200"/>
                </a:cubicBezTo>
                <a:cubicBezTo>
                  <a:pt x="2374656" y="681778"/>
                  <a:pt x="2395279" y="624114"/>
                  <a:pt x="2395279" y="624114"/>
                </a:cubicBezTo>
                <a:cubicBezTo>
                  <a:pt x="2414611" y="488785"/>
                  <a:pt x="2423692" y="475280"/>
                  <a:pt x="2395279" y="304800"/>
                </a:cubicBezTo>
                <a:cubicBezTo>
                  <a:pt x="2392411" y="287593"/>
                  <a:pt x="2367904" y="278623"/>
                  <a:pt x="2366250" y="261257"/>
                </a:cubicBezTo>
                <a:cubicBezTo>
                  <a:pt x="2357993" y="174564"/>
                  <a:pt x="2366250" y="87086"/>
                  <a:pt x="2366250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990600" y="3673030"/>
            <a:ext cx="0" cy="8989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990600" y="2286000"/>
            <a:ext cx="24384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549498" y="1538514"/>
            <a:ext cx="1975988" cy="3004457"/>
          </a:xfrm>
          <a:custGeom>
            <a:avLst/>
            <a:gdLst>
              <a:gd name="connsiteX0" fmla="*/ 1975988 w 1975988"/>
              <a:gd name="connsiteY0" fmla="*/ 3004457 h 3004457"/>
              <a:gd name="connsiteX1" fmla="*/ 1961473 w 1975988"/>
              <a:gd name="connsiteY1" fmla="*/ 2641600 h 3004457"/>
              <a:gd name="connsiteX2" fmla="*/ 1946959 w 1975988"/>
              <a:gd name="connsiteY2" fmla="*/ 2598057 h 3004457"/>
              <a:gd name="connsiteX3" fmla="*/ 1859873 w 1975988"/>
              <a:gd name="connsiteY3" fmla="*/ 2554515 h 3004457"/>
              <a:gd name="connsiteX4" fmla="*/ 1816331 w 1975988"/>
              <a:gd name="connsiteY4" fmla="*/ 2525486 h 3004457"/>
              <a:gd name="connsiteX5" fmla="*/ 1642159 w 1975988"/>
              <a:gd name="connsiteY5" fmla="*/ 2481943 h 3004457"/>
              <a:gd name="connsiteX6" fmla="*/ 1351873 w 1975988"/>
              <a:gd name="connsiteY6" fmla="*/ 2452915 h 3004457"/>
              <a:gd name="connsiteX7" fmla="*/ 1279302 w 1975988"/>
              <a:gd name="connsiteY7" fmla="*/ 2438400 h 3004457"/>
              <a:gd name="connsiteX8" fmla="*/ 1235759 w 1975988"/>
              <a:gd name="connsiteY8" fmla="*/ 2423886 h 3004457"/>
              <a:gd name="connsiteX9" fmla="*/ 1119645 w 1975988"/>
              <a:gd name="connsiteY9" fmla="*/ 2409372 h 3004457"/>
              <a:gd name="connsiteX10" fmla="*/ 974502 w 1975988"/>
              <a:gd name="connsiteY10" fmla="*/ 2380343 h 3004457"/>
              <a:gd name="connsiteX11" fmla="*/ 887416 w 1975988"/>
              <a:gd name="connsiteY11" fmla="*/ 2351315 h 3004457"/>
              <a:gd name="connsiteX12" fmla="*/ 727759 w 1975988"/>
              <a:gd name="connsiteY12" fmla="*/ 2322286 h 3004457"/>
              <a:gd name="connsiteX13" fmla="*/ 597131 w 1975988"/>
              <a:gd name="connsiteY13" fmla="*/ 2264229 h 3004457"/>
              <a:gd name="connsiteX14" fmla="*/ 510045 w 1975988"/>
              <a:gd name="connsiteY14" fmla="*/ 2235200 h 3004457"/>
              <a:gd name="connsiteX15" fmla="*/ 466502 w 1975988"/>
              <a:gd name="connsiteY15" fmla="*/ 2206172 h 3004457"/>
              <a:gd name="connsiteX16" fmla="*/ 379416 w 1975988"/>
              <a:gd name="connsiteY16" fmla="*/ 2133600 h 3004457"/>
              <a:gd name="connsiteX17" fmla="*/ 364902 w 1975988"/>
              <a:gd name="connsiteY17" fmla="*/ 2090057 h 3004457"/>
              <a:gd name="connsiteX18" fmla="*/ 321359 w 1975988"/>
              <a:gd name="connsiteY18" fmla="*/ 2061029 h 3004457"/>
              <a:gd name="connsiteX19" fmla="*/ 306845 w 1975988"/>
              <a:gd name="connsiteY19" fmla="*/ 2002972 h 3004457"/>
              <a:gd name="connsiteX20" fmla="*/ 248788 w 1975988"/>
              <a:gd name="connsiteY20" fmla="*/ 1915886 h 3004457"/>
              <a:gd name="connsiteX21" fmla="*/ 219759 w 1975988"/>
              <a:gd name="connsiteY21" fmla="*/ 1785257 h 3004457"/>
              <a:gd name="connsiteX22" fmla="*/ 190731 w 1975988"/>
              <a:gd name="connsiteY22" fmla="*/ 1741715 h 3004457"/>
              <a:gd name="connsiteX23" fmla="*/ 147188 w 1975988"/>
              <a:gd name="connsiteY23" fmla="*/ 1611086 h 3004457"/>
              <a:gd name="connsiteX24" fmla="*/ 132673 w 1975988"/>
              <a:gd name="connsiteY24" fmla="*/ 1553029 h 3004457"/>
              <a:gd name="connsiteX25" fmla="*/ 103645 w 1975988"/>
              <a:gd name="connsiteY25" fmla="*/ 1494972 h 3004457"/>
              <a:gd name="connsiteX26" fmla="*/ 89131 w 1975988"/>
              <a:gd name="connsiteY26" fmla="*/ 1436915 h 3004457"/>
              <a:gd name="connsiteX27" fmla="*/ 74616 w 1975988"/>
              <a:gd name="connsiteY27" fmla="*/ 1393372 h 3004457"/>
              <a:gd name="connsiteX28" fmla="*/ 45588 w 1975988"/>
              <a:gd name="connsiteY28" fmla="*/ 1277257 h 3004457"/>
              <a:gd name="connsiteX29" fmla="*/ 2045 w 1975988"/>
              <a:gd name="connsiteY29" fmla="*/ 1132115 h 3004457"/>
              <a:gd name="connsiteX30" fmla="*/ 2045 w 1975988"/>
              <a:gd name="connsiteY30" fmla="*/ 0 h 300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975988" h="3004457">
                <a:moveTo>
                  <a:pt x="1975988" y="3004457"/>
                </a:moveTo>
                <a:cubicBezTo>
                  <a:pt x="1971150" y="2883505"/>
                  <a:pt x="1970098" y="2762341"/>
                  <a:pt x="1961473" y="2641600"/>
                </a:cubicBezTo>
                <a:cubicBezTo>
                  <a:pt x="1960383" y="2626339"/>
                  <a:pt x="1956516" y="2610004"/>
                  <a:pt x="1946959" y="2598057"/>
                </a:cubicBezTo>
                <a:cubicBezTo>
                  <a:pt x="1926497" y="2572479"/>
                  <a:pt x="1888557" y="2564076"/>
                  <a:pt x="1859873" y="2554515"/>
                </a:cubicBezTo>
                <a:cubicBezTo>
                  <a:pt x="1845359" y="2544839"/>
                  <a:pt x="1832271" y="2532571"/>
                  <a:pt x="1816331" y="2525486"/>
                </a:cubicBezTo>
                <a:cubicBezTo>
                  <a:pt x="1742948" y="2492871"/>
                  <a:pt x="1719397" y="2495986"/>
                  <a:pt x="1642159" y="2481943"/>
                </a:cubicBezTo>
                <a:cubicBezTo>
                  <a:pt x="1475547" y="2451650"/>
                  <a:pt x="1661191" y="2473536"/>
                  <a:pt x="1351873" y="2452915"/>
                </a:cubicBezTo>
                <a:cubicBezTo>
                  <a:pt x="1327683" y="2448077"/>
                  <a:pt x="1303235" y="2444383"/>
                  <a:pt x="1279302" y="2438400"/>
                </a:cubicBezTo>
                <a:cubicBezTo>
                  <a:pt x="1264459" y="2434689"/>
                  <a:pt x="1250812" y="2426623"/>
                  <a:pt x="1235759" y="2423886"/>
                </a:cubicBezTo>
                <a:cubicBezTo>
                  <a:pt x="1197382" y="2416909"/>
                  <a:pt x="1158350" y="2414210"/>
                  <a:pt x="1119645" y="2409372"/>
                </a:cubicBezTo>
                <a:cubicBezTo>
                  <a:pt x="998905" y="2369124"/>
                  <a:pt x="1191293" y="2430371"/>
                  <a:pt x="974502" y="2380343"/>
                </a:cubicBezTo>
                <a:cubicBezTo>
                  <a:pt x="944687" y="2373463"/>
                  <a:pt x="917707" y="2355643"/>
                  <a:pt x="887416" y="2351315"/>
                </a:cubicBezTo>
                <a:cubicBezTo>
                  <a:pt x="766069" y="2333979"/>
                  <a:pt x="819005" y="2345097"/>
                  <a:pt x="727759" y="2322286"/>
                </a:cubicBezTo>
                <a:cubicBezTo>
                  <a:pt x="658757" y="2276284"/>
                  <a:pt x="700765" y="2298773"/>
                  <a:pt x="597131" y="2264229"/>
                </a:cubicBezTo>
                <a:cubicBezTo>
                  <a:pt x="597126" y="2264227"/>
                  <a:pt x="510049" y="2235203"/>
                  <a:pt x="510045" y="2235200"/>
                </a:cubicBezTo>
                <a:lnTo>
                  <a:pt x="466502" y="2206172"/>
                </a:lnTo>
                <a:cubicBezTo>
                  <a:pt x="366080" y="2055541"/>
                  <a:pt x="526740" y="2280926"/>
                  <a:pt x="379416" y="2133600"/>
                </a:cubicBezTo>
                <a:cubicBezTo>
                  <a:pt x="368598" y="2122782"/>
                  <a:pt x="374459" y="2102004"/>
                  <a:pt x="364902" y="2090057"/>
                </a:cubicBezTo>
                <a:cubicBezTo>
                  <a:pt x="354005" y="2076436"/>
                  <a:pt x="335873" y="2070705"/>
                  <a:pt x="321359" y="2061029"/>
                </a:cubicBezTo>
                <a:cubicBezTo>
                  <a:pt x="316521" y="2041677"/>
                  <a:pt x="315766" y="2020814"/>
                  <a:pt x="306845" y="2002972"/>
                </a:cubicBezTo>
                <a:cubicBezTo>
                  <a:pt x="291243" y="1971767"/>
                  <a:pt x="248788" y="1915886"/>
                  <a:pt x="248788" y="1915886"/>
                </a:cubicBezTo>
                <a:cubicBezTo>
                  <a:pt x="246206" y="1902977"/>
                  <a:pt x="227443" y="1803187"/>
                  <a:pt x="219759" y="1785257"/>
                </a:cubicBezTo>
                <a:cubicBezTo>
                  <a:pt x="212888" y="1769224"/>
                  <a:pt x="197440" y="1757817"/>
                  <a:pt x="190731" y="1741715"/>
                </a:cubicBezTo>
                <a:cubicBezTo>
                  <a:pt x="173078" y="1699347"/>
                  <a:pt x="158321" y="1655614"/>
                  <a:pt x="147188" y="1611086"/>
                </a:cubicBezTo>
                <a:cubicBezTo>
                  <a:pt x="142350" y="1591734"/>
                  <a:pt x="139677" y="1571707"/>
                  <a:pt x="132673" y="1553029"/>
                </a:cubicBezTo>
                <a:cubicBezTo>
                  <a:pt x="125076" y="1532770"/>
                  <a:pt x="111242" y="1515231"/>
                  <a:pt x="103645" y="1494972"/>
                </a:cubicBezTo>
                <a:cubicBezTo>
                  <a:pt x="96641" y="1476294"/>
                  <a:pt x="94611" y="1456095"/>
                  <a:pt x="89131" y="1436915"/>
                </a:cubicBezTo>
                <a:cubicBezTo>
                  <a:pt x="84928" y="1422204"/>
                  <a:pt x="78642" y="1408132"/>
                  <a:pt x="74616" y="1393372"/>
                </a:cubicBezTo>
                <a:cubicBezTo>
                  <a:pt x="64119" y="1354882"/>
                  <a:pt x="58205" y="1315106"/>
                  <a:pt x="45588" y="1277257"/>
                </a:cubicBezTo>
                <a:cubicBezTo>
                  <a:pt x="43472" y="1270908"/>
                  <a:pt x="2323" y="1154886"/>
                  <a:pt x="2045" y="1132115"/>
                </a:cubicBezTo>
                <a:cubicBezTo>
                  <a:pt x="-2557" y="754771"/>
                  <a:pt x="2045" y="377372"/>
                  <a:pt x="2045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>
            <a:stCxn id="4" idx="0"/>
          </p:cNvCxnSpPr>
          <p:nvPr/>
        </p:nvCxnSpPr>
        <p:spPr>
          <a:xfrm flipV="1">
            <a:off x="4419600" y="1538514"/>
            <a:ext cx="120" cy="30334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444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172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 flipV="1">
            <a:off x="6629400" y="3429000"/>
            <a:ext cx="12192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429000" y="762000"/>
            <a:ext cx="19987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SLOT  SQUIRRELS</a:t>
            </a:r>
            <a:endParaRPr lang="en-US" sz="2000" b="1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990600" y="3429000"/>
            <a:ext cx="12192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0"/>
          </p:cNvCxnSpPr>
          <p:nvPr/>
        </p:nvCxnSpPr>
        <p:spPr>
          <a:xfrm flipV="1">
            <a:off x="4419600" y="1538514"/>
            <a:ext cx="120" cy="30334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09800" y="3429000"/>
            <a:ext cx="152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7"/>
          </p:cNvCxnSpPr>
          <p:nvPr/>
        </p:nvCxnSpPr>
        <p:spPr>
          <a:xfrm flipV="1">
            <a:off x="2622363" y="4000500"/>
            <a:ext cx="806637" cy="616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371600" y="4000500"/>
            <a:ext cx="2057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6477000" y="3429000"/>
            <a:ext cx="152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1"/>
          </p:cNvCxnSpPr>
          <p:nvPr/>
        </p:nvCxnSpPr>
        <p:spPr>
          <a:xfrm flipH="1" flipV="1">
            <a:off x="5562600" y="4000500"/>
            <a:ext cx="654237" cy="616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562600" y="4000500"/>
            <a:ext cx="2133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7991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172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7848600" y="4373609"/>
            <a:ext cx="457201" cy="1983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429000" y="762000"/>
            <a:ext cx="1478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WR  SLANTS</a:t>
            </a:r>
            <a:endParaRPr lang="en-US" sz="2000" b="1" dirty="0"/>
          </a:p>
        </p:txBody>
      </p:sp>
      <p:cxnSp>
        <p:nvCxnSpPr>
          <p:cNvPr id="20" name="Straight Connector 19"/>
          <p:cNvCxnSpPr/>
          <p:nvPr/>
        </p:nvCxnSpPr>
        <p:spPr>
          <a:xfrm flipH="1" flipV="1">
            <a:off x="533400" y="4308568"/>
            <a:ext cx="457200" cy="263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0"/>
          </p:cNvCxnSpPr>
          <p:nvPr/>
        </p:nvCxnSpPr>
        <p:spPr>
          <a:xfrm flipV="1">
            <a:off x="4419600" y="4000500"/>
            <a:ext cx="8776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295400" y="3657600"/>
            <a:ext cx="152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7"/>
          </p:cNvCxnSpPr>
          <p:nvPr/>
        </p:nvCxnSpPr>
        <p:spPr>
          <a:xfrm flipH="1" flipV="1">
            <a:off x="1447800" y="3657600"/>
            <a:ext cx="1174563" cy="959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33400" y="3276600"/>
            <a:ext cx="2895600" cy="10319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507514" y="3514998"/>
            <a:ext cx="152400" cy="277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1"/>
          </p:cNvCxnSpPr>
          <p:nvPr/>
        </p:nvCxnSpPr>
        <p:spPr>
          <a:xfrm flipV="1">
            <a:off x="6216837" y="3505200"/>
            <a:ext cx="1250763" cy="1111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6172199" y="3276600"/>
            <a:ext cx="2133602" cy="10830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7006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219200" y="54102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7150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0480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315200" y="48768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514600" y="762000"/>
            <a:ext cx="3925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THUNDER  </a:t>
            </a:r>
            <a:r>
              <a:rPr lang="en-US" sz="2000" b="1" dirty="0" smtClean="0"/>
              <a:t>RIGHT  </a:t>
            </a:r>
            <a:r>
              <a:rPr lang="en-US" sz="2000" b="1" dirty="0" smtClean="0"/>
              <a:t>CENTER  SPECIAL</a:t>
            </a:r>
            <a:endParaRPr lang="en-US" sz="2000" b="1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 flipV="1">
            <a:off x="2362200" y="4067176"/>
            <a:ext cx="2819400" cy="4699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7543800" y="1828800"/>
            <a:ext cx="1219200" cy="2743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5181600" y="2057400"/>
            <a:ext cx="696686" cy="1693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276600" y="2904308"/>
            <a:ext cx="2857500" cy="16328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>
            <a:stCxn id="8" idx="0"/>
          </p:cNvCxnSpPr>
          <p:nvPr/>
        </p:nvCxnSpPr>
        <p:spPr>
          <a:xfrm flipV="1">
            <a:off x="7467600" y="4572000"/>
            <a:ext cx="76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7"/>
          </p:cNvCxnSpPr>
          <p:nvPr/>
        </p:nvCxnSpPr>
        <p:spPr>
          <a:xfrm flipV="1">
            <a:off x="4527363" y="4537168"/>
            <a:ext cx="654237" cy="79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447800" y="5410200"/>
            <a:ext cx="2438399" cy="149104"/>
          </a:xfrm>
          <a:custGeom>
            <a:avLst/>
            <a:gdLst>
              <a:gd name="connsiteX0" fmla="*/ 2975428 w 2975428"/>
              <a:gd name="connsiteY0" fmla="*/ 0 h 1031179"/>
              <a:gd name="connsiteX1" fmla="*/ 2888343 w 2975428"/>
              <a:gd name="connsiteY1" fmla="*/ 159657 h 1031179"/>
              <a:gd name="connsiteX2" fmla="*/ 2830286 w 2975428"/>
              <a:gd name="connsiteY2" fmla="*/ 188685 h 1031179"/>
              <a:gd name="connsiteX3" fmla="*/ 2786743 w 2975428"/>
              <a:gd name="connsiteY3" fmla="*/ 145142 h 1031179"/>
              <a:gd name="connsiteX4" fmla="*/ 2757714 w 2975428"/>
              <a:gd name="connsiteY4" fmla="*/ 72571 h 1031179"/>
              <a:gd name="connsiteX5" fmla="*/ 2714171 w 2975428"/>
              <a:gd name="connsiteY5" fmla="*/ 116114 h 1031179"/>
              <a:gd name="connsiteX6" fmla="*/ 2699657 w 2975428"/>
              <a:gd name="connsiteY6" fmla="*/ 174171 h 1031179"/>
              <a:gd name="connsiteX7" fmla="*/ 2641600 w 2975428"/>
              <a:gd name="connsiteY7" fmla="*/ 304800 h 1031179"/>
              <a:gd name="connsiteX8" fmla="*/ 2598057 w 2975428"/>
              <a:gd name="connsiteY8" fmla="*/ 333828 h 1031179"/>
              <a:gd name="connsiteX9" fmla="*/ 2481943 w 2975428"/>
              <a:gd name="connsiteY9" fmla="*/ 203200 h 1031179"/>
              <a:gd name="connsiteX10" fmla="*/ 2409371 w 2975428"/>
              <a:gd name="connsiteY10" fmla="*/ 116114 h 1031179"/>
              <a:gd name="connsiteX11" fmla="*/ 2351314 w 2975428"/>
              <a:gd name="connsiteY11" fmla="*/ 174171 h 1031179"/>
              <a:gd name="connsiteX12" fmla="*/ 2322286 w 2975428"/>
              <a:gd name="connsiteY12" fmla="*/ 290285 h 1031179"/>
              <a:gd name="connsiteX13" fmla="*/ 2264228 w 2975428"/>
              <a:gd name="connsiteY13" fmla="*/ 478971 h 1031179"/>
              <a:gd name="connsiteX14" fmla="*/ 2220686 w 2975428"/>
              <a:gd name="connsiteY14" fmla="*/ 508000 h 1031179"/>
              <a:gd name="connsiteX15" fmla="*/ 2177143 w 2975428"/>
              <a:gd name="connsiteY15" fmla="*/ 478971 h 1031179"/>
              <a:gd name="connsiteX16" fmla="*/ 2061028 w 2975428"/>
              <a:gd name="connsiteY16" fmla="*/ 391885 h 1031179"/>
              <a:gd name="connsiteX17" fmla="*/ 1988457 w 2975428"/>
              <a:gd name="connsiteY17" fmla="*/ 348342 h 1031179"/>
              <a:gd name="connsiteX18" fmla="*/ 1915886 w 2975428"/>
              <a:gd name="connsiteY18" fmla="*/ 275771 h 1031179"/>
              <a:gd name="connsiteX19" fmla="*/ 1872343 w 2975428"/>
              <a:gd name="connsiteY19" fmla="*/ 290285 h 1031179"/>
              <a:gd name="connsiteX20" fmla="*/ 1843314 w 2975428"/>
              <a:gd name="connsiteY20" fmla="*/ 333828 h 1031179"/>
              <a:gd name="connsiteX21" fmla="*/ 1770743 w 2975428"/>
              <a:gd name="connsiteY21" fmla="*/ 580571 h 1031179"/>
              <a:gd name="connsiteX22" fmla="*/ 1727200 w 2975428"/>
              <a:gd name="connsiteY22" fmla="*/ 682171 h 1031179"/>
              <a:gd name="connsiteX23" fmla="*/ 1683657 w 2975428"/>
              <a:gd name="connsiteY23" fmla="*/ 696685 h 1031179"/>
              <a:gd name="connsiteX24" fmla="*/ 1611086 w 2975428"/>
              <a:gd name="connsiteY24" fmla="*/ 595085 h 1031179"/>
              <a:gd name="connsiteX25" fmla="*/ 1567543 w 2975428"/>
              <a:gd name="connsiteY25" fmla="*/ 566057 h 1031179"/>
              <a:gd name="connsiteX26" fmla="*/ 1494971 w 2975428"/>
              <a:gd name="connsiteY26" fmla="*/ 493485 h 1031179"/>
              <a:gd name="connsiteX27" fmla="*/ 1451428 w 2975428"/>
              <a:gd name="connsiteY27" fmla="*/ 508000 h 1031179"/>
              <a:gd name="connsiteX28" fmla="*/ 1407886 w 2975428"/>
              <a:gd name="connsiteY28" fmla="*/ 551542 h 1031179"/>
              <a:gd name="connsiteX29" fmla="*/ 1349828 w 2975428"/>
              <a:gd name="connsiteY29" fmla="*/ 638628 h 1031179"/>
              <a:gd name="connsiteX30" fmla="*/ 1306286 w 2975428"/>
              <a:gd name="connsiteY30" fmla="*/ 667657 h 1031179"/>
              <a:gd name="connsiteX31" fmla="*/ 1219200 w 2975428"/>
              <a:gd name="connsiteY31" fmla="*/ 624114 h 1031179"/>
              <a:gd name="connsiteX32" fmla="*/ 1175657 w 2975428"/>
              <a:gd name="connsiteY32" fmla="*/ 609600 h 1031179"/>
              <a:gd name="connsiteX33" fmla="*/ 1132114 w 2975428"/>
              <a:gd name="connsiteY33" fmla="*/ 624114 h 1031179"/>
              <a:gd name="connsiteX34" fmla="*/ 1103086 w 2975428"/>
              <a:gd name="connsiteY34" fmla="*/ 667657 h 1031179"/>
              <a:gd name="connsiteX35" fmla="*/ 1045028 w 2975428"/>
              <a:gd name="connsiteY35" fmla="*/ 653142 h 1031179"/>
              <a:gd name="connsiteX36" fmla="*/ 1001486 w 2975428"/>
              <a:gd name="connsiteY36" fmla="*/ 624114 h 1031179"/>
              <a:gd name="connsiteX37" fmla="*/ 914400 w 2975428"/>
              <a:gd name="connsiteY37" fmla="*/ 696685 h 1031179"/>
              <a:gd name="connsiteX38" fmla="*/ 870857 w 2975428"/>
              <a:gd name="connsiteY38" fmla="*/ 725714 h 1031179"/>
              <a:gd name="connsiteX39" fmla="*/ 754743 w 2975428"/>
              <a:gd name="connsiteY39" fmla="*/ 711200 h 1031179"/>
              <a:gd name="connsiteX40" fmla="*/ 653143 w 2975428"/>
              <a:gd name="connsiteY40" fmla="*/ 667657 h 1031179"/>
              <a:gd name="connsiteX41" fmla="*/ 609600 w 2975428"/>
              <a:gd name="connsiteY41" fmla="*/ 653142 h 1031179"/>
              <a:gd name="connsiteX42" fmla="*/ 551543 w 2975428"/>
              <a:gd name="connsiteY42" fmla="*/ 667657 h 1031179"/>
              <a:gd name="connsiteX43" fmla="*/ 464457 w 2975428"/>
              <a:gd name="connsiteY43" fmla="*/ 769257 h 1031179"/>
              <a:gd name="connsiteX44" fmla="*/ 435428 w 2975428"/>
              <a:gd name="connsiteY44" fmla="*/ 812800 h 1031179"/>
              <a:gd name="connsiteX45" fmla="*/ 391886 w 2975428"/>
              <a:gd name="connsiteY45" fmla="*/ 841828 h 1031179"/>
              <a:gd name="connsiteX46" fmla="*/ 333828 w 2975428"/>
              <a:gd name="connsiteY46" fmla="*/ 812800 h 1031179"/>
              <a:gd name="connsiteX47" fmla="*/ 290286 w 2975428"/>
              <a:gd name="connsiteY47" fmla="*/ 769257 h 1031179"/>
              <a:gd name="connsiteX48" fmla="*/ 203200 w 2975428"/>
              <a:gd name="connsiteY48" fmla="*/ 740228 h 1031179"/>
              <a:gd name="connsiteX49" fmla="*/ 159657 w 2975428"/>
              <a:gd name="connsiteY49" fmla="*/ 769257 h 1031179"/>
              <a:gd name="connsiteX50" fmla="*/ 72571 w 2975428"/>
              <a:gd name="connsiteY50" fmla="*/ 899885 h 1031179"/>
              <a:gd name="connsiteX51" fmla="*/ 14514 w 2975428"/>
              <a:gd name="connsiteY51" fmla="*/ 1030514 h 1031179"/>
              <a:gd name="connsiteX52" fmla="*/ 0 w 2975428"/>
              <a:gd name="connsiteY52" fmla="*/ 1016000 h 1031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975428" h="1031179">
                <a:moveTo>
                  <a:pt x="2975428" y="0"/>
                </a:moveTo>
                <a:cubicBezTo>
                  <a:pt x="2946400" y="53219"/>
                  <a:pt x="2925304" y="111607"/>
                  <a:pt x="2888343" y="159657"/>
                </a:cubicBezTo>
                <a:cubicBezTo>
                  <a:pt x="2875151" y="176807"/>
                  <a:pt x="2851705" y="191745"/>
                  <a:pt x="2830286" y="188685"/>
                </a:cubicBezTo>
                <a:cubicBezTo>
                  <a:pt x="2809966" y="185782"/>
                  <a:pt x="2801257" y="159656"/>
                  <a:pt x="2786743" y="145142"/>
                </a:cubicBezTo>
                <a:cubicBezTo>
                  <a:pt x="2777067" y="120952"/>
                  <a:pt x="2781904" y="82247"/>
                  <a:pt x="2757714" y="72571"/>
                </a:cubicBezTo>
                <a:cubicBezTo>
                  <a:pt x="2738656" y="64948"/>
                  <a:pt x="2724355" y="98292"/>
                  <a:pt x="2714171" y="116114"/>
                </a:cubicBezTo>
                <a:cubicBezTo>
                  <a:pt x="2704274" y="133434"/>
                  <a:pt x="2705389" y="155064"/>
                  <a:pt x="2699657" y="174171"/>
                </a:cubicBezTo>
                <a:cubicBezTo>
                  <a:pt x="2687339" y="215229"/>
                  <a:pt x="2674929" y="271471"/>
                  <a:pt x="2641600" y="304800"/>
                </a:cubicBezTo>
                <a:cubicBezTo>
                  <a:pt x="2629265" y="317135"/>
                  <a:pt x="2612571" y="324152"/>
                  <a:pt x="2598057" y="333828"/>
                </a:cubicBezTo>
                <a:cubicBezTo>
                  <a:pt x="2499858" y="235629"/>
                  <a:pt x="2619082" y="357481"/>
                  <a:pt x="2481943" y="203200"/>
                </a:cubicBezTo>
                <a:cubicBezTo>
                  <a:pt x="2407439" y="119383"/>
                  <a:pt x="2465616" y="200480"/>
                  <a:pt x="2409371" y="116114"/>
                </a:cubicBezTo>
                <a:cubicBezTo>
                  <a:pt x="2390019" y="135466"/>
                  <a:pt x="2367221" y="151900"/>
                  <a:pt x="2351314" y="174171"/>
                </a:cubicBezTo>
                <a:cubicBezTo>
                  <a:pt x="2338765" y="191740"/>
                  <a:pt x="2324054" y="282330"/>
                  <a:pt x="2322286" y="290285"/>
                </a:cubicBezTo>
                <a:cubicBezTo>
                  <a:pt x="2313173" y="331293"/>
                  <a:pt x="2276035" y="471099"/>
                  <a:pt x="2264228" y="478971"/>
                </a:cubicBezTo>
                <a:lnTo>
                  <a:pt x="2220686" y="508000"/>
                </a:lnTo>
                <a:cubicBezTo>
                  <a:pt x="2206172" y="498324"/>
                  <a:pt x="2191251" y="489231"/>
                  <a:pt x="2177143" y="478971"/>
                </a:cubicBezTo>
                <a:cubicBezTo>
                  <a:pt x="2138015" y="450515"/>
                  <a:pt x="2102514" y="416777"/>
                  <a:pt x="2061028" y="391885"/>
                </a:cubicBezTo>
                <a:lnTo>
                  <a:pt x="1988457" y="348342"/>
                </a:lnTo>
                <a:cubicBezTo>
                  <a:pt x="1971524" y="322944"/>
                  <a:pt x="1952169" y="281819"/>
                  <a:pt x="1915886" y="275771"/>
                </a:cubicBezTo>
                <a:cubicBezTo>
                  <a:pt x="1900795" y="273256"/>
                  <a:pt x="1886857" y="285447"/>
                  <a:pt x="1872343" y="290285"/>
                </a:cubicBezTo>
                <a:cubicBezTo>
                  <a:pt x="1862667" y="304799"/>
                  <a:pt x="1851115" y="318225"/>
                  <a:pt x="1843314" y="333828"/>
                </a:cubicBezTo>
                <a:cubicBezTo>
                  <a:pt x="1803605" y="413246"/>
                  <a:pt x="1794089" y="493023"/>
                  <a:pt x="1770743" y="580571"/>
                </a:cubicBezTo>
                <a:cubicBezTo>
                  <a:pt x="1764435" y="604226"/>
                  <a:pt x="1741787" y="667584"/>
                  <a:pt x="1727200" y="682171"/>
                </a:cubicBezTo>
                <a:cubicBezTo>
                  <a:pt x="1716382" y="692989"/>
                  <a:pt x="1698171" y="691847"/>
                  <a:pt x="1683657" y="696685"/>
                </a:cubicBezTo>
                <a:cubicBezTo>
                  <a:pt x="1667177" y="671965"/>
                  <a:pt x="1629085" y="613084"/>
                  <a:pt x="1611086" y="595085"/>
                </a:cubicBezTo>
                <a:cubicBezTo>
                  <a:pt x="1598751" y="582750"/>
                  <a:pt x="1582057" y="575733"/>
                  <a:pt x="1567543" y="566057"/>
                </a:cubicBezTo>
                <a:cubicBezTo>
                  <a:pt x="1550610" y="540658"/>
                  <a:pt x="1531256" y="499532"/>
                  <a:pt x="1494971" y="493485"/>
                </a:cubicBezTo>
                <a:cubicBezTo>
                  <a:pt x="1479880" y="490970"/>
                  <a:pt x="1465942" y="503162"/>
                  <a:pt x="1451428" y="508000"/>
                </a:cubicBezTo>
                <a:cubicBezTo>
                  <a:pt x="1436914" y="522514"/>
                  <a:pt x="1420488" y="535340"/>
                  <a:pt x="1407886" y="551542"/>
                </a:cubicBezTo>
                <a:cubicBezTo>
                  <a:pt x="1386467" y="579081"/>
                  <a:pt x="1378856" y="619275"/>
                  <a:pt x="1349828" y="638628"/>
                </a:cubicBezTo>
                <a:lnTo>
                  <a:pt x="1306286" y="667657"/>
                </a:lnTo>
                <a:cubicBezTo>
                  <a:pt x="1196832" y="631171"/>
                  <a:pt x="1331754" y="680390"/>
                  <a:pt x="1219200" y="624114"/>
                </a:cubicBezTo>
                <a:cubicBezTo>
                  <a:pt x="1205516" y="617272"/>
                  <a:pt x="1190171" y="614438"/>
                  <a:pt x="1175657" y="609600"/>
                </a:cubicBezTo>
                <a:cubicBezTo>
                  <a:pt x="1161143" y="614438"/>
                  <a:pt x="1144061" y="614557"/>
                  <a:pt x="1132114" y="624114"/>
                </a:cubicBezTo>
                <a:cubicBezTo>
                  <a:pt x="1118493" y="635011"/>
                  <a:pt x="1119635" y="662141"/>
                  <a:pt x="1103086" y="667657"/>
                </a:cubicBezTo>
                <a:cubicBezTo>
                  <a:pt x="1084161" y="673965"/>
                  <a:pt x="1064381" y="657980"/>
                  <a:pt x="1045028" y="653142"/>
                </a:cubicBezTo>
                <a:cubicBezTo>
                  <a:pt x="1030514" y="643466"/>
                  <a:pt x="1018692" y="626982"/>
                  <a:pt x="1001486" y="624114"/>
                </a:cubicBezTo>
                <a:cubicBezTo>
                  <a:pt x="953963" y="616194"/>
                  <a:pt x="937130" y="673955"/>
                  <a:pt x="914400" y="696685"/>
                </a:cubicBezTo>
                <a:cubicBezTo>
                  <a:pt x="902065" y="709020"/>
                  <a:pt x="885371" y="716038"/>
                  <a:pt x="870857" y="725714"/>
                </a:cubicBezTo>
                <a:cubicBezTo>
                  <a:pt x="832152" y="720876"/>
                  <a:pt x="793120" y="718178"/>
                  <a:pt x="754743" y="711200"/>
                </a:cubicBezTo>
                <a:cubicBezTo>
                  <a:pt x="715335" y="704035"/>
                  <a:pt x="690009" y="683457"/>
                  <a:pt x="653143" y="667657"/>
                </a:cubicBezTo>
                <a:cubicBezTo>
                  <a:pt x="639081" y="661630"/>
                  <a:pt x="624114" y="657980"/>
                  <a:pt x="609600" y="653142"/>
                </a:cubicBezTo>
                <a:cubicBezTo>
                  <a:pt x="590248" y="657980"/>
                  <a:pt x="568863" y="657760"/>
                  <a:pt x="551543" y="667657"/>
                </a:cubicBezTo>
                <a:cubicBezTo>
                  <a:pt x="526078" y="682209"/>
                  <a:pt x="478852" y="749104"/>
                  <a:pt x="464457" y="769257"/>
                </a:cubicBezTo>
                <a:cubicBezTo>
                  <a:pt x="454318" y="783452"/>
                  <a:pt x="447763" y="800465"/>
                  <a:pt x="435428" y="812800"/>
                </a:cubicBezTo>
                <a:cubicBezTo>
                  <a:pt x="423093" y="825135"/>
                  <a:pt x="406400" y="832152"/>
                  <a:pt x="391886" y="841828"/>
                </a:cubicBezTo>
                <a:cubicBezTo>
                  <a:pt x="372533" y="832152"/>
                  <a:pt x="351435" y="825376"/>
                  <a:pt x="333828" y="812800"/>
                </a:cubicBezTo>
                <a:cubicBezTo>
                  <a:pt x="317125" y="800869"/>
                  <a:pt x="308229" y="779225"/>
                  <a:pt x="290286" y="769257"/>
                </a:cubicBezTo>
                <a:cubicBezTo>
                  <a:pt x="263538" y="754397"/>
                  <a:pt x="203200" y="740228"/>
                  <a:pt x="203200" y="740228"/>
                </a:cubicBezTo>
                <a:cubicBezTo>
                  <a:pt x="188686" y="749904"/>
                  <a:pt x="170124" y="755302"/>
                  <a:pt x="159657" y="769257"/>
                </a:cubicBezTo>
                <a:cubicBezTo>
                  <a:pt x="1489" y="980147"/>
                  <a:pt x="205753" y="766703"/>
                  <a:pt x="72571" y="899885"/>
                </a:cubicBezTo>
                <a:cubicBezTo>
                  <a:pt x="66844" y="917066"/>
                  <a:pt x="44088" y="1010798"/>
                  <a:pt x="14514" y="1030514"/>
                </a:cubicBezTo>
                <a:cubicBezTo>
                  <a:pt x="8821" y="1034309"/>
                  <a:pt x="4838" y="1020838"/>
                  <a:pt x="0" y="101600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>
            <a:stCxn id="6" idx="0"/>
          </p:cNvCxnSpPr>
          <p:nvPr/>
        </p:nvCxnSpPr>
        <p:spPr>
          <a:xfrm flipV="1">
            <a:off x="5867400" y="3751216"/>
            <a:ext cx="10886" cy="820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962400" y="5257800"/>
            <a:ext cx="1219200" cy="160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9" idx="7"/>
          </p:cNvCxnSpPr>
          <p:nvPr/>
        </p:nvCxnSpPr>
        <p:spPr>
          <a:xfrm flipH="1">
            <a:off x="4527363" y="5484752"/>
            <a:ext cx="44637" cy="2748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572000" y="5484752"/>
            <a:ext cx="335610" cy="800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907610" y="5181600"/>
            <a:ext cx="622333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98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334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574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2954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95400" y="50292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505200" y="762000"/>
            <a:ext cx="2474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QUADS  </a:t>
            </a:r>
            <a:r>
              <a:rPr lang="en-US" sz="2000" b="1" dirty="0" smtClean="0"/>
              <a:t>LEFT   </a:t>
            </a:r>
            <a:r>
              <a:rPr lang="en-US" sz="2000" b="1" dirty="0" smtClean="0"/>
              <a:t>SHIELD</a:t>
            </a:r>
            <a:endParaRPr lang="en-US" sz="2000" b="1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1447800" y="2971800"/>
            <a:ext cx="0" cy="2081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447800" y="1524000"/>
            <a:ext cx="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4419600" y="2514600"/>
            <a:ext cx="9144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685800" y="1524000"/>
            <a:ext cx="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2209800" y="1524000"/>
            <a:ext cx="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0"/>
          </p:cNvCxnSpPr>
          <p:nvPr/>
        </p:nvCxnSpPr>
        <p:spPr>
          <a:xfrm flipV="1">
            <a:off x="4419600" y="32766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33400" y="1600200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1295400" y="1600200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057400" y="1600200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295400" y="3048000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845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67200" y="58674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8768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314699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2578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410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438400" y="762000"/>
            <a:ext cx="37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THUNDER  RIGHT   RPO   RIGHT</a:t>
            </a:r>
            <a:endParaRPr lang="en-US" sz="2000" b="1" dirty="0"/>
          </a:p>
        </p:txBody>
      </p:sp>
      <p:cxnSp>
        <p:nvCxnSpPr>
          <p:cNvPr id="16" name="Straight Arrow Connector 15"/>
          <p:cNvCxnSpPr>
            <a:stCxn id="8" idx="0"/>
          </p:cNvCxnSpPr>
          <p:nvPr/>
        </p:nvCxnSpPr>
        <p:spPr>
          <a:xfrm flipH="1" flipV="1">
            <a:off x="4114800" y="1905000"/>
            <a:ext cx="1295400" cy="2667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6"/>
          </p:cNvCxnSpPr>
          <p:nvPr/>
        </p:nvCxnSpPr>
        <p:spPr>
          <a:xfrm flipV="1">
            <a:off x="4572000" y="5257800"/>
            <a:ext cx="1905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419602" y="3352800"/>
            <a:ext cx="1142998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 flipH="1">
            <a:off x="4572000" y="5334000"/>
            <a:ext cx="3429000" cy="685800"/>
          </a:xfrm>
          <a:custGeom>
            <a:avLst/>
            <a:gdLst>
              <a:gd name="connsiteX0" fmla="*/ 2728686 w 2728686"/>
              <a:gd name="connsiteY0" fmla="*/ 957943 h 996395"/>
              <a:gd name="connsiteX1" fmla="*/ 2569029 w 2728686"/>
              <a:gd name="connsiteY1" fmla="*/ 986971 h 996395"/>
              <a:gd name="connsiteX2" fmla="*/ 1799771 w 2728686"/>
              <a:gd name="connsiteY2" fmla="*/ 957943 h 996395"/>
              <a:gd name="connsiteX3" fmla="*/ 1654629 w 2728686"/>
              <a:gd name="connsiteY3" fmla="*/ 914400 h 996395"/>
              <a:gd name="connsiteX4" fmla="*/ 1611086 w 2728686"/>
              <a:gd name="connsiteY4" fmla="*/ 899886 h 996395"/>
              <a:gd name="connsiteX5" fmla="*/ 1567543 w 2728686"/>
              <a:gd name="connsiteY5" fmla="*/ 885371 h 996395"/>
              <a:gd name="connsiteX6" fmla="*/ 1393371 w 2728686"/>
              <a:gd name="connsiteY6" fmla="*/ 856343 h 996395"/>
              <a:gd name="connsiteX7" fmla="*/ 1349829 w 2728686"/>
              <a:gd name="connsiteY7" fmla="*/ 841828 h 996395"/>
              <a:gd name="connsiteX8" fmla="*/ 1233714 w 2728686"/>
              <a:gd name="connsiteY8" fmla="*/ 812800 h 996395"/>
              <a:gd name="connsiteX9" fmla="*/ 1146629 w 2728686"/>
              <a:gd name="connsiteY9" fmla="*/ 783771 h 996395"/>
              <a:gd name="connsiteX10" fmla="*/ 1103086 w 2728686"/>
              <a:gd name="connsiteY10" fmla="*/ 769257 h 996395"/>
              <a:gd name="connsiteX11" fmla="*/ 1059543 w 2728686"/>
              <a:gd name="connsiteY11" fmla="*/ 754743 h 996395"/>
              <a:gd name="connsiteX12" fmla="*/ 972457 w 2728686"/>
              <a:gd name="connsiteY12" fmla="*/ 696686 h 996395"/>
              <a:gd name="connsiteX13" fmla="*/ 885371 w 2728686"/>
              <a:gd name="connsiteY13" fmla="*/ 667657 h 996395"/>
              <a:gd name="connsiteX14" fmla="*/ 841829 w 2728686"/>
              <a:gd name="connsiteY14" fmla="*/ 638628 h 996395"/>
              <a:gd name="connsiteX15" fmla="*/ 754743 w 2728686"/>
              <a:gd name="connsiteY15" fmla="*/ 566057 h 996395"/>
              <a:gd name="connsiteX16" fmla="*/ 682171 w 2728686"/>
              <a:gd name="connsiteY16" fmla="*/ 551543 h 996395"/>
              <a:gd name="connsiteX17" fmla="*/ 595086 w 2728686"/>
              <a:gd name="connsiteY17" fmla="*/ 493486 h 996395"/>
              <a:gd name="connsiteX18" fmla="*/ 551543 w 2728686"/>
              <a:gd name="connsiteY18" fmla="*/ 478971 h 996395"/>
              <a:gd name="connsiteX19" fmla="*/ 508000 w 2728686"/>
              <a:gd name="connsiteY19" fmla="*/ 449943 h 996395"/>
              <a:gd name="connsiteX20" fmla="*/ 464457 w 2728686"/>
              <a:gd name="connsiteY20" fmla="*/ 435428 h 996395"/>
              <a:gd name="connsiteX21" fmla="*/ 377371 w 2728686"/>
              <a:gd name="connsiteY21" fmla="*/ 377371 h 996395"/>
              <a:gd name="connsiteX22" fmla="*/ 333829 w 2728686"/>
              <a:gd name="connsiteY22" fmla="*/ 348343 h 996395"/>
              <a:gd name="connsiteX23" fmla="*/ 217714 w 2728686"/>
              <a:gd name="connsiteY23" fmla="*/ 217714 h 996395"/>
              <a:gd name="connsiteX24" fmla="*/ 174171 w 2728686"/>
              <a:gd name="connsiteY24" fmla="*/ 203200 h 996395"/>
              <a:gd name="connsiteX25" fmla="*/ 72571 w 2728686"/>
              <a:gd name="connsiteY25" fmla="*/ 87086 h 996395"/>
              <a:gd name="connsiteX26" fmla="*/ 43543 w 2728686"/>
              <a:gd name="connsiteY26" fmla="*/ 43543 h 996395"/>
              <a:gd name="connsiteX27" fmla="*/ 0 w 2728686"/>
              <a:gd name="connsiteY27" fmla="*/ 0 h 996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728686" h="996395">
                <a:moveTo>
                  <a:pt x="2728686" y="957943"/>
                </a:moveTo>
                <a:cubicBezTo>
                  <a:pt x="2675467" y="967619"/>
                  <a:pt x="2623113" y="986054"/>
                  <a:pt x="2569029" y="986971"/>
                </a:cubicBezTo>
                <a:cubicBezTo>
                  <a:pt x="2224469" y="992811"/>
                  <a:pt x="2060094" y="1015793"/>
                  <a:pt x="1799771" y="957943"/>
                </a:cubicBezTo>
                <a:cubicBezTo>
                  <a:pt x="1733974" y="943321"/>
                  <a:pt x="1726978" y="938516"/>
                  <a:pt x="1654629" y="914400"/>
                </a:cubicBezTo>
                <a:lnTo>
                  <a:pt x="1611086" y="899886"/>
                </a:lnTo>
                <a:cubicBezTo>
                  <a:pt x="1596572" y="895048"/>
                  <a:pt x="1582634" y="887886"/>
                  <a:pt x="1567543" y="885371"/>
                </a:cubicBezTo>
                <a:lnTo>
                  <a:pt x="1393371" y="856343"/>
                </a:lnTo>
                <a:cubicBezTo>
                  <a:pt x="1378857" y="851505"/>
                  <a:pt x="1364589" y="845854"/>
                  <a:pt x="1349829" y="841828"/>
                </a:cubicBezTo>
                <a:cubicBezTo>
                  <a:pt x="1311339" y="831331"/>
                  <a:pt x="1271563" y="825417"/>
                  <a:pt x="1233714" y="812800"/>
                </a:cubicBezTo>
                <a:lnTo>
                  <a:pt x="1146629" y="783771"/>
                </a:lnTo>
                <a:lnTo>
                  <a:pt x="1103086" y="769257"/>
                </a:lnTo>
                <a:lnTo>
                  <a:pt x="1059543" y="754743"/>
                </a:lnTo>
                <a:cubicBezTo>
                  <a:pt x="1030514" y="735391"/>
                  <a:pt x="1005555" y="707719"/>
                  <a:pt x="972457" y="696686"/>
                </a:cubicBezTo>
                <a:lnTo>
                  <a:pt x="885371" y="667657"/>
                </a:lnTo>
                <a:cubicBezTo>
                  <a:pt x="870857" y="657981"/>
                  <a:pt x="855230" y="649795"/>
                  <a:pt x="841829" y="638628"/>
                </a:cubicBezTo>
                <a:cubicBezTo>
                  <a:pt x="811029" y="612961"/>
                  <a:pt x="794052" y="580798"/>
                  <a:pt x="754743" y="566057"/>
                </a:cubicBezTo>
                <a:cubicBezTo>
                  <a:pt x="731644" y="557395"/>
                  <a:pt x="706362" y="556381"/>
                  <a:pt x="682171" y="551543"/>
                </a:cubicBezTo>
                <a:cubicBezTo>
                  <a:pt x="653143" y="532191"/>
                  <a:pt x="628183" y="504519"/>
                  <a:pt x="595086" y="493486"/>
                </a:cubicBezTo>
                <a:cubicBezTo>
                  <a:pt x="580572" y="488648"/>
                  <a:pt x="565227" y="485813"/>
                  <a:pt x="551543" y="478971"/>
                </a:cubicBezTo>
                <a:cubicBezTo>
                  <a:pt x="535941" y="471170"/>
                  <a:pt x="523602" y="457744"/>
                  <a:pt x="508000" y="449943"/>
                </a:cubicBezTo>
                <a:cubicBezTo>
                  <a:pt x="494316" y="443101"/>
                  <a:pt x="477831" y="442858"/>
                  <a:pt x="464457" y="435428"/>
                </a:cubicBezTo>
                <a:cubicBezTo>
                  <a:pt x="433959" y="418485"/>
                  <a:pt x="406400" y="396723"/>
                  <a:pt x="377371" y="377371"/>
                </a:cubicBezTo>
                <a:lnTo>
                  <a:pt x="333829" y="348343"/>
                </a:lnTo>
                <a:cubicBezTo>
                  <a:pt x="306169" y="306853"/>
                  <a:pt x="260322" y="231916"/>
                  <a:pt x="217714" y="217714"/>
                </a:cubicBezTo>
                <a:lnTo>
                  <a:pt x="174171" y="203200"/>
                </a:lnTo>
                <a:cubicBezTo>
                  <a:pt x="101602" y="154819"/>
                  <a:pt x="140303" y="188684"/>
                  <a:pt x="72571" y="87086"/>
                </a:cubicBezTo>
                <a:cubicBezTo>
                  <a:pt x="62895" y="72572"/>
                  <a:pt x="55878" y="55878"/>
                  <a:pt x="43543" y="43543"/>
                </a:cubicBezTo>
                <a:lnTo>
                  <a:pt x="0" y="0"/>
                </a:ln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3467099" y="1600200"/>
            <a:ext cx="2476501" cy="297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5998029" y="5040086"/>
            <a:ext cx="1698171" cy="217714"/>
          </a:xfrm>
          <a:custGeom>
            <a:avLst/>
            <a:gdLst>
              <a:gd name="connsiteX0" fmla="*/ 1698171 w 1698171"/>
              <a:gd name="connsiteY0" fmla="*/ 72571 h 217714"/>
              <a:gd name="connsiteX1" fmla="*/ 1538514 w 1698171"/>
              <a:gd name="connsiteY1" fmla="*/ 58057 h 217714"/>
              <a:gd name="connsiteX2" fmla="*/ 1480457 w 1698171"/>
              <a:gd name="connsiteY2" fmla="*/ 72571 h 217714"/>
              <a:gd name="connsiteX3" fmla="*/ 1465943 w 1698171"/>
              <a:gd name="connsiteY3" fmla="*/ 116114 h 217714"/>
              <a:gd name="connsiteX4" fmla="*/ 1422400 w 1698171"/>
              <a:gd name="connsiteY4" fmla="*/ 87085 h 217714"/>
              <a:gd name="connsiteX5" fmla="*/ 1407886 w 1698171"/>
              <a:gd name="connsiteY5" fmla="*/ 43543 h 217714"/>
              <a:gd name="connsiteX6" fmla="*/ 1378857 w 1698171"/>
              <a:gd name="connsiteY6" fmla="*/ 0 h 217714"/>
              <a:gd name="connsiteX7" fmla="*/ 1335314 w 1698171"/>
              <a:gd name="connsiteY7" fmla="*/ 43543 h 217714"/>
              <a:gd name="connsiteX8" fmla="*/ 1320800 w 1698171"/>
              <a:gd name="connsiteY8" fmla="*/ 101600 h 217714"/>
              <a:gd name="connsiteX9" fmla="*/ 1306286 w 1698171"/>
              <a:gd name="connsiteY9" fmla="*/ 145143 h 217714"/>
              <a:gd name="connsiteX10" fmla="*/ 1233714 w 1698171"/>
              <a:gd name="connsiteY10" fmla="*/ 72571 h 217714"/>
              <a:gd name="connsiteX11" fmla="*/ 1161143 w 1698171"/>
              <a:gd name="connsiteY11" fmla="*/ 116114 h 217714"/>
              <a:gd name="connsiteX12" fmla="*/ 1088571 w 1698171"/>
              <a:gd name="connsiteY12" fmla="*/ 217714 h 217714"/>
              <a:gd name="connsiteX13" fmla="*/ 1030514 w 1698171"/>
              <a:gd name="connsiteY13" fmla="*/ 145143 h 217714"/>
              <a:gd name="connsiteX14" fmla="*/ 972457 w 1698171"/>
              <a:gd name="connsiteY14" fmla="*/ 43543 h 217714"/>
              <a:gd name="connsiteX15" fmla="*/ 914400 w 1698171"/>
              <a:gd name="connsiteY15" fmla="*/ 101600 h 217714"/>
              <a:gd name="connsiteX16" fmla="*/ 856343 w 1698171"/>
              <a:gd name="connsiteY16" fmla="*/ 188685 h 217714"/>
              <a:gd name="connsiteX17" fmla="*/ 812800 w 1698171"/>
              <a:gd name="connsiteY17" fmla="*/ 145143 h 217714"/>
              <a:gd name="connsiteX18" fmla="*/ 740229 w 1698171"/>
              <a:gd name="connsiteY18" fmla="*/ 58057 h 217714"/>
              <a:gd name="connsiteX19" fmla="*/ 653143 w 1698171"/>
              <a:gd name="connsiteY19" fmla="*/ 101600 h 217714"/>
              <a:gd name="connsiteX20" fmla="*/ 624114 w 1698171"/>
              <a:gd name="connsiteY20" fmla="*/ 145143 h 217714"/>
              <a:gd name="connsiteX21" fmla="*/ 537029 w 1698171"/>
              <a:gd name="connsiteY21" fmla="*/ 203200 h 217714"/>
              <a:gd name="connsiteX22" fmla="*/ 522514 w 1698171"/>
              <a:gd name="connsiteY22" fmla="*/ 145143 h 217714"/>
              <a:gd name="connsiteX23" fmla="*/ 508000 w 1698171"/>
              <a:gd name="connsiteY23" fmla="*/ 58057 h 217714"/>
              <a:gd name="connsiteX24" fmla="*/ 493486 w 1698171"/>
              <a:gd name="connsiteY24" fmla="*/ 14514 h 217714"/>
              <a:gd name="connsiteX25" fmla="*/ 406400 w 1698171"/>
              <a:gd name="connsiteY25" fmla="*/ 58057 h 217714"/>
              <a:gd name="connsiteX26" fmla="*/ 391886 w 1698171"/>
              <a:gd name="connsiteY26" fmla="*/ 101600 h 217714"/>
              <a:gd name="connsiteX27" fmla="*/ 261257 w 1698171"/>
              <a:gd name="connsiteY27" fmla="*/ 203200 h 217714"/>
              <a:gd name="connsiteX28" fmla="*/ 232229 w 1698171"/>
              <a:gd name="connsiteY28" fmla="*/ 116114 h 217714"/>
              <a:gd name="connsiteX29" fmla="*/ 217714 w 1698171"/>
              <a:gd name="connsiteY29" fmla="*/ 72571 h 217714"/>
              <a:gd name="connsiteX30" fmla="*/ 116114 w 1698171"/>
              <a:gd name="connsiteY30" fmla="*/ 101600 h 217714"/>
              <a:gd name="connsiteX31" fmla="*/ 29029 w 1698171"/>
              <a:gd name="connsiteY31" fmla="*/ 159657 h 217714"/>
              <a:gd name="connsiteX32" fmla="*/ 0 w 1698171"/>
              <a:gd name="connsiteY32" fmla="*/ 20320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98171" h="217714">
                <a:moveTo>
                  <a:pt x="1698171" y="72571"/>
                </a:moveTo>
                <a:cubicBezTo>
                  <a:pt x="1644952" y="67733"/>
                  <a:pt x="1591952" y="58057"/>
                  <a:pt x="1538514" y="58057"/>
                </a:cubicBezTo>
                <a:cubicBezTo>
                  <a:pt x="1518566" y="58057"/>
                  <a:pt x="1496034" y="60110"/>
                  <a:pt x="1480457" y="72571"/>
                </a:cubicBezTo>
                <a:cubicBezTo>
                  <a:pt x="1468510" y="82128"/>
                  <a:pt x="1470781" y="101600"/>
                  <a:pt x="1465943" y="116114"/>
                </a:cubicBezTo>
                <a:cubicBezTo>
                  <a:pt x="1451429" y="106438"/>
                  <a:pt x="1433297" y="100707"/>
                  <a:pt x="1422400" y="87085"/>
                </a:cubicBezTo>
                <a:cubicBezTo>
                  <a:pt x="1412843" y="75138"/>
                  <a:pt x="1414728" y="57227"/>
                  <a:pt x="1407886" y="43543"/>
                </a:cubicBezTo>
                <a:cubicBezTo>
                  <a:pt x="1400085" y="27941"/>
                  <a:pt x="1388533" y="14514"/>
                  <a:pt x="1378857" y="0"/>
                </a:cubicBezTo>
                <a:cubicBezTo>
                  <a:pt x="1364343" y="14514"/>
                  <a:pt x="1345498" y="25721"/>
                  <a:pt x="1335314" y="43543"/>
                </a:cubicBezTo>
                <a:cubicBezTo>
                  <a:pt x="1325417" y="60863"/>
                  <a:pt x="1326280" y="82420"/>
                  <a:pt x="1320800" y="101600"/>
                </a:cubicBezTo>
                <a:cubicBezTo>
                  <a:pt x="1316597" y="116311"/>
                  <a:pt x="1311124" y="130629"/>
                  <a:pt x="1306286" y="145143"/>
                </a:cubicBezTo>
                <a:cubicBezTo>
                  <a:pt x="1295866" y="129512"/>
                  <a:pt x="1263486" y="68850"/>
                  <a:pt x="1233714" y="72571"/>
                </a:cubicBezTo>
                <a:cubicBezTo>
                  <a:pt x="1205721" y="76070"/>
                  <a:pt x="1185333" y="101600"/>
                  <a:pt x="1161143" y="116114"/>
                </a:cubicBezTo>
                <a:cubicBezTo>
                  <a:pt x="1127276" y="217714"/>
                  <a:pt x="1161143" y="193524"/>
                  <a:pt x="1088571" y="217714"/>
                </a:cubicBezTo>
                <a:cubicBezTo>
                  <a:pt x="1060315" y="132944"/>
                  <a:pt x="1096166" y="210795"/>
                  <a:pt x="1030514" y="145143"/>
                </a:cubicBezTo>
                <a:cubicBezTo>
                  <a:pt x="1010001" y="124630"/>
                  <a:pt x="983839" y="66307"/>
                  <a:pt x="972457" y="43543"/>
                </a:cubicBezTo>
                <a:cubicBezTo>
                  <a:pt x="898565" y="68173"/>
                  <a:pt x="949586" y="38265"/>
                  <a:pt x="914400" y="101600"/>
                </a:cubicBezTo>
                <a:cubicBezTo>
                  <a:pt x="897457" y="132097"/>
                  <a:pt x="856343" y="188685"/>
                  <a:pt x="856343" y="188685"/>
                </a:cubicBezTo>
                <a:cubicBezTo>
                  <a:pt x="841829" y="174171"/>
                  <a:pt x="825941" y="160912"/>
                  <a:pt x="812800" y="145143"/>
                </a:cubicBezTo>
                <a:cubicBezTo>
                  <a:pt x="711749" y="23884"/>
                  <a:pt x="867454" y="185285"/>
                  <a:pt x="740229" y="58057"/>
                </a:cubicBezTo>
                <a:cubicBezTo>
                  <a:pt x="704813" y="69862"/>
                  <a:pt x="681280" y="73463"/>
                  <a:pt x="653143" y="101600"/>
                </a:cubicBezTo>
                <a:cubicBezTo>
                  <a:pt x="640808" y="113935"/>
                  <a:pt x="637242" y="133656"/>
                  <a:pt x="624114" y="145143"/>
                </a:cubicBezTo>
                <a:cubicBezTo>
                  <a:pt x="597858" y="168117"/>
                  <a:pt x="537029" y="203200"/>
                  <a:pt x="537029" y="203200"/>
                </a:cubicBezTo>
                <a:cubicBezTo>
                  <a:pt x="532191" y="183848"/>
                  <a:pt x="526426" y="164704"/>
                  <a:pt x="522514" y="145143"/>
                </a:cubicBezTo>
                <a:cubicBezTo>
                  <a:pt x="516742" y="116285"/>
                  <a:pt x="514384" y="86785"/>
                  <a:pt x="508000" y="58057"/>
                </a:cubicBezTo>
                <a:cubicBezTo>
                  <a:pt x="504681" y="43122"/>
                  <a:pt x="498324" y="29028"/>
                  <a:pt x="493486" y="14514"/>
                </a:cubicBezTo>
                <a:cubicBezTo>
                  <a:pt x="464801" y="24075"/>
                  <a:pt x="426863" y="32478"/>
                  <a:pt x="406400" y="58057"/>
                </a:cubicBezTo>
                <a:cubicBezTo>
                  <a:pt x="396843" y="70004"/>
                  <a:pt x="401279" y="89523"/>
                  <a:pt x="391886" y="101600"/>
                </a:cubicBezTo>
                <a:cubicBezTo>
                  <a:pt x="323354" y="189712"/>
                  <a:pt x="332799" y="179352"/>
                  <a:pt x="261257" y="203200"/>
                </a:cubicBezTo>
                <a:lnTo>
                  <a:pt x="232229" y="116114"/>
                </a:lnTo>
                <a:lnTo>
                  <a:pt x="217714" y="72571"/>
                </a:lnTo>
                <a:cubicBezTo>
                  <a:pt x="209968" y="74507"/>
                  <a:pt x="128610" y="93269"/>
                  <a:pt x="116114" y="101600"/>
                </a:cubicBezTo>
                <a:cubicBezTo>
                  <a:pt x="7394" y="174081"/>
                  <a:pt x="132560" y="125147"/>
                  <a:pt x="29029" y="159657"/>
                </a:cubicBezTo>
                <a:lnTo>
                  <a:pt x="0" y="203200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1832429" y="4953000"/>
            <a:ext cx="4129314" cy="30480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00600" y="5257800"/>
            <a:ext cx="609600" cy="762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902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7818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3058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5438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543800" y="50292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00" y="762000"/>
            <a:ext cx="27201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QUADS  </a:t>
            </a:r>
            <a:r>
              <a:rPr lang="en-US" sz="2000" b="1" dirty="0" smtClean="0"/>
              <a:t> RIGHT   </a:t>
            </a:r>
            <a:r>
              <a:rPr lang="en-US" sz="2000" b="1" dirty="0" smtClean="0"/>
              <a:t>SHIELD</a:t>
            </a:r>
            <a:endParaRPr lang="en-US" sz="2000" b="1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7696200" y="2971800"/>
            <a:ext cx="0" cy="2081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7696200" y="1524000"/>
            <a:ext cx="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3200400" y="2514600"/>
            <a:ext cx="12192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6934200" y="1524000"/>
            <a:ext cx="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8458200" y="1524000"/>
            <a:ext cx="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0"/>
          </p:cNvCxnSpPr>
          <p:nvPr/>
        </p:nvCxnSpPr>
        <p:spPr>
          <a:xfrm flipV="1">
            <a:off x="4419600" y="32766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781800" y="1600200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543800" y="1600200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8305800" y="1600200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7543800" y="3048000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4940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172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962400" y="762000"/>
            <a:ext cx="1010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ALL  FLY</a:t>
            </a:r>
            <a:endParaRPr lang="en-US" sz="2000" b="1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3437776" y="3276600"/>
            <a:ext cx="9056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0"/>
          </p:cNvCxnSpPr>
          <p:nvPr/>
        </p:nvCxnSpPr>
        <p:spPr>
          <a:xfrm flipV="1">
            <a:off x="990600" y="1524000"/>
            <a:ext cx="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2514600" y="1524000"/>
            <a:ext cx="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343400" y="32766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6324600" y="1524000"/>
            <a:ext cx="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7848600" y="1524000"/>
            <a:ext cx="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0"/>
          </p:cNvCxnSpPr>
          <p:nvPr/>
        </p:nvCxnSpPr>
        <p:spPr>
          <a:xfrm flipV="1">
            <a:off x="4419600" y="32766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7829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56743" y="34798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123543" y="34798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485743" y="40894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37543" y="3479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56743" y="52324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56743" y="46228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667000" y="762000"/>
            <a:ext cx="3761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THUNDER  RIGHT  OPTION  RIGHT</a:t>
            </a:r>
            <a:endParaRPr lang="en-US" sz="2000" b="1" dirty="0"/>
          </a:p>
        </p:txBody>
      </p:sp>
      <p:sp>
        <p:nvSpPr>
          <p:cNvPr id="2" name="Freeform 1"/>
          <p:cNvSpPr/>
          <p:nvPr/>
        </p:nvSpPr>
        <p:spPr>
          <a:xfrm>
            <a:off x="4216400" y="1970314"/>
            <a:ext cx="1190211" cy="1480457"/>
          </a:xfrm>
          <a:custGeom>
            <a:avLst/>
            <a:gdLst>
              <a:gd name="connsiteX0" fmla="*/ 0 w 1190211"/>
              <a:gd name="connsiteY0" fmla="*/ 1480457 h 1480457"/>
              <a:gd name="connsiteX1" fmla="*/ 145143 w 1190211"/>
              <a:gd name="connsiteY1" fmla="*/ 1320800 h 1480457"/>
              <a:gd name="connsiteX2" fmla="*/ 217714 w 1190211"/>
              <a:gd name="connsiteY2" fmla="*/ 1248229 h 1480457"/>
              <a:gd name="connsiteX3" fmla="*/ 261257 w 1190211"/>
              <a:gd name="connsiteY3" fmla="*/ 1161143 h 1480457"/>
              <a:gd name="connsiteX4" fmla="*/ 304800 w 1190211"/>
              <a:gd name="connsiteY4" fmla="*/ 1132115 h 1480457"/>
              <a:gd name="connsiteX5" fmla="*/ 319314 w 1190211"/>
              <a:gd name="connsiteY5" fmla="*/ 1088572 h 1480457"/>
              <a:gd name="connsiteX6" fmla="*/ 377372 w 1190211"/>
              <a:gd name="connsiteY6" fmla="*/ 1001486 h 1480457"/>
              <a:gd name="connsiteX7" fmla="*/ 449943 w 1190211"/>
              <a:gd name="connsiteY7" fmla="*/ 870857 h 1480457"/>
              <a:gd name="connsiteX8" fmla="*/ 478972 w 1190211"/>
              <a:gd name="connsiteY8" fmla="*/ 827315 h 1480457"/>
              <a:gd name="connsiteX9" fmla="*/ 522514 w 1190211"/>
              <a:gd name="connsiteY9" fmla="*/ 740229 h 1480457"/>
              <a:gd name="connsiteX10" fmla="*/ 566057 w 1190211"/>
              <a:gd name="connsiteY10" fmla="*/ 653143 h 1480457"/>
              <a:gd name="connsiteX11" fmla="*/ 595086 w 1190211"/>
              <a:gd name="connsiteY11" fmla="*/ 551543 h 1480457"/>
              <a:gd name="connsiteX12" fmla="*/ 624114 w 1190211"/>
              <a:gd name="connsiteY12" fmla="*/ 478972 h 1480457"/>
              <a:gd name="connsiteX13" fmla="*/ 682172 w 1190211"/>
              <a:gd name="connsiteY13" fmla="*/ 391886 h 1480457"/>
              <a:gd name="connsiteX14" fmla="*/ 696686 w 1190211"/>
              <a:gd name="connsiteY14" fmla="*/ 319315 h 1480457"/>
              <a:gd name="connsiteX15" fmla="*/ 754743 w 1190211"/>
              <a:gd name="connsiteY15" fmla="*/ 217715 h 1480457"/>
              <a:gd name="connsiteX16" fmla="*/ 798286 w 1190211"/>
              <a:gd name="connsiteY16" fmla="*/ 116115 h 1480457"/>
              <a:gd name="connsiteX17" fmla="*/ 827314 w 1190211"/>
              <a:gd name="connsiteY17" fmla="*/ 72572 h 1480457"/>
              <a:gd name="connsiteX18" fmla="*/ 914400 w 1190211"/>
              <a:gd name="connsiteY18" fmla="*/ 43543 h 1480457"/>
              <a:gd name="connsiteX19" fmla="*/ 957943 w 1190211"/>
              <a:gd name="connsiteY19" fmla="*/ 14515 h 1480457"/>
              <a:gd name="connsiteX20" fmla="*/ 1001486 w 1190211"/>
              <a:gd name="connsiteY20" fmla="*/ 0 h 1480457"/>
              <a:gd name="connsiteX21" fmla="*/ 1074057 w 1190211"/>
              <a:gd name="connsiteY21" fmla="*/ 14515 h 1480457"/>
              <a:gd name="connsiteX22" fmla="*/ 1132114 w 1190211"/>
              <a:gd name="connsiteY22" fmla="*/ 116115 h 1480457"/>
              <a:gd name="connsiteX23" fmla="*/ 1161143 w 1190211"/>
              <a:gd name="connsiteY23" fmla="*/ 159657 h 1480457"/>
              <a:gd name="connsiteX24" fmla="*/ 1175657 w 1190211"/>
              <a:gd name="connsiteY24" fmla="*/ 232229 h 1480457"/>
              <a:gd name="connsiteX25" fmla="*/ 1190172 w 1190211"/>
              <a:gd name="connsiteY25" fmla="*/ 290286 h 148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90211" h="1480457">
                <a:moveTo>
                  <a:pt x="0" y="1480457"/>
                </a:moveTo>
                <a:cubicBezTo>
                  <a:pt x="48381" y="1427238"/>
                  <a:pt x="98336" y="1375408"/>
                  <a:pt x="145143" y="1320800"/>
                </a:cubicBezTo>
                <a:cubicBezTo>
                  <a:pt x="209651" y="1245541"/>
                  <a:pt x="133856" y="1304134"/>
                  <a:pt x="217714" y="1248229"/>
                </a:cubicBezTo>
                <a:cubicBezTo>
                  <a:pt x="229519" y="1212817"/>
                  <a:pt x="233122" y="1189278"/>
                  <a:pt x="261257" y="1161143"/>
                </a:cubicBezTo>
                <a:cubicBezTo>
                  <a:pt x="273592" y="1148808"/>
                  <a:pt x="290286" y="1141791"/>
                  <a:pt x="304800" y="1132115"/>
                </a:cubicBezTo>
                <a:cubicBezTo>
                  <a:pt x="309638" y="1117601"/>
                  <a:pt x="311884" y="1101946"/>
                  <a:pt x="319314" y="1088572"/>
                </a:cubicBezTo>
                <a:cubicBezTo>
                  <a:pt x="336257" y="1058074"/>
                  <a:pt x="377372" y="1001486"/>
                  <a:pt x="377372" y="1001486"/>
                </a:cubicBezTo>
                <a:cubicBezTo>
                  <a:pt x="402918" y="924846"/>
                  <a:pt x="383400" y="970670"/>
                  <a:pt x="449943" y="870857"/>
                </a:cubicBezTo>
                <a:lnTo>
                  <a:pt x="478972" y="827315"/>
                </a:lnTo>
                <a:cubicBezTo>
                  <a:pt x="515451" y="717875"/>
                  <a:pt x="466245" y="852767"/>
                  <a:pt x="522514" y="740229"/>
                </a:cubicBezTo>
                <a:cubicBezTo>
                  <a:pt x="582606" y="620046"/>
                  <a:pt x="482867" y="777930"/>
                  <a:pt x="566057" y="653143"/>
                </a:cubicBezTo>
                <a:cubicBezTo>
                  <a:pt x="577494" y="607398"/>
                  <a:pt x="579471" y="593184"/>
                  <a:pt x="595086" y="551543"/>
                </a:cubicBezTo>
                <a:cubicBezTo>
                  <a:pt x="604234" y="527148"/>
                  <a:pt x="611638" y="501844"/>
                  <a:pt x="624114" y="478972"/>
                </a:cubicBezTo>
                <a:cubicBezTo>
                  <a:pt x="640820" y="448344"/>
                  <a:pt x="682172" y="391886"/>
                  <a:pt x="682172" y="391886"/>
                </a:cubicBezTo>
                <a:cubicBezTo>
                  <a:pt x="687010" y="367696"/>
                  <a:pt x="688885" y="342718"/>
                  <a:pt x="696686" y="319315"/>
                </a:cubicBezTo>
                <a:cubicBezTo>
                  <a:pt x="708964" y="282479"/>
                  <a:pt x="733505" y="249571"/>
                  <a:pt x="754743" y="217715"/>
                </a:cubicBezTo>
                <a:cubicBezTo>
                  <a:pt x="771027" y="168862"/>
                  <a:pt x="769588" y="166337"/>
                  <a:pt x="798286" y="116115"/>
                </a:cubicBezTo>
                <a:cubicBezTo>
                  <a:pt x="806941" y="100969"/>
                  <a:pt x="812522" y="81817"/>
                  <a:pt x="827314" y="72572"/>
                </a:cubicBezTo>
                <a:cubicBezTo>
                  <a:pt x="853262" y="56354"/>
                  <a:pt x="885371" y="53219"/>
                  <a:pt x="914400" y="43543"/>
                </a:cubicBezTo>
                <a:cubicBezTo>
                  <a:pt x="930949" y="38027"/>
                  <a:pt x="942341" y="22316"/>
                  <a:pt x="957943" y="14515"/>
                </a:cubicBezTo>
                <a:cubicBezTo>
                  <a:pt x="971627" y="7673"/>
                  <a:pt x="986972" y="4838"/>
                  <a:pt x="1001486" y="0"/>
                </a:cubicBezTo>
                <a:cubicBezTo>
                  <a:pt x="1025676" y="4838"/>
                  <a:pt x="1053137" y="1440"/>
                  <a:pt x="1074057" y="14515"/>
                </a:cubicBezTo>
                <a:cubicBezTo>
                  <a:pt x="1125109" y="46423"/>
                  <a:pt x="1111007" y="73902"/>
                  <a:pt x="1132114" y="116115"/>
                </a:cubicBezTo>
                <a:cubicBezTo>
                  <a:pt x="1139915" y="131717"/>
                  <a:pt x="1151467" y="145143"/>
                  <a:pt x="1161143" y="159657"/>
                </a:cubicBezTo>
                <a:cubicBezTo>
                  <a:pt x="1165981" y="183848"/>
                  <a:pt x="1169674" y="208296"/>
                  <a:pt x="1175657" y="232229"/>
                </a:cubicBezTo>
                <a:cubicBezTo>
                  <a:pt x="1191702" y="296408"/>
                  <a:pt x="1190172" y="255398"/>
                  <a:pt x="1190172" y="290286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5435600" y="1215571"/>
            <a:ext cx="625929" cy="2380343"/>
          </a:xfrm>
          <a:custGeom>
            <a:avLst/>
            <a:gdLst>
              <a:gd name="connsiteX0" fmla="*/ 0 w 625929"/>
              <a:gd name="connsiteY0" fmla="*/ 2380343 h 2380343"/>
              <a:gd name="connsiteX1" fmla="*/ 203200 w 625929"/>
              <a:gd name="connsiteY1" fmla="*/ 2307772 h 2380343"/>
              <a:gd name="connsiteX2" fmla="*/ 261257 w 625929"/>
              <a:gd name="connsiteY2" fmla="*/ 2235200 h 2380343"/>
              <a:gd name="connsiteX3" fmla="*/ 275772 w 625929"/>
              <a:gd name="connsiteY3" fmla="*/ 2191658 h 2380343"/>
              <a:gd name="connsiteX4" fmla="*/ 333829 w 625929"/>
              <a:gd name="connsiteY4" fmla="*/ 2090058 h 2380343"/>
              <a:gd name="connsiteX5" fmla="*/ 377372 w 625929"/>
              <a:gd name="connsiteY5" fmla="*/ 1944915 h 2380343"/>
              <a:gd name="connsiteX6" fmla="*/ 406400 w 625929"/>
              <a:gd name="connsiteY6" fmla="*/ 1857829 h 2380343"/>
              <a:gd name="connsiteX7" fmla="*/ 420914 w 625929"/>
              <a:gd name="connsiteY7" fmla="*/ 1799772 h 2380343"/>
              <a:gd name="connsiteX8" fmla="*/ 449943 w 625929"/>
              <a:gd name="connsiteY8" fmla="*/ 1712686 h 2380343"/>
              <a:gd name="connsiteX9" fmla="*/ 464457 w 625929"/>
              <a:gd name="connsiteY9" fmla="*/ 1669143 h 2380343"/>
              <a:gd name="connsiteX10" fmla="*/ 493486 w 625929"/>
              <a:gd name="connsiteY10" fmla="*/ 1538515 h 2380343"/>
              <a:gd name="connsiteX11" fmla="*/ 508000 w 625929"/>
              <a:gd name="connsiteY11" fmla="*/ 1480458 h 2380343"/>
              <a:gd name="connsiteX12" fmla="*/ 522514 w 625929"/>
              <a:gd name="connsiteY12" fmla="*/ 1378858 h 2380343"/>
              <a:gd name="connsiteX13" fmla="*/ 537029 w 625929"/>
              <a:gd name="connsiteY13" fmla="*/ 1306286 h 2380343"/>
              <a:gd name="connsiteX14" fmla="*/ 551543 w 625929"/>
              <a:gd name="connsiteY14" fmla="*/ 1146629 h 2380343"/>
              <a:gd name="connsiteX15" fmla="*/ 580572 w 625929"/>
              <a:gd name="connsiteY15" fmla="*/ 943429 h 2380343"/>
              <a:gd name="connsiteX16" fmla="*/ 595086 w 625929"/>
              <a:gd name="connsiteY16" fmla="*/ 725715 h 2380343"/>
              <a:gd name="connsiteX17" fmla="*/ 624114 w 625929"/>
              <a:gd name="connsiteY17" fmla="*/ 551543 h 2380343"/>
              <a:gd name="connsiteX18" fmla="*/ 624114 w 625929"/>
              <a:gd name="connsiteY18" fmla="*/ 0 h 238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25929" h="2380343">
                <a:moveTo>
                  <a:pt x="0" y="2380343"/>
                </a:moveTo>
                <a:cubicBezTo>
                  <a:pt x="7655" y="2378255"/>
                  <a:pt x="167147" y="2352838"/>
                  <a:pt x="203200" y="2307772"/>
                </a:cubicBezTo>
                <a:cubicBezTo>
                  <a:pt x="283325" y="2207617"/>
                  <a:pt x="136466" y="2318395"/>
                  <a:pt x="261257" y="2235200"/>
                </a:cubicBezTo>
                <a:cubicBezTo>
                  <a:pt x="266095" y="2220686"/>
                  <a:pt x="268930" y="2205342"/>
                  <a:pt x="275772" y="2191658"/>
                </a:cubicBezTo>
                <a:cubicBezTo>
                  <a:pt x="328130" y="2086943"/>
                  <a:pt x="282948" y="2217262"/>
                  <a:pt x="333829" y="2090058"/>
                </a:cubicBezTo>
                <a:cubicBezTo>
                  <a:pt x="374872" y="1987449"/>
                  <a:pt x="351715" y="2030440"/>
                  <a:pt x="377372" y="1944915"/>
                </a:cubicBezTo>
                <a:cubicBezTo>
                  <a:pt x="386165" y="1915607"/>
                  <a:pt x="397608" y="1887137"/>
                  <a:pt x="406400" y="1857829"/>
                </a:cubicBezTo>
                <a:cubicBezTo>
                  <a:pt x="412132" y="1838722"/>
                  <a:pt x="415182" y="1818879"/>
                  <a:pt x="420914" y="1799772"/>
                </a:cubicBezTo>
                <a:cubicBezTo>
                  <a:pt x="429707" y="1770464"/>
                  <a:pt x="440267" y="1741715"/>
                  <a:pt x="449943" y="1712686"/>
                </a:cubicBezTo>
                <a:lnTo>
                  <a:pt x="464457" y="1669143"/>
                </a:lnTo>
                <a:cubicBezTo>
                  <a:pt x="476260" y="1633733"/>
                  <a:pt x="485813" y="1573042"/>
                  <a:pt x="493486" y="1538515"/>
                </a:cubicBezTo>
                <a:cubicBezTo>
                  <a:pt x="497813" y="1519042"/>
                  <a:pt x="504432" y="1500084"/>
                  <a:pt x="508000" y="1480458"/>
                </a:cubicBezTo>
                <a:cubicBezTo>
                  <a:pt x="514120" y="1446799"/>
                  <a:pt x="516890" y="1412603"/>
                  <a:pt x="522514" y="1378858"/>
                </a:cubicBezTo>
                <a:cubicBezTo>
                  <a:pt x="526570" y="1354524"/>
                  <a:pt x="532191" y="1330477"/>
                  <a:pt x="537029" y="1306286"/>
                </a:cubicBezTo>
                <a:cubicBezTo>
                  <a:pt x="541867" y="1253067"/>
                  <a:pt x="545949" y="1199774"/>
                  <a:pt x="551543" y="1146629"/>
                </a:cubicBezTo>
                <a:cubicBezTo>
                  <a:pt x="561923" y="1048014"/>
                  <a:pt x="565517" y="1033755"/>
                  <a:pt x="580572" y="943429"/>
                </a:cubicBezTo>
                <a:cubicBezTo>
                  <a:pt x="585410" y="870858"/>
                  <a:pt x="587849" y="798086"/>
                  <a:pt x="595086" y="725715"/>
                </a:cubicBezTo>
                <a:cubicBezTo>
                  <a:pt x="605246" y="624112"/>
                  <a:pt x="621453" y="671303"/>
                  <a:pt x="624114" y="551543"/>
                </a:cubicBezTo>
                <a:cubicBezTo>
                  <a:pt x="628198" y="367741"/>
                  <a:pt x="624114" y="183848"/>
                  <a:pt x="624114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3113314" y="1926769"/>
            <a:ext cx="5268686" cy="1640117"/>
          </a:xfrm>
          <a:custGeom>
            <a:avLst/>
            <a:gdLst>
              <a:gd name="connsiteX0" fmla="*/ 0 w 5268686"/>
              <a:gd name="connsiteY0" fmla="*/ 1640117 h 1640117"/>
              <a:gd name="connsiteX1" fmla="*/ 159658 w 5268686"/>
              <a:gd name="connsiteY1" fmla="*/ 1625602 h 1640117"/>
              <a:gd name="connsiteX2" fmla="*/ 246743 w 5268686"/>
              <a:gd name="connsiteY2" fmla="*/ 1567545 h 1640117"/>
              <a:gd name="connsiteX3" fmla="*/ 290286 w 5268686"/>
              <a:gd name="connsiteY3" fmla="*/ 1553031 h 1640117"/>
              <a:gd name="connsiteX4" fmla="*/ 275772 w 5268686"/>
              <a:gd name="connsiteY4" fmla="*/ 1509488 h 1640117"/>
              <a:gd name="connsiteX5" fmla="*/ 319315 w 5268686"/>
              <a:gd name="connsiteY5" fmla="*/ 1494974 h 1640117"/>
              <a:gd name="connsiteX6" fmla="*/ 362858 w 5268686"/>
              <a:gd name="connsiteY6" fmla="*/ 1465945 h 1640117"/>
              <a:gd name="connsiteX7" fmla="*/ 319315 w 5268686"/>
              <a:gd name="connsiteY7" fmla="*/ 1451431 h 1640117"/>
              <a:gd name="connsiteX8" fmla="*/ 406400 w 5268686"/>
              <a:gd name="connsiteY8" fmla="*/ 1422402 h 1640117"/>
              <a:gd name="connsiteX9" fmla="*/ 333829 w 5268686"/>
              <a:gd name="connsiteY9" fmla="*/ 1349831 h 1640117"/>
              <a:gd name="connsiteX10" fmla="*/ 377372 w 5268686"/>
              <a:gd name="connsiteY10" fmla="*/ 1233717 h 1640117"/>
              <a:gd name="connsiteX11" fmla="*/ 406400 w 5268686"/>
              <a:gd name="connsiteY11" fmla="*/ 1190174 h 1640117"/>
              <a:gd name="connsiteX12" fmla="*/ 435429 w 5268686"/>
              <a:gd name="connsiteY12" fmla="*/ 1132117 h 1640117"/>
              <a:gd name="connsiteX13" fmla="*/ 493486 w 5268686"/>
              <a:gd name="connsiteY13" fmla="*/ 1074060 h 1640117"/>
              <a:gd name="connsiteX14" fmla="*/ 609600 w 5268686"/>
              <a:gd name="connsiteY14" fmla="*/ 972460 h 1640117"/>
              <a:gd name="connsiteX15" fmla="*/ 754743 w 5268686"/>
              <a:gd name="connsiteY15" fmla="*/ 856345 h 1640117"/>
              <a:gd name="connsiteX16" fmla="*/ 812800 w 5268686"/>
              <a:gd name="connsiteY16" fmla="*/ 812802 h 1640117"/>
              <a:gd name="connsiteX17" fmla="*/ 885372 w 5268686"/>
              <a:gd name="connsiteY17" fmla="*/ 769260 h 1640117"/>
              <a:gd name="connsiteX18" fmla="*/ 928915 w 5268686"/>
              <a:gd name="connsiteY18" fmla="*/ 725717 h 1640117"/>
              <a:gd name="connsiteX19" fmla="*/ 986972 w 5268686"/>
              <a:gd name="connsiteY19" fmla="*/ 696688 h 1640117"/>
              <a:gd name="connsiteX20" fmla="*/ 1146629 w 5268686"/>
              <a:gd name="connsiteY20" fmla="*/ 595088 h 1640117"/>
              <a:gd name="connsiteX21" fmla="*/ 1204686 w 5268686"/>
              <a:gd name="connsiteY21" fmla="*/ 566060 h 1640117"/>
              <a:gd name="connsiteX22" fmla="*/ 1291772 w 5268686"/>
              <a:gd name="connsiteY22" fmla="*/ 551545 h 1640117"/>
              <a:gd name="connsiteX23" fmla="*/ 1393372 w 5268686"/>
              <a:gd name="connsiteY23" fmla="*/ 508002 h 1640117"/>
              <a:gd name="connsiteX24" fmla="*/ 1480458 w 5268686"/>
              <a:gd name="connsiteY24" fmla="*/ 493488 h 1640117"/>
              <a:gd name="connsiteX25" fmla="*/ 1654629 w 5268686"/>
              <a:gd name="connsiteY25" fmla="*/ 464460 h 1640117"/>
              <a:gd name="connsiteX26" fmla="*/ 1901372 w 5268686"/>
              <a:gd name="connsiteY26" fmla="*/ 449945 h 1640117"/>
              <a:gd name="connsiteX27" fmla="*/ 2046515 w 5268686"/>
              <a:gd name="connsiteY27" fmla="*/ 420917 h 1640117"/>
              <a:gd name="connsiteX28" fmla="*/ 2307772 w 5268686"/>
              <a:gd name="connsiteY28" fmla="*/ 391888 h 1640117"/>
              <a:gd name="connsiteX29" fmla="*/ 2380343 w 5268686"/>
              <a:gd name="connsiteY29" fmla="*/ 377374 h 1640117"/>
              <a:gd name="connsiteX30" fmla="*/ 2656115 w 5268686"/>
              <a:gd name="connsiteY30" fmla="*/ 333831 h 1640117"/>
              <a:gd name="connsiteX31" fmla="*/ 2743200 w 5268686"/>
              <a:gd name="connsiteY31" fmla="*/ 304802 h 1640117"/>
              <a:gd name="connsiteX32" fmla="*/ 2902858 w 5268686"/>
              <a:gd name="connsiteY32" fmla="*/ 275774 h 1640117"/>
              <a:gd name="connsiteX33" fmla="*/ 3077029 w 5268686"/>
              <a:gd name="connsiteY33" fmla="*/ 232231 h 1640117"/>
              <a:gd name="connsiteX34" fmla="*/ 3120572 w 5268686"/>
              <a:gd name="connsiteY34" fmla="*/ 217717 h 1640117"/>
              <a:gd name="connsiteX35" fmla="*/ 3251200 w 5268686"/>
              <a:gd name="connsiteY35" fmla="*/ 188688 h 1640117"/>
              <a:gd name="connsiteX36" fmla="*/ 3628572 w 5268686"/>
              <a:gd name="connsiteY36" fmla="*/ 145145 h 1640117"/>
              <a:gd name="connsiteX37" fmla="*/ 3686629 w 5268686"/>
              <a:gd name="connsiteY37" fmla="*/ 130631 h 1640117"/>
              <a:gd name="connsiteX38" fmla="*/ 4020458 w 5268686"/>
              <a:gd name="connsiteY38" fmla="*/ 87088 h 1640117"/>
              <a:gd name="connsiteX39" fmla="*/ 4107543 w 5268686"/>
              <a:gd name="connsiteY39" fmla="*/ 72574 h 1640117"/>
              <a:gd name="connsiteX40" fmla="*/ 4165600 w 5268686"/>
              <a:gd name="connsiteY40" fmla="*/ 58060 h 1640117"/>
              <a:gd name="connsiteX41" fmla="*/ 4455886 w 5268686"/>
              <a:gd name="connsiteY41" fmla="*/ 43545 h 1640117"/>
              <a:gd name="connsiteX42" fmla="*/ 5123543 w 5268686"/>
              <a:gd name="connsiteY42" fmla="*/ 14517 h 1640117"/>
              <a:gd name="connsiteX43" fmla="*/ 5268686 w 5268686"/>
              <a:gd name="connsiteY43" fmla="*/ 2 h 1640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268686" h="1640117">
                <a:moveTo>
                  <a:pt x="0" y="1640117"/>
                </a:moveTo>
                <a:cubicBezTo>
                  <a:pt x="53219" y="1635279"/>
                  <a:pt x="108391" y="1640681"/>
                  <a:pt x="159658" y="1625602"/>
                </a:cubicBezTo>
                <a:cubicBezTo>
                  <a:pt x="193128" y="1615758"/>
                  <a:pt x="217715" y="1586897"/>
                  <a:pt x="246743" y="1567545"/>
                </a:cubicBezTo>
                <a:cubicBezTo>
                  <a:pt x="259473" y="1559058"/>
                  <a:pt x="275772" y="1557869"/>
                  <a:pt x="290286" y="1553031"/>
                </a:cubicBezTo>
                <a:cubicBezTo>
                  <a:pt x="285448" y="1538517"/>
                  <a:pt x="268930" y="1523172"/>
                  <a:pt x="275772" y="1509488"/>
                </a:cubicBezTo>
                <a:cubicBezTo>
                  <a:pt x="282614" y="1495804"/>
                  <a:pt x="305631" y="1501816"/>
                  <a:pt x="319315" y="1494974"/>
                </a:cubicBezTo>
                <a:cubicBezTo>
                  <a:pt x="334917" y="1487173"/>
                  <a:pt x="348344" y="1475621"/>
                  <a:pt x="362858" y="1465945"/>
                </a:cubicBezTo>
                <a:cubicBezTo>
                  <a:pt x="348344" y="1461107"/>
                  <a:pt x="308497" y="1462249"/>
                  <a:pt x="319315" y="1451431"/>
                </a:cubicBezTo>
                <a:cubicBezTo>
                  <a:pt x="340951" y="1429794"/>
                  <a:pt x="406400" y="1422402"/>
                  <a:pt x="406400" y="1422402"/>
                </a:cubicBezTo>
                <a:cubicBezTo>
                  <a:pt x="381955" y="1406105"/>
                  <a:pt x="338922" y="1385480"/>
                  <a:pt x="333829" y="1349831"/>
                </a:cubicBezTo>
                <a:cubicBezTo>
                  <a:pt x="329747" y="1321256"/>
                  <a:pt x="365284" y="1254870"/>
                  <a:pt x="377372" y="1233717"/>
                </a:cubicBezTo>
                <a:cubicBezTo>
                  <a:pt x="386027" y="1218571"/>
                  <a:pt x="397745" y="1205320"/>
                  <a:pt x="406400" y="1190174"/>
                </a:cubicBezTo>
                <a:cubicBezTo>
                  <a:pt x="417135" y="1171388"/>
                  <a:pt x="422447" y="1149426"/>
                  <a:pt x="435429" y="1132117"/>
                </a:cubicBezTo>
                <a:cubicBezTo>
                  <a:pt x="451850" y="1110222"/>
                  <a:pt x="475304" y="1094515"/>
                  <a:pt x="493486" y="1074060"/>
                </a:cubicBezTo>
                <a:cubicBezTo>
                  <a:pt x="579374" y="977435"/>
                  <a:pt x="513836" y="1020341"/>
                  <a:pt x="609600" y="972460"/>
                </a:cubicBezTo>
                <a:cubicBezTo>
                  <a:pt x="722018" y="860042"/>
                  <a:pt x="665763" y="886006"/>
                  <a:pt x="754743" y="856345"/>
                </a:cubicBezTo>
                <a:cubicBezTo>
                  <a:pt x="774095" y="841831"/>
                  <a:pt x="792672" y="826220"/>
                  <a:pt x="812800" y="812802"/>
                </a:cubicBezTo>
                <a:cubicBezTo>
                  <a:pt x="836273" y="797154"/>
                  <a:pt x="862803" y="786186"/>
                  <a:pt x="885372" y="769260"/>
                </a:cubicBezTo>
                <a:cubicBezTo>
                  <a:pt x="901793" y="756944"/>
                  <a:pt x="912212" y="737648"/>
                  <a:pt x="928915" y="725717"/>
                </a:cubicBezTo>
                <a:cubicBezTo>
                  <a:pt x="946521" y="713141"/>
                  <a:pt x="968419" y="707820"/>
                  <a:pt x="986972" y="696688"/>
                </a:cubicBezTo>
                <a:cubicBezTo>
                  <a:pt x="1136590" y="606917"/>
                  <a:pt x="1012559" y="669571"/>
                  <a:pt x="1146629" y="595088"/>
                </a:cubicBezTo>
                <a:cubicBezTo>
                  <a:pt x="1165543" y="584580"/>
                  <a:pt x="1183962" y="572277"/>
                  <a:pt x="1204686" y="566060"/>
                </a:cubicBezTo>
                <a:cubicBezTo>
                  <a:pt x="1232874" y="557604"/>
                  <a:pt x="1262743" y="556383"/>
                  <a:pt x="1291772" y="551545"/>
                </a:cubicBezTo>
                <a:cubicBezTo>
                  <a:pt x="1327265" y="533799"/>
                  <a:pt x="1354935" y="516544"/>
                  <a:pt x="1393372" y="508002"/>
                </a:cubicBezTo>
                <a:cubicBezTo>
                  <a:pt x="1422100" y="501618"/>
                  <a:pt x="1451429" y="498326"/>
                  <a:pt x="1480458" y="493488"/>
                </a:cubicBezTo>
                <a:cubicBezTo>
                  <a:pt x="1558773" y="467383"/>
                  <a:pt x="1528237" y="474183"/>
                  <a:pt x="1654629" y="464460"/>
                </a:cubicBezTo>
                <a:cubicBezTo>
                  <a:pt x="1736776" y="458141"/>
                  <a:pt x="1819124" y="454783"/>
                  <a:pt x="1901372" y="449945"/>
                </a:cubicBezTo>
                <a:cubicBezTo>
                  <a:pt x="1963859" y="434323"/>
                  <a:pt x="1975337" y="429814"/>
                  <a:pt x="2046515" y="420917"/>
                </a:cubicBezTo>
                <a:cubicBezTo>
                  <a:pt x="2184991" y="403607"/>
                  <a:pt x="2179895" y="411561"/>
                  <a:pt x="2307772" y="391888"/>
                </a:cubicBezTo>
                <a:cubicBezTo>
                  <a:pt x="2332155" y="388137"/>
                  <a:pt x="2355975" y="381222"/>
                  <a:pt x="2380343" y="377374"/>
                </a:cubicBezTo>
                <a:cubicBezTo>
                  <a:pt x="2392422" y="375467"/>
                  <a:pt x="2594166" y="350726"/>
                  <a:pt x="2656115" y="333831"/>
                </a:cubicBezTo>
                <a:cubicBezTo>
                  <a:pt x="2685635" y="325780"/>
                  <a:pt x="2713680" y="312853"/>
                  <a:pt x="2743200" y="304802"/>
                </a:cubicBezTo>
                <a:cubicBezTo>
                  <a:pt x="2775075" y="296109"/>
                  <a:pt x="2874411" y="280515"/>
                  <a:pt x="2902858" y="275774"/>
                </a:cubicBezTo>
                <a:cubicBezTo>
                  <a:pt x="3078818" y="217119"/>
                  <a:pt x="2901135" y="271318"/>
                  <a:pt x="3077029" y="232231"/>
                </a:cubicBezTo>
                <a:cubicBezTo>
                  <a:pt x="3091964" y="228912"/>
                  <a:pt x="3105729" y="221428"/>
                  <a:pt x="3120572" y="217717"/>
                </a:cubicBezTo>
                <a:cubicBezTo>
                  <a:pt x="3163845" y="206899"/>
                  <a:pt x="3207255" y="196331"/>
                  <a:pt x="3251200" y="188688"/>
                </a:cubicBezTo>
                <a:cubicBezTo>
                  <a:pt x="3422619" y="158876"/>
                  <a:pt x="3462383" y="158995"/>
                  <a:pt x="3628572" y="145145"/>
                </a:cubicBezTo>
                <a:cubicBezTo>
                  <a:pt x="3647924" y="140307"/>
                  <a:pt x="3666953" y="133910"/>
                  <a:pt x="3686629" y="130631"/>
                </a:cubicBezTo>
                <a:cubicBezTo>
                  <a:pt x="3963893" y="84420"/>
                  <a:pt x="3802173" y="116192"/>
                  <a:pt x="4020458" y="87088"/>
                </a:cubicBezTo>
                <a:cubicBezTo>
                  <a:pt x="4049629" y="83199"/>
                  <a:pt x="4078686" y="78345"/>
                  <a:pt x="4107543" y="72574"/>
                </a:cubicBezTo>
                <a:cubicBezTo>
                  <a:pt x="4127104" y="68662"/>
                  <a:pt x="4145721" y="59717"/>
                  <a:pt x="4165600" y="58060"/>
                </a:cubicBezTo>
                <a:cubicBezTo>
                  <a:pt x="4262148" y="50014"/>
                  <a:pt x="4359103" y="47944"/>
                  <a:pt x="4455886" y="43545"/>
                </a:cubicBezTo>
                <a:lnTo>
                  <a:pt x="5123543" y="14517"/>
                </a:lnTo>
                <a:cubicBezTo>
                  <a:pt x="5258980" y="-532"/>
                  <a:pt x="5210361" y="2"/>
                  <a:pt x="5268686" y="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5783943" y="4176486"/>
            <a:ext cx="1698171" cy="217714"/>
          </a:xfrm>
          <a:custGeom>
            <a:avLst/>
            <a:gdLst>
              <a:gd name="connsiteX0" fmla="*/ 1698171 w 1698171"/>
              <a:gd name="connsiteY0" fmla="*/ 72571 h 217714"/>
              <a:gd name="connsiteX1" fmla="*/ 1538514 w 1698171"/>
              <a:gd name="connsiteY1" fmla="*/ 58057 h 217714"/>
              <a:gd name="connsiteX2" fmla="*/ 1480457 w 1698171"/>
              <a:gd name="connsiteY2" fmla="*/ 72571 h 217714"/>
              <a:gd name="connsiteX3" fmla="*/ 1465943 w 1698171"/>
              <a:gd name="connsiteY3" fmla="*/ 116114 h 217714"/>
              <a:gd name="connsiteX4" fmla="*/ 1422400 w 1698171"/>
              <a:gd name="connsiteY4" fmla="*/ 87085 h 217714"/>
              <a:gd name="connsiteX5" fmla="*/ 1407886 w 1698171"/>
              <a:gd name="connsiteY5" fmla="*/ 43543 h 217714"/>
              <a:gd name="connsiteX6" fmla="*/ 1378857 w 1698171"/>
              <a:gd name="connsiteY6" fmla="*/ 0 h 217714"/>
              <a:gd name="connsiteX7" fmla="*/ 1335314 w 1698171"/>
              <a:gd name="connsiteY7" fmla="*/ 43543 h 217714"/>
              <a:gd name="connsiteX8" fmla="*/ 1320800 w 1698171"/>
              <a:gd name="connsiteY8" fmla="*/ 101600 h 217714"/>
              <a:gd name="connsiteX9" fmla="*/ 1306286 w 1698171"/>
              <a:gd name="connsiteY9" fmla="*/ 145143 h 217714"/>
              <a:gd name="connsiteX10" fmla="*/ 1233714 w 1698171"/>
              <a:gd name="connsiteY10" fmla="*/ 72571 h 217714"/>
              <a:gd name="connsiteX11" fmla="*/ 1161143 w 1698171"/>
              <a:gd name="connsiteY11" fmla="*/ 116114 h 217714"/>
              <a:gd name="connsiteX12" fmla="*/ 1088571 w 1698171"/>
              <a:gd name="connsiteY12" fmla="*/ 217714 h 217714"/>
              <a:gd name="connsiteX13" fmla="*/ 1030514 w 1698171"/>
              <a:gd name="connsiteY13" fmla="*/ 145143 h 217714"/>
              <a:gd name="connsiteX14" fmla="*/ 972457 w 1698171"/>
              <a:gd name="connsiteY14" fmla="*/ 43543 h 217714"/>
              <a:gd name="connsiteX15" fmla="*/ 914400 w 1698171"/>
              <a:gd name="connsiteY15" fmla="*/ 101600 h 217714"/>
              <a:gd name="connsiteX16" fmla="*/ 856343 w 1698171"/>
              <a:gd name="connsiteY16" fmla="*/ 188685 h 217714"/>
              <a:gd name="connsiteX17" fmla="*/ 812800 w 1698171"/>
              <a:gd name="connsiteY17" fmla="*/ 145143 h 217714"/>
              <a:gd name="connsiteX18" fmla="*/ 740229 w 1698171"/>
              <a:gd name="connsiteY18" fmla="*/ 58057 h 217714"/>
              <a:gd name="connsiteX19" fmla="*/ 653143 w 1698171"/>
              <a:gd name="connsiteY19" fmla="*/ 101600 h 217714"/>
              <a:gd name="connsiteX20" fmla="*/ 624114 w 1698171"/>
              <a:gd name="connsiteY20" fmla="*/ 145143 h 217714"/>
              <a:gd name="connsiteX21" fmla="*/ 537029 w 1698171"/>
              <a:gd name="connsiteY21" fmla="*/ 203200 h 217714"/>
              <a:gd name="connsiteX22" fmla="*/ 522514 w 1698171"/>
              <a:gd name="connsiteY22" fmla="*/ 145143 h 217714"/>
              <a:gd name="connsiteX23" fmla="*/ 508000 w 1698171"/>
              <a:gd name="connsiteY23" fmla="*/ 58057 h 217714"/>
              <a:gd name="connsiteX24" fmla="*/ 493486 w 1698171"/>
              <a:gd name="connsiteY24" fmla="*/ 14514 h 217714"/>
              <a:gd name="connsiteX25" fmla="*/ 406400 w 1698171"/>
              <a:gd name="connsiteY25" fmla="*/ 58057 h 217714"/>
              <a:gd name="connsiteX26" fmla="*/ 391886 w 1698171"/>
              <a:gd name="connsiteY26" fmla="*/ 101600 h 217714"/>
              <a:gd name="connsiteX27" fmla="*/ 261257 w 1698171"/>
              <a:gd name="connsiteY27" fmla="*/ 203200 h 217714"/>
              <a:gd name="connsiteX28" fmla="*/ 232229 w 1698171"/>
              <a:gd name="connsiteY28" fmla="*/ 116114 h 217714"/>
              <a:gd name="connsiteX29" fmla="*/ 217714 w 1698171"/>
              <a:gd name="connsiteY29" fmla="*/ 72571 h 217714"/>
              <a:gd name="connsiteX30" fmla="*/ 116114 w 1698171"/>
              <a:gd name="connsiteY30" fmla="*/ 101600 h 217714"/>
              <a:gd name="connsiteX31" fmla="*/ 29029 w 1698171"/>
              <a:gd name="connsiteY31" fmla="*/ 159657 h 217714"/>
              <a:gd name="connsiteX32" fmla="*/ 0 w 1698171"/>
              <a:gd name="connsiteY32" fmla="*/ 20320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98171" h="217714">
                <a:moveTo>
                  <a:pt x="1698171" y="72571"/>
                </a:moveTo>
                <a:cubicBezTo>
                  <a:pt x="1644952" y="67733"/>
                  <a:pt x="1591952" y="58057"/>
                  <a:pt x="1538514" y="58057"/>
                </a:cubicBezTo>
                <a:cubicBezTo>
                  <a:pt x="1518566" y="58057"/>
                  <a:pt x="1496034" y="60110"/>
                  <a:pt x="1480457" y="72571"/>
                </a:cubicBezTo>
                <a:cubicBezTo>
                  <a:pt x="1468510" y="82128"/>
                  <a:pt x="1470781" y="101600"/>
                  <a:pt x="1465943" y="116114"/>
                </a:cubicBezTo>
                <a:cubicBezTo>
                  <a:pt x="1451429" y="106438"/>
                  <a:pt x="1433297" y="100707"/>
                  <a:pt x="1422400" y="87085"/>
                </a:cubicBezTo>
                <a:cubicBezTo>
                  <a:pt x="1412843" y="75138"/>
                  <a:pt x="1414728" y="57227"/>
                  <a:pt x="1407886" y="43543"/>
                </a:cubicBezTo>
                <a:cubicBezTo>
                  <a:pt x="1400085" y="27941"/>
                  <a:pt x="1388533" y="14514"/>
                  <a:pt x="1378857" y="0"/>
                </a:cubicBezTo>
                <a:cubicBezTo>
                  <a:pt x="1364343" y="14514"/>
                  <a:pt x="1345498" y="25721"/>
                  <a:pt x="1335314" y="43543"/>
                </a:cubicBezTo>
                <a:cubicBezTo>
                  <a:pt x="1325417" y="60863"/>
                  <a:pt x="1326280" y="82420"/>
                  <a:pt x="1320800" y="101600"/>
                </a:cubicBezTo>
                <a:cubicBezTo>
                  <a:pt x="1316597" y="116311"/>
                  <a:pt x="1311124" y="130629"/>
                  <a:pt x="1306286" y="145143"/>
                </a:cubicBezTo>
                <a:cubicBezTo>
                  <a:pt x="1295866" y="129512"/>
                  <a:pt x="1263486" y="68850"/>
                  <a:pt x="1233714" y="72571"/>
                </a:cubicBezTo>
                <a:cubicBezTo>
                  <a:pt x="1205721" y="76070"/>
                  <a:pt x="1185333" y="101600"/>
                  <a:pt x="1161143" y="116114"/>
                </a:cubicBezTo>
                <a:cubicBezTo>
                  <a:pt x="1127276" y="217714"/>
                  <a:pt x="1161143" y="193524"/>
                  <a:pt x="1088571" y="217714"/>
                </a:cubicBezTo>
                <a:cubicBezTo>
                  <a:pt x="1060315" y="132944"/>
                  <a:pt x="1096166" y="210795"/>
                  <a:pt x="1030514" y="145143"/>
                </a:cubicBezTo>
                <a:cubicBezTo>
                  <a:pt x="1010001" y="124630"/>
                  <a:pt x="983839" y="66307"/>
                  <a:pt x="972457" y="43543"/>
                </a:cubicBezTo>
                <a:cubicBezTo>
                  <a:pt x="898565" y="68173"/>
                  <a:pt x="949586" y="38265"/>
                  <a:pt x="914400" y="101600"/>
                </a:cubicBezTo>
                <a:cubicBezTo>
                  <a:pt x="897457" y="132097"/>
                  <a:pt x="856343" y="188685"/>
                  <a:pt x="856343" y="188685"/>
                </a:cubicBezTo>
                <a:cubicBezTo>
                  <a:pt x="841829" y="174171"/>
                  <a:pt x="825941" y="160912"/>
                  <a:pt x="812800" y="145143"/>
                </a:cubicBezTo>
                <a:cubicBezTo>
                  <a:pt x="711749" y="23884"/>
                  <a:pt x="867454" y="185285"/>
                  <a:pt x="740229" y="58057"/>
                </a:cubicBezTo>
                <a:cubicBezTo>
                  <a:pt x="704813" y="69862"/>
                  <a:pt x="681280" y="73463"/>
                  <a:pt x="653143" y="101600"/>
                </a:cubicBezTo>
                <a:cubicBezTo>
                  <a:pt x="640808" y="113935"/>
                  <a:pt x="637242" y="133656"/>
                  <a:pt x="624114" y="145143"/>
                </a:cubicBezTo>
                <a:cubicBezTo>
                  <a:pt x="597858" y="168117"/>
                  <a:pt x="537029" y="203200"/>
                  <a:pt x="537029" y="203200"/>
                </a:cubicBezTo>
                <a:cubicBezTo>
                  <a:pt x="532191" y="183848"/>
                  <a:pt x="526426" y="164704"/>
                  <a:pt x="522514" y="145143"/>
                </a:cubicBezTo>
                <a:cubicBezTo>
                  <a:pt x="516742" y="116285"/>
                  <a:pt x="514384" y="86785"/>
                  <a:pt x="508000" y="58057"/>
                </a:cubicBezTo>
                <a:cubicBezTo>
                  <a:pt x="504681" y="43122"/>
                  <a:pt x="498324" y="29028"/>
                  <a:pt x="493486" y="14514"/>
                </a:cubicBezTo>
                <a:cubicBezTo>
                  <a:pt x="464801" y="24075"/>
                  <a:pt x="426863" y="32478"/>
                  <a:pt x="406400" y="58057"/>
                </a:cubicBezTo>
                <a:cubicBezTo>
                  <a:pt x="396843" y="70004"/>
                  <a:pt x="401279" y="89523"/>
                  <a:pt x="391886" y="101600"/>
                </a:cubicBezTo>
                <a:cubicBezTo>
                  <a:pt x="323354" y="189712"/>
                  <a:pt x="332799" y="179352"/>
                  <a:pt x="261257" y="203200"/>
                </a:cubicBezTo>
                <a:lnTo>
                  <a:pt x="232229" y="116114"/>
                </a:lnTo>
                <a:lnTo>
                  <a:pt x="217714" y="72571"/>
                </a:lnTo>
                <a:cubicBezTo>
                  <a:pt x="209968" y="74507"/>
                  <a:pt x="128610" y="93269"/>
                  <a:pt x="116114" y="101600"/>
                </a:cubicBezTo>
                <a:cubicBezTo>
                  <a:pt x="7394" y="174081"/>
                  <a:pt x="132560" y="125147"/>
                  <a:pt x="29029" y="159657"/>
                </a:cubicBezTo>
                <a:lnTo>
                  <a:pt x="0" y="203200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1618343" y="4089400"/>
            <a:ext cx="4129314" cy="30480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4318000" y="4350657"/>
            <a:ext cx="116114" cy="319314"/>
          </a:xfrm>
          <a:custGeom>
            <a:avLst/>
            <a:gdLst>
              <a:gd name="connsiteX0" fmla="*/ 0 w 116114"/>
              <a:gd name="connsiteY0" fmla="*/ 319314 h 319314"/>
              <a:gd name="connsiteX1" fmla="*/ 72572 w 116114"/>
              <a:gd name="connsiteY1" fmla="*/ 72572 h 319314"/>
              <a:gd name="connsiteX2" fmla="*/ 101600 w 116114"/>
              <a:gd name="connsiteY2" fmla="*/ 29029 h 319314"/>
              <a:gd name="connsiteX3" fmla="*/ 116114 w 116114"/>
              <a:gd name="connsiteY3" fmla="*/ 0 h 319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114" h="319314">
                <a:moveTo>
                  <a:pt x="0" y="319314"/>
                </a:moveTo>
                <a:cubicBezTo>
                  <a:pt x="51594" y="130137"/>
                  <a:pt x="26099" y="211989"/>
                  <a:pt x="72572" y="72572"/>
                </a:cubicBezTo>
                <a:cubicBezTo>
                  <a:pt x="78088" y="56023"/>
                  <a:pt x="92625" y="43987"/>
                  <a:pt x="101600" y="29029"/>
                </a:cubicBezTo>
                <a:cubicBezTo>
                  <a:pt x="107166" y="19752"/>
                  <a:pt x="111276" y="9676"/>
                  <a:pt x="116114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4434114" y="4336143"/>
            <a:ext cx="116119" cy="783771"/>
          </a:xfrm>
          <a:custGeom>
            <a:avLst/>
            <a:gdLst>
              <a:gd name="connsiteX0" fmla="*/ 0 w 116119"/>
              <a:gd name="connsiteY0" fmla="*/ 0 h 783771"/>
              <a:gd name="connsiteX1" fmla="*/ 29029 w 116119"/>
              <a:gd name="connsiteY1" fmla="*/ 159657 h 783771"/>
              <a:gd name="connsiteX2" fmla="*/ 58058 w 116119"/>
              <a:gd name="connsiteY2" fmla="*/ 246743 h 783771"/>
              <a:gd name="connsiteX3" fmla="*/ 72572 w 116119"/>
              <a:gd name="connsiteY3" fmla="*/ 435428 h 783771"/>
              <a:gd name="connsiteX4" fmla="*/ 87086 w 116119"/>
              <a:gd name="connsiteY4" fmla="*/ 537028 h 783771"/>
              <a:gd name="connsiteX5" fmla="*/ 101600 w 116119"/>
              <a:gd name="connsiteY5" fmla="*/ 667657 h 783771"/>
              <a:gd name="connsiteX6" fmla="*/ 116115 w 116119"/>
              <a:gd name="connsiteY6" fmla="*/ 783771 h 783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119" h="783771">
                <a:moveTo>
                  <a:pt x="0" y="0"/>
                </a:moveTo>
                <a:cubicBezTo>
                  <a:pt x="9676" y="53219"/>
                  <a:pt x="16640" y="107003"/>
                  <a:pt x="29029" y="159657"/>
                </a:cubicBezTo>
                <a:cubicBezTo>
                  <a:pt x="36037" y="189443"/>
                  <a:pt x="58058" y="246743"/>
                  <a:pt x="58058" y="246743"/>
                </a:cubicBezTo>
                <a:cubicBezTo>
                  <a:pt x="62896" y="309638"/>
                  <a:pt x="66295" y="372660"/>
                  <a:pt x="72572" y="435428"/>
                </a:cubicBezTo>
                <a:cubicBezTo>
                  <a:pt x="75976" y="469469"/>
                  <a:pt x="82843" y="503082"/>
                  <a:pt x="87086" y="537028"/>
                </a:cubicBezTo>
                <a:cubicBezTo>
                  <a:pt x="92520" y="580501"/>
                  <a:pt x="96166" y="624184"/>
                  <a:pt x="101600" y="667657"/>
                </a:cubicBezTo>
                <a:cubicBezTo>
                  <a:pt x="116799" y="789249"/>
                  <a:pt x="116115" y="732896"/>
                  <a:pt x="116115" y="783771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8" idx="7"/>
          </p:cNvCxnSpPr>
          <p:nvPr/>
        </p:nvCxnSpPr>
        <p:spPr>
          <a:xfrm flipV="1">
            <a:off x="4316906" y="4622800"/>
            <a:ext cx="1263837" cy="6542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4564743" y="5163457"/>
            <a:ext cx="3585029" cy="551543"/>
          </a:xfrm>
          <a:custGeom>
            <a:avLst/>
            <a:gdLst>
              <a:gd name="connsiteX0" fmla="*/ 0 w 3585029"/>
              <a:gd name="connsiteY0" fmla="*/ 0 h 551543"/>
              <a:gd name="connsiteX1" fmla="*/ 130629 w 3585029"/>
              <a:gd name="connsiteY1" fmla="*/ 159657 h 551543"/>
              <a:gd name="connsiteX2" fmla="*/ 174171 w 3585029"/>
              <a:gd name="connsiteY2" fmla="*/ 174172 h 551543"/>
              <a:gd name="connsiteX3" fmla="*/ 261257 w 3585029"/>
              <a:gd name="connsiteY3" fmla="*/ 217714 h 551543"/>
              <a:gd name="connsiteX4" fmla="*/ 348343 w 3585029"/>
              <a:gd name="connsiteY4" fmla="*/ 275772 h 551543"/>
              <a:gd name="connsiteX5" fmla="*/ 391886 w 3585029"/>
              <a:gd name="connsiteY5" fmla="*/ 290286 h 551543"/>
              <a:gd name="connsiteX6" fmla="*/ 493486 w 3585029"/>
              <a:gd name="connsiteY6" fmla="*/ 348343 h 551543"/>
              <a:gd name="connsiteX7" fmla="*/ 551543 w 3585029"/>
              <a:gd name="connsiteY7" fmla="*/ 362857 h 551543"/>
              <a:gd name="connsiteX8" fmla="*/ 609600 w 3585029"/>
              <a:gd name="connsiteY8" fmla="*/ 391886 h 551543"/>
              <a:gd name="connsiteX9" fmla="*/ 754743 w 3585029"/>
              <a:gd name="connsiteY9" fmla="*/ 435429 h 551543"/>
              <a:gd name="connsiteX10" fmla="*/ 899886 w 3585029"/>
              <a:gd name="connsiteY10" fmla="*/ 478972 h 551543"/>
              <a:gd name="connsiteX11" fmla="*/ 1103086 w 3585029"/>
              <a:gd name="connsiteY11" fmla="*/ 493486 h 551543"/>
              <a:gd name="connsiteX12" fmla="*/ 1349829 w 3585029"/>
              <a:gd name="connsiteY12" fmla="*/ 522514 h 551543"/>
              <a:gd name="connsiteX13" fmla="*/ 1625600 w 3585029"/>
              <a:gd name="connsiteY13" fmla="*/ 551543 h 551543"/>
              <a:gd name="connsiteX14" fmla="*/ 2409371 w 3585029"/>
              <a:gd name="connsiteY14" fmla="*/ 537029 h 551543"/>
              <a:gd name="connsiteX15" fmla="*/ 2569029 w 3585029"/>
              <a:gd name="connsiteY15" fmla="*/ 522514 h 551543"/>
              <a:gd name="connsiteX16" fmla="*/ 2612571 w 3585029"/>
              <a:gd name="connsiteY16" fmla="*/ 508000 h 551543"/>
              <a:gd name="connsiteX17" fmla="*/ 2685143 w 3585029"/>
              <a:gd name="connsiteY17" fmla="*/ 493486 h 551543"/>
              <a:gd name="connsiteX18" fmla="*/ 2728686 w 3585029"/>
              <a:gd name="connsiteY18" fmla="*/ 478972 h 551543"/>
              <a:gd name="connsiteX19" fmla="*/ 2873829 w 3585029"/>
              <a:gd name="connsiteY19" fmla="*/ 435429 h 551543"/>
              <a:gd name="connsiteX20" fmla="*/ 2960914 w 3585029"/>
              <a:gd name="connsiteY20" fmla="*/ 406400 h 551543"/>
              <a:gd name="connsiteX21" fmla="*/ 3004457 w 3585029"/>
              <a:gd name="connsiteY21" fmla="*/ 391886 h 551543"/>
              <a:gd name="connsiteX22" fmla="*/ 3106057 w 3585029"/>
              <a:gd name="connsiteY22" fmla="*/ 333829 h 551543"/>
              <a:gd name="connsiteX23" fmla="*/ 3193143 w 3585029"/>
              <a:gd name="connsiteY23" fmla="*/ 290286 h 551543"/>
              <a:gd name="connsiteX24" fmla="*/ 3280229 w 3585029"/>
              <a:gd name="connsiteY24" fmla="*/ 232229 h 551543"/>
              <a:gd name="connsiteX25" fmla="*/ 3323771 w 3585029"/>
              <a:gd name="connsiteY25" fmla="*/ 217714 h 551543"/>
              <a:gd name="connsiteX26" fmla="*/ 3410857 w 3585029"/>
              <a:gd name="connsiteY26" fmla="*/ 159657 h 551543"/>
              <a:gd name="connsiteX27" fmla="*/ 3483429 w 3585029"/>
              <a:gd name="connsiteY27" fmla="*/ 72572 h 551543"/>
              <a:gd name="connsiteX28" fmla="*/ 3570514 w 3585029"/>
              <a:gd name="connsiteY28" fmla="*/ 14514 h 551543"/>
              <a:gd name="connsiteX29" fmla="*/ 3585029 w 3585029"/>
              <a:gd name="connsiteY29" fmla="*/ 0 h 5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585029" h="551543">
                <a:moveTo>
                  <a:pt x="0" y="0"/>
                </a:moveTo>
                <a:cubicBezTo>
                  <a:pt x="43543" y="53219"/>
                  <a:pt x="82007" y="111035"/>
                  <a:pt x="130629" y="159657"/>
                </a:cubicBezTo>
                <a:cubicBezTo>
                  <a:pt x="141447" y="170475"/>
                  <a:pt x="160487" y="167330"/>
                  <a:pt x="174171" y="174172"/>
                </a:cubicBezTo>
                <a:cubicBezTo>
                  <a:pt x="286705" y="230440"/>
                  <a:pt x="151820" y="181236"/>
                  <a:pt x="261257" y="217714"/>
                </a:cubicBezTo>
                <a:cubicBezTo>
                  <a:pt x="290286" y="237067"/>
                  <a:pt x="315245" y="264740"/>
                  <a:pt x="348343" y="275772"/>
                </a:cubicBezTo>
                <a:cubicBezTo>
                  <a:pt x="362857" y="280610"/>
                  <a:pt x="378202" y="283444"/>
                  <a:pt x="391886" y="290286"/>
                </a:cubicBezTo>
                <a:cubicBezTo>
                  <a:pt x="476105" y="332394"/>
                  <a:pt x="391704" y="310175"/>
                  <a:pt x="493486" y="348343"/>
                </a:cubicBezTo>
                <a:cubicBezTo>
                  <a:pt x="512164" y="355347"/>
                  <a:pt x="532191" y="358019"/>
                  <a:pt x="551543" y="362857"/>
                </a:cubicBezTo>
                <a:cubicBezTo>
                  <a:pt x="570895" y="372533"/>
                  <a:pt x="589511" y="383850"/>
                  <a:pt x="609600" y="391886"/>
                </a:cubicBezTo>
                <a:cubicBezTo>
                  <a:pt x="712209" y="432929"/>
                  <a:pt x="669218" y="409772"/>
                  <a:pt x="754743" y="435429"/>
                </a:cubicBezTo>
                <a:cubicBezTo>
                  <a:pt x="780484" y="443151"/>
                  <a:pt x="864473" y="475037"/>
                  <a:pt x="899886" y="478972"/>
                </a:cubicBezTo>
                <a:cubicBezTo>
                  <a:pt x="967377" y="486471"/>
                  <a:pt x="1035415" y="487847"/>
                  <a:pt x="1103086" y="493486"/>
                </a:cubicBezTo>
                <a:cubicBezTo>
                  <a:pt x="1510834" y="527464"/>
                  <a:pt x="1039278" y="489824"/>
                  <a:pt x="1349829" y="522514"/>
                </a:cubicBezTo>
                <a:cubicBezTo>
                  <a:pt x="1679580" y="557225"/>
                  <a:pt x="1394987" y="518599"/>
                  <a:pt x="1625600" y="551543"/>
                </a:cubicBezTo>
                <a:lnTo>
                  <a:pt x="2409371" y="537029"/>
                </a:lnTo>
                <a:cubicBezTo>
                  <a:pt x="2462785" y="535385"/>
                  <a:pt x="2516127" y="530071"/>
                  <a:pt x="2569029" y="522514"/>
                </a:cubicBezTo>
                <a:cubicBezTo>
                  <a:pt x="2584174" y="520350"/>
                  <a:pt x="2597729" y="511711"/>
                  <a:pt x="2612571" y="508000"/>
                </a:cubicBezTo>
                <a:cubicBezTo>
                  <a:pt x="2636504" y="502017"/>
                  <a:pt x="2661210" y="499469"/>
                  <a:pt x="2685143" y="493486"/>
                </a:cubicBezTo>
                <a:cubicBezTo>
                  <a:pt x="2699986" y="489775"/>
                  <a:pt x="2713975" y="483175"/>
                  <a:pt x="2728686" y="478972"/>
                </a:cubicBezTo>
                <a:cubicBezTo>
                  <a:pt x="2882206" y="435108"/>
                  <a:pt x="2666920" y="504399"/>
                  <a:pt x="2873829" y="435429"/>
                </a:cubicBezTo>
                <a:lnTo>
                  <a:pt x="2960914" y="406400"/>
                </a:lnTo>
                <a:lnTo>
                  <a:pt x="3004457" y="391886"/>
                </a:lnTo>
                <a:cubicBezTo>
                  <a:pt x="3110543" y="321161"/>
                  <a:pt x="2977152" y="407489"/>
                  <a:pt x="3106057" y="333829"/>
                </a:cubicBezTo>
                <a:cubicBezTo>
                  <a:pt x="3184841" y="288810"/>
                  <a:pt x="3113308" y="316897"/>
                  <a:pt x="3193143" y="290286"/>
                </a:cubicBezTo>
                <a:cubicBezTo>
                  <a:pt x="3222172" y="270934"/>
                  <a:pt x="3247132" y="243262"/>
                  <a:pt x="3280229" y="232229"/>
                </a:cubicBezTo>
                <a:cubicBezTo>
                  <a:pt x="3294743" y="227391"/>
                  <a:pt x="3310397" y="225144"/>
                  <a:pt x="3323771" y="217714"/>
                </a:cubicBezTo>
                <a:cubicBezTo>
                  <a:pt x="3354269" y="200771"/>
                  <a:pt x="3381828" y="179009"/>
                  <a:pt x="3410857" y="159657"/>
                </a:cubicBezTo>
                <a:cubicBezTo>
                  <a:pt x="3519987" y="86904"/>
                  <a:pt x="3397759" y="147534"/>
                  <a:pt x="3483429" y="72572"/>
                </a:cubicBezTo>
                <a:cubicBezTo>
                  <a:pt x="3509685" y="49598"/>
                  <a:pt x="3545844" y="39183"/>
                  <a:pt x="3570514" y="14514"/>
                </a:cubicBezTo>
                <a:lnTo>
                  <a:pt x="3585029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endCxn id="35" idx="12"/>
          </p:cNvCxnSpPr>
          <p:nvPr/>
        </p:nvCxnSpPr>
        <p:spPr>
          <a:xfrm>
            <a:off x="5428343" y="4728028"/>
            <a:ext cx="486229" cy="95794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5188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172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429000" y="762000"/>
            <a:ext cx="2003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SLOT PASS RIGHT</a:t>
            </a:r>
            <a:endParaRPr lang="en-US" sz="2000" b="1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4419600" y="19812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143000" y="3352800"/>
            <a:ext cx="502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5486400" y="1524000"/>
            <a:ext cx="834428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8001000" y="1524000"/>
            <a:ext cx="0" cy="2400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0"/>
          </p:cNvCxnSpPr>
          <p:nvPr/>
        </p:nvCxnSpPr>
        <p:spPr>
          <a:xfrm flipV="1">
            <a:off x="4419600" y="32766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2"/>
          <p:cNvSpPr/>
          <p:nvPr/>
        </p:nvSpPr>
        <p:spPr>
          <a:xfrm>
            <a:off x="2562131" y="4906978"/>
            <a:ext cx="4028792" cy="1466662"/>
          </a:xfrm>
          <a:custGeom>
            <a:avLst/>
            <a:gdLst>
              <a:gd name="connsiteX0" fmla="*/ 0 w 4028792"/>
              <a:gd name="connsiteY0" fmla="*/ 0 h 1466662"/>
              <a:gd name="connsiteX1" fmla="*/ 45267 w 4028792"/>
              <a:gd name="connsiteY1" fmla="*/ 126749 h 1466662"/>
              <a:gd name="connsiteX2" fmla="*/ 90534 w 4028792"/>
              <a:gd name="connsiteY2" fmla="*/ 181070 h 1466662"/>
              <a:gd name="connsiteX3" fmla="*/ 99588 w 4028792"/>
              <a:gd name="connsiteY3" fmla="*/ 208230 h 1466662"/>
              <a:gd name="connsiteX4" fmla="*/ 144855 w 4028792"/>
              <a:gd name="connsiteY4" fmla="*/ 262551 h 1466662"/>
              <a:gd name="connsiteX5" fmla="*/ 153909 w 4028792"/>
              <a:gd name="connsiteY5" fmla="*/ 289711 h 1466662"/>
              <a:gd name="connsiteX6" fmla="*/ 199176 w 4028792"/>
              <a:gd name="connsiteY6" fmla="*/ 344032 h 1466662"/>
              <a:gd name="connsiteX7" fmla="*/ 235390 w 4028792"/>
              <a:gd name="connsiteY7" fmla="*/ 398353 h 1466662"/>
              <a:gd name="connsiteX8" fmla="*/ 289711 w 4028792"/>
              <a:gd name="connsiteY8" fmla="*/ 452673 h 1466662"/>
              <a:gd name="connsiteX9" fmla="*/ 325924 w 4028792"/>
              <a:gd name="connsiteY9" fmla="*/ 506994 h 1466662"/>
              <a:gd name="connsiteX10" fmla="*/ 380245 w 4028792"/>
              <a:gd name="connsiteY10" fmla="*/ 543208 h 1466662"/>
              <a:gd name="connsiteX11" fmla="*/ 452673 w 4028792"/>
              <a:gd name="connsiteY11" fmla="*/ 606582 h 1466662"/>
              <a:gd name="connsiteX12" fmla="*/ 506994 w 4028792"/>
              <a:gd name="connsiteY12" fmla="*/ 651850 h 1466662"/>
              <a:gd name="connsiteX13" fmla="*/ 552261 w 4028792"/>
              <a:gd name="connsiteY13" fmla="*/ 688064 h 1466662"/>
              <a:gd name="connsiteX14" fmla="*/ 579421 w 4028792"/>
              <a:gd name="connsiteY14" fmla="*/ 715224 h 1466662"/>
              <a:gd name="connsiteX15" fmla="*/ 633742 w 4028792"/>
              <a:gd name="connsiteY15" fmla="*/ 751438 h 1466662"/>
              <a:gd name="connsiteX16" fmla="*/ 660903 w 4028792"/>
              <a:gd name="connsiteY16" fmla="*/ 769545 h 1466662"/>
              <a:gd name="connsiteX17" fmla="*/ 706170 w 4028792"/>
              <a:gd name="connsiteY17" fmla="*/ 805759 h 1466662"/>
              <a:gd name="connsiteX18" fmla="*/ 733330 w 4028792"/>
              <a:gd name="connsiteY18" fmla="*/ 832919 h 1466662"/>
              <a:gd name="connsiteX19" fmla="*/ 760491 w 4028792"/>
              <a:gd name="connsiteY19" fmla="*/ 851026 h 1466662"/>
              <a:gd name="connsiteX20" fmla="*/ 787651 w 4028792"/>
              <a:gd name="connsiteY20" fmla="*/ 878186 h 1466662"/>
              <a:gd name="connsiteX21" fmla="*/ 869132 w 4028792"/>
              <a:gd name="connsiteY21" fmla="*/ 923454 h 1466662"/>
              <a:gd name="connsiteX22" fmla="*/ 896293 w 4028792"/>
              <a:gd name="connsiteY22" fmla="*/ 941561 h 1466662"/>
              <a:gd name="connsiteX23" fmla="*/ 950614 w 4028792"/>
              <a:gd name="connsiteY23" fmla="*/ 959668 h 1466662"/>
              <a:gd name="connsiteX24" fmla="*/ 1004934 w 4028792"/>
              <a:gd name="connsiteY24" fmla="*/ 995881 h 1466662"/>
              <a:gd name="connsiteX25" fmla="*/ 1059255 w 4028792"/>
              <a:gd name="connsiteY25" fmla="*/ 1013988 h 1466662"/>
              <a:gd name="connsiteX26" fmla="*/ 1086416 w 4028792"/>
              <a:gd name="connsiteY26" fmla="*/ 1023042 h 1466662"/>
              <a:gd name="connsiteX27" fmla="*/ 1140736 w 4028792"/>
              <a:gd name="connsiteY27" fmla="*/ 1059256 h 1466662"/>
              <a:gd name="connsiteX28" fmla="*/ 1167897 w 4028792"/>
              <a:gd name="connsiteY28" fmla="*/ 1077363 h 1466662"/>
              <a:gd name="connsiteX29" fmla="*/ 1195057 w 4028792"/>
              <a:gd name="connsiteY29" fmla="*/ 1086416 h 1466662"/>
              <a:gd name="connsiteX30" fmla="*/ 1276538 w 4028792"/>
              <a:gd name="connsiteY30" fmla="*/ 1131683 h 1466662"/>
              <a:gd name="connsiteX31" fmla="*/ 1330859 w 4028792"/>
              <a:gd name="connsiteY31" fmla="*/ 1158844 h 1466662"/>
              <a:gd name="connsiteX32" fmla="*/ 1358019 w 4028792"/>
              <a:gd name="connsiteY32" fmla="*/ 1176951 h 1466662"/>
              <a:gd name="connsiteX33" fmla="*/ 1412340 w 4028792"/>
              <a:gd name="connsiteY33" fmla="*/ 1195058 h 1466662"/>
              <a:gd name="connsiteX34" fmla="*/ 1439501 w 4028792"/>
              <a:gd name="connsiteY34" fmla="*/ 1213165 h 1466662"/>
              <a:gd name="connsiteX35" fmla="*/ 1493821 w 4028792"/>
              <a:gd name="connsiteY35" fmla="*/ 1231272 h 1466662"/>
              <a:gd name="connsiteX36" fmla="*/ 1557196 w 4028792"/>
              <a:gd name="connsiteY36" fmla="*/ 1249378 h 1466662"/>
              <a:gd name="connsiteX37" fmla="*/ 1593410 w 4028792"/>
              <a:gd name="connsiteY37" fmla="*/ 1267485 h 1466662"/>
              <a:gd name="connsiteX38" fmla="*/ 1656784 w 4028792"/>
              <a:gd name="connsiteY38" fmla="*/ 1285592 h 1466662"/>
              <a:gd name="connsiteX39" fmla="*/ 1683944 w 4028792"/>
              <a:gd name="connsiteY39" fmla="*/ 1303699 h 1466662"/>
              <a:gd name="connsiteX40" fmla="*/ 1738265 w 4028792"/>
              <a:gd name="connsiteY40" fmla="*/ 1321806 h 1466662"/>
              <a:gd name="connsiteX41" fmla="*/ 1792586 w 4028792"/>
              <a:gd name="connsiteY41" fmla="*/ 1339913 h 1466662"/>
              <a:gd name="connsiteX42" fmla="*/ 1874067 w 4028792"/>
              <a:gd name="connsiteY42" fmla="*/ 1367073 h 1466662"/>
              <a:gd name="connsiteX43" fmla="*/ 1928388 w 4028792"/>
              <a:gd name="connsiteY43" fmla="*/ 1385180 h 1466662"/>
              <a:gd name="connsiteX44" fmla="*/ 1973655 w 4028792"/>
              <a:gd name="connsiteY44" fmla="*/ 1394234 h 1466662"/>
              <a:gd name="connsiteX45" fmla="*/ 2000816 w 4028792"/>
              <a:gd name="connsiteY45" fmla="*/ 1403287 h 1466662"/>
              <a:gd name="connsiteX46" fmla="*/ 2181885 w 4028792"/>
              <a:gd name="connsiteY46" fmla="*/ 1421394 h 1466662"/>
              <a:gd name="connsiteX47" fmla="*/ 2390115 w 4028792"/>
              <a:gd name="connsiteY47" fmla="*/ 1448555 h 1466662"/>
              <a:gd name="connsiteX48" fmla="*/ 2462542 w 4028792"/>
              <a:gd name="connsiteY48" fmla="*/ 1457608 h 1466662"/>
              <a:gd name="connsiteX49" fmla="*/ 2770360 w 4028792"/>
              <a:gd name="connsiteY49" fmla="*/ 1466662 h 1466662"/>
              <a:gd name="connsiteX50" fmla="*/ 3340728 w 4028792"/>
              <a:gd name="connsiteY50" fmla="*/ 1457608 h 1466662"/>
              <a:gd name="connsiteX51" fmla="*/ 3367889 w 4028792"/>
              <a:gd name="connsiteY51" fmla="*/ 1448555 h 1466662"/>
              <a:gd name="connsiteX52" fmla="*/ 3467477 w 4028792"/>
              <a:gd name="connsiteY52" fmla="*/ 1430448 h 1466662"/>
              <a:gd name="connsiteX53" fmla="*/ 3548958 w 4028792"/>
              <a:gd name="connsiteY53" fmla="*/ 1403287 h 1466662"/>
              <a:gd name="connsiteX54" fmla="*/ 3576119 w 4028792"/>
              <a:gd name="connsiteY54" fmla="*/ 1394234 h 1466662"/>
              <a:gd name="connsiteX55" fmla="*/ 3630439 w 4028792"/>
              <a:gd name="connsiteY55" fmla="*/ 1367073 h 1466662"/>
              <a:gd name="connsiteX56" fmla="*/ 3693814 w 4028792"/>
              <a:gd name="connsiteY56" fmla="*/ 1330860 h 1466662"/>
              <a:gd name="connsiteX57" fmla="*/ 3720974 w 4028792"/>
              <a:gd name="connsiteY57" fmla="*/ 1321806 h 1466662"/>
              <a:gd name="connsiteX58" fmla="*/ 3775295 w 4028792"/>
              <a:gd name="connsiteY58" fmla="*/ 1285592 h 1466662"/>
              <a:gd name="connsiteX59" fmla="*/ 3802455 w 4028792"/>
              <a:gd name="connsiteY59" fmla="*/ 1267485 h 1466662"/>
              <a:gd name="connsiteX60" fmla="*/ 3829616 w 4028792"/>
              <a:gd name="connsiteY60" fmla="*/ 1240325 h 1466662"/>
              <a:gd name="connsiteX61" fmla="*/ 3883936 w 4028792"/>
              <a:gd name="connsiteY61" fmla="*/ 1204111 h 1466662"/>
              <a:gd name="connsiteX62" fmla="*/ 3965418 w 4028792"/>
              <a:gd name="connsiteY62" fmla="*/ 1149790 h 1466662"/>
              <a:gd name="connsiteX63" fmla="*/ 4019738 w 4028792"/>
              <a:gd name="connsiteY63" fmla="*/ 1104523 h 1466662"/>
              <a:gd name="connsiteX64" fmla="*/ 4028792 w 4028792"/>
              <a:gd name="connsiteY64" fmla="*/ 1086416 h 1466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028792" h="1466662">
                <a:moveTo>
                  <a:pt x="0" y="0"/>
                </a:moveTo>
                <a:cubicBezTo>
                  <a:pt x="15089" y="42250"/>
                  <a:pt x="13544" y="95026"/>
                  <a:pt x="45267" y="126749"/>
                </a:cubicBezTo>
                <a:cubicBezTo>
                  <a:pt x="65291" y="146773"/>
                  <a:pt x="77928" y="155859"/>
                  <a:pt x="90534" y="181070"/>
                </a:cubicBezTo>
                <a:cubicBezTo>
                  <a:pt x="94802" y="189606"/>
                  <a:pt x="94294" y="200290"/>
                  <a:pt x="99588" y="208230"/>
                </a:cubicBezTo>
                <a:cubicBezTo>
                  <a:pt x="139636" y="268301"/>
                  <a:pt x="115232" y="203306"/>
                  <a:pt x="144855" y="262551"/>
                </a:cubicBezTo>
                <a:cubicBezTo>
                  <a:pt x="149123" y="271087"/>
                  <a:pt x="149641" y="281175"/>
                  <a:pt x="153909" y="289711"/>
                </a:cubicBezTo>
                <a:cubicBezTo>
                  <a:pt x="173322" y="328537"/>
                  <a:pt x="171141" y="307988"/>
                  <a:pt x="199176" y="344032"/>
                </a:cubicBezTo>
                <a:cubicBezTo>
                  <a:pt x="212537" y="361210"/>
                  <a:pt x="220002" y="382965"/>
                  <a:pt x="235390" y="398353"/>
                </a:cubicBezTo>
                <a:cubicBezTo>
                  <a:pt x="253497" y="416460"/>
                  <a:pt x="275507" y="431367"/>
                  <a:pt x="289711" y="452673"/>
                </a:cubicBezTo>
                <a:cubicBezTo>
                  <a:pt x="301782" y="470780"/>
                  <a:pt x="307817" y="494923"/>
                  <a:pt x="325924" y="506994"/>
                </a:cubicBezTo>
                <a:lnTo>
                  <a:pt x="380245" y="543208"/>
                </a:lnTo>
                <a:cubicBezTo>
                  <a:pt x="431552" y="620170"/>
                  <a:pt x="347041" y="500946"/>
                  <a:pt x="452673" y="606582"/>
                </a:cubicBezTo>
                <a:cubicBezTo>
                  <a:pt x="487527" y="641437"/>
                  <a:pt x="469180" y="626641"/>
                  <a:pt x="506994" y="651850"/>
                </a:cubicBezTo>
                <a:cubicBezTo>
                  <a:pt x="547489" y="712592"/>
                  <a:pt x="499786" y="653080"/>
                  <a:pt x="552261" y="688064"/>
                </a:cubicBezTo>
                <a:cubicBezTo>
                  <a:pt x="562914" y="695166"/>
                  <a:pt x="569315" y="707364"/>
                  <a:pt x="579421" y="715224"/>
                </a:cubicBezTo>
                <a:cubicBezTo>
                  <a:pt x="596599" y="728585"/>
                  <a:pt x="615635" y="739367"/>
                  <a:pt x="633742" y="751438"/>
                </a:cubicBezTo>
                <a:lnTo>
                  <a:pt x="660903" y="769545"/>
                </a:lnTo>
                <a:cubicBezTo>
                  <a:pt x="701398" y="830287"/>
                  <a:pt x="653695" y="770775"/>
                  <a:pt x="706170" y="805759"/>
                </a:cubicBezTo>
                <a:cubicBezTo>
                  <a:pt x="716823" y="812861"/>
                  <a:pt x="723494" y="824723"/>
                  <a:pt x="733330" y="832919"/>
                </a:cubicBezTo>
                <a:cubicBezTo>
                  <a:pt x="741689" y="839885"/>
                  <a:pt x="752132" y="844060"/>
                  <a:pt x="760491" y="851026"/>
                </a:cubicBezTo>
                <a:cubicBezTo>
                  <a:pt x="770327" y="859222"/>
                  <a:pt x="777545" y="870326"/>
                  <a:pt x="787651" y="878186"/>
                </a:cubicBezTo>
                <a:cubicBezTo>
                  <a:pt x="890412" y="958111"/>
                  <a:pt x="803567" y="890671"/>
                  <a:pt x="869132" y="923454"/>
                </a:cubicBezTo>
                <a:cubicBezTo>
                  <a:pt x="878864" y="928320"/>
                  <a:pt x="886350" y="937142"/>
                  <a:pt x="896293" y="941561"/>
                </a:cubicBezTo>
                <a:cubicBezTo>
                  <a:pt x="913734" y="949313"/>
                  <a:pt x="934733" y="949081"/>
                  <a:pt x="950614" y="959668"/>
                </a:cubicBezTo>
                <a:cubicBezTo>
                  <a:pt x="968721" y="971739"/>
                  <a:pt x="984289" y="988999"/>
                  <a:pt x="1004934" y="995881"/>
                </a:cubicBezTo>
                <a:lnTo>
                  <a:pt x="1059255" y="1013988"/>
                </a:lnTo>
                <a:cubicBezTo>
                  <a:pt x="1068309" y="1017006"/>
                  <a:pt x="1078475" y="1017748"/>
                  <a:pt x="1086416" y="1023042"/>
                </a:cubicBezTo>
                <a:lnTo>
                  <a:pt x="1140736" y="1059256"/>
                </a:lnTo>
                <a:cubicBezTo>
                  <a:pt x="1149790" y="1065292"/>
                  <a:pt x="1157574" y="1073922"/>
                  <a:pt x="1167897" y="1077363"/>
                </a:cubicBezTo>
                <a:lnTo>
                  <a:pt x="1195057" y="1086416"/>
                </a:lnTo>
                <a:cubicBezTo>
                  <a:pt x="1257318" y="1127924"/>
                  <a:pt x="1228733" y="1115749"/>
                  <a:pt x="1276538" y="1131683"/>
                </a:cubicBezTo>
                <a:cubicBezTo>
                  <a:pt x="1354383" y="1183579"/>
                  <a:pt x="1255888" y="1121357"/>
                  <a:pt x="1330859" y="1158844"/>
                </a:cubicBezTo>
                <a:cubicBezTo>
                  <a:pt x="1340591" y="1163710"/>
                  <a:pt x="1348076" y="1172532"/>
                  <a:pt x="1358019" y="1176951"/>
                </a:cubicBezTo>
                <a:cubicBezTo>
                  <a:pt x="1375460" y="1184703"/>
                  <a:pt x="1396459" y="1184471"/>
                  <a:pt x="1412340" y="1195058"/>
                </a:cubicBezTo>
                <a:cubicBezTo>
                  <a:pt x="1421394" y="1201094"/>
                  <a:pt x="1429558" y="1208746"/>
                  <a:pt x="1439501" y="1213165"/>
                </a:cubicBezTo>
                <a:cubicBezTo>
                  <a:pt x="1456942" y="1220917"/>
                  <a:pt x="1475714" y="1225236"/>
                  <a:pt x="1493821" y="1231272"/>
                </a:cubicBezTo>
                <a:cubicBezTo>
                  <a:pt x="1532777" y="1244257"/>
                  <a:pt x="1511736" y="1238014"/>
                  <a:pt x="1557196" y="1249378"/>
                </a:cubicBezTo>
                <a:cubicBezTo>
                  <a:pt x="1569267" y="1255414"/>
                  <a:pt x="1581005" y="1262168"/>
                  <a:pt x="1593410" y="1267485"/>
                </a:cubicBezTo>
                <a:cubicBezTo>
                  <a:pt x="1611599" y="1275281"/>
                  <a:pt x="1638399" y="1280996"/>
                  <a:pt x="1656784" y="1285592"/>
                </a:cubicBezTo>
                <a:cubicBezTo>
                  <a:pt x="1665837" y="1291628"/>
                  <a:pt x="1674001" y="1299280"/>
                  <a:pt x="1683944" y="1303699"/>
                </a:cubicBezTo>
                <a:cubicBezTo>
                  <a:pt x="1701385" y="1311451"/>
                  <a:pt x="1720158" y="1315770"/>
                  <a:pt x="1738265" y="1321806"/>
                </a:cubicBezTo>
                <a:lnTo>
                  <a:pt x="1792586" y="1339913"/>
                </a:lnTo>
                <a:lnTo>
                  <a:pt x="1874067" y="1367073"/>
                </a:lnTo>
                <a:cubicBezTo>
                  <a:pt x="1874080" y="1367077"/>
                  <a:pt x="1928375" y="1385177"/>
                  <a:pt x="1928388" y="1385180"/>
                </a:cubicBezTo>
                <a:cubicBezTo>
                  <a:pt x="1943477" y="1388198"/>
                  <a:pt x="1958727" y="1390502"/>
                  <a:pt x="1973655" y="1394234"/>
                </a:cubicBezTo>
                <a:cubicBezTo>
                  <a:pt x="1982913" y="1396549"/>
                  <a:pt x="1991427" y="1401580"/>
                  <a:pt x="2000816" y="1403287"/>
                </a:cubicBezTo>
                <a:cubicBezTo>
                  <a:pt x="2046726" y="1411634"/>
                  <a:pt x="2142460" y="1418109"/>
                  <a:pt x="2181885" y="1421394"/>
                </a:cubicBezTo>
                <a:cubicBezTo>
                  <a:pt x="2290034" y="1443025"/>
                  <a:pt x="2178868" y="1422150"/>
                  <a:pt x="2390115" y="1448555"/>
                </a:cubicBezTo>
                <a:cubicBezTo>
                  <a:pt x="2414257" y="1451573"/>
                  <a:pt x="2438239" y="1456451"/>
                  <a:pt x="2462542" y="1457608"/>
                </a:cubicBezTo>
                <a:cubicBezTo>
                  <a:pt x="2565076" y="1462491"/>
                  <a:pt x="2667754" y="1463644"/>
                  <a:pt x="2770360" y="1466662"/>
                </a:cubicBezTo>
                <a:lnTo>
                  <a:pt x="3340728" y="1457608"/>
                </a:lnTo>
                <a:cubicBezTo>
                  <a:pt x="3350267" y="1457319"/>
                  <a:pt x="3358631" y="1450870"/>
                  <a:pt x="3367889" y="1448555"/>
                </a:cubicBezTo>
                <a:cubicBezTo>
                  <a:pt x="3393210" y="1442225"/>
                  <a:pt x="3443245" y="1434486"/>
                  <a:pt x="3467477" y="1430448"/>
                </a:cubicBezTo>
                <a:lnTo>
                  <a:pt x="3548958" y="1403287"/>
                </a:lnTo>
                <a:lnTo>
                  <a:pt x="3576119" y="1394234"/>
                </a:lnTo>
                <a:cubicBezTo>
                  <a:pt x="3653942" y="1342351"/>
                  <a:pt x="3555487" y="1404548"/>
                  <a:pt x="3630439" y="1367073"/>
                </a:cubicBezTo>
                <a:cubicBezTo>
                  <a:pt x="3721365" y="1321611"/>
                  <a:pt x="3582706" y="1378479"/>
                  <a:pt x="3693814" y="1330860"/>
                </a:cubicBezTo>
                <a:cubicBezTo>
                  <a:pt x="3702585" y="1327101"/>
                  <a:pt x="3712632" y="1326441"/>
                  <a:pt x="3720974" y="1321806"/>
                </a:cubicBezTo>
                <a:cubicBezTo>
                  <a:pt x="3739997" y="1311237"/>
                  <a:pt x="3757188" y="1297663"/>
                  <a:pt x="3775295" y="1285592"/>
                </a:cubicBezTo>
                <a:cubicBezTo>
                  <a:pt x="3784348" y="1279556"/>
                  <a:pt x="3794761" y="1275179"/>
                  <a:pt x="3802455" y="1267485"/>
                </a:cubicBezTo>
                <a:cubicBezTo>
                  <a:pt x="3811509" y="1258432"/>
                  <a:pt x="3819509" y="1248186"/>
                  <a:pt x="3829616" y="1240325"/>
                </a:cubicBezTo>
                <a:cubicBezTo>
                  <a:pt x="3846794" y="1226965"/>
                  <a:pt x="3865829" y="1216182"/>
                  <a:pt x="3883936" y="1204111"/>
                </a:cubicBezTo>
                <a:lnTo>
                  <a:pt x="3965418" y="1149790"/>
                </a:lnTo>
                <a:cubicBezTo>
                  <a:pt x="3990536" y="1133045"/>
                  <a:pt x="3999822" y="1129418"/>
                  <a:pt x="4019738" y="1104523"/>
                </a:cubicBezTo>
                <a:cubicBezTo>
                  <a:pt x="4023954" y="1099254"/>
                  <a:pt x="4025774" y="1092452"/>
                  <a:pt x="4028792" y="1086416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7745608" y="3892990"/>
            <a:ext cx="275762" cy="688063"/>
          </a:xfrm>
          <a:custGeom>
            <a:avLst/>
            <a:gdLst>
              <a:gd name="connsiteX0" fmla="*/ 49426 w 275762"/>
              <a:gd name="connsiteY0" fmla="*/ 688063 h 688063"/>
              <a:gd name="connsiteX1" fmla="*/ 40372 w 275762"/>
              <a:gd name="connsiteY1" fmla="*/ 588475 h 688063"/>
              <a:gd name="connsiteX2" fmla="*/ 31319 w 275762"/>
              <a:gd name="connsiteY2" fmla="*/ 470780 h 688063"/>
              <a:gd name="connsiteX3" fmla="*/ 13212 w 275762"/>
              <a:gd name="connsiteY3" fmla="*/ 371192 h 688063"/>
              <a:gd name="connsiteX4" fmla="*/ 13212 w 275762"/>
              <a:gd name="connsiteY4" fmla="*/ 63374 h 688063"/>
              <a:gd name="connsiteX5" fmla="*/ 31319 w 275762"/>
              <a:gd name="connsiteY5" fmla="*/ 36214 h 688063"/>
              <a:gd name="connsiteX6" fmla="*/ 85640 w 275762"/>
              <a:gd name="connsiteY6" fmla="*/ 0 h 688063"/>
              <a:gd name="connsiteX7" fmla="*/ 212388 w 275762"/>
              <a:gd name="connsiteY7" fmla="*/ 9054 h 688063"/>
              <a:gd name="connsiteX8" fmla="*/ 239548 w 275762"/>
              <a:gd name="connsiteY8" fmla="*/ 27160 h 688063"/>
              <a:gd name="connsiteX9" fmla="*/ 275762 w 275762"/>
              <a:gd name="connsiteY9" fmla="*/ 81481 h 688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5762" h="688063">
                <a:moveTo>
                  <a:pt x="49426" y="688063"/>
                </a:moveTo>
                <a:cubicBezTo>
                  <a:pt x="46408" y="654867"/>
                  <a:pt x="43140" y="621693"/>
                  <a:pt x="40372" y="588475"/>
                </a:cubicBezTo>
                <a:cubicBezTo>
                  <a:pt x="37104" y="549263"/>
                  <a:pt x="35050" y="509950"/>
                  <a:pt x="31319" y="470780"/>
                </a:cubicBezTo>
                <a:cubicBezTo>
                  <a:pt x="24495" y="399124"/>
                  <a:pt x="28620" y="417418"/>
                  <a:pt x="13212" y="371192"/>
                </a:cubicBezTo>
                <a:cubicBezTo>
                  <a:pt x="-2720" y="243740"/>
                  <a:pt x="-6012" y="249202"/>
                  <a:pt x="13212" y="63374"/>
                </a:cubicBezTo>
                <a:cubicBezTo>
                  <a:pt x="14332" y="52551"/>
                  <a:pt x="23130" y="43379"/>
                  <a:pt x="31319" y="36214"/>
                </a:cubicBezTo>
                <a:cubicBezTo>
                  <a:pt x="47697" y="21884"/>
                  <a:pt x="85640" y="0"/>
                  <a:pt x="85640" y="0"/>
                </a:cubicBezTo>
                <a:cubicBezTo>
                  <a:pt x="127889" y="3018"/>
                  <a:pt x="170676" y="1693"/>
                  <a:pt x="212388" y="9054"/>
                </a:cubicBezTo>
                <a:cubicBezTo>
                  <a:pt x="223103" y="10945"/>
                  <a:pt x="232383" y="18972"/>
                  <a:pt x="239548" y="27160"/>
                </a:cubicBezTo>
                <a:cubicBezTo>
                  <a:pt x="253878" y="43537"/>
                  <a:pt x="275762" y="81481"/>
                  <a:pt x="275762" y="81481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8" idx="0"/>
          </p:cNvCxnSpPr>
          <p:nvPr/>
        </p:nvCxnSpPr>
        <p:spPr>
          <a:xfrm flipV="1">
            <a:off x="990600" y="3352800"/>
            <a:ext cx="1524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reeform 24"/>
          <p:cNvSpPr/>
          <p:nvPr/>
        </p:nvSpPr>
        <p:spPr>
          <a:xfrm>
            <a:off x="1541819" y="4671588"/>
            <a:ext cx="2758577" cy="1412341"/>
          </a:xfrm>
          <a:custGeom>
            <a:avLst/>
            <a:gdLst>
              <a:gd name="connsiteX0" fmla="*/ 2758577 w 2758577"/>
              <a:gd name="connsiteY0" fmla="*/ 1312753 h 1412341"/>
              <a:gd name="connsiteX1" fmla="*/ 2658989 w 2758577"/>
              <a:gd name="connsiteY1" fmla="*/ 1330860 h 1412341"/>
              <a:gd name="connsiteX2" fmla="*/ 2631829 w 2758577"/>
              <a:gd name="connsiteY2" fmla="*/ 1348966 h 1412341"/>
              <a:gd name="connsiteX3" fmla="*/ 2541294 w 2758577"/>
              <a:gd name="connsiteY3" fmla="*/ 1367073 h 1412341"/>
              <a:gd name="connsiteX4" fmla="*/ 2486973 w 2758577"/>
              <a:gd name="connsiteY4" fmla="*/ 1385180 h 1412341"/>
              <a:gd name="connsiteX5" fmla="*/ 2459813 w 2758577"/>
              <a:gd name="connsiteY5" fmla="*/ 1412341 h 1412341"/>
              <a:gd name="connsiteX6" fmla="*/ 2450759 w 2758577"/>
              <a:gd name="connsiteY6" fmla="*/ 1385180 h 1412341"/>
              <a:gd name="connsiteX7" fmla="*/ 2468866 w 2758577"/>
              <a:gd name="connsiteY7" fmla="*/ 1330860 h 1412341"/>
              <a:gd name="connsiteX8" fmla="*/ 2459813 w 2758577"/>
              <a:gd name="connsiteY8" fmla="*/ 1285592 h 1412341"/>
              <a:gd name="connsiteX9" fmla="*/ 2333064 w 2758577"/>
              <a:gd name="connsiteY9" fmla="*/ 1303699 h 1412341"/>
              <a:gd name="connsiteX10" fmla="*/ 1979979 w 2758577"/>
              <a:gd name="connsiteY10" fmla="*/ 1294646 h 1412341"/>
              <a:gd name="connsiteX11" fmla="*/ 1916605 w 2758577"/>
              <a:gd name="connsiteY11" fmla="*/ 1276539 h 1412341"/>
              <a:gd name="connsiteX12" fmla="*/ 1844177 w 2758577"/>
              <a:gd name="connsiteY12" fmla="*/ 1267485 h 1412341"/>
              <a:gd name="connsiteX13" fmla="*/ 1798910 w 2758577"/>
              <a:gd name="connsiteY13" fmla="*/ 1258432 h 1412341"/>
              <a:gd name="connsiteX14" fmla="*/ 1654054 w 2758577"/>
              <a:gd name="connsiteY14" fmla="*/ 1240325 h 1412341"/>
              <a:gd name="connsiteX15" fmla="*/ 1563520 w 2758577"/>
              <a:gd name="connsiteY15" fmla="*/ 1222218 h 1412341"/>
              <a:gd name="connsiteX16" fmla="*/ 1500145 w 2758577"/>
              <a:gd name="connsiteY16" fmla="*/ 1204111 h 1412341"/>
              <a:gd name="connsiteX17" fmla="*/ 1445825 w 2758577"/>
              <a:gd name="connsiteY17" fmla="*/ 1167897 h 1412341"/>
              <a:gd name="connsiteX18" fmla="*/ 1391504 w 2758577"/>
              <a:gd name="connsiteY18" fmla="*/ 1149790 h 1412341"/>
              <a:gd name="connsiteX19" fmla="*/ 1364343 w 2758577"/>
              <a:gd name="connsiteY19" fmla="*/ 1140737 h 1412341"/>
              <a:gd name="connsiteX20" fmla="*/ 1255702 w 2758577"/>
              <a:gd name="connsiteY20" fmla="*/ 1122630 h 1412341"/>
              <a:gd name="connsiteX21" fmla="*/ 1201381 w 2758577"/>
              <a:gd name="connsiteY21" fmla="*/ 1104523 h 1412341"/>
              <a:gd name="connsiteX22" fmla="*/ 1174221 w 2758577"/>
              <a:gd name="connsiteY22" fmla="*/ 1095469 h 1412341"/>
              <a:gd name="connsiteX23" fmla="*/ 1138007 w 2758577"/>
              <a:gd name="connsiteY23" fmla="*/ 1086416 h 1412341"/>
              <a:gd name="connsiteX24" fmla="*/ 1110846 w 2758577"/>
              <a:gd name="connsiteY24" fmla="*/ 1077362 h 1412341"/>
              <a:gd name="connsiteX25" fmla="*/ 1056526 w 2758577"/>
              <a:gd name="connsiteY25" fmla="*/ 1068309 h 1412341"/>
              <a:gd name="connsiteX26" fmla="*/ 1029365 w 2758577"/>
              <a:gd name="connsiteY26" fmla="*/ 1059256 h 1412341"/>
              <a:gd name="connsiteX27" fmla="*/ 984098 w 2758577"/>
              <a:gd name="connsiteY27" fmla="*/ 1050202 h 1412341"/>
              <a:gd name="connsiteX28" fmla="*/ 929777 w 2758577"/>
              <a:gd name="connsiteY28" fmla="*/ 1032095 h 1412341"/>
              <a:gd name="connsiteX29" fmla="*/ 902617 w 2758577"/>
              <a:gd name="connsiteY29" fmla="*/ 1023042 h 1412341"/>
              <a:gd name="connsiteX30" fmla="*/ 866403 w 2758577"/>
              <a:gd name="connsiteY30" fmla="*/ 1013988 h 1412341"/>
              <a:gd name="connsiteX31" fmla="*/ 812082 w 2758577"/>
              <a:gd name="connsiteY31" fmla="*/ 995881 h 1412341"/>
              <a:gd name="connsiteX32" fmla="*/ 784922 w 2758577"/>
              <a:gd name="connsiteY32" fmla="*/ 986828 h 1412341"/>
              <a:gd name="connsiteX33" fmla="*/ 757761 w 2758577"/>
              <a:gd name="connsiteY33" fmla="*/ 977774 h 1412341"/>
              <a:gd name="connsiteX34" fmla="*/ 703440 w 2758577"/>
              <a:gd name="connsiteY34" fmla="*/ 941561 h 1412341"/>
              <a:gd name="connsiteX35" fmla="*/ 649120 w 2758577"/>
              <a:gd name="connsiteY35" fmla="*/ 914400 h 1412341"/>
              <a:gd name="connsiteX36" fmla="*/ 621959 w 2758577"/>
              <a:gd name="connsiteY36" fmla="*/ 887240 h 1412341"/>
              <a:gd name="connsiteX37" fmla="*/ 567638 w 2758577"/>
              <a:gd name="connsiteY37" fmla="*/ 869133 h 1412341"/>
              <a:gd name="connsiteX38" fmla="*/ 540478 w 2758577"/>
              <a:gd name="connsiteY38" fmla="*/ 851026 h 1412341"/>
              <a:gd name="connsiteX39" fmla="*/ 504264 w 2758577"/>
              <a:gd name="connsiteY39" fmla="*/ 841972 h 1412341"/>
              <a:gd name="connsiteX40" fmla="*/ 477104 w 2758577"/>
              <a:gd name="connsiteY40" fmla="*/ 832919 h 1412341"/>
              <a:gd name="connsiteX41" fmla="*/ 422783 w 2758577"/>
              <a:gd name="connsiteY41" fmla="*/ 796705 h 1412341"/>
              <a:gd name="connsiteX42" fmla="*/ 395623 w 2758577"/>
              <a:gd name="connsiteY42" fmla="*/ 778598 h 1412341"/>
              <a:gd name="connsiteX43" fmla="*/ 386569 w 2758577"/>
              <a:gd name="connsiteY43" fmla="*/ 751438 h 1412341"/>
              <a:gd name="connsiteX44" fmla="*/ 332248 w 2758577"/>
              <a:gd name="connsiteY44" fmla="*/ 706170 h 1412341"/>
              <a:gd name="connsiteX45" fmla="*/ 277928 w 2758577"/>
              <a:gd name="connsiteY45" fmla="*/ 651850 h 1412341"/>
              <a:gd name="connsiteX46" fmla="*/ 196446 w 2758577"/>
              <a:gd name="connsiteY46" fmla="*/ 579422 h 1412341"/>
              <a:gd name="connsiteX47" fmla="*/ 178339 w 2758577"/>
              <a:gd name="connsiteY47" fmla="*/ 552262 h 1412341"/>
              <a:gd name="connsiteX48" fmla="*/ 151179 w 2758577"/>
              <a:gd name="connsiteY48" fmla="*/ 525101 h 1412341"/>
              <a:gd name="connsiteX49" fmla="*/ 142126 w 2758577"/>
              <a:gd name="connsiteY49" fmla="*/ 497941 h 1412341"/>
              <a:gd name="connsiteX50" fmla="*/ 124019 w 2758577"/>
              <a:gd name="connsiteY50" fmla="*/ 470780 h 1412341"/>
              <a:gd name="connsiteX51" fmla="*/ 105912 w 2758577"/>
              <a:gd name="connsiteY51" fmla="*/ 416460 h 1412341"/>
              <a:gd name="connsiteX52" fmla="*/ 96858 w 2758577"/>
              <a:gd name="connsiteY52" fmla="*/ 389299 h 1412341"/>
              <a:gd name="connsiteX53" fmla="*/ 78751 w 2758577"/>
              <a:gd name="connsiteY53" fmla="*/ 325925 h 1412341"/>
              <a:gd name="connsiteX54" fmla="*/ 51591 w 2758577"/>
              <a:gd name="connsiteY54" fmla="*/ 289711 h 1412341"/>
              <a:gd name="connsiteX55" fmla="*/ 15377 w 2758577"/>
              <a:gd name="connsiteY55" fmla="*/ 208230 h 1412341"/>
              <a:gd name="connsiteX56" fmla="*/ 6324 w 2758577"/>
              <a:gd name="connsiteY56" fmla="*/ 0 h 1412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2758577" h="1412341">
                <a:moveTo>
                  <a:pt x="2758577" y="1312753"/>
                </a:moveTo>
                <a:cubicBezTo>
                  <a:pt x="2725381" y="1318789"/>
                  <a:pt x="2691431" y="1321591"/>
                  <a:pt x="2658989" y="1330860"/>
                </a:cubicBezTo>
                <a:cubicBezTo>
                  <a:pt x="2648527" y="1333849"/>
                  <a:pt x="2642228" y="1345766"/>
                  <a:pt x="2631829" y="1348966"/>
                </a:cubicBezTo>
                <a:cubicBezTo>
                  <a:pt x="2602414" y="1358017"/>
                  <a:pt x="2570491" y="1357341"/>
                  <a:pt x="2541294" y="1367073"/>
                </a:cubicBezTo>
                <a:lnTo>
                  <a:pt x="2486973" y="1385180"/>
                </a:lnTo>
                <a:cubicBezTo>
                  <a:pt x="2477920" y="1394234"/>
                  <a:pt x="2472617" y="1412341"/>
                  <a:pt x="2459813" y="1412341"/>
                </a:cubicBezTo>
                <a:cubicBezTo>
                  <a:pt x="2450270" y="1412341"/>
                  <a:pt x="2449705" y="1394665"/>
                  <a:pt x="2450759" y="1385180"/>
                </a:cubicBezTo>
                <a:cubicBezTo>
                  <a:pt x="2452867" y="1366211"/>
                  <a:pt x="2468866" y="1330860"/>
                  <a:pt x="2468866" y="1330860"/>
                </a:cubicBezTo>
                <a:cubicBezTo>
                  <a:pt x="2465848" y="1315771"/>
                  <a:pt x="2474902" y="1288610"/>
                  <a:pt x="2459813" y="1285592"/>
                </a:cubicBezTo>
                <a:cubicBezTo>
                  <a:pt x="2417963" y="1277222"/>
                  <a:pt x="2333064" y="1303699"/>
                  <a:pt x="2333064" y="1303699"/>
                </a:cubicBezTo>
                <a:cubicBezTo>
                  <a:pt x="2215369" y="1300681"/>
                  <a:pt x="2097586" y="1300116"/>
                  <a:pt x="1979979" y="1294646"/>
                </a:cubicBezTo>
                <a:cubicBezTo>
                  <a:pt x="1946011" y="1293066"/>
                  <a:pt x="1946746" y="1282019"/>
                  <a:pt x="1916605" y="1276539"/>
                </a:cubicBezTo>
                <a:cubicBezTo>
                  <a:pt x="1892667" y="1272187"/>
                  <a:pt x="1868225" y="1271185"/>
                  <a:pt x="1844177" y="1267485"/>
                </a:cubicBezTo>
                <a:cubicBezTo>
                  <a:pt x="1828968" y="1265145"/>
                  <a:pt x="1814143" y="1260608"/>
                  <a:pt x="1798910" y="1258432"/>
                </a:cubicBezTo>
                <a:cubicBezTo>
                  <a:pt x="1750738" y="1251550"/>
                  <a:pt x="1701770" y="1249868"/>
                  <a:pt x="1654054" y="1240325"/>
                </a:cubicBezTo>
                <a:cubicBezTo>
                  <a:pt x="1623876" y="1234289"/>
                  <a:pt x="1592716" y="1231950"/>
                  <a:pt x="1563520" y="1222218"/>
                </a:cubicBezTo>
                <a:cubicBezTo>
                  <a:pt x="1524555" y="1209229"/>
                  <a:pt x="1545618" y="1215479"/>
                  <a:pt x="1500145" y="1204111"/>
                </a:cubicBezTo>
                <a:cubicBezTo>
                  <a:pt x="1482038" y="1192040"/>
                  <a:pt x="1466470" y="1174779"/>
                  <a:pt x="1445825" y="1167897"/>
                </a:cubicBezTo>
                <a:lnTo>
                  <a:pt x="1391504" y="1149790"/>
                </a:lnTo>
                <a:cubicBezTo>
                  <a:pt x="1382450" y="1146772"/>
                  <a:pt x="1373701" y="1142609"/>
                  <a:pt x="1364343" y="1140737"/>
                </a:cubicBezTo>
                <a:cubicBezTo>
                  <a:pt x="1298151" y="1127498"/>
                  <a:pt x="1334309" y="1133859"/>
                  <a:pt x="1255702" y="1122630"/>
                </a:cubicBezTo>
                <a:lnTo>
                  <a:pt x="1201381" y="1104523"/>
                </a:lnTo>
                <a:cubicBezTo>
                  <a:pt x="1192328" y="1101505"/>
                  <a:pt x="1183479" y="1097783"/>
                  <a:pt x="1174221" y="1095469"/>
                </a:cubicBezTo>
                <a:cubicBezTo>
                  <a:pt x="1162150" y="1092451"/>
                  <a:pt x="1149971" y="1089834"/>
                  <a:pt x="1138007" y="1086416"/>
                </a:cubicBezTo>
                <a:cubicBezTo>
                  <a:pt x="1128831" y="1083794"/>
                  <a:pt x="1120162" y="1079432"/>
                  <a:pt x="1110846" y="1077362"/>
                </a:cubicBezTo>
                <a:cubicBezTo>
                  <a:pt x="1092927" y="1073380"/>
                  <a:pt x="1074445" y="1072291"/>
                  <a:pt x="1056526" y="1068309"/>
                </a:cubicBezTo>
                <a:cubicBezTo>
                  <a:pt x="1047210" y="1066239"/>
                  <a:pt x="1038623" y="1061571"/>
                  <a:pt x="1029365" y="1059256"/>
                </a:cubicBezTo>
                <a:cubicBezTo>
                  <a:pt x="1014437" y="1055524"/>
                  <a:pt x="998944" y="1054251"/>
                  <a:pt x="984098" y="1050202"/>
                </a:cubicBezTo>
                <a:cubicBezTo>
                  <a:pt x="965684" y="1045180"/>
                  <a:pt x="947884" y="1038131"/>
                  <a:pt x="929777" y="1032095"/>
                </a:cubicBezTo>
                <a:cubicBezTo>
                  <a:pt x="920724" y="1029077"/>
                  <a:pt x="911875" y="1025357"/>
                  <a:pt x="902617" y="1023042"/>
                </a:cubicBezTo>
                <a:cubicBezTo>
                  <a:pt x="890546" y="1020024"/>
                  <a:pt x="878321" y="1017563"/>
                  <a:pt x="866403" y="1013988"/>
                </a:cubicBezTo>
                <a:cubicBezTo>
                  <a:pt x="848122" y="1008503"/>
                  <a:pt x="830189" y="1001917"/>
                  <a:pt x="812082" y="995881"/>
                </a:cubicBezTo>
                <a:lnTo>
                  <a:pt x="784922" y="986828"/>
                </a:lnTo>
                <a:cubicBezTo>
                  <a:pt x="775868" y="983810"/>
                  <a:pt x="765702" y="983068"/>
                  <a:pt x="757761" y="977774"/>
                </a:cubicBezTo>
                <a:cubicBezTo>
                  <a:pt x="739654" y="965703"/>
                  <a:pt x="724085" y="948443"/>
                  <a:pt x="703440" y="941561"/>
                </a:cubicBezTo>
                <a:cubicBezTo>
                  <a:pt x="676219" y="932487"/>
                  <a:pt x="672521" y="933901"/>
                  <a:pt x="649120" y="914400"/>
                </a:cubicBezTo>
                <a:cubicBezTo>
                  <a:pt x="639284" y="906203"/>
                  <a:pt x="633151" y="893458"/>
                  <a:pt x="621959" y="887240"/>
                </a:cubicBezTo>
                <a:cubicBezTo>
                  <a:pt x="605274" y="877971"/>
                  <a:pt x="567638" y="869133"/>
                  <a:pt x="567638" y="869133"/>
                </a:cubicBezTo>
                <a:cubicBezTo>
                  <a:pt x="558585" y="863097"/>
                  <a:pt x="550479" y="855312"/>
                  <a:pt x="540478" y="851026"/>
                </a:cubicBezTo>
                <a:cubicBezTo>
                  <a:pt x="529041" y="846124"/>
                  <a:pt x="516228" y="845390"/>
                  <a:pt x="504264" y="841972"/>
                </a:cubicBezTo>
                <a:cubicBezTo>
                  <a:pt x="495088" y="839350"/>
                  <a:pt x="486157" y="835937"/>
                  <a:pt x="477104" y="832919"/>
                </a:cubicBezTo>
                <a:lnTo>
                  <a:pt x="422783" y="796705"/>
                </a:lnTo>
                <a:lnTo>
                  <a:pt x="395623" y="778598"/>
                </a:lnTo>
                <a:cubicBezTo>
                  <a:pt x="392605" y="769545"/>
                  <a:pt x="391863" y="759378"/>
                  <a:pt x="386569" y="751438"/>
                </a:cubicBezTo>
                <a:cubicBezTo>
                  <a:pt x="372626" y="730523"/>
                  <a:pt x="352292" y="719532"/>
                  <a:pt x="332248" y="706170"/>
                </a:cubicBezTo>
                <a:cubicBezTo>
                  <a:pt x="297673" y="654309"/>
                  <a:pt x="334075" y="702383"/>
                  <a:pt x="277928" y="651850"/>
                </a:cubicBezTo>
                <a:cubicBezTo>
                  <a:pt x="189338" y="572119"/>
                  <a:pt x="256206" y="619261"/>
                  <a:pt x="196446" y="579422"/>
                </a:cubicBezTo>
                <a:cubicBezTo>
                  <a:pt x="190410" y="570369"/>
                  <a:pt x="185305" y="560621"/>
                  <a:pt x="178339" y="552262"/>
                </a:cubicBezTo>
                <a:cubicBezTo>
                  <a:pt x="170142" y="542426"/>
                  <a:pt x="158281" y="535754"/>
                  <a:pt x="151179" y="525101"/>
                </a:cubicBezTo>
                <a:cubicBezTo>
                  <a:pt x="145886" y="517161"/>
                  <a:pt x="146394" y="506477"/>
                  <a:pt x="142126" y="497941"/>
                </a:cubicBezTo>
                <a:cubicBezTo>
                  <a:pt x="137260" y="488209"/>
                  <a:pt x="128438" y="480723"/>
                  <a:pt x="124019" y="470780"/>
                </a:cubicBezTo>
                <a:cubicBezTo>
                  <a:pt x="116267" y="453339"/>
                  <a:pt x="111948" y="434567"/>
                  <a:pt x="105912" y="416460"/>
                </a:cubicBezTo>
                <a:cubicBezTo>
                  <a:pt x="102894" y="407406"/>
                  <a:pt x="99173" y="398558"/>
                  <a:pt x="96858" y="389299"/>
                </a:cubicBezTo>
                <a:cubicBezTo>
                  <a:pt x="94897" y="381454"/>
                  <a:pt x="84526" y="336031"/>
                  <a:pt x="78751" y="325925"/>
                </a:cubicBezTo>
                <a:cubicBezTo>
                  <a:pt x="71265" y="312824"/>
                  <a:pt x="60644" y="301782"/>
                  <a:pt x="51591" y="289711"/>
                </a:cubicBezTo>
                <a:cubicBezTo>
                  <a:pt x="30043" y="225068"/>
                  <a:pt x="44071" y="251271"/>
                  <a:pt x="15377" y="208230"/>
                </a:cubicBezTo>
                <a:cubicBezTo>
                  <a:pt x="-12761" y="123810"/>
                  <a:pt x="6324" y="190612"/>
                  <a:pt x="6324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371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7818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239000" y="51816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194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819399" y="762000"/>
            <a:ext cx="37715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BUNCH RIGHT CENTER BANANA</a:t>
            </a:r>
            <a:endParaRPr lang="en-US" sz="2000" b="1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2971800" y="1600200"/>
            <a:ext cx="6096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7" idx="1"/>
          </p:cNvCxnSpPr>
          <p:nvPr/>
        </p:nvCxnSpPr>
        <p:spPr>
          <a:xfrm flipH="1" flipV="1">
            <a:off x="5029200" y="2667000"/>
            <a:ext cx="2254437" cy="25592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6" idx="0"/>
          </p:cNvCxnSpPr>
          <p:nvPr/>
        </p:nvCxnSpPr>
        <p:spPr>
          <a:xfrm flipH="1" flipV="1">
            <a:off x="6590923" y="962055"/>
            <a:ext cx="1257677" cy="3609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0"/>
          </p:cNvCxnSpPr>
          <p:nvPr/>
        </p:nvCxnSpPr>
        <p:spPr>
          <a:xfrm flipV="1">
            <a:off x="6934200" y="2133600"/>
            <a:ext cx="1295400" cy="2438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8" idx="0"/>
          </p:cNvCxnSpPr>
          <p:nvPr/>
        </p:nvCxnSpPr>
        <p:spPr>
          <a:xfrm flipV="1">
            <a:off x="2971800" y="37338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6477000" y="21336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/>
          <p:cNvSpPr/>
          <p:nvPr/>
        </p:nvSpPr>
        <p:spPr>
          <a:xfrm>
            <a:off x="1130234" y="2148114"/>
            <a:ext cx="3267595" cy="2423886"/>
          </a:xfrm>
          <a:custGeom>
            <a:avLst/>
            <a:gdLst>
              <a:gd name="connsiteX0" fmla="*/ 3267595 w 3267595"/>
              <a:gd name="connsiteY0" fmla="*/ 2423886 h 2423886"/>
              <a:gd name="connsiteX1" fmla="*/ 3209537 w 3267595"/>
              <a:gd name="connsiteY1" fmla="*/ 2220686 h 2423886"/>
              <a:gd name="connsiteX2" fmla="*/ 3078909 w 3267595"/>
              <a:gd name="connsiteY2" fmla="*/ 2162629 h 2423886"/>
              <a:gd name="connsiteX3" fmla="*/ 2861195 w 3267595"/>
              <a:gd name="connsiteY3" fmla="*/ 2133600 h 2423886"/>
              <a:gd name="connsiteX4" fmla="*/ 2657995 w 3267595"/>
              <a:gd name="connsiteY4" fmla="*/ 2104572 h 2423886"/>
              <a:gd name="connsiteX5" fmla="*/ 2556395 w 3267595"/>
              <a:gd name="connsiteY5" fmla="*/ 2090057 h 2423886"/>
              <a:gd name="connsiteX6" fmla="*/ 2396737 w 3267595"/>
              <a:gd name="connsiteY6" fmla="*/ 2075543 h 2423886"/>
              <a:gd name="connsiteX7" fmla="*/ 2091937 w 3267595"/>
              <a:gd name="connsiteY7" fmla="*/ 2046515 h 2423886"/>
              <a:gd name="connsiteX8" fmla="*/ 2033880 w 3267595"/>
              <a:gd name="connsiteY8" fmla="*/ 2032000 h 2423886"/>
              <a:gd name="connsiteX9" fmla="*/ 1801652 w 3267595"/>
              <a:gd name="connsiteY9" fmla="*/ 2002972 h 2423886"/>
              <a:gd name="connsiteX10" fmla="*/ 1758109 w 3267595"/>
              <a:gd name="connsiteY10" fmla="*/ 1973943 h 2423886"/>
              <a:gd name="connsiteX11" fmla="*/ 1700052 w 3267595"/>
              <a:gd name="connsiteY11" fmla="*/ 1959429 h 2423886"/>
              <a:gd name="connsiteX12" fmla="*/ 1656509 w 3267595"/>
              <a:gd name="connsiteY12" fmla="*/ 1944915 h 2423886"/>
              <a:gd name="connsiteX13" fmla="*/ 1598452 w 3267595"/>
              <a:gd name="connsiteY13" fmla="*/ 1930400 h 2423886"/>
              <a:gd name="connsiteX14" fmla="*/ 1554909 w 3267595"/>
              <a:gd name="connsiteY14" fmla="*/ 1915886 h 2423886"/>
              <a:gd name="connsiteX15" fmla="*/ 1496852 w 3267595"/>
              <a:gd name="connsiteY15" fmla="*/ 1901372 h 2423886"/>
              <a:gd name="connsiteX16" fmla="*/ 1409766 w 3267595"/>
              <a:gd name="connsiteY16" fmla="*/ 1872343 h 2423886"/>
              <a:gd name="connsiteX17" fmla="*/ 1337195 w 3267595"/>
              <a:gd name="connsiteY17" fmla="*/ 1785257 h 2423886"/>
              <a:gd name="connsiteX18" fmla="*/ 1279137 w 3267595"/>
              <a:gd name="connsiteY18" fmla="*/ 1770743 h 2423886"/>
              <a:gd name="connsiteX19" fmla="*/ 1192052 w 3267595"/>
              <a:gd name="connsiteY19" fmla="*/ 1712686 h 2423886"/>
              <a:gd name="connsiteX20" fmla="*/ 1090452 w 3267595"/>
              <a:gd name="connsiteY20" fmla="*/ 1669143 h 2423886"/>
              <a:gd name="connsiteX21" fmla="*/ 1003366 w 3267595"/>
              <a:gd name="connsiteY21" fmla="*/ 1640115 h 2423886"/>
              <a:gd name="connsiteX22" fmla="*/ 959823 w 3267595"/>
              <a:gd name="connsiteY22" fmla="*/ 1625600 h 2423886"/>
              <a:gd name="connsiteX23" fmla="*/ 887252 w 3267595"/>
              <a:gd name="connsiteY23" fmla="*/ 1596572 h 2423886"/>
              <a:gd name="connsiteX24" fmla="*/ 785652 w 3267595"/>
              <a:gd name="connsiteY24" fmla="*/ 1567543 h 2423886"/>
              <a:gd name="connsiteX25" fmla="*/ 698566 w 3267595"/>
              <a:gd name="connsiteY25" fmla="*/ 1509486 h 2423886"/>
              <a:gd name="connsiteX26" fmla="*/ 596966 w 3267595"/>
              <a:gd name="connsiteY26" fmla="*/ 1436915 h 2423886"/>
              <a:gd name="connsiteX27" fmla="*/ 553423 w 3267595"/>
              <a:gd name="connsiteY27" fmla="*/ 1407886 h 2423886"/>
              <a:gd name="connsiteX28" fmla="*/ 408280 w 3267595"/>
              <a:gd name="connsiteY28" fmla="*/ 1248229 h 2423886"/>
              <a:gd name="connsiteX29" fmla="*/ 364737 w 3267595"/>
              <a:gd name="connsiteY29" fmla="*/ 1161143 h 2423886"/>
              <a:gd name="connsiteX30" fmla="*/ 321195 w 3267595"/>
              <a:gd name="connsiteY30" fmla="*/ 1117600 h 2423886"/>
              <a:gd name="connsiteX31" fmla="*/ 292166 w 3267595"/>
              <a:gd name="connsiteY31" fmla="*/ 1059543 h 2423886"/>
              <a:gd name="connsiteX32" fmla="*/ 234109 w 3267595"/>
              <a:gd name="connsiteY32" fmla="*/ 972457 h 2423886"/>
              <a:gd name="connsiteX33" fmla="*/ 219595 w 3267595"/>
              <a:gd name="connsiteY33" fmla="*/ 928915 h 2423886"/>
              <a:gd name="connsiteX34" fmla="*/ 161537 w 3267595"/>
              <a:gd name="connsiteY34" fmla="*/ 841829 h 2423886"/>
              <a:gd name="connsiteX35" fmla="*/ 132509 w 3267595"/>
              <a:gd name="connsiteY35" fmla="*/ 754743 h 2423886"/>
              <a:gd name="connsiteX36" fmla="*/ 117995 w 3267595"/>
              <a:gd name="connsiteY36" fmla="*/ 711200 h 2423886"/>
              <a:gd name="connsiteX37" fmla="*/ 103480 w 3267595"/>
              <a:gd name="connsiteY37" fmla="*/ 638629 h 2423886"/>
              <a:gd name="connsiteX38" fmla="*/ 74452 w 3267595"/>
              <a:gd name="connsiteY38" fmla="*/ 551543 h 2423886"/>
              <a:gd name="connsiteX39" fmla="*/ 30909 w 3267595"/>
              <a:gd name="connsiteY39" fmla="*/ 435429 h 2423886"/>
              <a:gd name="connsiteX40" fmla="*/ 16395 w 3267595"/>
              <a:gd name="connsiteY40" fmla="*/ 348343 h 2423886"/>
              <a:gd name="connsiteX41" fmla="*/ 1880 w 3267595"/>
              <a:gd name="connsiteY41" fmla="*/ 304800 h 2423886"/>
              <a:gd name="connsiteX42" fmla="*/ 1880 w 3267595"/>
              <a:gd name="connsiteY42" fmla="*/ 0 h 2423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3267595" h="2423886">
                <a:moveTo>
                  <a:pt x="3267595" y="2423886"/>
                </a:moveTo>
                <a:cubicBezTo>
                  <a:pt x="3255784" y="2358927"/>
                  <a:pt x="3262012" y="2273161"/>
                  <a:pt x="3209537" y="2220686"/>
                </a:cubicBezTo>
                <a:cubicBezTo>
                  <a:pt x="3175034" y="2186183"/>
                  <a:pt x="3122028" y="2177002"/>
                  <a:pt x="3078909" y="2162629"/>
                </a:cubicBezTo>
                <a:cubicBezTo>
                  <a:pt x="2972783" y="2127254"/>
                  <a:pt x="3078466" y="2158670"/>
                  <a:pt x="2861195" y="2133600"/>
                </a:cubicBezTo>
                <a:cubicBezTo>
                  <a:pt x="2793225" y="2125757"/>
                  <a:pt x="2725728" y="2114248"/>
                  <a:pt x="2657995" y="2104572"/>
                </a:cubicBezTo>
                <a:cubicBezTo>
                  <a:pt x="2624128" y="2099734"/>
                  <a:pt x="2590465" y="2093154"/>
                  <a:pt x="2556395" y="2090057"/>
                </a:cubicBezTo>
                <a:lnTo>
                  <a:pt x="2396737" y="2075543"/>
                </a:lnTo>
                <a:lnTo>
                  <a:pt x="2091937" y="2046515"/>
                </a:lnTo>
                <a:cubicBezTo>
                  <a:pt x="2072585" y="2041677"/>
                  <a:pt x="2053607" y="2034959"/>
                  <a:pt x="2033880" y="2032000"/>
                </a:cubicBezTo>
                <a:cubicBezTo>
                  <a:pt x="1956731" y="2020428"/>
                  <a:pt x="1801652" y="2002972"/>
                  <a:pt x="1801652" y="2002972"/>
                </a:cubicBezTo>
                <a:cubicBezTo>
                  <a:pt x="1787138" y="1993296"/>
                  <a:pt x="1774143" y="1980815"/>
                  <a:pt x="1758109" y="1973943"/>
                </a:cubicBezTo>
                <a:cubicBezTo>
                  <a:pt x="1739774" y="1966085"/>
                  <a:pt x="1719232" y="1964909"/>
                  <a:pt x="1700052" y="1959429"/>
                </a:cubicBezTo>
                <a:cubicBezTo>
                  <a:pt x="1685341" y="1955226"/>
                  <a:pt x="1671220" y="1949118"/>
                  <a:pt x="1656509" y="1944915"/>
                </a:cubicBezTo>
                <a:cubicBezTo>
                  <a:pt x="1637329" y="1939435"/>
                  <a:pt x="1617632" y="1935880"/>
                  <a:pt x="1598452" y="1930400"/>
                </a:cubicBezTo>
                <a:cubicBezTo>
                  <a:pt x="1583741" y="1926197"/>
                  <a:pt x="1569620" y="1920089"/>
                  <a:pt x="1554909" y="1915886"/>
                </a:cubicBezTo>
                <a:cubicBezTo>
                  <a:pt x="1535729" y="1910406"/>
                  <a:pt x="1515959" y="1907104"/>
                  <a:pt x="1496852" y="1901372"/>
                </a:cubicBezTo>
                <a:cubicBezTo>
                  <a:pt x="1467544" y="1892579"/>
                  <a:pt x="1409766" y="1872343"/>
                  <a:pt x="1409766" y="1872343"/>
                </a:cubicBezTo>
                <a:cubicBezTo>
                  <a:pt x="1391270" y="1844599"/>
                  <a:pt x="1367281" y="1802449"/>
                  <a:pt x="1337195" y="1785257"/>
                </a:cubicBezTo>
                <a:cubicBezTo>
                  <a:pt x="1319875" y="1775360"/>
                  <a:pt x="1298490" y="1775581"/>
                  <a:pt x="1279137" y="1770743"/>
                </a:cubicBezTo>
                <a:cubicBezTo>
                  <a:pt x="1250109" y="1751391"/>
                  <a:pt x="1225150" y="1723718"/>
                  <a:pt x="1192052" y="1712686"/>
                </a:cubicBezTo>
                <a:cubicBezTo>
                  <a:pt x="1051889" y="1665966"/>
                  <a:pt x="1269806" y="1740884"/>
                  <a:pt x="1090452" y="1669143"/>
                </a:cubicBezTo>
                <a:cubicBezTo>
                  <a:pt x="1062042" y="1657779"/>
                  <a:pt x="1032395" y="1649791"/>
                  <a:pt x="1003366" y="1640115"/>
                </a:cubicBezTo>
                <a:cubicBezTo>
                  <a:pt x="988852" y="1635277"/>
                  <a:pt x="974028" y="1631282"/>
                  <a:pt x="959823" y="1625600"/>
                </a:cubicBezTo>
                <a:cubicBezTo>
                  <a:pt x="935633" y="1615924"/>
                  <a:pt x="911969" y="1604811"/>
                  <a:pt x="887252" y="1596572"/>
                </a:cubicBezTo>
                <a:cubicBezTo>
                  <a:pt x="868469" y="1590311"/>
                  <a:pt x="806614" y="1579188"/>
                  <a:pt x="785652" y="1567543"/>
                </a:cubicBezTo>
                <a:cubicBezTo>
                  <a:pt x="755154" y="1550600"/>
                  <a:pt x="727595" y="1528838"/>
                  <a:pt x="698566" y="1509486"/>
                </a:cubicBezTo>
                <a:cubicBezTo>
                  <a:pt x="595965" y="1441085"/>
                  <a:pt x="722965" y="1526914"/>
                  <a:pt x="596966" y="1436915"/>
                </a:cubicBezTo>
                <a:cubicBezTo>
                  <a:pt x="582771" y="1426776"/>
                  <a:pt x="566389" y="1419556"/>
                  <a:pt x="553423" y="1407886"/>
                </a:cubicBezTo>
                <a:cubicBezTo>
                  <a:pt x="462111" y="1325705"/>
                  <a:pt x="466724" y="1326154"/>
                  <a:pt x="408280" y="1248229"/>
                </a:cubicBezTo>
                <a:cubicBezTo>
                  <a:pt x="393733" y="1204587"/>
                  <a:pt x="396001" y="1198660"/>
                  <a:pt x="364737" y="1161143"/>
                </a:cubicBezTo>
                <a:cubicBezTo>
                  <a:pt x="351597" y="1145374"/>
                  <a:pt x="333126" y="1134303"/>
                  <a:pt x="321195" y="1117600"/>
                </a:cubicBezTo>
                <a:cubicBezTo>
                  <a:pt x="308619" y="1099994"/>
                  <a:pt x="303298" y="1078096"/>
                  <a:pt x="292166" y="1059543"/>
                </a:cubicBezTo>
                <a:cubicBezTo>
                  <a:pt x="274216" y="1029627"/>
                  <a:pt x="245142" y="1005555"/>
                  <a:pt x="234109" y="972457"/>
                </a:cubicBezTo>
                <a:cubicBezTo>
                  <a:pt x="229271" y="957943"/>
                  <a:pt x="227025" y="942289"/>
                  <a:pt x="219595" y="928915"/>
                </a:cubicBezTo>
                <a:cubicBezTo>
                  <a:pt x="202652" y="898417"/>
                  <a:pt x="161537" y="841829"/>
                  <a:pt x="161537" y="841829"/>
                </a:cubicBezTo>
                <a:lnTo>
                  <a:pt x="132509" y="754743"/>
                </a:lnTo>
                <a:cubicBezTo>
                  <a:pt x="127671" y="740229"/>
                  <a:pt x="120996" y="726202"/>
                  <a:pt x="117995" y="711200"/>
                </a:cubicBezTo>
                <a:cubicBezTo>
                  <a:pt x="113157" y="687010"/>
                  <a:pt x="109971" y="662429"/>
                  <a:pt x="103480" y="638629"/>
                </a:cubicBezTo>
                <a:cubicBezTo>
                  <a:pt x="95429" y="609108"/>
                  <a:pt x="80453" y="581548"/>
                  <a:pt x="74452" y="551543"/>
                </a:cubicBezTo>
                <a:cubicBezTo>
                  <a:pt x="56516" y="461867"/>
                  <a:pt x="73621" y="499498"/>
                  <a:pt x="30909" y="435429"/>
                </a:cubicBezTo>
                <a:cubicBezTo>
                  <a:pt x="26071" y="406400"/>
                  <a:pt x="22779" y="377071"/>
                  <a:pt x="16395" y="348343"/>
                </a:cubicBezTo>
                <a:cubicBezTo>
                  <a:pt x="13076" y="333408"/>
                  <a:pt x="2517" y="320086"/>
                  <a:pt x="1880" y="304800"/>
                </a:cubicBezTo>
                <a:cubicBezTo>
                  <a:pt x="-2350" y="203288"/>
                  <a:pt x="1880" y="101600"/>
                  <a:pt x="1880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514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172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990600" y="1676400"/>
            <a:ext cx="0" cy="2895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848600" y="3124200"/>
            <a:ext cx="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6172200" y="1371600"/>
            <a:ext cx="1676400" cy="1752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429000" y="762000"/>
            <a:ext cx="18325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THUNDER  LEFT</a:t>
            </a:r>
            <a:endParaRPr lang="en-US" sz="2000" b="1" dirty="0"/>
          </a:p>
        </p:txBody>
      </p:sp>
      <p:sp>
        <p:nvSpPr>
          <p:cNvPr id="3" name="Freeform 2"/>
          <p:cNvSpPr/>
          <p:nvPr/>
        </p:nvSpPr>
        <p:spPr>
          <a:xfrm>
            <a:off x="4412343" y="3236686"/>
            <a:ext cx="856343" cy="1320800"/>
          </a:xfrm>
          <a:custGeom>
            <a:avLst/>
            <a:gdLst>
              <a:gd name="connsiteX0" fmla="*/ 0 w 856343"/>
              <a:gd name="connsiteY0" fmla="*/ 1320800 h 1320800"/>
              <a:gd name="connsiteX1" fmla="*/ 58057 w 856343"/>
              <a:gd name="connsiteY1" fmla="*/ 1074057 h 1320800"/>
              <a:gd name="connsiteX2" fmla="*/ 72571 w 856343"/>
              <a:gd name="connsiteY2" fmla="*/ 1030514 h 1320800"/>
              <a:gd name="connsiteX3" fmla="*/ 101600 w 856343"/>
              <a:gd name="connsiteY3" fmla="*/ 986971 h 1320800"/>
              <a:gd name="connsiteX4" fmla="*/ 145143 w 856343"/>
              <a:gd name="connsiteY4" fmla="*/ 856343 h 1320800"/>
              <a:gd name="connsiteX5" fmla="*/ 159657 w 856343"/>
              <a:gd name="connsiteY5" fmla="*/ 812800 h 1320800"/>
              <a:gd name="connsiteX6" fmla="*/ 188686 w 856343"/>
              <a:gd name="connsiteY6" fmla="*/ 696685 h 1320800"/>
              <a:gd name="connsiteX7" fmla="*/ 217714 w 856343"/>
              <a:gd name="connsiteY7" fmla="*/ 478971 h 1320800"/>
              <a:gd name="connsiteX8" fmla="*/ 232228 w 856343"/>
              <a:gd name="connsiteY8" fmla="*/ 435428 h 1320800"/>
              <a:gd name="connsiteX9" fmla="*/ 246743 w 856343"/>
              <a:gd name="connsiteY9" fmla="*/ 348343 h 1320800"/>
              <a:gd name="connsiteX10" fmla="*/ 275771 w 856343"/>
              <a:gd name="connsiteY10" fmla="*/ 261257 h 1320800"/>
              <a:gd name="connsiteX11" fmla="*/ 304800 w 856343"/>
              <a:gd name="connsiteY11" fmla="*/ 159657 h 1320800"/>
              <a:gd name="connsiteX12" fmla="*/ 348343 w 856343"/>
              <a:gd name="connsiteY12" fmla="*/ 14514 h 1320800"/>
              <a:gd name="connsiteX13" fmla="*/ 391886 w 856343"/>
              <a:gd name="connsiteY13" fmla="*/ 0 h 1320800"/>
              <a:gd name="connsiteX14" fmla="*/ 667657 w 856343"/>
              <a:gd name="connsiteY14" fmla="*/ 14514 h 1320800"/>
              <a:gd name="connsiteX15" fmla="*/ 740228 w 856343"/>
              <a:gd name="connsiteY15" fmla="*/ 72571 h 1320800"/>
              <a:gd name="connsiteX16" fmla="*/ 827314 w 856343"/>
              <a:gd name="connsiteY16" fmla="*/ 145143 h 1320800"/>
              <a:gd name="connsiteX17" fmla="*/ 856343 w 856343"/>
              <a:gd name="connsiteY17" fmla="*/ 217714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56343" h="1320800">
                <a:moveTo>
                  <a:pt x="0" y="1320800"/>
                </a:moveTo>
                <a:cubicBezTo>
                  <a:pt x="34503" y="1131031"/>
                  <a:pt x="11922" y="1212462"/>
                  <a:pt x="58057" y="1074057"/>
                </a:cubicBezTo>
                <a:cubicBezTo>
                  <a:pt x="62895" y="1059543"/>
                  <a:pt x="64084" y="1043244"/>
                  <a:pt x="72571" y="1030514"/>
                </a:cubicBezTo>
                <a:lnTo>
                  <a:pt x="101600" y="986971"/>
                </a:lnTo>
                <a:lnTo>
                  <a:pt x="145143" y="856343"/>
                </a:lnTo>
                <a:cubicBezTo>
                  <a:pt x="149981" y="841829"/>
                  <a:pt x="156657" y="827802"/>
                  <a:pt x="159657" y="812800"/>
                </a:cubicBezTo>
                <a:cubicBezTo>
                  <a:pt x="177171" y="725226"/>
                  <a:pt x="166369" y="763632"/>
                  <a:pt x="188686" y="696685"/>
                </a:cubicBezTo>
                <a:cubicBezTo>
                  <a:pt x="192218" y="668429"/>
                  <a:pt x="211037" y="512355"/>
                  <a:pt x="217714" y="478971"/>
                </a:cubicBezTo>
                <a:cubicBezTo>
                  <a:pt x="220714" y="463969"/>
                  <a:pt x="228909" y="450363"/>
                  <a:pt x="232228" y="435428"/>
                </a:cubicBezTo>
                <a:cubicBezTo>
                  <a:pt x="238612" y="406700"/>
                  <a:pt x="239605" y="376893"/>
                  <a:pt x="246743" y="348343"/>
                </a:cubicBezTo>
                <a:cubicBezTo>
                  <a:pt x="254164" y="318658"/>
                  <a:pt x="268349" y="290942"/>
                  <a:pt x="275771" y="261257"/>
                </a:cubicBezTo>
                <a:cubicBezTo>
                  <a:pt x="321160" y="79709"/>
                  <a:pt x="263145" y="305454"/>
                  <a:pt x="304800" y="159657"/>
                </a:cubicBezTo>
                <a:cubicBezTo>
                  <a:pt x="310800" y="138657"/>
                  <a:pt x="337450" y="18145"/>
                  <a:pt x="348343" y="14514"/>
                </a:cubicBezTo>
                <a:lnTo>
                  <a:pt x="391886" y="0"/>
                </a:lnTo>
                <a:cubicBezTo>
                  <a:pt x="483810" y="4838"/>
                  <a:pt x="575984" y="6180"/>
                  <a:pt x="667657" y="14514"/>
                </a:cubicBezTo>
                <a:cubicBezTo>
                  <a:pt x="723515" y="19592"/>
                  <a:pt x="707541" y="33346"/>
                  <a:pt x="740228" y="72571"/>
                </a:cubicBezTo>
                <a:cubicBezTo>
                  <a:pt x="775151" y="114479"/>
                  <a:pt x="784501" y="116600"/>
                  <a:pt x="827314" y="145143"/>
                </a:cubicBezTo>
                <a:cubicBezTo>
                  <a:pt x="845249" y="198948"/>
                  <a:pt x="834986" y="175001"/>
                  <a:pt x="856343" y="217714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lbow Connector 12"/>
          <p:cNvCxnSpPr>
            <a:stCxn id="5" idx="0"/>
          </p:cNvCxnSpPr>
          <p:nvPr/>
        </p:nvCxnSpPr>
        <p:spPr>
          <a:xfrm rot="16200000" flipV="1">
            <a:off x="3981450" y="2228850"/>
            <a:ext cx="723900" cy="39624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2583543" y="4891314"/>
            <a:ext cx="993697" cy="1088572"/>
          </a:xfrm>
          <a:custGeom>
            <a:avLst/>
            <a:gdLst>
              <a:gd name="connsiteX0" fmla="*/ 0 w 993697"/>
              <a:gd name="connsiteY0" fmla="*/ 0 h 1088572"/>
              <a:gd name="connsiteX1" fmla="*/ 58057 w 993697"/>
              <a:gd name="connsiteY1" fmla="*/ 159657 h 1088572"/>
              <a:gd name="connsiteX2" fmla="*/ 101600 w 993697"/>
              <a:gd name="connsiteY2" fmla="*/ 174172 h 1088572"/>
              <a:gd name="connsiteX3" fmla="*/ 188686 w 993697"/>
              <a:gd name="connsiteY3" fmla="*/ 145143 h 1088572"/>
              <a:gd name="connsiteX4" fmla="*/ 246743 w 993697"/>
              <a:gd name="connsiteY4" fmla="*/ 130629 h 1088572"/>
              <a:gd name="connsiteX5" fmla="*/ 203200 w 993697"/>
              <a:gd name="connsiteY5" fmla="*/ 159657 h 1088572"/>
              <a:gd name="connsiteX6" fmla="*/ 130628 w 993697"/>
              <a:gd name="connsiteY6" fmla="*/ 290286 h 1088572"/>
              <a:gd name="connsiteX7" fmla="*/ 174171 w 993697"/>
              <a:gd name="connsiteY7" fmla="*/ 319315 h 1088572"/>
              <a:gd name="connsiteX8" fmla="*/ 261257 w 993697"/>
              <a:gd name="connsiteY8" fmla="*/ 290286 h 1088572"/>
              <a:gd name="connsiteX9" fmla="*/ 362857 w 993697"/>
              <a:gd name="connsiteY9" fmla="*/ 261257 h 1088572"/>
              <a:gd name="connsiteX10" fmla="*/ 333828 w 993697"/>
              <a:gd name="connsiteY10" fmla="*/ 362857 h 1088572"/>
              <a:gd name="connsiteX11" fmla="*/ 275771 w 993697"/>
              <a:gd name="connsiteY11" fmla="*/ 449943 h 1088572"/>
              <a:gd name="connsiteX12" fmla="*/ 333828 w 993697"/>
              <a:gd name="connsiteY12" fmla="*/ 464457 h 1088572"/>
              <a:gd name="connsiteX13" fmla="*/ 478971 w 993697"/>
              <a:gd name="connsiteY13" fmla="*/ 406400 h 1088572"/>
              <a:gd name="connsiteX14" fmla="*/ 522514 w 993697"/>
              <a:gd name="connsiteY14" fmla="*/ 377372 h 1088572"/>
              <a:gd name="connsiteX15" fmla="*/ 624114 w 993697"/>
              <a:gd name="connsiteY15" fmla="*/ 348343 h 1088572"/>
              <a:gd name="connsiteX16" fmla="*/ 667657 w 993697"/>
              <a:gd name="connsiteY16" fmla="*/ 333829 h 1088572"/>
              <a:gd name="connsiteX17" fmla="*/ 638628 w 993697"/>
              <a:gd name="connsiteY17" fmla="*/ 420915 h 1088572"/>
              <a:gd name="connsiteX18" fmla="*/ 595086 w 993697"/>
              <a:gd name="connsiteY18" fmla="*/ 449943 h 1088572"/>
              <a:gd name="connsiteX19" fmla="*/ 522514 w 993697"/>
              <a:gd name="connsiteY19" fmla="*/ 508000 h 1088572"/>
              <a:gd name="connsiteX20" fmla="*/ 348343 w 993697"/>
              <a:gd name="connsiteY20" fmla="*/ 638629 h 1088572"/>
              <a:gd name="connsiteX21" fmla="*/ 304800 w 993697"/>
              <a:gd name="connsiteY21" fmla="*/ 696686 h 1088572"/>
              <a:gd name="connsiteX22" fmla="*/ 261257 w 993697"/>
              <a:gd name="connsiteY22" fmla="*/ 725715 h 1088572"/>
              <a:gd name="connsiteX23" fmla="*/ 464457 w 993697"/>
              <a:gd name="connsiteY23" fmla="*/ 667657 h 1088572"/>
              <a:gd name="connsiteX24" fmla="*/ 508000 w 993697"/>
              <a:gd name="connsiteY24" fmla="*/ 638629 h 1088572"/>
              <a:gd name="connsiteX25" fmla="*/ 653143 w 993697"/>
              <a:gd name="connsiteY25" fmla="*/ 580572 h 1088572"/>
              <a:gd name="connsiteX26" fmla="*/ 798286 w 993697"/>
              <a:gd name="connsiteY26" fmla="*/ 522515 h 1088572"/>
              <a:gd name="connsiteX27" fmla="*/ 769257 w 993697"/>
              <a:gd name="connsiteY27" fmla="*/ 580572 h 1088572"/>
              <a:gd name="connsiteX28" fmla="*/ 725714 w 993697"/>
              <a:gd name="connsiteY28" fmla="*/ 609600 h 1088572"/>
              <a:gd name="connsiteX29" fmla="*/ 682171 w 993697"/>
              <a:gd name="connsiteY29" fmla="*/ 653143 h 1088572"/>
              <a:gd name="connsiteX30" fmla="*/ 667657 w 993697"/>
              <a:gd name="connsiteY30" fmla="*/ 696686 h 1088572"/>
              <a:gd name="connsiteX31" fmla="*/ 725714 w 993697"/>
              <a:gd name="connsiteY31" fmla="*/ 682172 h 1088572"/>
              <a:gd name="connsiteX32" fmla="*/ 812800 w 993697"/>
              <a:gd name="connsiteY32" fmla="*/ 638629 h 1088572"/>
              <a:gd name="connsiteX33" fmla="*/ 899886 w 993697"/>
              <a:gd name="connsiteY33" fmla="*/ 609600 h 1088572"/>
              <a:gd name="connsiteX34" fmla="*/ 885371 w 993697"/>
              <a:gd name="connsiteY34" fmla="*/ 653143 h 1088572"/>
              <a:gd name="connsiteX35" fmla="*/ 870857 w 993697"/>
              <a:gd name="connsiteY35" fmla="*/ 711200 h 1088572"/>
              <a:gd name="connsiteX36" fmla="*/ 812800 w 993697"/>
              <a:gd name="connsiteY36" fmla="*/ 812800 h 1088572"/>
              <a:gd name="connsiteX37" fmla="*/ 783771 w 993697"/>
              <a:gd name="connsiteY37" fmla="*/ 870857 h 1088572"/>
              <a:gd name="connsiteX38" fmla="*/ 769257 w 993697"/>
              <a:gd name="connsiteY38" fmla="*/ 914400 h 1088572"/>
              <a:gd name="connsiteX39" fmla="*/ 740228 w 993697"/>
              <a:gd name="connsiteY39" fmla="*/ 957943 h 1088572"/>
              <a:gd name="connsiteX40" fmla="*/ 812800 w 993697"/>
              <a:gd name="connsiteY40" fmla="*/ 943429 h 1088572"/>
              <a:gd name="connsiteX41" fmla="*/ 943428 w 993697"/>
              <a:gd name="connsiteY41" fmla="*/ 841829 h 1088572"/>
              <a:gd name="connsiteX42" fmla="*/ 986971 w 993697"/>
              <a:gd name="connsiteY42" fmla="*/ 827315 h 1088572"/>
              <a:gd name="connsiteX43" fmla="*/ 986971 w 993697"/>
              <a:gd name="connsiteY43" fmla="*/ 1088572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93697" h="1088572">
                <a:moveTo>
                  <a:pt x="0" y="0"/>
                </a:moveTo>
                <a:cubicBezTo>
                  <a:pt x="19352" y="53219"/>
                  <a:pt x="29524" y="110743"/>
                  <a:pt x="58057" y="159657"/>
                </a:cubicBezTo>
                <a:cubicBezTo>
                  <a:pt x="65766" y="172872"/>
                  <a:pt x="86394" y="175862"/>
                  <a:pt x="101600" y="174172"/>
                </a:cubicBezTo>
                <a:cubicBezTo>
                  <a:pt x="132012" y="170793"/>
                  <a:pt x="159001" y="152564"/>
                  <a:pt x="188686" y="145143"/>
                </a:cubicBezTo>
                <a:lnTo>
                  <a:pt x="246743" y="130629"/>
                </a:lnTo>
                <a:cubicBezTo>
                  <a:pt x="232229" y="140305"/>
                  <a:pt x="214687" y="146529"/>
                  <a:pt x="203200" y="159657"/>
                </a:cubicBezTo>
                <a:cubicBezTo>
                  <a:pt x="149455" y="221080"/>
                  <a:pt x="150564" y="230482"/>
                  <a:pt x="130628" y="290286"/>
                </a:cubicBezTo>
                <a:cubicBezTo>
                  <a:pt x="145142" y="299962"/>
                  <a:pt x="156727" y="319315"/>
                  <a:pt x="174171" y="319315"/>
                </a:cubicBezTo>
                <a:cubicBezTo>
                  <a:pt x="204770" y="319315"/>
                  <a:pt x="232228" y="299962"/>
                  <a:pt x="261257" y="290286"/>
                </a:cubicBezTo>
                <a:cubicBezTo>
                  <a:pt x="323719" y="269465"/>
                  <a:pt x="289965" y="279481"/>
                  <a:pt x="362857" y="261257"/>
                </a:cubicBezTo>
                <a:cubicBezTo>
                  <a:pt x="359439" y="274930"/>
                  <a:pt x="343296" y="345815"/>
                  <a:pt x="333828" y="362857"/>
                </a:cubicBezTo>
                <a:cubicBezTo>
                  <a:pt x="316885" y="393355"/>
                  <a:pt x="275771" y="449943"/>
                  <a:pt x="275771" y="449943"/>
                </a:cubicBezTo>
                <a:cubicBezTo>
                  <a:pt x="295123" y="454781"/>
                  <a:pt x="313979" y="466442"/>
                  <a:pt x="333828" y="464457"/>
                </a:cubicBezTo>
                <a:cubicBezTo>
                  <a:pt x="369877" y="460852"/>
                  <a:pt x="444149" y="426299"/>
                  <a:pt x="478971" y="406400"/>
                </a:cubicBezTo>
                <a:cubicBezTo>
                  <a:pt x="494117" y="397745"/>
                  <a:pt x="506912" y="385173"/>
                  <a:pt x="522514" y="377372"/>
                </a:cubicBezTo>
                <a:cubicBezTo>
                  <a:pt x="545719" y="365769"/>
                  <a:pt x="602405" y="354546"/>
                  <a:pt x="624114" y="348343"/>
                </a:cubicBezTo>
                <a:cubicBezTo>
                  <a:pt x="638825" y="344140"/>
                  <a:pt x="653143" y="338667"/>
                  <a:pt x="667657" y="333829"/>
                </a:cubicBezTo>
                <a:cubicBezTo>
                  <a:pt x="657981" y="362858"/>
                  <a:pt x="654845" y="394967"/>
                  <a:pt x="638628" y="420915"/>
                </a:cubicBezTo>
                <a:cubicBezTo>
                  <a:pt x="629383" y="435707"/>
                  <a:pt x="609041" y="439477"/>
                  <a:pt x="595086" y="449943"/>
                </a:cubicBezTo>
                <a:cubicBezTo>
                  <a:pt x="570303" y="468530"/>
                  <a:pt x="545350" y="487067"/>
                  <a:pt x="522514" y="508000"/>
                </a:cubicBezTo>
                <a:cubicBezTo>
                  <a:pt x="383131" y="635767"/>
                  <a:pt x="475914" y="587599"/>
                  <a:pt x="348343" y="638629"/>
                </a:cubicBezTo>
                <a:cubicBezTo>
                  <a:pt x="333829" y="657981"/>
                  <a:pt x="321905" y="679581"/>
                  <a:pt x="304800" y="696686"/>
                </a:cubicBezTo>
                <a:cubicBezTo>
                  <a:pt x="292465" y="709021"/>
                  <a:pt x="243813" y="725715"/>
                  <a:pt x="261257" y="725715"/>
                </a:cubicBezTo>
                <a:cubicBezTo>
                  <a:pt x="308931" y="725715"/>
                  <a:pt x="413781" y="692995"/>
                  <a:pt x="464457" y="667657"/>
                </a:cubicBezTo>
                <a:cubicBezTo>
                  <a:pt x="480059" y="659856"/>
                  <a:pt x="492162" y="645939"/>
                  <a:pt x="508000" y="638629"/>
                </a:cubicBezTo>
                <a:cubicBezTo>
                  <a:pt x="555312" y="616793"/>
                  <a:pt x="606536" y="603876"/>
                  <a:pt x="653143" y="580572"/>
                </a:cubicBezTo>
                <a:cubicBezTo>
                  <a:pt x="738568" y="537859"/>
                  <a:pt x="690674" y="558385"/>
                  <a:pt x="798286" y="522515"/>
                </a:cubicBezTo>
                <a:cubicBezTo>
                  <a:pt x="788610" y="541867"/>
                  <a:pt x="783109" y="563950"/>
                  <a:pt x="769257" y="580572"/>
                </a:cubicBezTo>
                <a:cubicBezTo>
                  <a:pt x="758090" y="593973"/>
                  <a:pt x="739115" y="598433"/>
                  <a:pt x="725714" y="609600"/>
                </a:cubicBezTo>
                <a:cubicBezTo>
                  <a:pt x="709945" y="622741"/>
                  <a:pt x="696685" y="638629"/>
                  <a:pt x="682171" y="653143"/>
                </a:cubicBezTo>
                <a:cubicBezTo>
                  <a:pt x="677333" y="667657"/>
                  <a:pt x="654927" y="688199"/>
                  <a:pt x="667657" y="696686"/>
                </a:cubicBezTo>
                <a:cubicBezTo>
                  <a:pt x="684255" y="707751"/>
                  <a:pt x="706534" y="687652"/>
                  <a:pt x="725714" y="682172"/>
                </a:cubicBezTo>
                <a:cubicBezTo>
                  <a:pt x="836870" y="650413"/>
                  <a:pt x="698306" y="689515"/>
                  <a:pt x="812800" y="638629"/>
                </a:cubicBezTo>
                <a:cubicBezTo>
                  <a:pt x="840762" y="626202"/>
                  <a:pt x="899886" y="609600"/>
                  <a:pt x="899886" y="609600"/>
                </a:cubicBezTo>
                <a:cubicBezTo>
                  <a:pt x="895048" y="624114"/>
                  <a:pt x="889574" y="638432"/>
                  <a:pt x="885371" y="653143"/>
                </a:cubicBezTo>
                <a:cubicBezTo>
                  <a:pt x="879891" y="672323"/>
                  <a:pt x="877861" y="692522"/>
                  <a:pt x="870857" y="711200"/>
                </a:cubicBezTo>
                <a:cubicBezTo>
                  <a:pt x="846936" y="774990"/>
                  <a:pt x="843422" y="759211"/>
                  <a:pt x="812800" y="812800"/>
                </a:cubicBezTo>
                <a:cubicBezTo>
                  <a:pt x="802065" y="831586"/>
                  <a:pt x="792294" y="850970"/>
                  <a:pt x="783771" y="870857"/>
                </a:cubicBezTo>
                <a:cubicBezTo>
                  <a:pt x="777744" y="884919"/>
                  <a:pt x="776099" y="900716"/>
                  <a:pt x="769257" y="914400"/>
                </a:cubicBezTo>
                <a:cubicBezTo>
                  <a:pt x="761456" y="930002"/>
                  <a:pt x="725714" y="948267"/>
                  <a:pt x="740228" y="957943"/>
                </a:cubicBezTo>
                <a:cubicBezTo>
                  <a:pt x="760754" y="971627"/>
                  <a:pt x="788609" y="948267"/>
                  <a:pt x="812800" y="943429"/>
                </a:cubicBezTo>
                <a:cubicBezTo>
                  <a:pt x="850369" y="905860"/>
                  <a:pt x="891347" y="859189"/>
                  <a:pt x="943428" y="841829"/>
                </a:cubicBezTo>
                <a:cubicBezTo>
                  <a:pt x="957942" y="836991"/>
                  <a:pt x="984312" y="812248"/>
                  <a:pt x="986971" y="827315"/>
                </a:cubicBezTo>
                <a:cubicBezTo>
                  <a:pt x="1002105" y="913076"/>
                  <a:pt x="986971" y="1001486"/>
                  <a:pt x="986971" y="1088572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599543" y="4659086"/>
            <a:ext cx="3309257" cy="1335314"/>
          </a:xfrm>
          <a:custGeom>
            <a:avLst/>
            <a:gdLst>
              <a:gd name="connsiteX0" fmla="*/ 0 w 3309257"/>
              <a:gd name="connsiteY0" fmla="*/ 1335314 h 1335314"/>
              <a:gd name="connsiteX1" fmla="*/ 159657 w 3309257"/>
              <a:gd name="connsiteY1" fmla="*/ 1306285 h 1335314"/>
              <a:gd name="connsiteX2" fmla="*/ 217714 w 3309257"/>
              <a:gd name="connsiteY2" fmla="*/ 1291771 h 1335314"/>
              <a:gd name="connsiteX3" fmla="*/ 348343 w 3309257"/>
              <a:gd name="connsiteY3" fmla="*/ 1262743 h 1335314"/>
              <a:gd name="connsiteX4" fmla="*/ 406400 w 3309257"/>
              <a:gd name="connsiteY4" fmla="*/ 1248228 h 1335314"/>
              <a:gd name="connsiteX5" fmla="*/ 464457 w 3309257"/>
              <a:gd name="connsiteY5" fmla="*/ 1219200 h 1335314"/>
              <a:gd name="connsiteX6" fmla="*/ 624114 w 3309257"/>
              <a:gd name="connsiteY6" fmla="*/ 1175657 h 1335314"/>
              <a:gd name="connsiteX7" fmla="*/ 696686 w 3309257"/>
              <a:gd name="connsiteY7" fmla="*/ 1146628 h 1335314"/>
              <a:gd name="connsiteX8" fmla="*/ 986971 w 3309257"/>
              <a:gd name="connsiteY8" fmla="*/ 1103085 h 1335314"/>
              <a:gd name="connsiteX9" fmla="*/ 1059543 w 3309257"/>
              <a:gd name="connsiteY9" fmla="*/ 1088571 h 1335314"/>
              <a:gd name="connsiteX10" fmla="*/ 1204686 w 3309257"/>
              <a:gd name="connsiteY10" fmla="*/ 1074057 h 1335314"/>
              <a:gd name="connsiteX11" fmla="*/ 1320800 w 3309257"/>
              <a:gd name="connsiteY11" fmla="*/ 1059543 h 1335314"/>
              <a:gd name="connsiteX12" fmla="*/ 1451428 w 3309257"/>
              <a:gd name="connsiteY12" fmla="*/ 1030514 h 1335314"/>
              <a:gd name="connsiteX13" fmla="*/ 1611086 w 3309257"/>
              <a:gd name="connsiteY13" fmla="*/ 1001485 h 1335314"/>
              <a:gd name="connsiteX14" fmla="*/ 1770743 w 3309257"/>
              <a:gd name="connsiteY14" fmla="*/ 972457 h 1335314"/>
              <a:gd name="connsiteX15" fmla="*/ 1828800 w 3309257"/>
              <a:gd name="connsiteY15" fmla="*/ 957943 h 1335314"/>
              <a:gd name="connsiteX16" fmla="*/ 1944914 w 3309257"/>
              <a:gd name="connsiteY16" fmla="*/ 943428 h 1335314"/>
              <a:gd name="connsiteX17" fmla="*/ 2119086 w 3309257"/>
              <a:gd name="connsiteY17" fmla="*/ 914400 h 1335314"/>
              <a:gd name="connsiteX18" fmla="*/ 2220686 w 3309257"/>
              <a:gd name="connsiteY18" fmla="*/ 885371 h 1335314"/>
              <a:gd name="connsiteX19" fmla="*/ 2322286 w 3309257"/>
              <a:gd name="connsiteY19" fmla="*/ 870857 h 1335314"/>
              <a:gd name="connsiteX20" fmla="*/ 2409371 w 3309257"/>
              <a:gd name="connsiteY20" fmla="*/ 841828 h 1335314"/>
              <a:gd name="connsiteX21" fmla="*/ 2554514 w 3309257"/>
              <a:gd name="connsiteY21" fmla="*/ 798285 h 1335314"/>
              <a:gd name="connsiteX22" fmla="*/ 2612571 w 3309257"/>
              <a:gd name="connsiteY22" fmla="*/ 769257 h 1335314"/>
              <a:gd name="connsiteX23" fmla="*/ 2699657 w 3309257"/>
              <a:gd name="connsiteY23" fmla="*/ 740228 h 1335314"/>
              <a:gd name="connsiteX24" fmla="*/ 2743200 w 3309257"/>
              <a:gd name="connsiteY24" fmla="*/ 725714 h 1335314"/>
              <a:gd name="connsiteX25" fmla="*/ 2859314 w 3309257"/>
              <a:gd name="connsiteY25" fmla="*/ 667657 h 1335314"/>
              <a:gd name="connsiteX26" fmla="*/ 2946400 w 3309257"/>
              <a:gd name="connsiteY26" fmla="*/ 624114 h 1335314"/>
              <a:gd name="connsiteX27" fmla="*/ 2989943 w 3309257"/>
              <a:gd name="connsiteY27" fmla="*/ 595085 h 1335314"/>
              <a:gd name="connsiteX28" fmla="*/ 3033486 w 3309257"/>
              <a:gd name="connsiteY28" fmla="*/ 551543 h 1335314"/>
              <a:gd name="connsiteX29" fmla="*/ 3077028 w 3309257"/>
              <a:gd name="connsiteY29" fmla="*/ 537028 h 1335314"/>
              <a:gd name="connsiteX30" fmla="*/ 3178628 w 3309257"/>
              <a:gd name="connsiteY30" fmla="*/ 406400 h 1335314"/>
              <a:gd name="connsiteX31" fmla="*/ 3222171 w 3309257"/>
              <a:gd name="connsiteY31" fmla="*/ 319314 h 1335314"/>
              <a:gd name="connsiteX32" fmla="*/ 3236686 w 3309257"/>
              <a:gd name="connsiteY32" fmla="*/ 261257 h 1335314"/>
              <a:gd name="connsiteX33" fmla="*/ 3294743 w 3309257"/>
              <a:gd name="connsiteY33" fmla="*/ 159657 h 1335314"/>
              <a:gd name="connsiteX34" fmla="*/ 3309257 w 3309257"/>
              <a:gd name="connsiteY34" fmla="*/ 116114 h 1335314"/>
              <a:gd name="connsiteX35" fmla="*/ 3294743 w 3309257"/>
              <a:gd name="connsiteY35" fmla="*/ 72571 h 1335314"/>
              <a:gd name="connsiteX36" fmla="*/ 3236686 w 3309257"/>
              <a:gd name="connsiteY36" fmla="*/ 0 h 1335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309257" h="1335314">
                <a:moveTo>
                  <a:pt x="0" y="1335314"/>
                </a:moveTo>
                <a:lnTo>
                  <a:pt x="159657" y="1306285"/>
                </a:lnTo>
                <a:cubicBezTo>
                  <a:pt x="179218" y="1302373"/>
                  <a:pt x="198153" y="1295683"/>
                  <a:pt x="217714" y="1291771"/>
                </a:cubicBezTo>
                <a:cubicBezTo>
                  <a:pt x="435963" y="1248122"/>
                  <a:pt x="216538" y="1300402"/>
                  <a:pt x="348343" y="1262743"/>
                </a:cubicBezTo>
                <a:cubicBezTo>
                  <a:pt x="367523" y="1257263"/>
                  <a:pt x="387722" y="1255232"/>
                  <a:pt x="406400" y="1248228"/>
                </a:cubicBezTo>
                <a:cubicBezTo>
                  <a:pt x="426659" y="1240631"/>
                  <a:pt x="443931" y="1226042"/>
                  <a:pt x="464457" y="1219200"/>
                </a:cubicBezTo>
                <a:cubicBezTo>
                  <a:pt x="645038" y="1159006"/>
                  <a:pt x="523692" y="1213315"/>
                  <a:pt x="624114" y="1175657"/>
                </a:cubicBezTo>
                <a:cubicBezTo>
                  <a:pt x="648509" y="1166509"/>
                  <a:pt x="671512" y="1153341"/>
                  <a:pt x="696686" y="1146628"/>
                </a:cubicBezTo>
                <a:cubicBezTo>
                  <a:pt x="842362" y="1107781"/>
                  <a:pt x="839194" y="1122789"/>
                  <a:pt x="986971" y="1103085"/>
                </a:cubicBezTo>
                <a:cubicBezTo>
                  <a:pt x="1011424" y="1099825"/>
                  <a:pt x="1035090" y="1091831"/>
                  <a:pt x="1059543" y="1088571"/>
                </a:cubicBezTo>
                <a:cubicBezTo>
                  <a:pt x="1107739" y="1082145"/>
                  <a:pt x="1156361" y="1079426"/>
                  <a:pt x="1204686" y="1074057"/>
                </a:cubicBezTo>
                <a:cubicBezTo>
                  <a:pt x="1243453" y="1069750"/>
                  <a:pt x="1282095" y="1064381"/>
                  <a:pt x="1320800" y="1059543"/>
                </a:cubicBezTo>
                <a:cubicBezTo>
                  <a:pt x="1405539" y="1031296"/>
                  <a:pt x="1323713" y="1056056"/>
                  <a:pt x="1451428" y="1030514"/>
                </a:cubicBezTo>
                <a:cubicBezTo>
                  <a:pt x="1622525" y="996295"/>
                  <a:pt x="1352799" y="1038385"/>
                  <a:pt x="1611086" y="1001485"/>
                </a:cubicBezTo>
                <a:cubicBezTo>
                  <a:pt x="1704506" y="970345"/>
                  <a:pt x="1606624" y="999809"/>
                  <a:pt x="1770743" y="972457"/>
                </a:cubicBezTo>
                <a:cubicBezTo>
                  <a:pt x="1790420" y="969178"/>
                  <a:pt x="1809124" y="961222"/>
                  <a:pt x="1828800" y="957943"/>
                </a:cubicBezTo>
                <a:cubicBezTo>
                  <a:pt x="1867275" y="951530"/>
                  <a:pt x="1906209" y="948266"/>
                  <a:pt x="1944914" y="943428"/>
                </a:cubicBezTo>
                <a:cubicBezTo>
                  <a:pt x="2042147" y="911018"/>
                  <a:pt x="1938523" y="942179"/>
                  <a:pt x="2119086" y="914400"/>
                </a:cubicBezTo>
                <a:cubicBezTo>
                  <a:pt x="2275392" y="890353"/>
                  <a:pt x="2094249" y="910658"/>
                  <a:pt x="2220686" y="885371"/>
                </a:cubicBezTo>
                <a:cubicBezTo>
                  <a:pt x="2254232" y="878662"/>
                  <a:pt x="2288419" y="875695"/>
                  <a:pt x="2322286" y="870857"/>
                </a:cubicBezTo>
                <a:cubicBezTo>
                  <a:pt x="2351314" y="861181"/>
                  <a:pt x="2379686" y="849249"/>
                  <a:pt x="2409371" y="841828"/>
                </a:cubicBezTo>
                <a:cubicBezTo>
                  <a:pt x="2451043" y="831410"/>
                  <a:pt x="2519173" y="815955"/>
                  <a:pt x="2554514" y="798285"/>
                </a:cubicBezTo>
                <a:cubicBezTo>
                  <a:pt x="2573866" y="788609"/>
                  <a:pt x="2592482" y="777293"/>
                  <a:pt x="2612571" y="769257"/>
                </a:cubicBezTo>
                <a:cubicBezTo>
                  <a:pt x="2640981" y="757893"/>
                  <a:pt x="2670628" y="749904"/>
                  <a:pt x="2699657" y="740228"/>
                </a:cubicBezTo>
                <a:cubicBezTo>
                  <a:pt x="2714171" y="735390"/>
                  <a:pt x="2729516" y="732556"/>
                  <a:pt x="2743200" y="725714"/>
                </a:cubicBezTo>
                <a:cubicBezTo>
                  <a:pt x="2781905" y="706362"/>
                  <a:pt x="2823309" y="691661"/>
                  <a:pt x="2859314" y="667657"/>
                </a:cubicBezTo>
                <a:cubicBezTo>
                  <a:pt x="2915587" y="630141"/>
                  <a:pt x="2886308" y="644144"/>
                  <a:pt x="2946400" y="624114"/>
                </a:cubicBezTo>
                <a:cubicBezTo>
                  <a:pt x="2960914" y="614438"/>
                  <a:pt x="2976542" y="606252"/>
                  <a:pt x="2989943" y="595085"/>
                </a:cubicBezTo>
                <a:cubicBezTo>
                  <a:pt x="3005712" y="581945"/>
                  <a:pt x="3016407" y="562929"/>
                  <a:pt x="3033486" y="551543"/>
                </a:cubicBezTo>
                <a:cubicBezTo>
                  <a:pt x="3046216" y="543056"/>
                  <a:pt x="3062514" y="541866"/>
                  <a:pt x="3077028" y="537028"/>
                </a:cubicBezTo>
                <a:cubicBezTo>
                  <a:pt x="3114598" y="499458"/>
                  <a:pt x="3161266" y="458483"/>
                  <a:pt x="3178628" y="406400"/>
                </a:cubicBezTo>
                <a:cubicBezTo>
                  <a:pt x="3198659" y="346308"/>
                  <a:pt x="3184656" y="375587"/>
                  <a:pt x="3222171" y="319314"/>
                </a:cubicBezTo>
                <a:cubicBezTo>
                  <a:pt x="3227009" y="299962"/>
                  <a:pt x="3229682" y="279935"/>
                  <a:pt x="3236686" y="261257"/>
                </a:cubicBezTo>
                <a:cubicBezTo>
                  <a:pt x="3252472" y="219163"/>
                  <a:pt x="3270678" y="195754"/>
                  <a:pt x="3294743" y="159657"/>
                </a:cubicBezTo>
                <a:cubicBezTo>
                  <a:pt x="3299581" y="145143"/>
                  <a:pt x="3309257" y="131413"/>
                  <a:pt x="3309257" y="116114"/>
                </a:cubicBezTo>
                <a:cubicBezTo>
                  <a:pt x="3309257" y="100815"/>
                  <a:pt x="3301585" y="86255"/>
                  <a:pt x="3294743" y="72571"/>
                </a:cubicBezTo>
                <a:cubicBezTo>
                  <a:pt x="3276434" y="35953"/>
                  <a:pt x="3263685" y="26999"/>
                  <a:pt x="3236686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180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7818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239000" y="51816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194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819399" y="762000"/>
            <a:ext cx="37715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BUNCH RIGHT FLEA FLICKER</a:t>
            </a:r>
            <a:endParaRPr lang="en-US" sz="2000" b="1" dirty="0"/>
          </a:p>
        </p:txBody>
      </p:sp>
      <p:cxnSp>
        <p:nvCxnSpPr>
          <p:cNvPr id="28" name="Straight Arrow Connector 27"/>
          <p:cNvCxnSpPr>
            <a:stCxn id="7" idx="3"/>
          </p:cNvCxnSpPr>
          <p:nvPr/>
        </p:nvCxnSpPr>
        <p:spPr>
          <a:xfrm flipH="1">
            <a:off x="5029200" y="5441763"/>
            <a:ext cx="2254437" cy="730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6" idx="0"/>
          </p:cNvCxnSpPr>
          <p:nvPr/>
        </p:nvCxnSpPr>
        <p:spPr>
          <a:xfrm flipV="1">
            <a:off x="7848600" y="962055"/>
            <a:ext cx="0" cy="3609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5" idx="0"/>
          </p:cNvCxnSpPr>
          <p:nvPr/>
        </p:nvCxnSpPr>
        <p:spPr>
          <a:xfrm flipH="1" flipV="1">
            <a:off x="5257800" y="1981200"/>
            <a:ext cx="1676400" cy="2590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/>
          <p:cNvSpPr/>
          <p:nvPr/>
        </p:nvSpPr>
        <p:spPr>
          <a:xfrm>
            <a:off x="1130234" y="2148114"/>
            <a:ext cx="3267595" cy="2423886"/>
          </a:xfrm>
          <a:custGeom>
            <a:avLst/>
            <a:gdLst>
              <a:gd name="connsiteX0" fmla="*/ 3267595 w 3267595"/>
              <a:gd name="connsiteY0" fmla="*/ 2423886 h 2423886"/>
              <a:gd name="connsiteX1" fmla="*/ 3209537 w 3267595"/>
              <a:gd name="connsiteY1" fmla="*/ 2220686 h 2423886"/>
              <a:gd name="connsiteX2" fmla="*/ 3078909 w 3267595"/>
              <a:gd name="connsiteY2" fmla="*/ 2162629 h 2423886"/>
              <a:gd name="connsiteX3" fmla="*/ 2861195 w 3267595"/>
              <a:gd name="connsiteY3" fmla="*/ 2133600 h 2423886"/>
              <a:gd name="connsiteX4" fmla="*/ 2657995 w 3267595"/>
              <a:gd name="connsiteY4" fmla="*/ 2104572 h 2423886"/>
              <a:gd name="connsiteX5" fmla="*/ 2556395 w 3267595"/>
              <a:gd name="connsiteY5" fmla="*/ 2090057 h 2423886"/>
              <a:gd name="connsiteX6" fmla="*/ 2396737 w 3267595"/>
              <a:gd name="connsiteY6" fmla="*/ 2075543 h 2423886"/>
              <a:gd name="connsiteX7" fmla="*/ 2091937 w 3267595"/>
              <a:gd name="connsiteY7" fmla="*/ 2046515 h 2423886"/>
              <a:gd name="connsiteX8" fmla="*/ 2033880 w 3267595"/>
              <a:gd name="connsiteY8" fmla="*/ 2032000 h 2423886"/>
              <a:gd name="connsiteX9" fmla="*/ 1801652 w 3267595"/>
              <a:gd name="connsiteY9" fmla="*/ 2002972 h 2423886"/>
              <a:gd name="connsiteX10" fmla="*/ 1758109 w 3267595"/>
              <a:gd name="connsiteY10" fmla="*/ 1973943 h 2423886"/>
              <a:gd name="connsiteX11" fmla="*/ 1700052 w 3267595"/>
              <a:gd name="connsiteY11" fmla="*/ 1959429 h 2423886"/>
              <a:gd name="connsiteX12" fmla="*/ 1656509 w 3267595"/>
              <a:gd name="connsiteY12" fmla="*/ 1944915 h 2423886"/>
              <a:gd name="connsiteX13" fmla="*/ 1598452 w 3267595"/>
              <a:gd name="connsiteY13" fmla="*/ 1930400 h 2423886"/>
              <a:gd name="connsiteX14" fmla="*/ 1554909 w 3267595"/>
              <a:gd name="connsiteY14" fmla="*/ 1915886 h 2423886"/>
              <a:gd name="connsiteX15" fmla="*/ 1496852 w 3267595"/>
              <a:gd name="connsiteY15" fmla="*/ 1901372 h 2423886"/>
              <a:gd name="connsiteX16" fmla="*/ 1409766 w 3267595"/>
              <a:gd name="connsiteY16" fmla="*/ 1872343 h 2423886"/>
              <a:gd name="connsiteX17" fmla="*/ 1337195 w 3267595"/>
              <a:gd name="connsiteY17" fmla="*/ 1785257 h 2423886"/>
              <a:gd name="connsiteX18" fmla="*/ 1279137 w 3267595"/>
              <a:gd name="connsiteY18" fmla="*/ 1770743 h 2423886"/>
              <a:gd name="connsiteX19" fmla="*/ 1192052 w 3267595"/>
              <a:gd name="connsiteY19" fmla="*/ 1712686 h 2423886"/>
              <a:gd name="connsiteX20" fmla="*/ 1090452 w 3267595"/>
              <a:gd name="connsiteY20" fmla="*/ 1669143 h 2423886"/>
              <a:gd name="connsiteX21" fmla="*/ 1003366 w 3267595"/>
              <a:gd name="connsiteY21" fmla="*/ 1640115 h 2423886"/>
              <a:gd name="connsiteX22" fmla="*/ 959823 w 3267595"/>
              <a:gd name="connsiteY22" fmla="*/ 1625600 h 2423886"/>
              <a:gd name="connsiteX23" fmla="*/ 887252 w 3267595"/>
              <a:gd name="connsiteY23" fmla="*/ 1596572 h 2423886"/>
              <a:gd name="connsiteX24" fmla="*/ 785652 w 3267595"/>
              <a:gd name="connsiteY24" fmla="*/ 1567543 h 2423886"/>
              <a:gd name="connsiteX25" fmla="*/ 698566 w 3267595"/>
              <a:gd name="connsiteY25" fmla="*/ 1509486 h 2423886"/>
              <a:gd name="connsiteX26" fmla="*/ 596966 w 3267595"/>
              <a:gd name="connsiteY26" fmla="*/ 1436915 h 2423886"/>
              <a:gd name="connsiteX27" fmla="*/ 553423 w 3267595"/>
              <a:gd name="connsiteY27" fmla="*/ 1407886 h 2423886"/>
              <a:gd name="connsiteX28" fmla="*/ 408280 w 3267595"/>
              <a:gd name="connsiteY28" fmla="*/ 1248229 h 2423886"/>
              <a:gd name="connsiteX29" fmla="*/ 364737 w 3267595"/>
              <a:gd name="connsiteY29" fmla="*/ 1161143 h 2423886"/>
              <a:gd name="connsiteX30" fmla="*/ 321195 w 3267595"/>
              <a:gd name="connsiteY30" fmla="*/ 1117600 h 2423886"/>
              <a:gd name="connsiteX31" fmla="*/ 292166 w 3267595"/>
              <a:gd name="connsiteY31" fmla="*/ 1059543 h 2423886"/>
              <a:gd name="connsiteX32" fmla="*/ 234109 w 3267595"/>
              <a:gd name="connsiteY32" fmla="*/ 972457 h 2423886"/>
              <a:gd name="connsiteX33" fmla="*/ 219595 w 3267595"/>
              <a:gd name="connsiteY33" fmla="*/ 928915 h 2423886"/>
              <a:gd name="connsiteX34" fmla="*/ 161537 w 3267595"/>
              <a:gd name="connsiteY34" fmla="*/ 841829 h 2423886"/>
              <a:gd name="connsiteX35" fmla="*/ 132509 w 3267595"/>
              <a:gd name="connsiteY35" fmla="*/ 754743 h 2423886"/>
              <a:gd name="connsiteX36" fmla="*/ 117995 w 3267595"/>
              <a:gd name="connsiteY36" fmla="*/ 711200 h 2423886"/>
              <a:gd name="connsiteX37" fmla="*/ 103480 w 3267595"/>
              <a:gd name="connsiteY37" fmla="*/ 638629 h 2423886"/>
              <a:gd name="connsiteX38" fmla="*/ 74452 w 3267595"/>
              <a:gd name="connsiteY38" fmla="*/ 551543 h 2423886"/>
              <a:gd name="connsiteX39" fmla="*/ 30909 w 3267595"/>
              <a:gd name="connsiteY39" fmla="*/ 435429 h 2423886"/>
              <a:gd name="connsiteX40" fmla="*/ 16395 w 3267595"/>
              <a:gd name="connsiteY40" fmla="*/ 348343 h 2423886"/>
              <a:gd name="connsiteX41" fmla="*/ 1880 w 3267595"/>
              <a:gd name="connsiteY41" fmla="*/ 304800 h 2423886"/>
              <a:gd name="connsiteX42" fmla="*/ 1880 w 3267595"/>
              <a:gd name="connsiteY42" fmla="*/ 0 h 2423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3267595" h="2423886">
                <a:moveTo>
                  <a:pt x="3267595" y="2423886"/>
                </a:moveTo>
                <a:cubicBezTo>
                  <a:pt x="3255784" y="2358927"/>
                  <a:pt x="3262012" y="2273161"/>
                  <a:pt x="3209537" y="2220686"/>
                </a:cubicBezTo>
                <a:cubicBezTo>
                  <a:pt x="3175034" y="2186183"/>
                  <a:pt x="3122028" y="2177002"/>
                  <a:pt x="3078909" y="2162629"/>
                </a:cubicBezTo>
                <a:cubicBezTo>
                  <a:pt x="2972783" y="2127254"/>
                  <a:pt x="3078466" y="2158670"/>
                  <a:pt x="2861195" y="2133600"/>
                </a:cubicBezTo>
                <a:cubicBezTo>
                  <a:pt x="2793225" y="2125757"/>
                  <a:pt x="2725728" y="2114248"/>
                  <a:pt x="2657995" y="2104572"/>
                </a:cubicBezTo>
                <a:cubicBezTo>
                  <a:pt x="2624128" y="2099734"/>
                  <a:pt x="2590465" y="2093154"/>
                  <a:pt x="2556395" y="2090057"/>
                </a:cubicBezTo>
                <a:lnTo>
                  <a:pt x="2396737" y="2075543"/>
                </a:lnTo>
                <a:lnTo>
                  <a:pt x="2091937" y="2046515"/>
                </a:lnTo>
                <a:cubicBezTo>
                  <a:pt x="2072585" y="2041677"/>
                  <a:pt x="2053607" y="2034959"/>
                  <a:pt x="2033880" y="2032000"/>
                </a:cubicBezTo>
                <a:cubicBezTo>
                  <a:pt x="1956731" y="2020428"/>
                  <a:pt x="1801652" y="2002972"/>
                  <a:pt x="1801652" y="2002972"/>
                </a:cubicBezTo>
                <a:cubicBezTo>
                  <a:pt x="1787138" y="1993296"/>
                  <a:pt x="1774143" y="1980815"/>
                  <a:pt x="1758109" y="1973943"/>
                </a:cubicBezTo>
                <a:cubicBezTo>
                  <a:pt x="1739774" y="1966085"/>
                  <a:pt x="1719232" y="1964909"/>
                  <a:pt x="1700052" y="1959429"/>
                </a:cubicBezTo>
                <a:cubicBezTo>
                  <a:pt x="1685341" y="1955226"/>
                  <a:pt x="1671220" y="1949118"/>
                  <a:pt x="1656509" y="1944915"/>
                </a:cubicBezTo>
                <a:cubicBezTo>
                  <a:pt x="1637329" y="1939435"/>
                  <a:pt x="1617632" y="1935880"/>
                  <a:pt x="1598452" y="1930400"/>
                </a:cubicBezTo>
                <a:cubicBezTo>
                  <a:pt x="1583741" y="1926197"/>
                  <a:pt x="1569620" y="1920089"/>
                  <a:pt x="1554909" y="1915886"/>
                </a:cubicBezTo>
                <a:cubicBezTo>
                  <a:pt x="1535729" y="1910406"/>
                  <a:pt x="1515959" y="1907104"/>
                  <a:pt x="1496852" y="1901372"/>
                </a:cubicBezTo>
                <a:cubicBezTo>
                  <a:pt x="1467544" y="1892579"/>
                  <a:pt x="1409766" y="1872343"/>
                  <a:pt x="1409766" y="1872343"/>
                </a:cubicBezTo>
                <a:cubicBezTo>
                  <a:pt x="1391270" y="1844599"/>
                  <a:pt x="1367281" y="1802449"/>
                  <a:pt x="1337195" y="1785257"/>
                </a:cubicBezTo>
                <a:cubicBezTo>
                  <a:pt x="1319875" y="1775360"/>
                  <a:pt x="1298490" y="1775581"/>
                  <a:pt x="1279137" y="1770743"/>
                </a:cubicBezTo>
                <a:cubicBezTo>
                  <a:pt x="1250109" y="1751391"/>
                  <a:pt x="1225150" y="1723718"/>
                  <a:pt x="1192052" y="1712686"/>
                </a:cubicBezTo>
                <a:cubicBezTo>
                  <a:pt x="1051889" y="1665966"/>
                  <a:pt x="1269806" y="1740884"/>
                  <a:pt x="1090452" y="1669143"/>
                </a:cubicBezTo>
                <a:cubicBezTo>
                  <a:pt x="1062042" y="1657779"/>
                  <a:pt x="1032395" y="1649791"/>
                  <a:pt x="1003366" y="1640115"/>
                </a:cubicBezTo>
                <a:cubicBezTo>
                  <a:pt x="988852" y="1635277"/>
                  <a:pt x="974028" y="1631282"/>
                  <a:pt x="959823" y="1625600"/>
                </a:cubicBezTo>
                <a:cubicBezTo>
                  <a:pt x="935633" y="1615924"/>
                  <a:pt x="911969" y="1604811"/>
                  <a:pt x="887252" y="1596572"/>
                </a:cubicBezTo>
                <a:cubicBezTo>
                  <a:pt x="868469" y="1590311"/>
                  <a:pt x="806614" y="1579188"/>
                  <a:pt x="785652" y="1567543"/>
                </a:cubicBezTo>
                <a:cubicBezTo>
                  <a:pt x="755154" y="1550600"/>
                  <a:pt x="727595" y="1528838"/>
                  <a:pt x="698566" y="1509486"/>
                </a:cubicBezTo>
                <a:cubicBezTo>
                  <a:pt x="595965" y="1441085"/>
                  <a:pt x="722965" y="1526914"/>
                  <a:pt x="596966" y="1436915"/>
                </a:cubicBezTo>
                <a:cubicBezTo>
                  <a:pt x="582771" y="1426776"/>
                  <a:pt x="566389" y="1419556"/>
                  <a:pt x="553423" y="1407886"/>
                </a:cubicBezTo>
                <a:cubicBezTo>
                  <a:pt x="462111" y="1325705"/>
                  <a:pt x="466724" y="1326154"/>
                  <a:pt x="408280" y="1248229"/>
                </a:cubicBezTo>
                <a:cubicBezTo>
                  <a:pt x="393733" y="1204587"/>
                  <a:pt x="396001" y="1198660"/>
                  <a:pt x="364737" y="1161143"/>
                </a:cubicBezTo>
                <a:cubicBezTo>
                  <a:pt x="351597" y="1145374"/>
                  <a:pt x="333126" y="1134303"/>
                  <a:pt x="321195" y="1117600"/>
                </a:cubicBezTo>
                <a:cubicBezTo>
                  <a:pt x="308619" y="1099994"/>
                  <a:pt x="303298" y="1078096"/>
                  <a:pt x="292166" y="1059543"/>
                </a:cubicBezTo>
                <a:cubicBezTo>
                  <a:pt x="274216" y="1029627"/>
                  <a:pt x="245142" y="1005555"/>
                  <a:pt x="234109" y="972457"/>
                </a:cubicBezTo>
                <a:cubicBezTo>
                  <a:pt x="229271" y="957943"/>
                  <a:pt x="227025" y="942289"/>
                  <a:pt x="219595" y="928915"/>
                </a:cubicBezTo>
                <a:cubicBezTo>
                  <a:pt x="202652" y="898417"/>
                  <a:pt x="161537" y="841829"/>
                  <a:pt x="161537" y="841829"/>
                </a:cubicBezTo>
                <a:lnTo>
                  <a:pt x="132509" y="754743"/>
                </a:lnTo>
                <a:cubicBezTo>
                  <a:pt x="127671" y="740229"/>
                  <a:pt x="120996" y="726202"/>
                  <a:pt x="117995" y="711200"/>
                </a:cubicBezTo>
                <a:cubicBezTo>
                  <a:pt x="113157" y="687010"/>
                  <a:pt x="109971" y="662429"/>
                  <a:pt x="103480" y="638629"/>
                </a:cubicBezTo>
                <a:cubicBezTo>
                  <a:pt x="95429" y="609108"/>
                  <a:pt x="80453" y="581548"/>
                  <a:pt x="74452" y="551543"/>
                </a:cubicBezTo>
                <a:cubicBezTo>
                  <a:pt x="56516" y="461867"/>
                  <a:pt x="73621" y="499498"/>
                  <a:pt x="30909" y="435429"/>
                </a:cubicBezTo>
                <a:cubicBezTo>
                  <a:pt x="26071" y="406400"/>
                  <a:pt x="22779" y="377071"/>
                  <a:pt x="16395" y="348343"/>
                </a:cubicBezTo>
                <a:cubicBezTo>
                  <a:pt x="13076" y="333408"/>
                  <a:pt x="2517" y="320086"/>
                  <a:pt x="1880" y="304800"/>
                </a:cubicBezTo>
                <a:cubicBezTo>
                  <a:pt x="-2350" y="203288"/>
                  <a:pt x="1880" y="101600"/>
                  <a:pt x="1880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3033486" y="4920343"/>
            <a:ext cx="614824" cy="957943"/>
          </a:xfrm>
          <a:custGeom>
            <a:avLst/>
            <a:gdLst>
              <a:gd name="connsiteX0" fmla="*/ 0 w 614824"/>
              <a:gd name="connsiteY0" fmla="*/ 0 h 957943"/>
              <a:gd name="connsiteX1" fmla="*/ 101600 w 614824"/>
              <a:gd name="connsiteY1" fmla="*/ 174171 h 957943"/>
              <a:gd name="connsiteX2" fmla="*/ 145143 w 614824"/>
              <a:gd name="connsiteY2" fmla="*/ 159657 h 957943"/>
              <a:gd name="connsiteX3" fmla="*/ 174171 w 614824"/>
              <a:gd name="connsiteY3" fmla="*/ 203200 h 957943"/>
              <a:gd name="connsiteX4" fmla="*/ 130628 w 614824"/>
              <a:gd name="connsiteY4" fmla="*/ 246743 h 957943"/>
              <a:gd name="connsiteX5" fmla="*/ 217714 w 614824"/>
              <a:gd name="connsiteY5" fmla="*/ 275771 h 957943"/>
              <a:gd name="connsiteX6" fmla="*/ 174171 w 614824"/>
              <a:gd name="connsiteY6" fmla="*/ 391886 h 957943"/>
              <a:gd name="connsiteX7" fmla="*/ 145143 w 614824"/>
              <a:gd name="connsiteY7" fmla="*/ 478971 h 957943"/>
              <a:gd name="connsiteX8" fmla="*/ 232228 w 614824"/>
              <a:gd name="connsiteY8" fmla="*/ 449943 h 957943"/>
              <a:gd name="connsiteX9" fmla="*/ 275771 w 614824"/>
              <a:gd name="connsiteY9" fmla="*/ 435428 h 957943"/>
              <a:gd name="connsiteX10" fmla="*/ 377371 w 614824"/>
              <a:gd name="connsiteY10" fmla="*/ 391886 h 957943"/>
              <a:gd name="connsiteX11" fmla="*/ 391885 w 614824"/>
              <a:gd name="connsiteY11" fmla="*/ 435428 h 957943"/>
              <a:gd name="connsiteX12" fmla="*/ 333828 w 614824"/>
              <a:gd name="connsiteY12" fmla="*/ 537028 h 957943"/>
              <a:gd name="connsiteX13" fmla="*/ 348343 w 614824"/>
              <a:gd name="connsiteY13" fmla="*/ 580571 h 957943"/>
              <a:gd name="connsiteX14" fmla="*/ 391885 w 614824"/>
              <a:gd name="connsiteY14" fmla="*/ 566057 h 957943"/>
              <a:gd name="connsiteX15" fmla="*/ 478971 w 614824"/>
              <a:gd name="connsiteY15" fmla="*/ 580571 h 957943"/>
              <a:gd name="connsiteX16" fmla="*/ 464457 w 614824"/>
              <a:gd name="connsiteY16" fmla="*/ 667657 h 957943"/>
              <a:gd name="connsiteX17" fmla="*/ 435428 w 614824"/>
              <a:gd name="connsiteY17" fmla="*/ 754743 h 957943"/>
              <a:gd name="connsiteX18" fmla="*/ 420914 w 614824"/>
              <a:gd name="connsiteY18" fmla="*/ 798286 h 957943"/>
              <a:gd name="connsiteX19" fmla="*/ 478971 w 614824"/>
              <a:gd name="connsiteY19" fmla="*/ 783771 h 957943"/>
              <a:gd name="connsiteX20" fmla="*/ 537028 w 614824"/>
              <a:gd name="connsiteY20" fmla="*/ 754743 h 957943"/>
              <a:gd name="connsiteX21" fmla="*/ 580571 w 614824"/>
              <a:gd name="connsiteY21" fmla="*/ 740228 h 957943"/>
              <a:gd name="connsiteX22" fmla="*/ 566057 w 614824"/>
              <a:gd name="connsiteY22" fmla="*/ 754743 h 957943"/>
              <a:gd name="connsiteX23" fmla="*/ 537028 w 614824"/>
              <a:gd name="connsiteY23" fmla="*/ 798286 h 957943"/>
              <a:gd name="connsiteX24" fmla="*/ 508000 w 614824"/>
              <a:gd name="connsiteY24" fmla="*/ 914400 h 957943"/>
              <a:gd name="connsiteX25" fmla="*/ 493485 w 614824"/>
              <a:gd name="connsiteY25" fmla="*/ 957943 h 957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14824" h="957943">
                <a:moveTo>
                  <a:pt x="0" y="0"/>
                </a:moveTo>
                <a:cubicBezTo>
                  <a:pt x="19649" y="54034"/>
                  <a:pt x="16124" y="174171"/>
                  <a:pt x="101600" y="174171"/>
                </a:cubicBezTo>
                <a:cubicBezTo>
                  <a:pt x="116899" y="174171"/>
                  <a:pt x="130629" y="164495"/>
                  <a:pt x="145143" y="159657"/>
                </a:cubicBezTo>
                <a:cubicBezTo>
                  <a:pt x="154819" y="174171"/>
                  <a:pt x="177039" y="185993"/>
                  <a:pt x="174171" y="203200"/>
                </a:cubicBezTo>
                <a:cubicBezTo>
                  <a:pt x="170796" y="223447"/>
                  <a:pt x="142014" y="229664"/>
                  <a:pt x="130628" y="246743"/>
                </a:cubicBezTo>
                <a:cubicBezTo>
                  <a:pt x="77296" y="326741"/>
                  <a:pt x="163578" y="283505"/>
                  <a:pt x="217714" y="275771"/>
                </a:cubicBezTo>
                <a:cubicBezTo>
                  <a:pt x="186290" y="401469"/>
                  <a:pt x="224771" y="265386"/>
                  <a:pt x="174171" y="391886"/>
                </a:cubicBezTo>
                <a:cubicBezTo>
                  <a:pt x="162807" y="420296"/>
                  <a:pt x="116115" y="488647"/>
                  <a:pt x="145143" y="478971"/>
                </a:cubicBezTo>
                <a:lnTo>
                  <a:pt x="232228" y="449943"/>
                </a:lnTo>
                <a:cubicBezTo>
                  <a:pt x="246742" y="445105"/>
                  <a:pt x="263041" y="443915"/>
                  <a:pt x="275771" y="435428"/>
                </a:cubicBezTo>
                <a:cubicBezTo>
                  <a:pt x="335912" y="395335"/>
                  <a:pt x="302391" y="410631"/>
                  <a:pt x="377371" y="391886"/>
                </a:cubicBezTo>
                <a:cubicBezTo>
                  <a:pt x="382209" y="406400"/>
                  <a:pt x="394049" y="420283"/>
                  <a:pt x="391885" y="435428"/>
                </a:cubicBezTo>
                <a:cubicBezTo>
                  <a:pt x="388536" y="458870"/>
                  <a:pt x="347867" y="515970"/>
                  <a:pt x="333828" y="537028"/>
                </a:cubicBezTo>
                <a:cubicBezTo>
                  <a:pt x="338666" y="551542"/>
                  <a:pt x="334659" y="573729"/>
                  <a:pt x="348343" y="580571"/>
                </a:cubicBezTo>
                <a:cubicBezTo>
                  <a:pt x="362027" y="587413"/>
                  <a:pt x="376586" y="566057"/>
                  <a:pt x="391885" y="566057"/>
                </a:cubicBezTo>
                <a:cubicBezTo>
                  <a:pt x="421314" y="566057"/>
                  <a:pt x="449942" y="575733"/>
                  <a:pt x="478971" y="580571"/>
                </a:cubicBezTo>
                <a:cubicBezTo>
                  <a:pt x="474133" y="609600"/>
                  <a:pt x="471595" y="639107"/>
                  <a:pt x="464457" y="667657"/>
                </a:cubicBezTo>
                <a:cubicBezTo>
                  <a:pt x="457036" y="697342"/>
                  <a:pt x="445104" y="725714"/>
                  <a:pt x="435428" y="754743"/>
                </a:cubicBezTo>
                <a:cubicBezTo>
                  <a:pt x="430590" y="769257"/>
                  <a:pt x="406071" y="801997"/>
                  <a:pt x="420914" y="798286"/>
                </a:cubicBezTo>
                <a:cubicBezTo>
                  <a:pt x="440266" y="793448"/>
                  <a:pt x="460293" y="790775"/>
                  <a:pt x="478971" y="783771"/>
                </a:cubicBezTo>
                <a:cubicBezTo>
                  <a:pt x="499230" y="776174"/>
                  <a:pt x="517141" y="763266"/>
                  <a:pt x="537028" y="754743"/>
                </a:cubicBezTo>
                <a:cubicBezTo>
                  <a:pt x="551090" y="748716"/>
                  <a:pt x="566057" y="745066"/>
                  <a:pt x="580571" y="740228"/>
                </a:cubicBezTo>
                <a:cubicBezTo>
                  <a:pt x="597045" y="715517"/>
                  <a:pt x="656085" y="628704"/>
                  <a:pt x="566057" y="754743"/>
                </a:cubicBezTo>
                <a:cubicBezTo>
                  <a:pt x="555918" y="768938"/>
                  <a:pt x="546704" y="783772"/>
                  <a:pt x="537028" y="798286"/>
                </a:cubicBezTo>
                <a:cubicBezTo>
                  <a:pt x="503849" y="897823"/>
                  <a:pt x="543032" y="774272"/>
                  <a:pt x="508000" y="914400"/>
                </a:cubicBezTo>
                <a:cubicBezTo>
                  <a:pt x="504289" y="929243"/>
                  <a:pt x="493485" y="957943"/>
                  <a:pt x="493485" y="957943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512457" y="5558971"/>
            <a:ext cx="2249714" cy="304800"/>
          </a:xfrm>
          <a:custGeom>
            <a:avLst/>
            <a:gdLst>
              <a:gd name="connsiteX0" fmla="*/ 0 w 2249714"/>
              <a:gd name="connsiteY0" fmla="*/ 304800 h 304800"/>
              <a:gd name="connsiteX1" fmla="*/ 159657 w 2249714"/>
              <a:gd name="connsiteY1" fmla="*/ 290286 h 304800"/>
              <a:gd name="connsiteX2" fmla="*/ 261257 w 2249714"/>
              <a:gd name="connsiteY2" fmla="*/ 261258 h 304800"/>
              <a:gd name="connsiteX3" fmla="*/ 319314 w 2249714"/>
              <a:gd name="connsiteY3" fmla="*/ 246743 h 304800"/>
              <a:gd name="connsiteX4" fmla="*/ 725714 w 2249714"/>
              <a:gd name="connsiteY4" fmla="*/ 232229 h 304800"/>
              <a:gd name="connsiteX5" fmla="*/ 957943 w 2249714"/>
              <a:gd name="connsiteY5" fmla="*/ 174172 h 304800"/>
              <a:gd name="connsiteX6" fmla="*/ 1016000 w 2249714"/>
              <a:gd name="connsiteY6" fmla="*/ 159658 h 304800"/>
              <a:gd name="connsiteX7" fmla="*/ 1132114 w 2249714"/>
              <a:gd name="connsiteY7" fmla="*/ 145143 h 304800"/>
              <a:gd name="connsiteX8" fmla="*/ 1306286 w 2249714"/>
              <a:gd name="connsiteY8" fmla="*/ 116115 h 304800"/>
              <a:gd name="connsiteX9" fmla="*/ 1538514 w 2249714"/>
              <a:gd name="connsiteY9" fmla="*/ 101600 h 304800"/>
              <a:gd name="connsiteX10" fmla="*/ 1785257 w 2249714"/>
              <a:gd name="connsiteY10" fmla="*/ 72572 h 304800"/>
              <a:gd name="connsiteX11" fmla="*/ 1886857 w 2249714"/>
              <a:gd name="connsiteY11" fmla="*/ 58058 h 304800"/>
              <a:gd name="connsiteX12" fmla="*/ 2046514 w 2249714"/>
              <a:gd name="connsiteY12" fmla="*/ 29029 h 304800"/>
              <a:gd name="connsiteX13" fmla="*/ 2177143 w 2249714"/>
              <a:gd name="connsiteY13" fmla="*/ 14515 h 304800"/>
              <a:gd name="connsiteX14" fmla="*/ 2249714 w 2249714"/>
              <a:gd name="connsiteY14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49714" h="304800">
                <a:moveTo>
                  <a:pt x="0" y="304800"/>
                </a:moveTo>
                <a:cubicBezTo>
                  <a:pt x="53219" y="299962"/>
                  <a:pt x="106687" y="297348"/>
                  <a:pt x="159657" y="290286"/>
                </a:cubicBezTo>
                <a:cubicBezTo>
                  <a:pt x="202191" y="284615"/>
                  <a:pt x="222079" y="272452"/>
                  <a:pt x="261257" y="261258"/>
                </a:cubicBezTo>
                <a:cubicBezTo>
                  <a:pt x="280437" y="255778"/>
                  <a:pt x="299405" y="247987"/>
                  <a:pt x="319314" y="246743"/>
                </a:cubicBezTo>
                <a:cubicBezTo>
                  <a:pt x="454603" y="238287"/>
                  <a:pt x="590247" y="237067"/>
                  <a:pt x="725714" y="232229"/>
                </a:cubicBezTo>
                <a:cubicBezTo>
                  <a:pt x="924774" y="165875"/>
                  <a:pt x="677717" y="244227"/>
                  <a:pt x="957943" y="174172"/>
                </a:cubicBezTo>
                <a:cubicBezTo>
                  <a:pt x="977295" y="169334"/>
                  <a:pt x="996324" y="162937"/>
                  <a:pt x="1016000" y="159658"/>
                </a:cubicBezTo>
                <a:cubicBezTo>
                  <a:pt x="1054475" y="153245"/>
                  <a:pt x="1093562" y="151074"/>
                  <a:pt x="1132114" y="145143"/>
                </a:cubicBezTo>
                <a:cubicBezTo>
                  <a:pt x="1235501" y="129237"/>
                  <a:pt x="1184052" y="126744"/>
                  <a:pt x="1306286" y="116115"/>
                </a:cubicBezTo>
                <a:cubicBezTo>
                  <a:pt x="1383555" y="109396"/>
                  <a:pt x="1461201" y="107785"/>
                  <a:pt x="1538514" y="101600"/>
                </a:cubicBezTo>
                <a:cubicBezTo>
                  <a:pt x="1581093" y="98194"/>
                  <a:pt x="1738579" y="78796"/>
                  <a:pt x="1785257" y="72572"/>
                </a:cubicBezTo>
                <a:cubicBezTo>
                  <a:pt x="1819167" y="68051"/>
                  <a:pt x="1853112" y="63682"/>
                  <a:pt x="1886857" y="58058"/>
                </a:cubicBezTo>
                <a:cubicBezTo>
                  <a:pt x="1996331" y="39812"/>
                  <a:pt x="1925498" y="45164"/>
                  <a:pt x="2046514" y="29029"/>
                </a:cubicBezTo>
                <a:cubicBezTo>
                  <a:pt x="2089941" y="23239"/>
                  <a:pt x="2133772" y="20711"/>
                  <a:pt x="2177143" y="14515"/>
                </a:cubicBezTo>
                <a:cubicBezTo>
                  <a:pt x="2201565" y="11026"/>
                  <a:pt x="2249714" y="0"/>
                  <a:pt x="2249714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5762171" y="5558971"/>
            <a:ext cx="181429" cy="3048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4397829" y="6037943"/>
            <a:ext cx="261257" cy="711200"/>
          </a:xfrm>
          <a:custGeom>
            <a:avLst/>
            <a:gdLst>
              <a:gd name="connsiteX0" fmla="*/ 0 w 261257"/>
              <a:gd name="connsiteY0" fmla="*/ 0 h 711200"/>
              <a:gd name="connsiteX1" fmla="*/ 72571 w 261257"/>
              <a:gd name="connsiteY1" fmla="*/ 203200 h 711200"/>
              <a:gd name="connsiteX2" fmla="*/ 87085 w 261257"/>
              <a:gd name="connsiteY2" fmla="*/ 246743 h 711200"/>
              <a:gd name="connsiteX3" fmla="*/ 101600 w 261257"/>
              <a:gd name="connsiteY3" fmla="*/ 362857 h 711200"/>
              <a:gd name="connsiteX4" fmla="*/ 130628 w 261257"/>
              <a:gd name="connsiteY4" fmla="*/ 449943 h 711200"/>
              <a:gd name="connsiteX5" fmla="*/ 145142 w 261257"/>
              <a:gd name="connsiteY5" fmla="*/ 493486 h 711200"/>
              <a:gd name="connsiteX6" fmla="*/ 159657 w 261257"/>
              <a:gd name="connsiteY6" fmla="*/ 537028 h 711200"/>
              <a:gd name="connsiteX7" fmla="*/ 174171 w 261257"/>
              <a:gd name="connsiteY7" fmla="*/ 580571 h 711200"/>
              <a:gd name="connsiteX8" fmla="*/ 217714 w 261257"/>
              <a:gd name="connsiteY8" fmla="*/ 638628 h 711200"/>
              <a:gd name="connsiteX9" fmla="*/ 261257 w 261257"/>
              <a:gd name="connsiteY9" fmla="*/ 711200 h 71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1257" h="711200">
                <a:moveTo>
                  <a:pt x="0" y="0"/>
                </a:moveTo>
                <a:cubicBezTo>
                  <a:pt x="24190" y="67733"/>
                  <a:pt x="48634" y="135377"/>
                  <a:pt x="72571" y="203200"/>
                </a:cubicBezTo>
                <a:cubicBezTo>
                  <a:pt x="77663" y="217627"/>
                  <a:pt x="87085" y="246743"/>
                  <a:pt x="87085" y="246743"/>
                </a:cubicBezTo>
                <a:cubicBezTo>
                  <a:pt x="91923" y="285448"/>
                  <a:pt x="93427" y="324717"/>
                  <a:pt x="101600" y="362857"/>
                </a:cubicBezTo>
                <a:cubicBezTo>
                  <a:pt x="108011" y="392777"/>
                  <a:pt x="120952" y="420914"/>
                  <a:pt x="130628" y="449943"/>
                </a:cubicBezTo>
                <a:lnTo>
                  <a:pt x="145142" y="493486"/>
                </a:lnTo>
                <a:lnTo>
                  <a:pt x="159657" y="537028"/>
                </a:lnTo>
                <a:cubicBezTo>
                  <a:pt x="164495" y="551542"/>
                  <a:pt x="164991" y="568331"/>
                  <a:pt x="174171" y="580571"/>
                </a:cubicBezTo>
                <a:cubicBezTo>
                  <a:pt x="188685" y="599923"/>
                  <a:pt x="204893" y="618114"/>
                  <a:pt x="217714" y="638628"/>
                </a:cubicBezTo>
                <a:cubicBezTo>
                  <a:pt x="271193" y="724196"/>
                  <a:pt x="224677" y="674623"/>
                  <a:pt x="261257" y="7112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4705160" y="6172200"/>
            <a:ext cx="324040" cy="576943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1669143" y="5921829"/>
            <a:ext cx="3338286" cy="377371"/>
          </a:xfrm>
          <a:custGeom>
            <a:avLst/>
            <a:gdLst>
              <a:gd name="connsiteX0" fmla="*/ 3338286 w 3338286"/>
              <a:gd name="connsiteY0" fmla="*/ 304800 h 377371"/>
              <a:gd name="connsiteX1" fmla="*/ 3178628 w 3338286"/>
              <a:gd name="connsiteY1" fmla="*/ 319314 h 377371"/>
              <a:gd name="connsiteX2" fmla="*/ 3106057 w 3338286"/>
              <a:gd name="connsiteY2" fmla="*/ 333828 h 377371"/>
              <a:gd name="connsiteX3" fmla="*/ 3062514 w 3338286"/>
              <a:gd name="connsiteY3" fmla="*/ 348342 h 377371"/>
              <a:gd name="connsiteX4" fmla="*/ 2931886 w 3338286"/>
              <a:gd name="connsiteY4" fmla="*/ 362857 h 377371"/>
              <a:gd name="connsiteX5" fmla="*/ 2844800 w 3338286"/>
              <a:gd name="connsiteY5" fmla="*/ 377371 h 377371"/>
              <a:gd name="connsiteX6" fmla="*/ 856343 w 3338286"/>
              <a:gd name="connsiteY6" fmla="*/ 362857 h 377371"/>
              <a:gd name="connsiteX7" fmla="*/ 696686 w 3338286"/>
              <a:gd name="connsiteY7" fmla="*/ 333828 h 377371"/>
              <a:gd name="connsiteX8" fmla="*/ 609600 w 3338286"/>
              <a:gd name="connsiteY8" fmla="*/ 304800 h 377371"/>
              <a:gd name="connsiteX9" fmla="*/ 566057 w 3338286"/>
              <a:gd name="connsiteY9" fmla="*/ 290285 h 377371"/>
              <a:gd name="connsiteX10" fmla="*/ 508000 w 3338286"/>
              <a:gd name="connsiteY10" fmla="*/ 275771 h 377371"/>
              <a:gd name="connsiteX11" fmla="*/ 406400 w 3338286"/>
              <a:gd name="connsiteY11" fmla="*/ 217714 h 377371"/>
              <a:gd name="connsiteX12" fmla="*/ 362857 w 3338286"/>
              <a:gd name="connsiteY12" fmla="*/ 203200 h 377371"/>
              <a:gd name="connsiteX13" fmla="*/ 319314 w 3338286"/>
              <a:gd name="connsiteY13" fmla="*/ 174171 h 377371"/>
              <a:gd name="connsiteX14" fmla="*/ 217714 w 3338286"/>
              <a:gd name="connsiteY14" fmla="*/ 145142 h 377371"/>
              <a:gd name="connsiteX15" fmla="*/ 130628 w 3338286"/>
              <a:gd name="connsiteY15" fmla="*/ 101600 h 377371"/>
              <a:gd name="connsiteX16" fmla="*/ 43543 w 3338286"/>
              <a:gd name="connsiteY16" fmla="*/ 29028 h 377371"/>
              <a:gd name="connsiteX17" fmla="*/ 0 w 3338286"/>
              <a:gd name="connsiteY17" fmla="*/ 0 h 377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338286" h="377371">
                <a:moveTo>
                  <a:pt x="3338286" y="304800"/>
                </a:moveTo>
                <a:cubicBezTo>
                  <a:pt x="3285067" y="309638"/>
                  <a:pt x="3231654" y="312686"/>
                  <a:pt x="3178628" y="319314"/>
                </a:cubicBezTo>
                <a:cubicBezTo>
                  <a:pt x="3154149" y="322374"/>
                  <a:pt x="3129990" y="327845"/>
                  <a:pt x="3106057" y="333828"/>
                </a:cubicBezTo>
                <a:cubicBezTo>
                  <a:pt x="3091214" y="337539"/>
                  <a:pt x="3077605" y="345827"/>
                  <a:pt x="3062514" y="348342"/>
                </a:cubicBezTo>
                <a:cubicBezTo>
                  <a:pt x="3019299" y="355545"/>
                  <a:pt x="2975312" y="357067"/>
                  <a:pt x="2931886" y="362857"/>
                </a:cubicBezTo>
                <a:cubicBezTo>
                  <a:pt x="2902715" y="366747"/>
                  <a:pt x="2873829" y="372533"/>
                  <a:pt x="2844800" y="377371"/>
                </a:cubicBezTo>
                <a:lnTo>
                  <a:pt x="856343" y="362857"/>
                </a:lnTo>
                <a:cubicBezTo>
                  <a:pt x="844685" y="362694"/>
                  <a:pt x="714488" y="338683"/>
                  <a:pt x="696686" y="333828"/>
                </a:cubicBezTo>
                <a:cubicBezTo>
                  <a:pt x="667165" y="325777"/>
                  <a:pt x="638629" y="314476"/>
                  <a:pt x="609600" y="304800"/>
                </a:cubicBezTo>
                <a:cubicBezTo>
                  <a:pt x="595086" y="299962"/>
                  <a:pt x="580900" y="293996"/>
                  <a:pt x="566057" y="290285"/>
                </a:cubicBezTo>
                <a:lnTo>
                  <a:pt x="508000" y="275771"/>
                </a:lnTo>
                <a:cubicBezTo>
                  <a:pt x="464269" y="246617"/>
                  <a:pt x="457963" y="239812"/>
                  <a:pt x="406400" y="217714"/>
                </a:cubicBezTo>
                <a:cubicBezTo>
                  <a:pt x="392338" y="211687"/>
                  <a:pt x="377371" y="208038"/>
                  <a:pt x="362857" y="203200"/>
                </a:cubicBezTo>
                <a:cubicBezTo>
                  <a:pt x="348343" y="193524"/>
                  <a:pt x="335348" y="181043"/>
                  <a:pt x="319314" y="174171"/>
                </a:cubicBezTo>
                <a:cubicBezTo>
                  <a:pt x="254183" y="146258"/>
                  <a:pt x="274223" y="173396"/>
                  <a:pt x="217714" y="145142"/>
                </a:cubicBezTo>
                <a:cubicBezTo>
                  <a:pt x="105176" y="88873"/>
                  <a:pt x="240068" y="138079"/>
                  <a:pt x="130628" y="101600"/>
                </a:cubicBezTo>
                <a:cubicBezTo>
                  <a:pt x="22510" y="29519"/>
                  <a:pt x="155311" y="122167"/>
                  <a:pt x="43543" y="29028"/>
                </a:cubicBezTo>
                <a:cubicBezTo>
                  <a:pt x="30142" y="17861"/>
                  <a:pt x="0" y="0"/>
                  <a:pt x="0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776686" y="4586514"/>
            <a:ext cx="740711" cy="957943"/>
          </a:xfrm>
          <a:custGeom>
            <a:avLst/>
            <a:gdLst>
              <a:gd name="connsiteX0" fmla="*/ 0 w 740711"/>
              <a:gd name="connsiteY0" fmla="*/ 957943 h 957943"/>
              <a:gd name="connsiteX1" fmla="*/ 159657 w 740711"/>
              <a:gd name="connsiteY1" fmla="*/ 914400 h 957943"/>
              <a:gd name="connsiteX2" fmla="*/ 203200 w 740711"/>
              <a:gd name="connsiteY2" fmla="*/ 899886 h 957943"/>
              <a:gd name="connsiteX3" fmla="*/ 290285 w 740711"/>
              <a:gd name="connsiteY3" fmla="*/ 841829 h 957943"/>
              <a:gd name="connsiteX4" fmla="*/ 333828 w 740711"/>
              <a:gd name="connsiteY4" fmla="*/ 812800 h 957943"/>
              <a:gd name="connsiteX5" fmla="*/ 377371 w 740711"/>
              <a:gd name="connsiteY5" fmla="*/ 783772 h 957943"/>
              <a:gd name="connsiteX6" fmla="*/ 420914 w 740711"/>
              <a:gd name="connsiteY6" fmla="*/ 740229 h 957943"/>
              <a:gd name="connsiteX7" fmla="*/ 478971 w 740711"/>
              <a:gd name="connsiteY7" fmla="*/ 638629 h 957943"/>
              <a:gd name="connsiteX8" fmla="*/ 566057 w 740711"/>
              <a:gd name="connsiteY8" fmla="*/ 508000 h 957943"/>
              <a:gd name="connsiteX9" fmla="*/ 595085 w 740711"/>
              <a:gd name="connsiteY9" fmla="*/ 464457 h 957943"/>
              <a:gd name="connsiteX10" fmla="*/ 609600 w 740711"/>
              <a:gd name="connsiteY10" fmla="*/ 420915 h 957943"/>
              <a:gd name="connsiteX11" fmla="*/ 667657 w 740711"/>
              <a:gd name="connsiteY11" fmla="*/ 319315 h 957943"/>
              <a:gd name="connsiteX12" fmla="*/ 696685 w 740711"/>
              <a:gd name="connsiteY12" fmla="*/ 232229 h 957943"/>
              <a:gd name="connsiteX13" fmla="*/ 711200 w 740711"/>
              <a:gd name="connsiteY13" fmla="*/ 188686 h 957943"/>
              <a:gd name="connsiteX14" fmla="*/ 725714 w 740711"/>
              <a:gd name="connsiteY14" fmla="*/ 87086 h 957943"/>
              <a:gd name="connsiteX15" fmla="*/ 740228 w 740711"/>
              <a:gd name="connsiteY15" fmla="*/ 0 h 957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40711" h="957943">
                <a:moveTo>
                  <a:pt x="0" y="957943"/>
                </a:moveTo>
                <a:lnTo>
                  <a:pt x="159657" y="914400"/>
                </a:lnTo>
                <a:cubicBezTo>
                  <a:pt x="174368" y="910197"/>
                  <a:pt x="189826" y="907316"/>
                  <a:pt x="203200" y="899886"/>
                </a:cubicBezTo>
                <a:cubicBezTo>
                  <a:pt x="233697" y="882943"/>
                  <a:pt x="261257" y="861181"/>
                  <a:pt x="290285" y="841829"/>
                </a:cubicBezTo>
                <a:lnTo>
                  <a:pt x="333828" y="812800"/>
                </a:lnTo>
                <a:cubicBezTo>
                  <a:pt x="348342" y="803124"/>
                  <a:pt x="365036" y="796107"/>
                  <a:pt x="377371" y="783772"/>
                </a:cubicBezTo>
                <a:cubicBezTo>
                  <a:pt x="391885" y="769258"/>
                  <a:pt x="407773" y="755998"/>
                  <a:pt x="420914" y="740229"/>
                </a:cubicBezTo>
                <a:cubicBezTo>
                  <a:pt x="456780" y="697190"/>
                  <a:pt x="448548" y="689334"/>
                  <a:pt x="478971" y="638629"/>
                </a:cubicBezTo>
                <a:cubicBezTo>
                  <a:pt x="478986" y="638604"/>
                  <a:pt x="551535" y="529784"/>
                  <a:pt x="566057" y="508000"/>
                </a:cubicBezTo>
                <a:cubicBezTo>
                  <a:pt x="575733" y="493486"/>
                  <a:pt x="589568" y="481006"/>
                  <a:pt x="595085" y="464457"/>
                </a:cubicBezTo>
                <a:cubicBezTo>
                  <a:pt x="599923" y="449943"/>
                  <a:pt x="603573" y="434977"/>
                  <a:pt x="609600" y="420915"/>
                </a:cubicBezTo>
                <a:cubicBezTo>
                  <a:pt x="631702" y="369345"/>
                  <a:pt x="638499" y="363050"/>
                  <a:pt x="667657" y="319315"/>
                </a:cubicBezTo>
                <a:lnTo>
                  <a:pt x="696685" y="232229"/>
                </a:lnTo>
                <a:lnTo>
                  <a:pt x="711200" y="188686"/>
                </a:lnTo>
                <a:cubicBezTo>
                  <a:pt x="716038" y="154819"/>
                  <a:pt x="719005" y="120632"/>
                  <a:pt x="725714" y="87086"/>
                </a:cubicBezTo>
                <a:cubicBezTo>
                  <a:pt x="744818" y="-8435"/>
                  <a:pt x="740228" y="95090"/>
                  <a:pt x="740228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9130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172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429000" y="762000"/>
            <a:ext cx="2003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SLOT PASS RIGHT</a:t>
            </a:r>
            <a:endParaRPr lang="en-US" sz="2000" b="1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4419600" y="19812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67657" y="2743200"/>
            <a:ext cx="2227943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5486400" y="1524000"/>
            <a:ext cx="834428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8001000" y="1524000"/>
            <a:ext cx="0" cy="2400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0"/>
          </p:cNvCxnSpPr>
          <p:nvPr/>
        </p:nvCxnSpPr>
        <p:spPr>
          <a:xfrm flipV="1">
            <a:off x="4419600" y="32766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7745608" y="3892990"/>
            <a:ext cx="275762" cy="688063"/>
          </a:xfrm>
          <a:custGeom>
            <a:avLst/>
            <a:gdLst>
              <a:gd name="connsiteX0" fmla="*/ 49426 w 275762"/>
              <a:gd name="connsiteY0" fmla="*/ 688063 h 688063"/>
              <a:gd name="connsiteX1" fmla="*/ 40372 w 275762"/>
              <a:gd name="connsiteY1" fmla="*/ 588475 h 688063"/>
              <a:gd name="connsiteX2" fmla="*/ 31319 w 275762"/>
              <a:gd name="connsiteY2" fmla="*/ 470780 h 688063"/>
              <a:gd name="connsiteX3" fmla="*/ 13212 w 275762"/>
              <a:gd name="connsiteY3" fmla="*/ 371192 h 688063"/>
              <a:gd name="connsiteX4" fmla="*/ 13212 w 275762"/>
              <a:gd name="connsiteY4" fmla="*/ 63374 h 688063"/>
              <a:gd name="connsiteX5" fmla="*/ 31319 w 275762"/>
              <a:gd name="connsiteY5" fmla="*/ 36214 h 688063"/>
              <a:gd name="connsiteX6" fmla="*/ 85640 w 275762"/>
              <a:gd name="connsiteY6" fmla="*/ 0 h 688063"/>
              <a:gd name="connsiteX7" fmla="*/ 212388 w 275762"/>
              <a:gd name="connsiteY7" fmla="*/ 9054 h 688063"/>
              <a:gd name="connsiteX8" fmla="*/ 239548 w 275762"/>
              <a:gd name="connsiteY8" fmla="*/ 27160 h 688063"/>
              <a:gd name="connsiteX9" fmla="*/ 275762 w 275762"/>
              <a:gd name="connsiteY9" fmla="*/ 81481 h 688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5762" h="688063">
                <a:moveTo>
                  <a:pt x="49426" y="688063"/>
                </a:moveTo>
                <a:cubicBezTo>
                  <a:pt x="46408" y="654867"/>
                  <a:pt x="43140" y="621693"/>
                  <a:pt x="40372" y="588475"/>
                </a:cubicBezTo>
                <a:cubicBezTo>
                  <a:pt x="37104" y="549263"/>
                  <a:pt x="35050" y="509950"/>
                  <a:pt x="31319" y="470780"/>
                </a:cubicBezTo>
                <a:cubicBezTo>
                  <a:pt x="24495" y="399124"/>
                  <a:pt x="28620" y="417418"/>
                  <a:pt x="13212" y="371192"/>
                </a:cubicBezTo>
                <a:cubicBezTo>
                  <a:pt x="-2720" y="243740"/>
                  <a:pt x="-6012" y="249202"/>
                  <a:pt x="13212" y="63374"/>
                </a:cubicBezTo>
                <a:cubicBezTo>
                  <a:pt x="14332" y="52551"/>
                  <a:pt x="23130" y="43379"/>
                  <a:pt x="31319" y="36214"/>
                </a:cubicBezTo>
                <a:cubicBezTo>
                  <a:pt x="47697" y="21884"/>
                  <a:pt x="85640" y="0"/>
                  <a:pt x="85640" y="0"/>
                </a:cubicBezTo>
                <a:cubicBezTo>
                  <a:pt x="127889" y="3018"/>
                  <a:pt x="170676" y="1693"/>
                  <a:pt x="212388" y="9054"/>
                </a:cubicBezTo>
                <a:cubicBezTo>
                  <a:pt x="223103" y="10945"/>
                  <a:pt x="232383" y="18972"/>
                  <a:pt x="239548" y="27160"/>
                </a:cubicBezTo>
                <a:cubicBezTo>
                  <a:pt x="253878" y="43537"/>
                  <a:pt x="275762" y="81481"/>
                  <a:pt x="275762" y="81481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8" idx="0"/>
          </p:cNvCxnSpPr>
          <p:nvPr/>
        </p:nvCxnSpPr>
        <p:spPr>
          <a:xfrm flipH="1" flipV="1">
            <a:off x="685800" y="4237021"/>
            <a:ext cx="304800" cy="3349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eeform 1"/>
          <p:cNvSpPr/>
          <p:nvPr/>
        </p:nvSpPr>
        <p:spPr>
          <a:xfrm>
            <a:off x="2656114" y="4833257"/>
            <a:ext cx="3733256" cy="406592"/>
          </a:xfrm>
          <a:custGeom>
            <a:avLst/>
            <a:gdLst>
              <a:gd name="connsiteX0" fmla="*/ 0 w 3733256"/>
              <a:gd name="connsiteY0" fmla="*/ 0 h 406592"/>
              <a:gd name="connsiteX1" fmla="*/ 174172 w 3733256"/>
              <a:gd name="connsiteY1" fmla="*/ 58057 h 406592"/>
              <a:gd name="connsiteX2" fmla="*/ 203200 w 3733256"/>
              <a:gd name="connsiteY2" fmla="*/ 101600 h 406592"/>
              <a:gd name="connsiteX3" fmla="*/ 261257 w 3733256"/>
              <a:gd name="connsiteY3" fmla="*/ 43543 h 406592"/>
              <a:gd name="connsiteX4" fmla="*/ 304800 w 3733256"/>
              <a:gd name="connsiteY4" fmla="*/ 29029 h 406592"/>
              <a:gd name="connsiteX5" fmla="*/ 362857 w 3733256"/>
              <a:gd name="connsiteY5" fmla="*/ 116114 h 406592"/>
              <a:gd name="connsiteX6" fmla="*/ 420915 w 3733256"/>
              <a:gd name="connsiteY6" fmla="*/ 174172 h 406592"/>
              <a:gd name="connsiteX7" fmla="*/ 537029 w 3733256"/>
              <a:gd name="connsiteY7" fmla="*/ 130629 h 406592"/>
              <a:gd name="connsiteX8" fmla="*/ 551543 w 3733256"/>
              <a:gd name="connsiteY8" fmla="*/ 174172 h 406592"/>
              <a:gd name="connsiteX9" fmla="*/ 653143 w 3733256"/>
              <a:gd name="connsiteY9" fmla="*/ 145143 h 406592"/>
              <a:gd name="connsiteX10" fmla="*/ 696686 w 3733256"/>
              <a:gd name="connsiteY10" fmla="*/ 188686 h 406592"/>
              <a:gd name="connsiteX11" fmla="*/ 725715 w 3733256"/>
              <a:gd name="connsiteY11" fmla="*/ 232229 h 406592"/>
              <a:gd name="connsiteX12" fmla="*/ 783772 w 3733256"/>
              <a:gd name="connsiteY12" fmla="*/ 174172 h 406592"/>
              <a:gd name="connsiteX13" fmla="*/ 827315 w 3733256"/>
              <a:gd name="connsiteY13" fmla="*/ 145143 h 406592"/>
              <a:gd name="connsiteX14" fmla="*/ 870857 w 3733256"/>
              <a:gd name="connsiteY14" fmla="*/ 159657 h 406592"/>
              <a:gd name="connsiteX15" fmla="*/ 885372 w 3733256"/>
              <a:gd name="connsiteY15" fmla="*/ 217714 h 406592"/>
              <a:gd name="connsiteX16" fmla="*/ 899886 w 3733256"/>
              <a:gd name="connsiteY16" fmla="*/ 261257 h 406592"/>
              <a:gd name="connsiteX17" fmla="*/ 957943 w 3733256"/>
              <a:gd name="connsiteY17" fmla="*/ 246743 h 406592"/>
              <a:gd name="connsiteX18" fmla="*/ 1001486 w 3733256"/>
              <a:gd name="connsiteY18" fmla="*/ 203200 h 406592"/>
              <a:gd name="connsiteX19" fmla="*/ 1045029 w 3733256"/>
              <a:gd name="connsiteY19" fmla="*/ 232229 h 406592"/>
              <a:gd name="connsiteX20" fmla="*/ 1103086 w 3733256"/>
              <a:gd name="connsiteY20" fmla="*/ 232229 h 406592"/>
              <a:gd name="connsiteX21" fmla="*/ 1146629 w 3733256"/>
              <a:gd name="connsiteY21" fmla="*/ 203200 h 406592"/>
              <a:gd name="connsiteX22" fmla="*/ 1190172 w 3733256"/>
              <a:gd name="connsiteY22" fmla="*/ 246743 h 406592"/>
              <a:gd name="connsiteX23" fmla="*/ 1204686 w 3733256"/>
              <a:gd name="connsiteY23" fmla="*/ 290286 h 406592"/>
              <a:gd name="connsiteX24" fmla="*/ 1233715 w 3733256"/>
              <a:gd name="connsiteY24" fmla="*/ 333829 h 406592"/>
              <a:gd name="connsiteX25" fmla="*/ 1306286 w 3733256"/>
              <a:gd name="connsiteY25" fmla="*/ 319314 h 406592"/>
              <a:gd name="connsiteX26" fmla="*/ 1349829 w 3733256"/>
              <a:gd name="connsiteY26" fmla="*/ 304800 h 406592"/>
              <a:gd name="connsiteX27" fmla="*/ 1436915 w 3733256"/>
              <a:gd name="connsiteY27" fmla="*/ 333829 h 406592"/>
              <a:gd name="connsiteX28" fmla="*/ 1524000 w 3733256"/>
              <a:gd name="connsiteY28" fmla="*/ 290286 h 406592"/>
              <a:gd name="connsiteX29" fmla="*/ 1567543 w 3733256"/>
              <a:gd name="connsiteY29" fmla="*/ 333829 h 406592"/>
              <a:gd name="connsiteX30" fmla="*/ 1582057 w 3733256"/>
              <a:gd name="connsiteY30" fmla="*/ 377372 h 406592"/>
              <a:gd name="connsiteX31" fmla="*/ 1712686 w 3733256"/>
              <a:gd name="connsiteY31" fmla="*/ 319314 h 406592"/>
              <a:gd name="connsiteX32" fmla="*/ 1756229 w 3733256"/>
              <a:gd name="connsiteY32" fmla="*/ 290286 h 406592"/>
              <a:gd name="connsiteX33" fmla="*/ 1857829 w 3733256"/>
              <a:gd name="connsiteY33" fmla="*/ 391886 h 406592"/>
              <a:gd name="connsiteX34" fmla="*/ 1930400 w 3733256"/>
              <a:gd name="connsiteY34" fmla="*/ 319314 h 406592"/>
              <a:gd name="connsiteX35" fmla="*/ 1973943 w 3733256"/>
              <a:gd name="connsiteY35" fmla="*/ 348343 h 406592"/>
              <a:gd name="connsiteX36" fmla="*/ 2032000 w 3733256"/>
              <a:gd name="connsiteY36" fmla="*/ 333829 h 406592"/>
              <a:gd name="connsiteX37" fmla="*/ 2119086 w 3733256"/>
              <a:gd name="connsiteY37" fmla="*/ 275772 h 406592"/>
              <a:gd name="connsiteX38" fmla="*/ 2191657 w 3733256"/>
              <a:gd name="connsiteY38" fmla="*/ 348343 h 406592"/>
              <a:gd name="connsiteX39" fmla="*/ 2307772 w 3733256"/>
              <a:gd name="connsiteY39" fmla="*/ 290286 h 406592"/>
              <a:gd name="connsiteX40" fmla="*/ 2394857 w 3733256"/>
              <a:gd name="connsiteY40" fmla="*/ 333829 h 406592"/>
              <a:gd name="connsiteX41" fmla="*/ 2423886 w 3733256"/>
              <a:gd name="connsiteY41" fmla="*/ 290286 h 406592"/>
              <a:gd name="connsiteX42" fmla="*/ 2510972 w 3733256"/>
              <a:gd name="connsiteY42" fmla="*/ 232229 h 406592"/>
              <a:gd name="connsiteX43" fmla="*/ 2598057 w 3733256"/>
              <a:gd name="connsiteY43" fmla="*/ 290286 h 406592"/>
              <a:gd name="connsiteX44" fmla="*/ 2656115 w 3733256"/>
              <a:gd name="connsiteY44" fmla="*/ 261257 h 406592"/>
              <a:gd name="connsiteX45" fmla="*/ 2743200 w 3733256"/>
              <a:gd name="connsiteY45" fmla="*/ 232229 h 406592"/>
              <a:gd name="connsiteX46" fmla="*/ 2786743 w 3733256"/>
              <a:gd name="connsiteY46" fmla="*/ 333829 h 406592"/>
              <a:gd name="connsiteX47" fmla="*/ 2844800 w 3733256"/>
              <a:gd name="connsiteY47" fmla="*/ 362857 h 406592"/>
              <a:gd name="connsiteX48" fmla="*/ 2902857 w 3733256"/>
              <a:gd name="connsiteY48" fmla="*/ 261257 h 406592"/>
              <a:gd name="connsiteX49" fmla="*/ 2960915 w 3733256"/>
              <a:gd name="connsiteY49" fmla="*/ 275772 h 406592"/>
              <a:gd name="connsiteX50" fmla="*/ 3062515 w 3733256"/>
              <a:gd name="connsiteY50" fmla="*/ 348343 h 406592"/>
              <a:gd name="connsiteX51" fmla="*/ 3106057 w 3733256"/>
              <a:gd name="connsiteY51" fmla="*/ 304800 h 406592"/>
              <a:gd name="connsiteX52" fmla="*/ 3164115 w 3733256"/>
              <a:gd name="connsiteY52" fmla="*/ 275772 h 406592"/>
              <a:gd name="connsiteX53" fmla="*/ 3222172 w 3733256"/>
              <a:gd name="connsiteY53" fmla="*/ 290286 h 406592"/>
              <a:gd name="connsiteX54" fmla="*/ 3265715 w 3733256"/>
              <a:gd name="connsiteY54" fmla="*/ 304800 h 406592"/>
              <a:gd name="connsiteX55" fmla="*/ 3294743 w 3733256"/>
              <a:gd name="connsiteY55" fmla="*/ 261257 h 406592"/>
              <a:gd name="connsiteX56" fmla="*/ 3352800 w 3733256"/>
              <a:gd name="connsiteY56" fmla="*/ 275772 h 406592"/>
              <a:gd name="connsiteX57" fmla="*/ 3410857 w 3733256"/>
              <a:gd name="connsiteY57" fmla="*/ 290286 h 406592"/>
              <a:gd name="connsiteX58" fmla="*/ 3497943 w 3733256"/>
              <a:gd name="connsiteY58" fmla="*/ 333829 h 406592"/>
              <a:gd name="connsiteX59" fmla="*/ 3585029 w 3733256"/>
              <a:gd name="connsiteY59" fmla="*/ 290286 h 406592"/>
              <a:gd name="connsiteX60" fmla="*/ 3730172 w 3733256"/>
              <a:gd name="connsiteY60" fmla="*/ 275772 h 406592"/>
              <a:gd name="connsiteX61" fmla="*/ 3715657 w 3733256"/>
              <a:gd name="connsiteY61" fmla="*/ 304800 h 406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3733256" h="406592">
                <a:moveTo>
                  <a:pt x="0" y="0"/>
                </a:moveTo>
                <a:cubicBezTo>
                  <a:pt x="232361" y="21123"/>
                  <a:pt x="126305" y="-37678"/>
                  <a:pt x="174172" y="58057"/>
                </a:cubicBezTo>
                <a:cubicBezTo>
                  <a:pt x="181973" y="73659"/>
                  <a:pt x="193524" y="87086"/>
                  <a:pt x="203200" y="101600"/>
                </a:cubicBezTo>
                <a:cubicBezTo>
                  <a:pt x="319315" y="62896"/>
                  <a:pt x="183848" y="120952"/>
                  <a:pt x="261257" y="43543"/>
                </a:cubicBezTo>
                <a:cubicBezTo>
                  <a:pt x="272075" y="32725"/>
                  <a:pt x="290286" y="33867"/>
                  <a:pt x="304800" y="29029"/>
                </a:cubicBezTo>
                <a:cubicBezTo>
                  <a:pt x="339313" y="132564"/>
                  <a:pt x="290375" y="7392"/>
                  <a:pt x="362857" y="116114"/>
                </a:cubicBezTo>
                <a:cubicBezTo>
                  <a:pt x="407092" y="182465"/>
                  <a:pt x="337976" y="146525"/>
                  <a:pt x="420915" y="174172"/>
                </a:cubicBezTo>
                <a:cubicBezTo>
                  <a:pt x="492390" y="66958"/>
                  <a:pt x="451062" y="66153"/>
                  <a:pt x="537029" y="130629"/>
                </a:cubicBezTo>
                <a:cubicBezTo>
                  <a:pt x="541867" y="145143"/>
                  <a:pt x="539596" y="164615"/>
                  <a:pt x="551543" y="174172"/>
                </a:cubicBezTo>
                <a:cubicBezTo>
                  <a:pt x="605689" y="217489"/>
                  <a:pt x="620010" y="178276"/>
                  <a:pt x="653143" y="145143"/>
                </a:cubicBezTo>
                <a:cubicBezTo>
                  <a:pt x="667657" y="159657"/>
                  <a:pt x="683545" y="172917"/>
                  <a:pt x="696686" y="188686"/>
                </a:cubicBezTo>
                <a:cubicBezTo>
                  <a:pt x="707853" y="202087"/>
                  <a:pt x="708508" y="235097"/>
                  <a:pt x="725715" y="232229"/>
                </a:cubicBezTo>
                <a:cubicBezTo>
                  <a:pt x="752711" y="227730"/>
                  <a:pt x="762992" y="191983"/>
                  <a:pt x="783772" y="174172"/>
                </a:cubicBezTo>
                <a:cubicBezTo>
                  <a:pt x="797017" y="162819"/>
                  <a:pt x="812801" y="154819"/>
                  <a:pt x="827315" y="145143"/>
                </a:cubicBezTo>
                <a:cubicBezTo>
                  <a:pt x="841829" y="149981"/>
                  <a:pt x="861300" y="147710"/>
                  <a:pt x="870857" y="159657"/>
                </a:cubicBezTo>
                <a:cubicBezTo>
                  <a:pt x="883318" y="175234"/>
                  <a:pt x="879892" y="198534"/>
                  <a:pt x="885372" y="217714"/>
                </a:cubicBezTo>
                <a:cubicBezTo>
                  <a:pt x="889575" y="232425"/>
                  <a:pt x="895048" y="246743"/>
                  <a:pt x="899886" y="261257"/>
                </a:cubicBezTo>
                <a:cubicBezTo>
                  <a:pt x="919238" y="256419"/>
                  <a:pt x="940623" y="256640"/>
                  <a:pt x="957943" y="246743"/>
                </a:cubicBezTo>
                <a:cubicBezTo>
                  <a:pt x="975765" y="236559"/>
                  <a:pt x="981239" y="206574"/>
                  <a:pt x="1001486" y="203200"/>
                </a:cubicBezTo>
                <a:cubicBezTo>
                  <a:pt x="1018693" y="200332"/>
                  <a:pt x="1030515" y="222553"/>
                  <a:pt x="1045029" y="232229"/>
                </a:cubicBezTo>
                <a:cubicBezTo>
                  <a:pt x="1091474" y="301898"/>
                  <a:pt x="1056640" y="278675"/>
                  <a:pt x="1103086" y="232229"/>
                </a:cubicBezTo>
                <a:cubicBezTo>
                  <a:pt x="1115421" y="219894"/>
                  <a:pt x="1132115" y="212876"/>
                  <a:pt x="1146629" y="203200"/>
                </a:cubicBezTo>
                <a:cubicBezTo>
                  <a:pt x="1161143" y="217714"/>
                  <a:pt x="1178786" y="229664"/>
                  <a:pt x="1190172" y="246743"/>
                </a:cubicBezTo>
                <a:cubicBezTo>
                  <a:pt x="1198659" y="259473"/>
                  <a:pt x="1197844" y="276602"/>
                  <a:pt x="1204686" y="290286"/>
                </a:cubicBezTo>
                <a:cubicBezTo>
                  <a:pt x="1212487" y="305888"/>
                  <a:pt x="1224039" y="319315"/>
                  <a:pt x="1233715" y="333829"/>
                </a:cubicBezTo>
                <a:cubicBezTo>
                  <a:pt x="1257905" y="328991"/>
                  <a:pt x="1282353" y="325297"/>
                  <a:pt x="1306286" y="319314"/>
                </a:cubicBezTo>
                <a:cubicBezTo>
                  <a:pt x="1321129" y="315603"/>
                  <a:pt x="1334623" y="303110"/>
                  <a:pt x="1349829" y="304800"/>
                </a:cubicBezTo>
                <a:cubicBezTo>
                  <a:pt x="1380241" y="308179"/>
                  <a:pt x="1436915" y="333829"/>
                  <a:pt x="1436915" y="333829"/>
                </a:cubicBezTo>
                <a:cubicBezTo>
                  <a:pt x="1447512" y="326764"/>
                  <a:pt x="1503968" y="283609"/>
                  <a:pt x="1524000" y="290286"/>
                </a:cubicBezTo>
                <a:cubicBezTo>
                  <a:pt x="1543473" y="296777"/>
                  <a:pt x="1553029" y="319315"/>
                  <a:pt x="1567543" y="333829"/>
                </a:cubicBezTo>
                <a:cubicBezTo>
                  <a:pt x="1572381" y="348343"/>
                  <a:pt x="1572500" y="365425"/>
                  <a:pt x="1582057" y="377372"/>
                </a:cubicBezTo>
                <a:cubicBezTo>
                  <a:pt x="1643457" y="454121"/>
                  <a:pt x="1651629" y="360018"/>
                  <a:pt x="1712686" y="319314"/>
                </a:cubicBezTo>
                <a:lnTo>
                  <a:pt x="1756229" y="290286"/>
                </a:lnTo>
                <a:cubicBezTo>
                  <a:pt x="1822773" y="390102"/>
                  <a:pt x="1781188" y="366340"/>
                  <a:pt x="1857829" y="391886"/>
                </a:cubicBezTo>
                <a:cubicBezTo>
                  <a:pt x="1870730" y="372533"/>
                  <a:pt x="1898146" y="319314"/>
                  <a:pt x="1930400" y="319314"/>
                </a:cubicBezTo>
                <a:cubicBezTo>
                  <a:pt x="1947844" y="319314"/>
                  <a:pt x="1959429" y="338667"/>
                  <a:pt x="1973943" y="348343"/>
                </a:cubicBezTo>
                <a:cubicBezTo>
                  <a:pt x="1993295" y="343505"/>
                  <a:pt x="2014158" y="342750"/>
                  <a:pt x="2032000" y="333829"/>
                </a:cubicBezTo>
                <a:cubicBezTo>
                  <a:pt x="2063205" y="318227"/>
                  <a:pt x="2119086" y="275772"/>
                  <a:pt x="2119086" y="275772"/>
                </a:cubicBezTo>
                <a:cubicBezTo>
                  <a:pt x="2128500" y="289893"/>
                  <a:pt x="2162892" y="353573"/>
                  <a:pt x="2191657" y="348343"/>
                </a:cubicBezTo>
                <a:cubicBezTo>
                  <a:pt x="2234232" y="340602"/>
                  <a:pt x="2307772" y="290286"/>
                  <a:pt x="2307772" y="290286"/>
                </a:cubicBezTo>
                <a:cubicBezTo>
                  <a:pt x="2316939" y="296397"/>
                  <a:pt x="2376080" y="341340"/>
                  <a:pt x="2394857" y="333829"/>
                </a:cubicBezTo>
                <a:cubicBezTo>
                  <a:pt x="2411053" y="327350"/>
                  <a:pt x="2412719" y="303687"/>
                  <a:pt x="2423886" y="290286"/>
                </a:cubicBezTo>
                <a:cubicBezTo>
                  <a:pt x="2465703" y="240106"/>
                  <a:pt x="2457306" y="250117"/>
                  <a:pt x="2510972" y="232229"/>
                </a:cubicBezTo>
                <a:cubicBezTo>
                  <a:pt x="2530106" y="251363"/>
                  <a:pt x="2561298" y="295537"/>
                  <a:pt x="2598057" y="290286"/>
                </a:cubicBezTo>
                <a:cubicBezTo>
                  <a:pt x="2619476" y="287226"/>
                  <a:pt x="2636026" y="269293"/>
                  <a:pt x="2656115" y="261257"/>
                </a:cubicBezTo>
                <a:cubicBezTo>
                  <a:pt x="2684525" y="249893"/>
                  <a:pt x="2743200" y="232229"/>
                  <a:pt x="2743200" y="232229"/>
                </a:cubicBezTo>
                <a:cubicBezTo>
                  <a:pt x="2751874" y="258249"/>
                  <a:pt x="2768810" y="315896"/>
                  <a:pt x="2786743" y="333829"/>
                </a:cubicBezTo>
                <a:cubicBezTo>
                  <a:pt x="2802042" y="349128"/>
                  <a:pt x="2825448" y="353181"/>
                  <a:pt x="2844800" y="362857"/>
                </a:cubicBezTo>
                <a:cubicBezTo>
                  <a:pt x="2846005" y="360448"/>
                  <a:pt x="2890550" y="265359"/>
                  <a:pt x="2902857" y="261257"/>
                </a:cubicBezTo>
                <a:cubicBezTo>
                  <a:pt x="2921782" y="254949"/>
                  <a:pt x="2941562" y="270934"/>
                  <a:pt x="2960915" y="275772"/>
                </a:cubicBezTo>
                <a:cubicBezTo>
                  <a:pt x="2967622" y="282479"/>
                  <a:pt x="3027761" y="359928"/>
                  <a:pt x="3062515" y="348343"/>
                </a:cubicBezTo>
                <a:cubicBezTo>
                  <a:pt x="3081988" y="341852"/>
                  <a:pt x="3089354" y="316731"/>
                  <a:pt x="3106057" y="304800"/>
                </a:cubicBezTo>
                <a:cubicBezTo>
                  <a:pt x="3123664" y="292224"/>
                  <a:pt x="3144762" y="285448"/>
                  <a:pt x="3164115" y="275772"/>
                </a:cubicBezTo>
                <a:cubicBezTo>
                  <a:pt x="3183467" y="280610"/>
                  <a:pt x="3202992" y="284806"/>
                  <a:pt x="3222172" y="290286"/>
                </a:cubicBezTo>
                <a:cubicBezTo>
                  <a:pt x="3236883" y="294489"/>
                  <a:pt x="3251510" y="310482"/>
                  <a:pt x="3265715" y="304800"/>
                </a:cubicBezTo>
                <a:cubicBezTo>
                  <a:pt x="3281911" y="298321"/>
                  <a:pt x="3285067" y="275771"/>
                  <a:pt x="3294743" y="261257"/>
                </a:cubicBezTo>
                <a:cubicBezTo>
                  <a:pt x="3314095" y="266095"/>
                  <a:pt x="3337223" y="263311"/>
                  <a:pt x="3352800" y="275772"/>
                </a:cubicBezTo>
                <a:cubicBezTo>
                  <a:pt x="3402876" y="315833"/>
                  <a:pt x="3320329" y="350638"/>
                  <a:pt x="3410857" y="290286"/>
                </a:cubicBezTo>
                <a:cubicBezTo>
                  <a:pt x="3432871" y="304961"/>
                  <a:pt x="3467899" y="333829"/>
                  <a:pt x="3497943" y="333829"/>
                </a:cubicBezTo>
                <a:cubicBezTo>
                  <a:pt x="3564456" y="333829"/>
                  <a:pt x="3521434" y="304961"/>
                  <a:pt x="3585029" y="290286"/>
                </a:cubicBezTo>
                <a:cubicBezTo>
                  <a:pt x="3632406" y="279353"/>
                  <a:pt x="3681847" y="270403"/>
                  <a:pt x="3730172" y="275772"/>
                </a:cubicBezTo>
                <a:cubicBezTo>
                  <a:pt x="3740924" y="276967"/>
                  <a:pt x="3720495" y="295124"/>
                  <a:pt x="3715657" y="30480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715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172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9342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34200" y="50292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581400" y="762000"/>
            <a:ext cx="1862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QUADS   FLOOD</a:t>
            </a:r>
            <a:endParaRPr lang="en-US" sz="2000" b="1" dirty="0"/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2590800" y="3276600"/>
            <a:ext cx="1828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5638800" y="2866453"/>
            <a:ext cx="2743200" cy="13424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0"/>
          </p:cNvCxnSpPr>
          <p:nvPr/>
        </p:nvCxnSpPr>
        <p:spPr>
          <a:xfrm flipV="1">
            <a:off x="4419600" y="4038600"/>
            <a:ext cx="9434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5" idx="0"/>
          </p:cNvCxnSpPr>
          <p:nvPr/>
        </p:nvCxnSpPr>
        <p:spPr>
          <a:xfrm flipH="1">
            <a:off x="6324600" y="4038600"/>
            <a:ext cx="11430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7" idx="0"/>
          </p:cNvCxnSpPr>
          <p:nvPr/>
        </p:nvCxnSpPr>
        <p:spPr>
          <a:xfrm>
            <a:off x="6934200" y="2866453"/>
            <a:ext cx="152400" cy="1705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899578" y="4208907"/>
            <a:ext cx="482422" cy="3227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8" idx="1"/>
          </p:cNvCxnSpPr>
          <p:nvPr/>
        </p:nvCxnSpPr>
        <p:spPr>
          <a:xfrm>
            <a:off x="6477000" y="3733800"/>
            <a:ext cx="501837" cy="1340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5334000" y="1600200"/>
            <a:ext cx="1600200" cy="12662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7424530" y="962055"/>
            <a:ext cx="957470" cy="31037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0"/>
          <p:cNvSpPr/>
          <p:nvPr/>
        </p:nvSpPr>
        <p:spPr>
          <a:xfrm>
            <a:off x="6175513" y="3710477"/>
            <a:ext cx="2067339" cy="212166"/>
          </a:xfrm>
          <a:custGeom>
            <a:avLst/>
            <a:gdLst>
              <a:gd name="connsiteX0" fmla="*/ 291548 w 2067339"/>
              <a:gd name="connsiteY0" fmla="*/ 26636 h 212166"/>
              <a:gd name="connsiteX1" fmla="*/ 145774 w 2067339"/>
              <a:gd name="connsiteY1" fmla="*/ 132 h 212166"/>
              <a:gd name="connsiteX2" fmla="*/ 92765 w 2067339"/>
              <a:gd name="connsiteY2" fmla="*/ 13384 h 212166"/>
              <a:gd name="connsiteX3" fmla="*/ 26504 w 2067339"/>
              <a:gd name="connsiteY3" fmla="*/ 66393 h 212166"/>
              <a:gd name="connsiteX4" fmla="*/ 0 w 2067339"/>
              <a:gd name="connsiteY4" fmla="*/ 106149 h 212166"/>
              <a:gd name="connsiteX5" fmla="*/ 13252 w 2067339"/>
              <a:gd name="connsiteY5" fmla="*/ 159158 h 212166"/>
              <a:gd name="connsiteX6" fmla="*/ 53009 w 2067339"/>
              <a:gd name="connsiteY6" fmla="*/ 172410 h 212166"/>
              <a:gd name="connsiteX7" fmla="*/ 198783 w 2067339"/>
              <a:gd name="connsiteY7" fmla="*/ 198914 h 212166"/>
              <a:gd name="connsiteX8" fmla="*/ 874644 w 2067339"/>
              <a:gd name="connsiteY8" fmla="*/ 212166 h 212166"/>
              <a:gd name="connsiteX9" fmla="*/ 1325217 w 2067339"/>
              <a:gd name="connsiteY9" fmla="*/ 198914 h 212166"/>
              <a:gd name="connsiteX10" fmla="*/ 1497496 w 2067339"/>
              <a:gd name="connsiteY10" fmla="*/ 172410 h 212166"/>
              <a:gd name="connsiteX11" fmla="*/ 1669774 w 2067339"/>
              <a:gd name="connsiteY11" fmla="*/ 159158 h 212166"/>
              <a:gd name="connsiteX12" fmla="*/ 1789044 w 2067339"/>
              <a:gd name="connsiteY12" fmla="*/ 145906 h 212166"/>
              <a:gd name="connsiteX13" fmla="*/ 1948070 w 2067339"/>
              <a:gd name="connsiteY13" fmla="*/ 132653 h 212166"/>
              <a:gd name="connsiteX14" fmla="*/ 2067339 w 2067339"/>
              <a:gd name="connsiteY14" fmla="*/ 119401 h 212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067339" h="212166">
                <a:moveTo>
                  <a:pt x="291548" y="26636"/>
                </a:moveTo>
                <a:cubicBezTo>
                  <a:pt x="242957" y="17801"/>
                  <a:pt x="195053" y="3417"/>
                  <a:pt x="145774" y="132"/>
                </a:cubicBezTo>
                <a:cubicBezTo>
                  <a:pt x="127601" y="-1080"/>
                  <a:pt x="109506" y="6209"/>
                  <a:pt x="92765" y="13384"/>
                </a:cubicBezTo>
                <a:cubicBezTo>
                  <a:pt x="71802" y="22368"/>
                  <a:pt x="41373" y="47807"/>
                  <a:pt x="26504" y="66393"/>
                </a:cubicBezTo>
                <a:cubicBezTo>
                  <a:pt x="16555" y="78830"/>
                  <a:pt x="8835" y="92897"/>
                  <a:pt x="0" y="106149"/>
                </a:cubicBezTo>
                <a:cubicBezTo>
                  <a:pt x="4417" y="123819"/>
                  <a:pt x="1874" y="144936"/>
                  <a:pt x="13252" y="159158"/>
                </a:cubicBezTo>
                <a:cubicBezTo>
                  <a:pt x="21978" y="170066"/>
                  <a:pt x="39457" y="169022"/>
                  <a:pt x="53009" y="172410"/>
                </a:cubicBezTo>
                <a:cubicBezTo>
                  <a:pt x="71861" y="177123"/>
                  <a:pt x="185039" y="198432"/>
                  <a:pt x="198783" y="198914"/>
                </a:cubicBezTo>
                <a:cubicBezTo>
                  <a:pt x="423975" y="206815"/>
                  <a:pt x="649357" y="207749"/>
                  <a:pt x="874644" y="212166"/>
                </a:cubicBezTo>
                <a:lnTo>
                  <a:pt x="1325217" y="198914"/>
                </a:lnTo>
                <a:cubicBezTo>
                  <a:pt x="1385195" y="195988"/>
                  <a:pt x="1438259" y="178645"/>
                  <a:pt x="1497496" y="172410"/>
                </a:cubicBezTo>
                <a:cubicBezTo>
                  <a:pt x="1554775" y="166381"/>
                  <a:pt x="1612415" y="164372"/>
                  <a:pt x="1669774" y="159158"/>
                </a:cubicBezTo>
                <a:cubicBezTo>
                  <a:pt x="1709611" y="155537"/>
                  <a:pt x="1749223" y="149699"/>
                  <a:pt x="1789044" y="145906"/>
                </a:cubicBezTo>
                <a:cubicBezTo>
                  <a:pt x="1841997" y="140863"/>
                  <a:pt x="1895117" y="137696"/>
                  <a:pt x="1948070" y="132653"/>
                </a:cubicBezTo>
                <a:cubicBezTo>
                  <a:pt x="1987891" y="128860"/>
                  <a:pt x="2067339" y="119401"/>
                  <a:pt x="2067339" y="119401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269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67200" y="58674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8006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1816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888343" y="762000"/>
            <a:ext cx="290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SLOT  LEFT  RUN  RIGHT</a:t>
            </a:r>
            <a:endParaRPr lang="en-US" sz="2000" b="1" dirty="0"/>
          </a:p>
        </p:txBody>
      </p:sp>
      <p:cxnSp>
        <p:nvCxnSpPr>
          <p:cNvPr id="16" name="Straight Arrow Connector 15"/>
          <p:cNvCxnSpPr>
            <a:stCxn id="8" idx="0"/>
          </p:cNvCxnSpPr>
          <p:nvPr/>
        </p:nvCxnSpPr>
        <p:spPr>
          <a:xfrm flipV="1">
            <a:off x="990600" y="2667000"/>
            <a:ext cx="0" cy="1905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6172200" y="2362200"/>
            <a:ext cx="1676401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2"/>
          </p:cNvCxnSpPr>
          <p:nvPr/>
        </p:nvCxnSpPr>
        <p:spPr>
          <a:xfrm flipH="1">
            <a:off x="3581400" y="5334000"/>
            <a:ext cx="685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848600" y="3564396"/>
            <a:ext cx="0" cy="10076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3276600" y="3124200"/>
            <a:ext cx="1143001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stCxn id="7" idx="5"/>
          </p:cNvCxnSpPr>
          <p:nvPr/>
        </p:nvCxnSpPr>
        <p:spPr>
          <a:xfrm rot="16200000" flipH="1">
            <a:off x="3738572" y="3944553"/>
            <a:ext cx="578037" cy="2810455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1524000" y="5123543"/>
            <a:ext cx="2728686" cy="996395"/>
          </a:xfrm>
          <a:custGeom>
            <a:avLst/>
            <a:gdLst>
              <a:gd name="connsiteX0" fmla="*/ 2728686 w 2728686"/>
              <a:gd name="connsiteY0" fmla="*/ 957943 h 996395"/>
              <a:gd name="connsiteX1" fmla="*/ 2569029 w 2728686"/>
              <a:gd name="connsiteY1" fmla="*/ 986971 h 996395"/>
              <a:gd name="connsiteX2" fmla="*/ 1799771 w 2728686"/>
              <a:gd name="connsiteY2" fmla="*/ 957943 h 996395"/>
              <a:gd name="connsiteX3" fmla="*/ 1654629 w 2728686"/>
              <a:gd name="connsiteY3" fmla="*/ 914400 h 996395"/>
              <a:gd name="connsiteX4" fmla="*/ 1611086 w 2728686"/>
              <a:gd name="connsiteY4" fmla="*/ 899886 h 996395"/>
              <a:gd name="connsiteX5" fmla="*/ 1567543 w 2728686"/>
              <a:gd name="connsiteY5" fmla="*/ 885371 h 996395"/>
              <a:gd name="connsiteX6" fmla="*/ 1393371 w 2728686"/>
              <a:gd name="connsiteY6" fmla="*/ 856343 h 996395"/>
              <a:gd name="connsiteX7" fmla="*/ 1349829 w 2728686"/>
              <a:gd name="connsiteY7" fmla="*/ 841828 h 996395"/>
              <a:gd name="connsiteX8" fmla="*/ 1233714 w 2728686"/>
              <a:gd name="connsiteY8" fmla="*/ 812800 h 996395"/>
              <a:gd name="connsiteX9" fmla="*/ 1146629 w 2728686"/>
              <a:gd name="connsiteY9" fmla="*/ 783771 h 996395"/>
              <a:gd name="connsiteX10" fmla="*/ 1103086 w 2728686"/>
              <a:gd name="connsiteY10" fmla="*/ 769257 h 996395"/>
              <a:gd name="connsiteX11" fmla="*/ 1059543 w 2728686"/>
              <a:gd name="connsiteY11" fmla="*/ 754743 h 996395"/>
              <a:gd name="connsiteX12" fmla="*/ 972457 w 2728686"/>
              <a:gd name="connsiteY12" fmla="*/ 696686 h 996395"/>
              <a:gd name="connsiteX13" fmla="*/ 885371 w 2728686"/>
              <a:gd name="connsiteY13" fmla="*/ 667657 h 996395"/>
              <a:gd name="connsiteX14" fmla="*/ 841829 w 2728686"/>
              <a:gd name="connsiteY14" fmla="*/ 638628 h 996395"/>
              <a:gd name="connsiteX15" fmla="*/ 754743 w 2728686"/>
              <a:gd name="connsiteY15" fmla="*/ 566057 h 996395"/>
              <a:gd name="connsiteX16" fmla="*/ 682171 w 2728686"/>
              <a:gd name="connsiteY16" fmla="*/ 551543 h 996395"/>
              <a:gd name="connsiteX17" fmla="*/ 595086 w 2728686"/>
              <a:gd name="connsiteY17" fmla="*/ 493486 h 996395"/>
              <a:gd name="connsiteX18" fmla="*/ 551543 w 2728686"/>
              <a:gd name="connsiteY18" fmla="*/ 478971 h 996395"/>
              <a:gd name="connsiteX19" fmla="*/ 508000 w 2728686"/>
              <a:gd name="connsiteY19" fmla="*/ 449943 h 996395"/>
              <a:gd name="connsiteX20" fmla="*/ 464457 w 2728686"/>
              <a:gd name="connsiteY20" fmla="*/ 435428 h 996395"/>
              <a:gd name="connsiteX21" fmla="*/ 377371 w 2728686"/>
              <a:gd name="connsiteY21" fmla="*/ 377371 h 996395"/>
              <a:gd name="connsiteX22" fmla="*/ 333829 w 2728686"/>
              <a:gd name="connsiteY22" fmla="*/ 348343 h 996395"/>
              <a:gd name="connsiteX23" fmla="*/ 217714 w 2728686"/>
              <a:gd name="connsiteY23" fmla="*/ 217714 h 996395"/>
              <a:gd name="connsiteX24" fmla="*/ 174171 w 2728686"/>
              <a:gd name="connsiteY24" fmla="*/ 203200 h 996395"/>
              <a:gd name="connsiteX25" fmla="*/ 72571 w 2728686"/>
              <a:gd name="connsiteY25" fmla="*/ 87086 h 996395"/>
              <a:gd name="connsiteX26" fmla="*/ 43543 w 2728686"/>
              <a:gd name="connsiteY26" fmla="*/ 43543 h 996395"/>
              <a:gd name="connsiteX27" fmla="*/ 0 w 2728686"/>
              <a:gd name="connsiteY27" fmla="*/ 0 h 996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728686" h="996395">
                <a:moveTo>
                  <a:pt x="2728686" y="957943"/>
                </a:moveTo>
                <a:cubicBezTo>
                  <a:pt x="2675467" y="967619"/>
                  <a:pt x="2623113" y="986054"/>
                  <a:pt x="2569029" y="986971"/>
                </a:cubicBezTo>
                <a:cubicBezTo>
                  <a:pt x="2224469" y="992811"/>
                  <a:pt x="2060094" y="1015793"/>
                  <a:pt x="1799771" y="957943"/>
                </a:cubicBezTo>
                <a:cubicBezTo>
                  <a:pt x="1733974" y="943321"/>
                  <a:pt x="1726978" y="938516"/>
                  <a:pt x="1654629" y="914400"/>
                </a:cubicBezTo>
                <a:lnTo>
                  <a:pt x="1611086" y="899886"/>
                </a:lnTo>
                <a:cubicBezTo>
                  <a:pt x="1596572" y="895048"/>
                  <a:pt x="1582634" y="887886"/>
                  <a:pt x="1567543" y="885371"/>
                </a:cubicBezTo>
                <a:lnTo>
                  <a:pt x="1393371" y="856343"/>
                </a:lnTo>
                <a:cubicBezTo>
                  <a:pt x="1378857" y="851505"/>
                  <a:pt x="1364589" y="845854"/>
                  <a:pt x="1349829" y="841828"/>
                </a:cubicBezTo>
                <a:cubicBezTo>
                  <a:pt x="1311339" y="831331"/>
                  <a:pt x="1271563" y="825417"/>
                  <a:pt x="1233714" y="812800"/>
                </a:cubicBezTo>
                <a:lnTo>
                  <a:pt x="1146629" y="783771"/>
                </a:lnTo>
                <a:lnTo>
                  <a:pt x="1103086" y="769257"/>
                </a:lnTo>
                <a:lnTo>
                  <a:pt x="1059543" y="754743"/>
                </a:lnTo>
                <a:cubicBezTo>
                  <a:pt x="1030514" y="735391"/>
                  <a:pt x="1005555" y="707719"/>
                  <a:pt x="972457" y="696686"/>
                </a:cubicBezTo>
                <a:lnTo>
                  <a:pt x="885371" y="667657"/>
                </a:lnTo>
                <a:cubicBezTo>
                  <a:pt x="870857" y="657981"/>
                  <a:pt x="855230" y="649795"/>
                  <a:pt x="841829" y="638628"/>
                </a:cubicBezTo>
                <a:cubicBezTo>
                  <a:pt x="811029" y="612961"/>
                  <a:pt x="794052" y="580798"/>
                  <a:pt x="754743" y="566057"/>
                </a:cubicBezTo>
                <a:cubicBezTo>
                  <a:pt x="731644" y="557395"/>
                  <a:pt x="706362" y="556381"/>
                  <a:pt x="682171" y="551543"/>
                </a:cubicBezTo>
                <a:cubicBezTo>
                  <a:pt x="653143" y="532191"/>
                  <a:pt x="628183" y="504519"/>
                  <a:pt x="595086" y="493486"/>
                </a:cubicBezTo>
                <a:cubicBezTo>
                  <a:pt x="580572" y="488648"/>
                  <a:pt x="565227" y="485813"/>
                  <a:pt x="551543" y="478971"/>
                </a:cubicBezTo>
                <a:cubicBezTo>
                  <a:pt x="535941" y="471170"/>
                  <a:pt x="523602" y="457744"/>
                  <a:pt x="508000" y="449943"/>
                </a:cubicBezTo>
                <a:cubicBezTo>
                  <a:pt x="494316" y="443101"/>
                  <a:pt x="477831" y="442858"/>
                  <a:pt x="464457" y="435428"/>
                </a:cubicBezTo>
                <a:cubicBezTo>
                  <a:pt x="433959" y="418485"/>
                  <a:pt x="406400" y="396723"/>
                  <a:pt x="377371" y="377371"/>
                </a:cubicBezTo>
                <a:lnTo>
                  <a:pt x="333829" y="348343"/>
                </a:lnTo>
                <a:cubicBezTo>
                  <a:pt x="306169" y="306853"/>
                  <a:pt x="260322" y="231916"/>
                  <a:pt x="217714" y="217714"/>
                </a:cubicBezTo>
                <a:lnTo>
                  <a:pt x="174171" y="203200"/>
                </a:lnTo>
                <a:cubicBezTo>
                  <a:pt x="101602" y="154819"/>
                  <a:pt x="140303" y="188684"/>
                  <a:pt x="72571" y="87086"/>
                </a:cubicBezTo>
                <a:cubicBezTo>
                  <a:pt x="62895" y="72572"/>
                  <a:pt x="55878" y="55878"/>
                  <a:pt x="43543" y="43543"/>
                </a:cubicBezTo>
                <a:lnTo>
                  <a:pt x="0" y="0"/>
                </a:ln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645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67200" y="58674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8006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1816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0743" y="762000"/>
            <a:ext cx="290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SLOT  LEFT  PITCH  RIGHT</a:t>
            </a:r>
            <a:endParaRPr lang="en-US" sz="2000" b="1" dirty="0"/>
          </a:p>
        </p:txBody>
      </p:sp>
      <p:cxnSp>
        <p:nvCxnSpPr>
          <p:cNvPr id="16" name="Straight Arrow Connector 15"/>
          <p:cNvCxnSpPr>
            <a:stCxn id="8" idx="0"/>
          </p:cNvCxnSpPr>
          <p:nvPr/>
        </p:nvCxnSpPr>
        <p:spPr>
          <a:xfrm flipV="1">
            <a:off x="990600" y="2057400"/>
            <a:ext cx="2057400" cy="2514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6"/>
          </p:cNvCxnSpPr>
          <p:nvPr/>
        </p:nvCxnSpPr>
        <p:spPr>
          <a:xfrm>
            <a:off x="4572000" y="53340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419602" y="3352800"/>
            <a:ext cx="1142998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 flipH="1">
            <a:off x="4572000" y="5334000"/>
            <a:ext cx="3429000" cy="685800"/>
          </a:xfrm>
          <a:custGeom>
            <a:avLst/>
            <a:gdLst>
              <a:gd name="connsiteX0" fmla="*/ 2728686 w 2728686"/>
              <a:gd name="connsiteY0" fmla="*/ 957943 h 996395"/>
              <a:gd name="connsiteX1" fmla="*/ 2569029 w 2728686"/>
              <a:gd name="connsiteY1" fmla="*/ 986971 h 996395"/>
              <a:gd name="connsiteX2" fmla="*/ 1799771 w 2728686"/>
              <a:gd name="connsiteY2" fmla="*/ 957943 h 996395"/>
              <a:gd name="connsiteX3" fmla="*/ 1654629 w 2728686"/>
              <a:gd name="connsiteY3" fmla="*/ 914400 h 996395"/>
              <a:gd name="connsiteX4" fmla="*/ 1611086 w 2728686"/>
              <a:gd name="connsiteY4" fmla="*/ 899886 h 996395"/>
              <a:gd name="connsiteX5" fmla="*/ 1567543 w 2728686"/>
              <a:gd name="connsiteY5" fmla="*/ 885371 h 996395"/>
              <a:gd name="connsiteX6" fmla="*/ 1393371 w 2728686"/>
              <a:gd name="connsiteY6" fmla="*/ 856343 h 996395"/>
              <a:gd name="connsiteX7" fmla="*/ 1349829 w 2728686"/>
              <a:gd name="connsiteY7" fmla="*/ 841828 h 996395"/>
              <a:gd name="connsiteX8" fmla="*/ 1233714 w 2728686"/>
              <a:gd name="connsiteY8" fmla="*/ 812800 h 996395"/>
              <a:gd name="connsiteX9" fmla="*/ 1146629 w 2728686"/>
              <a:gd name="connsiteY9" fmla="*/ 783771 h 996395"/>
              <a:gd name="connsiteX10" fmla="*/ 1103086 w 2728686"/>
              <a:gd name="connsiteY10" fmla="*/ 769257 h 996395"/>
              <a:gd name="connsiteX11" fmla="*/ 1059543 w 2728686"/>
              <a:gd name="connsiteY11" fmla="*/ 754743 h 996395"/>
              <a:gd name="connsiteX12" fmla="*/ 972457 w 2728686"/>
              <a:gd name="connsiteY12" fmla="*/ 696686 h 996395"/>
              <a:gd name="connsiteX13" fmla="*/ 885371 w 2728686"/>
              <a:gd name="connsiteY13" fmla="*/ 667657 h 996395"/>
              <a:gd name="connsiteX14" fmla="*/ 841829 w 2728686"/>
              <a:gd name="connsiteY14" fmla="*/ 638628 h 996395"/>
              <a:gd name="connsiteX15" fmla="*/ 754743 w 2728686"/>
              <a:gd name="connsiteY15" fmla="*/ 566057 h 996395"/>
              <a:gd name="connsiteX16" fmla="*/ 682171 w 2728686"/>
              <a:gd name="connsiteY16" fmla="*/ 551543 h 996395"/>
              <a:gd name="connsiteX17" fmla="*/ 595086 w 2728686"/>
              <a:gd name="connsiteY17" fmla="*/ 493486 h 996395"/>
              <a:gd name="connsiteX18" fmla="*/ 551543 w 2728686"/>
              <a:gd name="connsiteY18" fmla="*/ 478971 h 996395"/>
              <a:gd name="connsiteX19" fmla="*/ 508000 w 2728686"/>
              <a:gd name="connsiteY19" fmla="*/ 449943 h 996395"/>
              <a:gd name="connsiteX20" fmla="*/ 464457 w 2728686"/>
              <a:gd name="connsiteY20" fmla="*/ 435428 h 996395"/>
              <a:gd name="connsiteX21" fmla="*/ 377371 w 2728686"/>
              <a:gd name="connsiteY21" fmla="*/ 377371 h 996395"/>
              <a:gd name="connsiteX22" fmla="*/ 333829 w 2728686"/>
              <a:gd name="connsiteY22" fmla="*/ 348343 h 996395"/>
              <a:gd name="connsiteX23" fmla="*/ 217714 w 2728686"/>
              <a:gd name="connsiteY23" fmla="*/ 217714 h 996395"/>
              <a:gd name="connsiteX24" fmla="*/ 174171 w 2728686"/>
              <a:gd name="connsiteY24" fmla="*/ 203200 h 996395"/>
              <a:gd name="connsiteX25" fmla="*/ 72571 w 2728686"/>
              <a:gd name="connsiteY25" fmla="*/ 87086 h 996395"/>
              <a:gd name="connsiteX26" fmla="*/ 43543 w 2728686"/>
              <a:gd name="connsiteY26" fmla="*/ 43543 h 996395"/>
              <a:gd name="connsiteX27" fmla="*/ 0 w 2728686"/>
              <a:gd name="connsiteY27" fmla="*/ 0 h 996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728686" h="996395">
                <a:moveTo>
                  <a:pt x="2728686" y="957943"/>
                </a:moveTo>
                <a:cubicBezTo>
                  <a:pt x="2675467" y="967619"/>
                  <a:pt x="2623113" y="986054"/>
                  <a:pt x="2569029" y="986971"/>
                </a:cubicBezTo>
                <a:cubicBezTo>
                  <a:pt x="2224469" y="992811"/>
                  <a:pt x="2060094" y="1015793"/>
                  <a:pt x="1799771" y="957943"/>
                </a:cubicBezTo>
                <a:cubicBezTo>
                  <a:pt x="1733974" y="943321"/>
                  <a:pt x="1726978" y="938516"/>
                  <a:pt x="1654629" y="914400"/>
                </a:cubicBezTo>
                <a:lnTo>
                  <a:pt x="1611086" y="899886"/>
                </a:lnTo>
                <a:cubicBezTo>
                  <a:pt x="1596572" y="895048"/>
                  <a:pt x="1582634" y="887886"/>
                  <a:pt x="1567543" y="885371"/>
                </a:cubicBezTo>
                <a:lnTo>
                  <a:pt x="1393371" y="856343"/>
                </a:lnTo>
                <a:cubicBezTo>
                  <a:pt x="1378857" y="851505"/>
                  <a:pt x="1364589" y="845854"/>
                  <a:pt x="1349829" y="841828"/>
                </a:cubicBezTo>
                <a:cubicBezTo>
                  <a:pt x="1311339" y="831331"/>
                  <a:pt x="1271563" y="825417"/>
                  <a:pt x="1233714" y="812800"/>
                </a:cubicBezTo>
                <a:lnTo>
                  <a:pt x="1146629" y="783771"/>
                </a:lnTo>
                <a:lnTo>
                  <a:pt x="1103086" y="769257"/>
                </a:lnTo>
                <a:lnTo>
                  <a:pt x="1059543" y="754743"/>
                </a:lnTo>
                <a:cubicBezTo>
                  <a:pt x="1030514" y="735391"/>
                  <a:pt x="1005555" y="707719"/>
                  <a:pt x="972457" y="696686"/>
                </a:cubicBezTo>
                <a:lnTo>
                  <a:pt x="885371" y="667657"/>
                </a:lnTo>
                <a:cubicBezTo>
                  <a:pt x="870857" y="657981"/>
                  <a:pt x="855230" y="649795"/>
                  <a:pt x="841829" y="638628"/>
                </a:cubicBezTo>
                <a:cubicBezTo>
                  <a:pt x="811029" y="612961"/>
                  <a:pt x="794052" y="580798"/>
                  <a:pt x="754743" y="566057"/>
                </a:cubicBezTo>
                <a:cubicBezTo>
                  <a:pt x="731644" y="557395"/>
                  <a:pt x="706362" y="556381"/>
                  <a:pt x="682171" y="551543"/>
                </a:cubicBezTo>
                <a:cubicBezTo>
                  <a:pt x="653143" y="532191"/>
                  <a:pt x="628183" y="504519"/>
                  <a:pt x="595086" y="493486"/>
                </a:cubicBezTo>
                <a:cubicBezTo>
                  <a:pt x="580572" y="488648"/>
                  <a:pt x="565227" y="485813"/>
                  <a:pt x="551543" y="478971"/>
                </a:cubicBezTo>
                <a:cubicBezTo>
                  <a:pt x="535941" y="471170"/>
                  <a:pt x="523602" y="457744"/>
                  <a:pt x="508000" y="449943"/>
                </a:cubicBezTo>
                <a:cubicBezTo>
                  <a:pt x="494316" y="443101"/>
                  <a:pt x="477831" y="442858"/>
                  <a:pt x="464457" y="435428"/>
                </a:cubicBezTo>
                <a:cubicBezTo>
                  <a:pt x="433959" y="418485"/>
                  <a:pt x="406400" y="396723"/>
                  <a:pt x="377371" y="377371"/>
                </a:cubicBezTo>
                <a:lnTo>
                  <a:pt x="333829" y="348343"/>
                </a:lnTo>
                <a:cubicBezTo>
                  <a:pt x="306169" y="306853"/>
                  <a:pt x="260322" y="231916"/>
                  <a:pt x="217714" y="217714"/>
                </a:cubicBezTo>
                <a:lnTo>
                  <a:pt x="174171" y="203200"/>
                </a:lnTo>
                <a:cubicBezTo>
                  <a:pt x="101602" y="154819"/>
                  <a:pt x="140303" y="188684"/>
                  <a:pt x="72571" y="87086"/>
                </a:cubicBezTo>
                <a:cubicBezTo>
                  <a:pt x="62895" y="72572"/>
                  <a:pt x="55878" y="55878"/>
                  <a:pt x="43543" y="43543"/>
                </a:cubicBezTo>
                <a:lnTo>
                  <a:pt x="0" y="0"/>
                </a:ln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2514600" y="1828800"/>
            <a:ext cx="2476501" cy="297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1973943" y="4673600"/>
            <a:ext cx="5791200" cy="827314"/>
          </a:xfrm>
          <a:custGeom>
            <a:avLst/>
            <a:gdLst>
              <a:gd name="connsiteX0" fmla="*/ 5791200 w 5791200"/>
              <a:gd name="connsiteY0" fmla="*/ 217714 h 827314"/>
              <a:gd name="connsiteX1" fmla="*/ 5573486 w 5791200"/>
              <a:gd name="connsiteY1" fmla="*/ 275771 h 827314"/>
              <a:gd name="connsiteX2" fmla="*/ 5486400 w 5791200"/>
              <a:gd name="connsiteY2" fmla="*/ 304800 h 827314"/>
              <a:gd name="connsiteX3" fmla="*/ 5442857 w 5791200"/>
              <a:gd name="connsiteY3" fmla="*/ 319314 h 827314"/>
              <a:gd name="connsiteX4" fmla="*/ 5341257 w 5791200"/>
              <a:gd name="connsiteY4" fmla="*/ 333829 h 827314"/>
              <a:gd name="connsiteX5" fmla="*/ 5167086 w 5791200"/>
              <a:gd name="connsiteY5" fmla="*/ 362857 h 827314"/>
              <a:gd name="connsiteX6" fmla="*/ 5050971 w 5791200"/>
              <a:gd name="connsiteY6" fmla="*/ 391886 h 827314"/>
              <a:gd name="connsiteX7" fmla="*/ 4963886 w 5791200"/>
              <a:gd name="connsiteY7" fmla="*/ 406400 h 827314"/>
              <a:gd name="connsiteX8" fmla="*/ 4833257 w 5791200"/>
              <a:gd name="connsiteY8" fmla="*/ 435429 h 827314"/>
              <a:gd name="connsiteX9" fmla="*/ 4717143 w 5791200"/>
              <a:gd name="connsiteY9" fmla="*/ 449943 h 827314"/>
              <a:gd name="connsiteX10" fmla="*/ 4572000 w 5791200"/>
              <a:gd name="connsiteY10" fmla="*/ 478971 h 827314"/>
              <a:gd name="connsiteX11" fmla="*/ 4470400 w 5791200"/>
              <a:gd name="connsiteY11" fmla="*/ 493486 h 827314"/>
              <a:gd name="connsiteX12" fmla="*/ 4310743 w 5791200"/>
              <a:gd name="connsiteY12" fmla="*/ 537029 h 827314"/>
              <a:gd name="connsiteX13" fmla="*/ 4252686 w 5791200"/>
              <a:gd name="connsiteY13" fmla="*/ 551543 h 827314"/>
              <a:gd name="connsiteX14" fmla="*/ 4165600 w 5791200"/>
              <a:gd name="connsiteY14" fmla="*/ 580571 h 827314"/>
              <a:gd name="connsiteX15" fmla="*/ 3976914 w 5791200"/>
              <a:gd name="connsiteY15" fmla="*/ 609600 h 827314"/>
              <a:gd name="connsiteX16" fmla="*/ 3889828 w 5791200"/>
              <a:gd name="connsiteY16" fmla="*/ 638629 h 827314"/>
              <a:gd name="connsiteX17" fmla="*/ 3831771 w 5791200"/>
              <a:gd name="connsiteY17" fmla="*/ 653143 h 827314"/>
              <a:gd name="connsiteX18" fmla="*/ 3744686 w 5791200"/>
              <a:gd name="connsiteY18" fmla="*/ 682171 h 827314"/>
              <a:gd name="connsiteX19" fmla="*/ 3672114 w 5791200"/>
              <a:gd name="connsiteY19" fmla="*/ 696686 h 827314"/>
              <a:gd name="connsiteX20" fmla="*/ 3585028 w 5791200"/>
              <a:gd name="connsiteY20" fmla="*/ 725714 h 827314"/>
              <a:gd name="connsiteX21" fmla="*/ 3497943 w 5791200"/>
              <a:gd name="connsiteY21" fmla="*/ 740229 h 827314"/>
              <a:gd name="connsiteX22" fmla="*/ 3396343 w 5791200"/>
              <a:gd name="connsiteY22" fmla="*/ 754743 h 827314"/>
              <a:gd name="connsiteX23" fmla="*/ 3338286 w 5791200"/>
              <a:gd name="connsiteY23" fmla="*/ 769257 h 827314"/>
              <a:gd name="connsiteX24" fmla="*/ 3207657 w 5791200"/>
              <a:gd name="connsiteY24" fmla="*/ 783771 h 827314"/>
              <a:gd name="connsiteX25" fmla="*/ 3164114 w 5791200"/>
              <a:gd name="connsiteY25" fmla="*/ 798286 h 827314"/>
              <a:gd name="connsiteX26" fmla="*/ 2307771 w 5791200"/>
              <a:gd name="connsiteY26" fmla="*/ 827314 h 827314"/>
              <a:gd name="connsiteX27" fmla="*/ 1727200 w 5791200"/>
              <a:gd name="connsiteY27" fmla="*/ 812800 h 827314"/>
              <a:gd name="connsiteX28" fmla="*/ 1669143 w 5791200"/>
              <a:gd name="connsiteY28" fmla="*/ 798286 h 827314"/>
              <a:gd name="connsiteX29" fmla="*/ 1436914 w 5791200"/>
              <a:gd name="connsiteY29" fmla="*/ 769257 h 827314"/>
              <a:gd name="connsiteX30" fmla="*/ 1204686 w 5791200"/>
              <a:gd name="connsiteY30" fmla="*/ 740229 h 827314"/>
              <a:gd name="connsiteX31" fmla="*/ 1103086 w 5791200"/>
              <a:gd name="connsiteY31" fmla="*/ 725714 h 827314"/>
              <a:gd name="connsiteX32" fmla="*/ 1059543 w 5791200"/>
              <a:gd name="connsiteY32" fmla="*/ 711200 h 827314"/>
              <a:gd name="connsiteX33" fmla="*/ 841828 w 5791200"/>
              <a:gd name="connsiteY33" fmla="*/ 682171 h 827314"/>
              <a:gd name="connsiteX34" fmla="*/ 711200 w 5791200"/>
              <a:gd name="connsiteY34" fmla="*/ 638629 h 827314"/>
              <a:gd name="connsiteX35" fmla="*/ 667657 w 5791200"/>
              <a:gd name="connsiteY35" fmla="*/ 624114 h 827314"/>
              <a:gd name="connsiteX36" fmla="*/ 624114 w 5791200"/>
              <a:gd name="connsiteY36" fmla="*/ 609600 h 827314"/>
              <a:gd name="connsiteX37" fmla="*/ 566057 w 5791200"/>
              <a:gd name="connsiteY37" fmla="*/ 580571 h 827314"/>
              <a:gd name="connsiteX38" fmla="*/ 522514 w 5791200"/>
              <a:gd name="connsiteY38" fmla="*/ 566057 h 827314"/>
              <a:gd name="connsiteX39" fmla="*/ 435428 w 5791200"/>
              <a:gd name="connsiteY39" fmla="*/ 522514 h 827314"/>
              <a:gd name="connsiteX40" fmla="*/ 304800 w 5791200"/>
              <a:gd name="connsiteY40" fmla="*/ 406400 h 827314"/>
              <a:gd name="connsiteX41" fmla="*/ 246743 w 5791200"/>
              <a:gd name="connsiteY41" fmla="*/ 319314 h 827314"/>
              <a:gd name="connsiteX42" fmla="*/ 203200 w 5791200"/>
              <a:gd name="connsiteY42" fmla="*/ 275771 h 827314"/>
              <a:gd name="connsiteX43" fmla="*/ 145143 w 5791200"/>
              <a:gd name="connsiteY43" fmla="*/ 188686 h 827314"/>
              <a:gd name="connsiteX44" fmla="*/ 116114 w 5791200"/>
              <a:gd name="connsiteY44" fmla="*/ 145143 h 827314"/>
              <a:gd name="connsiteX45" fmla="*/ 87086 w 5791200"/>
              <a:gd name="connsiteY45" fmla="*/ 101600 h 827314"/>
              <a:gd name="connsiteX46" fmla="*/ 43543 w 5791200"/>
              <a:gd name="connsiteY46" fmla="*/ 72571 h 827314"/>
              <a:gd name="connsiteX47" fmla="*/ 0 w 5791200"/>
              <a:gd name="connsiteY47" fmla="*/ 0 h 827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5791200" h="827314">
                <a:moveTo>
                  <a:pt x="5791200" y="217714"/>
                </a:moveTo>
                <a:cubicBezTo>
                  <a:pt x="5718629" y="237066"/>
                  <a:pt x="5644739" y="252020"/>
                  <a:pt x="5573486" y="275771"/>
                </a:cubicBezTo>
                <a:lnTo>
                  <a:pt x="5486400" y="304800"/>
                </a:lnTo>
                <a:cubicBezTo>
                  <a:pt x="5471886" y="309638"/>
                  <a:pt x="5458003" y="317150"/>
                  <a:pt x="5442857" y="319314"/>
                </a:cubicBezTo>
                <a:lnTo>
                  <a:pt x="5341257" y="333829"/>
                </a:lnTo>
                <a:cubicBezTo>
                  <a:pt x="5234930" y="369271"/>
                  <a:pt x="5373689" y="326398"/>
                  <a:pt x="5167086" y="362857"/>
                </a:cubicBezTo>
                <a:cubicBezTo>
                  <a:pt x="5127797" y="369790"/>
                  <a:pt x="5090324" y="385327"/>
                  <a:pt x="5050971" y="391886"/>
                </a:cubicBezTo>
                <a:cubicBezTo>
                  <a:pt x="5021943" y="396724"/>
                  <a:pt x="4992743" y="400629"/>
                  <a:pt x="4963886" y="406400"/>
                </a:cubicBezTo>
                <a:cubicBezTo>
                  <a:pt x="4867590" y="425659"/>
                  <a:pt x="4943079" y="418533"/>
                  <a:pt x="4833257" y="435429"/>
                </a:cubicBezTo>
                <a:cubicBezTo>
                  <a:pt x="4794705" y="441360"/>
                  <a:pt x="4755618" y="443531"/>
                  <a:pt x="4717143" y="449943"/>
                </a:cubicBezTo>
                <a:cubicBezTo>
                  <a:pt x="4668475" y="458054"/>
                  <a:pt x="4620843" y="471993"/>
                  <a:pt x="4572000" y="478971"/>
                </a:cubicBezTo>
                <a:cubicBezTo>
                  <a:pt x="4538133" y="483809"/>
                  <a:pt x="4504145" y="487862"/>
                  <a:pt x="4470400" y="493486"/>
                </a:cubicBezTo>
                <a:cubicBezTo>
                  <a:pt x="4319749" y="518595"/>
                  <a:pt x="4480861" y="494500"/>
                  <a:pt x="4310743" y="537029"/>
                </a:cubicBezTo>
                <a:cubicBezTo>
                  <a:pt x="4291391" y="541867"/>
                  <a:pt x="4271793" y="545811"/>
                  <a:pt x="4252686" y="551543"/>
                </a:cubicBezTo>
                <a:cubicBezTo>
                  <a:pt x="4223378" y="560335"/>
                  <a:pt x="4195782" y="575540"/>
                  <a:pt x="4165600" y="580571"/>
                </a:cubicBezTo>
                <a:cubicBezTo>
                  <a:pt x="4044769" y="600710"/>
                  <a:pt x="4107647" y="590924"/>
                  <a:pt x="3976914" y="609600"/>
                </a:cubicBezTo>
                <a:cubicBezTo>
                  <a:pt x="3947885" y="619276"/>
                  <a:pt x="3919513" y="631208"/>
                  <a:pt x="3889828" y="638629"/>
                </a:cubicBezTo>
                <a:cubicBezTo>
                  <a:pt x="3870476" y="643467"/>
                  <a:pt x="3850878" y="647411"/>
                  <a:pt x="3831771" y="653143"/>
                </a:cubicBezTo>
                <a:cubicBezTo>
                  <a:pt x="3802463" y="661935"/>
                  <a:pt x="3774690" y="676170"/>
                  <a:pt x="3744686" y="682171"/>
                </a:cubicBezTo>
                <a:cubicBezTo>
                  <a:pt x="3720495" y="687009"/>
                  <a:pt x="3695915" y="690195"/>
                  <a:pt x="3672114" y="696686"/>
                </a:cubicBezTo>
                <a:cubicBezTo>
                  <a:pt x="3642593" y="704737"/>
                  <a:pt x="3615210" y="720683"/>
                  <a:pt x="3585028" y="725714"/>
                </a:cubicBezTo>
                <a:lnTo>
                  <a:pt x="3497943" y="740229"/>
                </a:lnTo>
                <a:cubicBezTo>
                  <a:pt x="3464130" y="745431"/>
                  <a:pt x="3430002" y="748623"/>
                  <a:pt x="3396343" y="754743"/>
                </a:cubicBezTo>
                <a:cubicBezTo>
                  <a:pt x="3376717" y="758311"/>
                  <a:pt x="3358002" y="766224"/>
                  <a:pt x="3338286" y="769257"/>
                </a:cubicBezTo>
                <a:cubicBezTo>
                  <a:pt x="3294984" y="775919"/>
                  <a:pt x="3251200" y="778933"/>
                  <a:pt x="3207657" y="783771"/>
                </a:cubicBezTo>
                <a:cubicBezTo>
                  <a:pt x="3193143" y="788609"/>
                  <a:pt x="3179260" y="796122"/>
                  <a:pt x="3164114" y="798286"/>
                </a:cubicBezTo>
                <a:cubicBezTo>
                  <a:pt x="2939590" y="830361"/>
                  <a:pt x="2334347" y="826760"/>
                  <a:pt x="2307771" y="827314"/>
                </a:cubicBezTo>
                <a:cubicBezTo>
                  <a:pt x="2114247" y="822476"/>
                  <a:pt x="1920584" y="821590"/>
                  <a:pt x="1727200" y="812800"/>
                </a:cubicBezTo>
                <a:cubicBezTo>
                  <a:pt x="1707273" y="811894"/>
                  <a:pt x="1688870" y="801245"/>
                  <a:pt x="1669143" y="798286"/>
                </a:cubicBezTo>
                <a:cubicBezTo>
                  <a:pt x="1591994" y="786714"/>
                  <a:pt x="1436914" y="769257"/>
                  <a:pt x="1436914" y="769257"/>
                </a:cubicBezTo>
                <a:cubicBezTo>
                  <a:pt x="1328634" y="733165"/>
                  <a:pt x="1428799" y="762641"/>
                  <a:pt x="1204686" y="740229"/>
                </a:cubicBezTo>
                <a:cubicBezTo>
                  <a:pt x="1170645" y="736825"/>
                  <a:pt x="1136953" y="730552"/>
                  <a:pt x="1103086" y="725714"/>
                </a:cubicBezTo>
                <a:cubicBezTo>
                  <a:pt x="1088572" y="720876"/>
                  <a:pt x="1074545" y="714200"/>
                  <a:pt x="1059543" y="711200"/>
                </a:cubicBezTo>
                <a:cubicBezTo>
                  <a:pt x="1026170" y="704525"/>
                  <a:pt x="870071" y="685702"/>
                  <a:pt x="841828" y="682171"/>
                </a:cubicBezTo>
                <a:lnTo>
                  <a:pt x="711200" y="638629"/>
                </a:lnTo>
                <a:lnTo>
                  <a:pt x="667657" y="624114"/>
                </a:lnTo>
                <a:cubicBezTo>
                  <a:pt x="653143" y="619276"/>
                  <a:pt x="637798" y="616442"/>
                  <a:pt x="624114" y="609600"/>
                </a:cubicBezTo>
                <a:cubicBezTo>
                  <a:pt x="604762" y="599924"/>
                  <a:pt x="585944" y="589094"/>
                  <a:pt x="566057" y="580571"/>
                </a:cubicBezTo>
                <a:cubicBezTo>
                  <a:pt x="551995" y="574544"/>
                  <a:pt x="536198" y="572899"/>
                  <a:pt x="522514" y="566057"/>
                </a:cubicBezTo>
                <a:cubicBezTo>
                  <a:pt x="409960" y="509781"/>
                  <a:pt x="544882" y="559000"/>
                  <a:pt x="435428" y="522514"/>
                </a:cubicBezTo>
                <a:cubicBezTo>
                  <a:pt x="336008" y="423094"/>
                  <a:pt x="382500" y="458201"/>
                  <a:pt x="304800" y="406400"/>
                </a:cubicBezTo>
                <a:cubicBezTo>
                  <a:pt x="285448" y="377371"/>
                  <a:pt x="271413" y="343984"/>
                  <a:pt x="246743" y="319314"/>
                </a:cubicBezTo>
                <a:cubicBezTo>
                  <a:pt x="232229" y="304800"/>
                  <a:pt x="215802" y="291974"/>
                  <a:pt x="203200" y="275771"/>
                </a:cubicBezTo>
                <a:cubicBezTo>
                  <a:pt x="181781" y="248232"/>
                  <a:pt x="164495" y="217714"/>
                  <a:pt x="145143" y="188686"/>
                </a:cubicBezTo>
                <a:lnTo>
                  <a:pt x="116114" y="145143"/>
                </a:lnTo>
                <a:cubicBezTo>
                  <a:pt x="106438" y="130629"/>
                  <a:pt x="101600" y="111276"/>
                  <a:pt x="87086" y="101600"/>
                </a:cubicBezTo>
                <a:lnTo>
                  <a:pt x="43543" y="72571"/>
                </a:lnTo>
                <a:cubicBezTo>
                  <a:pt x="24700" y="16047"/>
                  <a:pt x="39846" y="39847"/>
                  <a:pt x="0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5791200" y="5395686"/>
            <a:ext cx="457200" cy="54791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923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67200" y="58674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8006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1816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743200" y="762000"/>
            <a:ext cx="366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SLOT  LEFT  RUN  LEFT  REVERSE</a:t>
            </a:r>
            <a:endParaRPr lang="en-US" sz="2000" b="1" dirty="0"/>
          </a:p>
        </p:txBody>
      </p:sp>
      <p:cxnSp>
        <p:nvCxnSpPr>
          <p:cNvPr id="18" name="Straight Connector 17"/>
          <p:cNvCxnSpPr>
            <a:stCxn id="9" idx="6"/>
          </p:cNvCxnSpPr>
          <p:nvPr/>
        </p:nvCxnSpPr>
        <p:spPr>
          <a:xfrm>
            <a:off x="4572000" y="53340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419602" y="3352800"/>
            <a:ext cx="1142998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762000" y="5181600"/>
            <a:ext cx="3505200" cy="838200"/>
          </a:xfrm>
          <a:custGeom>
            <a:avLst/>
            <a:gdLst>
              <a:gd name="connsiteX0" fmla="*/ 2728686 w 2728686"/>
              <a:gd name="connsiteY0" fmla="*/ 957943 h 996395"/>
              <a:gd name="connsiteX1" fmla="*/ 2569029 w 2728686"/>
              <a:gd name="connsiteY1" fmla="*/ 986971 h 996395"/>
              <a:gd name="connsiteX2" fmla="*/ 1799771 w 2728686"/>
              <a:gd name="connsiteY2" fmla="*/ 957943 h 996395"/>
              <a:gd name="connsiteX3" fmla="*/ 1654629 w 2728686"/>
              <a:gd name="connsiteY3" fmla="*/ 914400 h 996395"/>
              <a:gd name="connsiteX4" fmla="*/ 1611086 w 2728686"/>
              <a:gd name="connsiteY4" fmla="*/ 899886 h 996395"/>
              <a:gd name="connsiteX5" fmla="*/ 1567543 w 2728686"/>
              <a:gd name="connsiteY5" fmla="*/ 885371 h 996395"/>
              <a:gd name="connsiteX6" fmla="*/ 1393371 w 2728686"/>
              <a:gd name="connsiteY6" fmla="*/ 856343 h 996395"/>
              <a:gd name="connsiteX7" fmla="*/ 1349829 w 2728686"/>
              <a:gd name="connsiteY7" fmla="*/ 841828 h 996395"/>
              <a:gd name="connsiteX8" fmla="*/ 1233714 w 2728686"/>
              <a:gd name="connsiteY8" fmla="*/ 812800 h 996395"/>
              <a:gd name="connsiteX9" fmla="*/ 1146629 w 2728686"/>
              <a:gd name="connsiteY9" fmla="*/ 783771 h 996395"/>
              <a:gd name="connsiteX10" fmla="*/ 1103086 w 2728686"/>
              <a:gd name="connsiteY10" fmla="*/ 769257 h 996395"/>
              <a:gd name="connsiteX11" fmla="*/ 1059543 w 2728686"/>
              <a:gd name="connsiteY11" fmla="*/ 754743 h 996395"/>
              <a:gd name="connsiteX12" fmla="*/ 972457 w 2728686"/>
              <a:gd name="connsiteY12" fmla="*/ 696686 h 996395"/>
              <a:gd name="connsiteX13" fmla="*/ 885371 w 2728686"/>
              <a:gd name="connsiteY13" fmla="*/ 667657 h 996395"/>
              <a:gd name="connsiteX14" fmla="*/ 841829 w 2728686"/>
              <a:gd name="connsiteY14" fmla="*/ 638628 h 996395"/>
              <a:gd name="connsiteX15" fmla="*/ 754743 w 2728686"/>
              <a:gd name="connsiteY15" fmla="*/ 566057 h 996395"/>
              <a:gd name="connsiteX16" fmla="*/ 682171 w 2728686"/>
              <a:gd name="connsiteY16" fmla="*/ 551543 h 996395"/>
              <a:gd name="connsiteX17" fmla="*/ 595086 w 2728686"/>
              <a:gd name="connsiteY17" fmla="*/ 493486 h 996395"/>
              <a:gd name="connsiteX18" fmla="*/ 551543 w 2728686"/>
              <a:gd name="connsiteY18" fmla="*/ 478971 h 996395"/>
              <a:gd name="connsiteX19" fmla="*/ 508000 w 2728686"/>
              <a:gd name="connsiteY19" fmla="*/ 449943 h 996395"/>
              <a:gd name="connsiteX20" fmla="*/ 464457 w 2728686"/>
              <a:gd name="connsiteY20" fmla="*/ 435428 h 996395"/>
              <a:gd name="connsiteX21" fmla="*/ 377371 w 2728686"/>
              <a:gd name="connsiteY21" fmla="*/ 377371 h 996395"/>
              <a:gd name="connsiteX22" fmla="*/ 333829 w 2728686"/>
              <a:gd name="connsiteY22" fmla="*/ 348343 h 996395"/>
              <a:gd name="connsiteX23" fmla="*/ 217714 w 2728686"/>
              <a:gd name="connsiteY23" fmla="*/ 217714 h 996395"/>
              <a:gd name="connsiteX24" fmla="*/ 174171 w 2728686"/>
              <a:gd name="connsiteY24" fmla="*/ 203200 h 996395"/>
              <a:gd name="connsiteX25" fmla="*/ 72571 w 2728686"/>
              <a:gd name="connsiteY25" fmla="*/ 87086 h 996395"/>
              <a:gd name="connsiteX26" fmla="*/ 43543 w 2728686"/>
              <a:gd name="connsiteY26" fmla="*/ 43543 h 996395"/>
              <a:gd name="connsiteX27" fmla="*/ 0 w 2728686"/>
              <a:gd name="connsiteY27" fmla="*/ 0 h 996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728686" h="996395">
                <a:moveTo>
                  <a:pt x="2728686" y="957943"/>
                </a:moveTo>
                <a:cubicBezTo>
                  <a:pt x="2675467" y="967619"/>
                  <a:pt x="2623113" y="986054"/>
                  <a:pt x="2569029" y="986971"/>
                </a:cubicBezTo>
                <a:cubicBezTo>
                  <a:pt x="2224469" y="992811"/>
                  <a:pt x="2060094" y="1015793"/>
                  <a:pt x="1799771" y="957943"/>
                </a:cubicBezTo>
                <a:cubicBezTo>
                  <a:pt x="1733974" y="943321"/>
                  <a:pt x="1726978" y="938516"/>
                  <a:pt x="1654629" y="914400"/>
                </a:cubicBezTo>
                <a:lnTo>
                  <a:pt x="1611086" y="899886"/>
                </a:lnTo>
                <a:cubicBezTo>
                  <a:pt x="1596572" y="895048"/>
                  <a:pt x="1582634" y="887886"/>
                  <a:pt x="1567543" y="885371"/>
                </a:cubicBezTo>
                <a:lnTo>
                  <a:pt x="1393371" y="856343"/>
                </a:lnTo>
                <a:cubicBezTo>
                  <a:pt x="1378857" y="851505"/>
                  <a:pt x="1364589" y="845854"/>
                  <a:pt x="1349829" y="841828"/>
                </a:cubicBezTo>
                <a:cubicBezTo>
                  <a:pt x="1311339" y="831331"/>
                  <a:pt x="1271563" y="825417"/>
                  <a:pt x="1233714" y="812800"/>
                </a:cubicBezTo>
                <a:lnTo>
                  <a:pt x="1146629" y="783771"/>
                </a:lnTo>
                <a:lnTo>
                  <a:pt x="1103086" y="769257"/>
                </a:lnTo>
                <a:lnTo>
                  <a:pt x="1059543" y="754743"/>
                </a:lnTo>
                <a:cubicBezTo>
                  <a:pt x="1030514" y="735391"/>
                  <a:pt x="1005555" y="707719"/>
                  <a:pt x="972457" y="696686"/>
                </a:cubicBezTo>
                <a:lnTo>
                  <a:pt x="885371" y="667657"/>
                </a:lnTo>
                <a:cubicBezTo>
                  <a:pt x="870857" y="657981"/>
                  <a:pt x="855230" y="649795"/>
                  <a:pt x="841829" y="638628"/>
                </a:cubicBezTo>
                <a:cubicBezTo>
                  <a:pt x="811029" y="612961"/>
                  <a:pt x="794052" y="580798"/>
                  <a:pt x="754743" y="566057"/>
                </a:cubicBezTo>
                <a:cubicBezTo>
                  <a:pt x="731644" y="557395"/>
                  <a:pt x="706362" y="556381"/>
                  <a:pt x="682171" y="551543"/>
                </a:cubicBezTo>
                <a:cubicBezTo>
                  <a:pt x="653143" y="532191"/>
                  <a:pt x="628183" y="504519"/>
                  <a:pt x="595086" y="493486"/>
                </a:cubicBezTo>
                <a:cubicBezTo>
                  <a:pt x="580572" y="488648"/>
                  <a:pt x="565227" y="485813"/>
                  <a:pt x="551543" y="478971"/>
                </a:cubicBezTo>
                <a:cubicBezTo>
                  <a:pt x="535941" y="471170"/>
                  <a:pt x="523602" y="457744"/>
                  <a:pt x="508000" y="449943"/>
                </a:cubicBezTo>
                <a:cubicBezTo>
                  <a:pt x="494316" y="443101"/>
                  <a:pt x="477831" y="442858"/>
                  <a:pt x="464457" y="435428"/>
                </a:cubicBezTo>
                <a:cubicBezTo>
                  <a:pt x="433959" y="418485"/>
                  <a:pt x="406400" y="396723"/>
                  <a:pt x="377371" y="377371"/>
                </a:cubicBezTo>
                <a:lnTo>
                  <a:pt x="333829" y="348343"/>
                </a:lnTo>
                <a:cubicBezTo>
                  <a:pt x="306169" y="306853"/>
                  <a:pt x="260322" y="231916"/>
                  <a:pt x="217714" y="217714"/>
                </a:cubicBezTo>
                <a:lnTo>
                  <a:pt x="174171" y="203200"/>
                </a:lnTo>
                <a:cubicBezTo>
                  <a:pt x="101602" y="154819"/>
                  <a:pt x="140303" y="188684"/>
                  <a:pt x="72571" y="87086"/>
                </a:cubicBezTo>
                <a:cubicBezTo>
                  <a:pt x="62895" y="72572"/>
                  <a:pt x="55878" y="55878"/>
                  <a:pt x="43543" y="43543"/>
                </a:cubicBezTo>
                <a:lnTo>
                  <a:pt x="0" y="0"/>
                </a:ln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2514600" y="1828800"/>
            <a:ext cx="2476501" cy="297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1973943" y="4673600"/>
            <a:ext cx="5791200" cy="827314"/>
          </a:xfrm>
          <a:custGeom>
            <a:avLst/>
            <a:gdLst>
              <a:gd name="connsiteX0" fmla="*/ 5791200 w 5791200"/>
              <a:gd name="connsiteY0" fmla="*/ 217714 h 827314"/>
              <a:gd name="connsiteX1" fmla="*/ 5573486 w 5791200"/>
              <a:gd name="connsiteY1" fmla="*/ 275771 h 827314"/>
              <a:gd name="connsiteX2" fmla="*/ 5486400 w 5791200"/>
              <a:gd name="connsiteY2" fmla="*/ 304800 h 827314"/>
              <a:gd name="connsiteX3" fmla="*/ 5442857 w 5791200"/>
              <a:gd name="connsiteY3" fmla="*/ 319314 h 827314"/>
              <a:gd name="connsiteX4" fmla="*/ 5341257 w 5791200"/>
              <a:gd name="connsiteY4" fmla="*/ 333829 h 827314"/>
              <a:gd name="connsiteX5" fmla="*/ 5167086 w 5791200"/>
              <a:gd name="connsiteY5" fmla="*/ 362857 h 827314"/>
              <a:gd name="connsiteX6" fmla="*/ 5050971 w 5791200"/>
              <a:gd name="connsiteY6" fmla="*/ 391886 h 827314"/>
              <a:gd name="connsiteX7" fmla="*/ 4963886 w 5791200"/>
              <a:gd name="connsiteY7" fmla="*/ 406400 h 827314"/>
              <a:gd name="connsiteX8" fmla="*/ 4833257 w 5791200"/>
              <a:gd name="connsiteY8" fmla="*/ 435429 h 827314"/>
              <a:gd name="connsiteX9" fmla="*/ 4717143 w 5791200"/>
              <a:gd name="connsiteY9" fmla="*/ 449943 h 827314"/>
              <a:gd name="connsiteX10" fmla="*/ 4572000 w 5791200"/>
              <a:gd name="connsiteY10" fmla="*/ 478971 h 827314"/>
              <a:gd name="connsiteX11" fmla="*/ 4470400 w 5791200"/>
              <a:gd name="connsiteY11" fmla="*/ 493486 h 827314"/>
              <a:gd name="connsiteX12" fmla="*/ 4310743 w 5791200"/>
              <a:gd name="connsiteY12" fmla="*/ 537029 h 827314"/>
              <a:gd name="connsiteX13" fmla="*/ 4252686 w 5791200"/>
              <a:gd name="connsiteY13" fmla="*/ 551543 h 827314"/>
              <a:gd name="connsiteX14" fmla="*/ 4165600 w 5791200"/>
              <a:gd name="connsiteY14" fmla="*/ 580571 h 827314"/>
              <a:gd name="connsiteX15" fmla="*/ 3976914 w 5791200"/>
              <a:gd name="connsiteY15" fmla="*/ 609600 h 827314"/>
              <a:gd name="connsiteX16" fmla="*/ 3889828 w 5791200"/>
              <a:gd name="connsiteY16" fmla="*/ 638629 h 827314"/>
              <a:gd name="connsiteX17" fmla="*/ 3831771 w 5791200"/>
              <a:gd name="connsiteY17" fmla="*/ 653143 h 827314"/>
              <a:gd name="connsiteX18" fmla="*/ 3744686 w 5791200"/>
              <a:gd name="connsiteY18" fmla="*/ 682171 h 827314"/>
              <a:gd name="connsiteX19" fmla="*/ 3672114 w 5791200"/>
              <a:gd name="connsiteY19" fmla="*/ 696686 h 827314"/>
              <a:gd name="connsiteX20" fmla="*/ 3585028 w 5791200"/>
              <a:gd name="connsiteY20" fmla="*/ 725714 h 827314"/>
              <a:gd name="connsiteX21" fmla="*/ 3497943 w 5791200"/>
              <a:gd name="connsiteY21" fmla="*/ 740229 h 827314"/>
              <a:gd name="connsiteX22" fmla="*/ 3396343 w 5791200"/>
              <a:gd name="connsiteY22" fmla="*/ 754743 h 827314"/>
              <a:gd name="connsiteX23" fmla="*/ 3338286 w 5791200"/>
              <a:gd name="connsiteY23" fmla="*/ 769257 h 827314"/>
              <a:gd name="connsiteX24" fmla="*/ 3207657 w 5791200"/>
              <a:gd name="connsiteY24" fmla="*/ 783771 h 827314"/>
              <a:gd name="connsiteX25" fmla="*/ 3164114 w 5791200"/>
              <a:gd name="connsiteY25" fmla="*/ 798286 h 827314"/>
              <a:gd name="connsiteX26" fmla="*/ 2307771 w 5791200"/>
              <a:gd name="connsiteY26" fmla="*/ 827314 h 827314"/>
              <a:gd name="connsiteX27" fmla="*/ 1727200 w 5791200"/>
              <a:gd name="connsiteY27" fmla="*/ 812800 h 827314"/>
              <a:gd name="connsiteX28" fmla="*/ 1669143 w 5791200"/>
              <a:gd name="connsiteY28" fmla="*/ 798286 h 827314"/>
              <a:gd name="connsiteX29" fmla="*/ 1436914 w 5791200"/>
              <a:gd name="connsiteY29" fmla="*/ 769257 h 827314"/>
              <a:gd name="connsiteX30" fmla="*/ 1204686 w 5791200"/>
              <a:gd name="connsiteY30" fmla="*/ 740229 h 827314"/>
              <a:gd name="connsiteX31" fmla="*/ 1103086 w 5791200"/>
              <a:gd name="connsiteY31" fmla="*/ 725714 h 827314"/>
              <a:gd name="connsiteX32" fmla="*/ 1059543 w 5791200"/>
              <a:gd name="connsiteY32" fmla="*/ 711200 h 827314"/>
              <a:gd name="connsiteX33" fmla="*/ 841828 w 5791200"/>
              <a:gd name="connsiteY33" fmla="*/ 682171 h 827314"/>
              <a:gd name="connsiteX34" fmla="*/ 711200 w 5791200"/>
              <a:gd name="connsiteY34" fmla="*/ 638629 h 827314"/>
              <a:gd name="connsiteX35" fmla="*/ 667657 w 5791200"/>
              <a:gd name="connsiteY35" fmla="*/ 624114 h 827314"/>
              <a:gd name="connsiteX36" fmla="*/ 624114 w 5791200"/>
              <a:gd name="connsiteY36" fmla="*/ 609600 h 827314"/>
              <a:gd name="connsiteX37" fmla="*/ 566057 w 5791200"/>
              <a:gd name="connsiteY37" fmla="*/ 580571 h 827314"/>
              <a:gd name="connsiteX38" fmla="*/ 522514 w 5791200"/>
              <a:gd name="connsiteY38" fmla="*/ 566057 h 827314"/>
              <a:gd name="connsiteX39" fmla="*/ 435428 w 5791200"/>
              <a:gd name="connsiteY39" fmla="*/ 522514 h 827314"/>
              <a:gd name="connsiteX40" fmla="*/ 304800 w 5791200"/>
              <a:gd name="connsiteY40" fmla="*/ 406400 h 827314"/>
              <a:gd name="connsiteX41" fmla="*/ 246743 w 5791200"/>
              <a:gd name="connsiteY41" fmla="*/ 319314 h 827314"/>
              <a:gd name="connsiteX42" fmla="*/ 203200 w 5791200"/>
              <a:gd name="connsiteY42" fmla="*/ 275771 h 827314"/>
              <a:gd name="connsiteX43" fmla="*/ 145143 w 5791200"/>
              <a:gd name="connsiteY43" fmla="*/ 188686 h 827314"/>
              <a:gd name="connsiteX44" fmla="*/ 116114 w 5791200"/>
              <a:gd name="connsiteY44" fmla="*/ 145143 h 827314"/>
              <a:gd name="connsiteX45" fmla="*/ 87086 w 5791200"/>
              <a:gd name="connsiteY45" fmla="*/ 101600 h 827314"/>
              <a:gd name="connsiteX46" fmla="*/ 43543 w 5791200"/>
              <a:gd name="connsiteY46" fmla="*/ 72571 h 827314"/>
              <a:gd name="connsiteX47" fmla="*/ 0 w 5791200"/>
              <a:gd name="connsiteY47" fmla="*/ 0 h 827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5791200" h="827314">
                <a:moveTo>
                  <a:pt x="5791200" y="217714"/>
                </a:moveTo>
                <a:cubicBezTo>
                  <a:pt x="5718629" y="237066"/>
                  <a:pt x="5644739" y="252020"/>
                  <a:pt x="5573486" y="275771"/>
                </a:cubicBezTo>
                <a:lnTo>
                  <a:pt x="5486400" y="304800"/>
                </a:lnTo>
                <a:cubicBezTo>
                  <a:pt x="5471886" y="309638"/>
                  <a:pt x="5458003" y="317150"/>
                  <a:pt x="5442857" y="319314"/>
                </a:cubicBezTo>
                <a:lnTo>
                  <a:pt x="5341257" y="333829"/>
                </a:lnTo>
                <a:cubicBezTo>
                  <a:pt x="5234930" y="369271"/>
                  <a:pt x="5373689" y="326398"/>
                  <a:pt x="5167086" y="362857"/>
                </a:cubicBezTo>
                <a:cubicBezTo>
                  <a:pt x="5127797" y="369790"/>
                  <a:pt x="5090324" y="385327"/>
                  <a:pt x="5050971" y="391886"/>
                </a:cubicBezTo>
                <a:cubicBezTo>
                  <a:pt x="5021943" y="396724"/>
                  <a:pt x="4992743" y="400629"/>
                  <a:pt x="4963886" y="406400"/>
                </a:cubicBezTo>
                <a:cubicBezTo>
                  <a:pt x="4867590" y="425659"/>
                  <a:pt x="4943079" y="418533"/>
                  <a:pt x="4833257" y="435429"/>
                </a:cubicBezTo>
                <a:cubicBezTo>
                  <a:pt x="4794705" y="441360"/>
                  <a:pt x="4755618" y="443531"/>
                  <a:pt x="4717143" y="449943"/>
                </a:cubicBezTo>
                <a:cubicBezTo>
                  <a:pt x="4668475" y="458054"/>
                  <a:pt x="4620843" y="471993"/>
                  <a:pt x="4572000" y="478971"/>
                </a:cubicBezTo>
                <a:cubicBezTo>
                  <a:pt x="4538133" y="483809"/>
                  <a:pt x="4504145" y="487862"/>
                  <a:pt x="4470400" y="493486"/>
                </a:cubicBezTo>
                <a:cubicBezTo>
                  <a:pt x="4319749" y="518595"/>
                  <a:pt x="4480861" y="494500"/>
                  <a:pt x="4310743" y="537029"/>
                </a:cubicBezTo>
                <a:cubicBezTo>
                  <a:pt x="4291391" y="541867"/>
                  <a:pt x="4271793" y="545811"/>
                  <a:pt x="4252686" y="551543"/>
                </a:cubicBezTo>
                <a:cubicBezTo>
                  <a:pt x="4223378" y="560335"/>
                  <a:pt x="4195782" y="575540"/>
                  <a:pt x="4165600" y="580571"/>
                </a:cubicBezTo>
                <a:cubicBezTo>
                  <a:pt x="4044769" y="600710"/>
                  <a:pt x="4107647" y="590924"/>
                  <a:pt x="3976914" y="609600"/>
                </a:cubicBezTo>
                <a:cubicBezTo>
                  <a:pt x="3947885" y="619276"/>
                  <a:pt x="3919513" y="631208"/>
                  <a:pt x="3889828" y="638629"/>
                </a:cubicBezTo>
                <a:cubicBezTo>
                  <a:pt x="3870476" y="643467"/>
                  <a:pt x="3850878" y="647411"/>
                  <a:pt x="3831771" y="653143"/>
                </a:cubicBezTo>
                <a:cubicBezTo>
                  <a:pt x="3802463" y="661935"/>
                  <a:pt x="3774690" y="676170"/>
                  <a:pt x="3744686" y="682171"/>
                </a:cubicBezTo>
                <a:cubicBezTo>
                  <a:pt x="3720495" y="687009"/>
                  <a:pt x="3695915" y="690195"/>
                  <a:pt x="3672114" y="696686"/>
                </a:cubicBezTo>
                <a:cubicBezTo>
                  <a:pt x="3642593" y="704737"/>
                  <a:pt x="3615210" y="720683"/>
                  <a:pt x="3585028" y="725714"/>
                </a:cubicBezTo>
                <a:lnTo>
                  <a:pt x="3497943" y="740229"/>
                </a:lnTo>
                <a:cubicBezTo>
                  <a:pt x="3464130" y="745431"/>
                  <a:pt x="3430002" y="748623"/>
                  <a:pt x="3396343" y="754743"/>
                </a:cubicBezTo>
                <a:cubicBezTo>
                  <a:pt x="3376717" y="758311"/>
                  <a:pt x="3358002" y="766224"/>
                  <a:pt x="3338286" y="769257"/>
                </a:cubicBezTo>
                <a:cubicBezTo>
                  <a:pt x="3294984" y="775919"/>
                  <a:pt x="3251200" y="778933"/>
                  <a:pt x="3207657" y="783771"/>
                </a:cubicBezTo>
                <a:cubicBezTo>
                  <a:pt x="3193143" y="788609"/>
                  <a:pt x="3179260" y="796122"/>
                  <a:pt x="3164114" y="798286"/>
                </a:cubicBezTo>
                <a:cubicBezTo>
                  <a:pt x="2939590" y="830361"/>
                  <a:pt x="2334347" y="826760"/>
                  <a:pt x="2307771" y="827314"/>
                </a:cubicBezTo>
                <a:cubicBezTo>
                  <a:pt x="2114247" y="822476"/>
                  <a:pt x="1920584" y="821590"/>
                  <a:pt x="1727200" y="812800"/>
                </a:cubicBezTo>
                <a:cubicBezTo>
                  <a:pt x="1707273" y="811894"/>
                  <a:pt x="1688870" y="801245"/>
                  <a:pt x="1669143" y="798286"/>
                </a:cubicBezTo>
                <a:cubicBezTo>
                  <a:pt x="1591994" y="786714"/>
                  <a:pt x="1436914" y="769257"/>
                  <a:pt x="1436914" y="769257"/>
                </a:cubicBezTo>
                <a:cubicBezTo>
                  <a:pt x="1328634" y="733165"/>
                  <a:pt x="1428799" y="762641"/>
                  <a:pt x="1204686" y="740229"/>
                </a:cubicBezTo>
                <a:cubicBezTo>
                  <a:pt x="1170645" y="736825"/>
                  <a:pt x="1136953" y="730552"/>
                  <a:pt x="1103086" y="725714"/>
                </a:cubicBezTo>
                <a:cubicBezTo>
                  <a:pt x="1088572" y="720876"/>
                  <a:pt x="1074545" y="714200"/>
                  <a:pt x="1059543" y="711200"/>
                </a:cubicBezTo>
                <a:cubicBezTo>
                  <a:pt x="1026170" y="704525"/>
                  <a:pt x="870071" y="685702"/>
                  <a:pt x="841828" y="682171"/>
                </a:cubicBezTo>
                <a:lnTo>
                  <a:pt x="711200" y="638629"/>
                </a:lnTo>
                <a:lnTo>
                  <a:pt x="667657" y="624114"/>
                </a:lnTo>
                <a:cubicBezTo>
                  <a:pt x="653143" y="619276"/>
                  <a:pt x="637798" y="616442"/>
                  <a:pt x="624114" y="609600"/>
                </a:cubicBezTo>
                <a:cubicBezTo>
                  <a:pt x="604762" y="599924"/>
                  <a:pt x="585944" y="589094"/>
                  <a:pt x="566057" y="580571"/>
                </a:cubicBezTo>
                <a:cubicBezTo>
                  <a:pt x="551995" y="574544"/>
                  <a:pt x="536198" y="572899"/>
                  <a:pt x="522514" y="566057"/>
                </a:cubicBezTo>
                <a:cubicBezTo>
                  <a:pt x="409960" y="509781"/>
                  <a:pt x="544882" y="559000"/>
                  <a:pt x="435428" y="522514"/>
                </a:cubicBezTo>
                <a:cubicBezTo>
                  <a:pt x="336008" y="423094"/>
                  <a:pt x="382500" y="458201"/>
                  <a:pt x="304800" y="406400"/>
                </a:cubicBezTo>
                <a:cubicBezTo>
                  <a:pt x="285448" y="377371"/>
                  <a:pt x="271413" y="343984"/>
                  <a:pt x="246743" y="319314"/>
                </a:cubicBezTo>
                <a:cubicBezTo>
                  <a:pt x="232229" y="304800"/>
                  <a:pt x="215802" y="291974"/>
                  <a:pt x="203200" y="275771"/>
                </a:cubicBezTo>
                <a:cubicBezTo>
                  <a:pt x="181781" y="248232"/>
                  <a:pt x="164495" y="217714"/>
                  <a:pt x="145143" y="188686"/>
                </a:cubicBezTo>
                <a:lnTo>
                  <a:pt x="116114" y="145143"/>
                </a:lnTo>
                <a:cubicBezTo>
                  <a:pt x="106438" y="130629"/>
                  <a:pt x="101600" y="111276"/>
                  <a:pt x="87086" y="101600"/>
                </a:cubicBezTo>
                <a:lnTo>
                  <a:pt x="43543" y="72571"/>
                </a:lnTo>
                <a:cubicBezTo>
                  <a:pt x="24700" y="16047"/>
                  <a:pt x="39846" y="39847"/>
                  <a:pt x="0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1074057" y="3541486"/>
            <a:ext cx="6458857" cy="2254684"/>
          </a:xfrm>
          <a:custGeom>
            <a:avLst/>
            <a:gdLst>
              <a:gd name="connsiteX0" fmla="*/ 0 w 6458857"/>
              <a:gd name="connsiteY0" fmla="*/ 1306285 h 2254684"/>
              <a:gd name="connsiteX1" fmla="*/ 159657 w 6458857"/>
              <a:gd name="connsiteY1" fmla="*/ 1465943 h 2254684"/>
              <a:gd name="connsiteX2" fmla="*/ 203200 w 6458857"/>
              <a:gd name="connsiteY2" fmla="*/ 1480457 h 2254684"/>
              <a:gd name="connsiteX3" fmla="*/ 246743 w 6458857"/>
              <a:gd name="connsiteY3" fmla="*/ 1509485 h 2254684"/>
              <a:gd name="connsiteX4" fmla="*/ 290286 w 6458857"/>
              <a:gd name="connsiteY4" fmla="*/ 1553028 h 2254684"/>
              <a:gd name="connsiteX5" fmla="*/ 333829 w 6458857"/>
              <a:gd name="connsiteY5" fmla="*/ 1567543 h 2254684"/>
              <a:gd name="connsiteX6" fmla="*/ 377372 w 6458857"/>
              <a:gd name="connsiteY6" fmla="*/ 1596571 h 2254684"/>
              <a:gd name="connsiteX7" fmla="*/ 508000 w 6458857"/>
              <a:gd name="connsiteY7" fmla="*/ 1640114 h 2254684"/>
              <a:gd name="connsiteX8" fmla="*/ 609600 w 6458857"/>
              <a:gd name="connsiteY8" fmla="*/ 1669143 h 2254684"/>
              <a:gd name="connsiteX9" fmla="*/ 696686 w 6458857"/>
              <a:gd name="connsiteY9" fmla="*/ 1698171 h 2254684"/>
              <a:gd name="connsiteX10" fmla="*/ 740229 w 6458857"/>
              <a:gd name="connsiteY10" fmla="*/ 1712685 h 2254684"/>
              <a:gd name="connsiteX11" fmla="*/ 783772 w 6458857"/>
              <a:gd name="connsiteY11" fmla="*/ 1727200 h 2254684"/>
              <a:gd name="connsiteX12" fmla="*/ 827314 w 6458857"/>
              <a:gd name="connsiteY12" fmla="*/ 1741714 h 2254684"/>
              <a:gd name="connsiteX13" fmla="*/ 928914 w 6458857"/>
              <a:gd name="connsiteY13" fmla="*/ 1785257 h 2254684"/>
              <a:gd name="connsiteX14" fmla="*/ 972457 w 6458857"/>
              <a:gd name="connsiteY14" fmla="*/ 1814285 h 2254684"/>
              <a:gd name="connsiteX15" fmla="*/ 1088572 w 6458857"/>
              <a:gd name="connsiteY15" fmla="*/ 1872343 h 2254684"/>
              <a:gd name="connsiteX16" fmla="*/ 1190172 w 6458857"/>
              <a:gd name="connsiteY16" fmla="*/ 1901371 h 2254684"/>
              <a:gd name="connsiteX17" fmla="*/ 1233714 w 6458857"/>
              <a:gd name="connsiteY17" fmla="*/ 1915885 h 2254684"/>
              <a:gd name="connsiteX18" fmla="*/ 1277257 w 6458857"/>
              <a:gd name="connsiteY18" fmla="*/ 1944914 h 2254684"/>
              <a:gd name="connsiteX19" fmla="*/ 1335314 w 6458857"/>
              <a:gd name="connsiteY19" fmla="*/ 1959428 h 2254684"/>
              <a:gd name="connsiteX20" fmla="*/ 1378857 w 6458857"/>
              <a:gd name="connsiteY20" fmla="*/ 1973943 h 2254684"/>
              <a:gd name="connsiteX21" fmla="*/ 1494972 w 6458857"/>
              <a:gd name="connsiteY21" fmla="*/ 2002971 h 2254684"/>
              <a:gd name="connsiteX22" fmla="*/ 1582057 w 6458857"/>
              <a:gd name="connsiteY22" fmla="*/ 2032000 h 2254684"/>
              <a:gd name="connsiteX23" fmla="*/ 1625600 w 6458857"/>
              <a:gd name="connsiteY23" fmla="*/ 2046514 h 2254684"/>
              <a:gd name="connsiteX24" fmla="*/ 1901372 w 6458857"/>
              <a:gd name="connsiteY24" fmla="*/ 2075543 h 2254684"/>
              <a:gd name="connsiteX25" fmla="*/ 2046514 w 6458857"/>
              <a:gd name="connsiteY25" fmla="*/ 2119085 h 2254684"/>
              <a:gd name="connsiteX26" fmla="*/ 2090057 w 6458857"/>
              <a:gd name="connsiteY26" fmla="*/ 2133600 h 2254684"/>
              <a:gd name="connsiteX27" fmla="*/ 2191657 w 6458857"/>
              <a:gd name="connsiteY27" fmla="*/ 2148114 h 2254684"/>
              <a:gd name="connsiteX28" fmla="*/ 2235200 w 6458857"/>
              <a:gd name="connsiteY28" fmla="*/ 2162628 h 2254684"/>
              <a:gd name="connsiteX29" fmla="*/ 2452914 w 6458857"/>
              <a:gd name="connsiteY29" fmla="*/ 2191657 h 2254684"/>
              <a:gd name="connsiteX30" fmla="*/ 3570514 w 6458857"/>
              <a:gd name="connsiteY30" fmla="*/ 2191657 h 2254684"/>
              <a:gd name="connsiteX31" fmla="*/ 3628572 w 6458857"/>
              <a:gd name="connsiteY31" fmla="*/ 2177143 h 2254684"/>
              <a:gd name="connsiteX32" fmla="*/ 4078514 w 6458857"/>
              <a:gd name="connsiteY32" fmla="*/ 2162628 h 2254684"/>
              <a:gd name="connsiteX33" fmla="*/ 4165600 w 6458857"/>
              <a:gd name="connsiteY33" fmla="*/ 2148114 h 2254684"/>
              <a:gd name="connsiteX34" fmla="*/ 4209143 w 6458857"/>
              <a:gd name="connsiteY34" fmla="*/ 2133600 h 2254684"/>
              <a:gd name="connsiteX35" fmla="*/ 4267200 w 6458857"/>
              <a:gd name="connsiteY35" fmla="*/ 2119085 h 2254684"/>
              <a:gd name="connsiteX36" fmla="*/ 4441372 w 6458857"/>
              <a:gd name="connsiteY36" fmla="*/ 2090057 h 2254684"/>
              <a:gd name="connsiteX37" fmla="*/ 4513943 w 6458857"/>
              <a:gd name="connsiteY37" fmla="*/ 2075543 h 2254684"/>
              <a:gd name="connsiteX38" fmla="*/ 4702629 w 6458857"/>
              <a:gd name="connsiteY38" fmla="*/ 2046514 h 2254684"/>
              <a:gd name="connsiteX39" fmla="*/ 4789714 w 6458857"/>
              <a:gd name="connsiteY39" fmla="*/ 2017485 h 2254684"/>
              <a:gd name="connsiteX40" fmla="*/ 4833257 w 6458857"/>
              <a:gd name="connsiteY40" fmla="*/ 2002971 h 2254684"/>
              <a:gd name="connsiteX41" fmla="*/ 4978400 w 6458857"/>
              <a:gd name="connsiteY41" fmla="*/ 1901371 h 2254684"/>
              <a:gd name="connsiteX42" fmla="*/ 5021943 w 6458857"/>
              <a:gd name="connsiteY42" fmla="*/ 1872343 h 2254684"/>
              <a:gd name="connsiteX43" fmla="*/ 5080000 w 6458857"/>
              <a:gd name="connsiteY43" fmla="*/ 1828800 h 2254684"/>
              <a:gd name="connsiteX44" fmla="*/ 5138057 w 6458857"/>
              <a:gd name="connsiteY44" fmla="*/ 1799771 h 2254684"/>
              <a:gd name="connsiteX45" fmla="*/ 5181600 w 6458857"/>
              <a:gd name="connsiteY45" fmla="*/ 1756228 h 2254684"/>
              <a:gd name="connsiteX46" fmla="*/ 5268686 w 6458857"/>
              <a:gd name="connsiteY46" fmla="*/ 1698171 h 2254684"/>
              <a:gd name="connsiteX47" fmla="*/ 5399314 w 6458857"/>
              <a:gd name="connsiteY47" fmla="*/ 1582057 h 2254684"/>
              <a:gd name="connsiteX48" fmla="*/ 5428343 w 6458857"/>
              <a:gd name="connsiteY48" fmla="*/ 1538514 h 2254684"/>
              <a:gd name="connsiteX49" fmla="*/ 5471886 w 6458857"/>
              <a:gd name="connsiteY49" fmla="*/ 1509485 h 2254684"/>
              <a:gd name="connsiteX50" fmla="*/ 5573486 w 6458857"/>
              <a:gd name="connsiteY50" fmla="*/ 1436914 h 2254684"/>
              <a:gd name="connsiteX51" fmla="*/ 5646057 w 6458857"/>
              <a:gd name="connsiteY51" fmla="*/ 1364343 h 2254684"/>
              <a:gd name="connsiteX52" fmla="*/ 5675086 w 6458857"/>
              <a:gd name="connsiteY52" fmla="*/ 1320800 h 2254684"/>
              <a:gd name="connsiteX53" fmla="*/ 5718629 w 6458857"/>
              <a:gd name="connsiteY53" fmla="*/ 1262743 h 2254684"/>
              <a:gd name="connsiteX54" fmla="*/ 5762172 w 6458857"/>
              <a:gd name="connsiteY54" fmla="*/ 1219200 h 2254684"/>
              <a:gd name="connsiteX55" fmla="*/ 5878286 w 6458857"/>
              <a:gd name="connsiteY55" fmla="*/ 1074057 h 2254684"/>
              <a:gd name="connsiteX56" fmla="*/ 5892800 w 6458857"/>
              <a:gd name="connsiteY56" fmla="*/ 1030514 h 2254684"/>
              <a:gd name="connsiteX57" fmla="*/ 5936343 w 6458857"/>
              <a:gd name="connsiteY57" fmla="*/ 972457 h 2254684"/>
              <a:gd name="connsiteX58" fmla="*/ 5965372 w 6458857"/>
              <a:gd name="connsiteY58" fmla="*/ 928914 h 2254684"/>
              <a:gd name="connsiteX59" fmla="*/ 5994400 w 6458857"/>
              <a:gd name="connsiteY59" fmla="*/ 841828 h 2254684"/>
              <a:gd name="connsiteX60" fmla="*/ 6037943 w 6458857"/>
              <a:gd name="connsiteY60" fmla="*/ 783771 h 2254684"/>
              <a:gd name="connsiteX61" fmla="*/ 6081486 w 6458857"/>
              <a:gd name="connsiteY61" fmla="*/ 711200 h 2254684"/>
              <a:gd name="connsiteX62" fmla="*/ 6110514 w 6458857"/>
              <a:gd name="connsiteY62" fmla="*/ 653143 h 2254684"/>
              <a:gd name="connsiteX63" fmla="*/ 6168572 w 6458857"/>
              <a:gd name="connsiteY63" fmla="*/ 566057 h 2254684"/>
              <a:gd name="connsiteX64" fmla="*/ 6183086 w 6458857"/>
              <a:gd name="connsiteY64" fmla="*/ 522514 h 2254684"/>
              <a:gd name="connsiteX65" fmla="*/ 6212114 w 6458857"/>
              <a:gd name="connsiteY65" fmla="*/ 464457 h 2254684"/>
              <a:gd name="connsiteX66" fmla="*/ 6226629 w 6458857"/>
              <a:gd name="connsiteY66" fmla="*/ 406400 h 2254684"/>
              <a:gd name="connsiteX67" fmla="*/ 6270172 w 6458857"/>
              <a:gd name="connsiteY67" fmla="*/ 348343 h 2254684"/>
              <a:gd name="connsiteX68" fmla="*/ 6299200 w 6458857"/>
              <a:gd name="connsiteY68" fmla="*/ 275771 h 2254684"/>
              <a:gd name="connsiteX69" fmla="*/ 6342743 w 6458857"/>
              <a:gd name="connsiteY69" fmla="*/ 217714 h 2254684"/>
              <a:gd name="connsiteX70" fmla="*/ 6429829 w 6458857"/>
              <a:gd name="connsiteY70" fmla="*/ 58057 h 2254684"/>
              <a:gd name="connsiteX71" fmla="*/ 6458857 w 6458857"/>
              <a:gd name="connsiteY71" fmla="*/ 0 h 2254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6458857" h="2254684">
                <a:moveTo>
                  <a:pt x="0" y="1306285"/>
                </a:moveTo>
                <a:cubicBezTo>
                  <a:pt x="53219" y="1359504"/>
                  <a:pt x="102513" y="1416962"/>
                  <a:pt x="159657" y="1465943"/>
                </a:cubicBezTo>
                <a:cubicBezTo>
                  <a:pt x="171273" y="1475900"/>
                  <a:pt x="189516" y="1473615"/>
                  <a:pt x="203200" y="1480457"/>
                </a:cubicBezTo>
                <a:cubicBezTo>
                  <a:pt x="218802" y="1488258"/>
                  <a:pt x="233342" y="1498318"/>
                  <a:pt x="246743" y="1509485"/>
                </a:cubicBezTo>
                <a:cubicBezTo>
                  <a:pt x="262512" y="1522626"/>
                  <a:pt x="273207" y="1541642"/>
                  <a:pt x="290286" y="1553028"/>
                </a:cubicBezTo>
                <a:cubicBezTo>
                  <a:pt x="303016" y="1561515"/>
                  <a:pt x="320145" y="1560701"/>
                  <a:pt x="333829" y="1567543"/>
                </a:cubicBezTo>
                <a:cubicBezTo>
                  <a:pt x="349431" y="1575344"/>
                  <a:pt x="361432" y="1589486"/>
                  <a:pt x="377372" y="1596571"/>
                </a:cubicBezTo>
                <a:cubicBezTo>
                  <a:pt x="377386" y="1596577"/>
                  <a:pt x="486222" y="1632855"/>
                  <a:pt x="508000" y="1640114"/>
                </a:cubicBezTo>
                <a:cubicBezTo>
                  <a:pt x="654335" y="1688891"/>
                  <a:pt x="427350" y="1614468"/>
                  <a:pt x="609600" y="1669143"/>
                </a:cubicBezTo>
                <a:cubicBezTo>
                  <a:pt x="638908" y="1677936"/>
                  <a:pt x="667657" y="1688495"/>
                  <a:pt x="696686" y="1698171"/>
                </a:cubicBezTo>
                <a:lnTo>
                  <a:pt x="740229" y="1712685"/>
                </a:lnTo>
                <a:lnTo>
                  <a:pt x="783772" y="1727200"/>
                </a:lnTo>
                <a:lnTo>
                  <a:pt x="827314" y="1741714"/>
                </a:lnTo>
                <a:cubicBezTo>
                  <a:pt x="936627" y="1814590"/>
                  <a:pt x="797704" y="1729025"/>
                  <a:pt x="928914" y="1785257"/>
                </a:cubicBezTo>
                <a:cubicBezTo>
                  <a:pt x="944948" y="1792128"/>
                  <a:pt x="957143" y="1805932"/>
                  <a:pt x="972457" y="1814285"/>
                </a:cubicBezTo>
                <a:cubicBezTo>
                  <a:pt x="1010447" y="1835007"/>
                  <a:pt x="1047519" y="1858659"/>
                  <a:pt x="1088572" y="1872343"/>
                </a:cubicBezTo>
                <a:cubicBezTo>
                  <a:pt x="1192970" y="1907142"/>
                  <a:pt x="1062598" y="1864922"/>
                  <a:pt x="1190172" y="1901371"/>
                </a:cubicBezTo>
                <a:cubicBezTo>
                  <a:pt x="1204882" y="1905574"/>
                  <a:pt x="1219200" y="1911047"/>
                  <a:pt x="1233714" y="1915885"/>
                </a:cubicBezTo>
                <a:cubicBezTo>
                  <a:pt x="1248228" y="1925561"/>
                  <a:pt x="1261223" y="1938042"/>
                  <a:pt x="1277257" y="1944914"/>
                </a:cubicBezTo>
                <a:cubicBezTo>
                  <a:pt x="1295592" y="1952772"/>
                  <a:pt x="1316134" y="1953948"/>
                  <a:pt x="1335314" y="1959428"/>
                </a:cubicBezTo>
                <a:cubicBezTo>
                  <a:pt x="1350025" y="1963631"/>
                  <a:pt x="1364097" y="1969917"/>
                  <a:pt x="1378857" y="1973943"/>
                </a:cubicBezTo>
                <a:cubicBezTo>
                  <a:pt x="1417347" y="1984440"/>
                  <a:pt x="1457123" y="1990354"/>
                  <a:pt x="1494972" y="2002971"/>
                </a:cubicBezTo>
                <a:lnTo>
                  <a:pt x="1582057" y="2032000"/>
                </a:lnTo>
                <a:cubicBezTo>
                  <a:pt x="1596571" y="2036838"/>
                  <a:pt x="1610363" y="2045129"/>
                  <a:pt x="1625600" y="2046514"/>
                </a:cubicBezTo>
                <a:cubicBezTo>
                  <a:pt x="1696672" y="2052975"/>
                  <a:pt x="1825246" y="2062855"/>
                  <a:pt x="1901372" y="2075543"/>
                </a:cubicBezTo>
                <a:cubicBezTo>
                  <a:pt x="1945244" y="2082855"/>
                  <a:pt x="2007798" y="2106180"/>
                  <a:pt x="2046514" y="2119085"/>
                </a:cubicBezTo>
                <a:cubicBezTo>
                  <a:pt x="2061028" y="2123923"/>
                  <a:pt x="2074911" y="2131436"/>
                  <a:pt x="2090057" y="2133600"/>
                </a:cubicBezTo>
                <a:lnTo>
                  <a:pt x="2191657" y="2148114"/>
                </a:lnTo>
                <a:cubicBezTo>
                  <a:pt x="2206171" y="2152952"/>
                  <a:pt x="2220265" y="2159309"/>
                  <a:pt x="2235200" y="2162628"/>
                </a:cubicBezTo>
                <a:cubicBezTo>
                  <a:pt x="2300359" y="2177108"/>
                  <a:pt x="2390012" y="2184668"/>
                  <a:pt x="2452914" y="2191657"/>
                </a:cubicBezTo>
                <a:cubicBezTo>
                  <a:pt x="2834563" y="2318870"/>
                  <a:pt x="2517962" y="2218645"/>
                  <a:pt x="3570514" y="2191657"/>
                </a:cubicBezTo>
                <a:cubicBezTo>
                  <a:pt x="3590456" y="2191146"/>
                  <a:pt x="3608656" y="2178281"/>
                  <a:pt x="3628572" y="2177143"/>
                </a:cubicBezTo>
                <a:cubicBezTo>
                  <a:pt x="3778386" y="2168582"/>
                  <a:pt x="3928533" y="2167466"/>
                  <a:pt x="4078514" y="2162628"/>
                </a:cubicBezTo>
                <a:cubicBezTo>
                  <a:pt x="4107543" y="2157790"/>
                  <a:pt x="4136872" y="2154498"/>
                  <a:pt x="4165600" y="2148114"/>
                </a:cubicBezTo>
                <a:cubicBezTo>
                  <a:pt x="4180535" y="2144795"/>
                  <a:pt x="4194432" y="2137803"/>
                  <a:pt x="4209143" y="2133600"/>
                </a:cubicBezTo>
                <a:cubicBezTo>
                  <a:pt x="4228323" y="2128120"/>
                  <a:pt x="4247727" y="2123412"/>
                  <a:pt x="4267200" y="2119085"/>
                </a:cubicBezTo>
                <a:cubicBezTo>
                  <a:pt x="4369803" y="2096284"/>
                  <a:pt x="4320225" y="2110248"/>
                  <a:pt x="4441372" y="2090057"/>
                </a:cubicBezTo>
                <a:cubicBezTo>
                  <a:pt x="4465706" y="2086001"/>
                  <a:pt x="4489560" y="2079294"/>
                  <a:pt x="4513943" y="2075543"/>
                </a:cubicBezTo>
                <a:cubicBezTo>
                  <a:pt x="4581442" y="2065158"/>
                  <a:pt x="4638038" y="2064130"/>
                  <a:pt x="4702629" y="2046514"/>
                </a:cubicBezTo>
                <a:cubicBezTo>
                  <a:pt x="4732149" y="2038463"/>
                  <a:pt x="4760686" y="2027161"/>
                  <a:pt x="4789714" y="2017485"/>
                </a:cubicBezTo>
                <a:cubicBezTo>
                  <a:pt x="4804228" y="2012647"/>
                  <a:pt x="4820527" y="2011458"/>
                  <a:pt x="4833257" y="2002971"/>
                </a:cubicBezTo>
                <a:cubicBezTo>
                  <a:pt x="5033482" y="1869489"/>
                  <a:pt x="4827941" y="2008841"/>
                  <a:pt x="4978400" y="1901371"/>
                </a:cubicBezTo>
                <a:cubicBezTo>
                  <a:pt x="4992595" y="1891232"/>
                  <a:pt x="5007748" y="1882482"/>
                  <a:pt x="5021943" y="1872343"/>
                </a:cubicBezTo>
                <a:cubicBezTo>
                  <a:pt x="5041628" y="1858283"/>
                  <a:pt x="5059487" y="1841621"/>
                  <a:pt x="5080000" y="1828800"/>
                </a:cubicBezTo>
                <a:cubicBezTo>
                  <a:pt x="5098348" y="1817333"/>
                  <a:pt x="5120451" y="1812347"/>
                  <a:pt x="5138057" y="1799771"/>
                </a:cubicBezTo>
                <a:cubicBezTo>
                  <a:pt x="5154760" y="1787840"/>
                  <a:pt x="5165397" y="1768830"/>
                  <a:pt x="5181600" y="1756228"/>
                </a:cubicBezTo>
                <a:cubicBezTo>
                  <a:pt x="5209139" y="1734809"/>
                  <a:pt x="5244016" y="1722841"/>
                  <a:pt x="5268686" y="1698171"/>
                </a:cubicBezTo>
                <a:cubicBezTo>
                  <a:pt x="5368107" y="1598750"/>
                  <a:pt x="5321614" y="1633857"/>
                  <a:pt x="5399314" y="1582057"/>
                </a:cubicBezTo>
                <a:cubicBezTo>
                  <a:pt x="5408990" y="1567543"/>
                  <a:pt x="5416008" y="1550849"/>
                  <a:pt x="5428343" y="1538514"/>
                </a:cubicBezTo>
                <a:cubicBezTo>
                  <a:pt x="5440678" y="1526179"/>
                  <a:pt x="5457691" y="1519624"/>
                  <a:pt x="5471886" y="1509485"/>
                </a:cubicBezTo>
                <a:cubicBezTo>
                  <a:pt x="5597908" y="1419470"/>
                  <a:pt x="5470868" y="1505327"/>
                  <a:pt x="5573486" y="1436914"/>
                </a:cubicBezTo>
                <a:cubicBezTo>
                  <a:pt x="5650891" y="1320803"/>
                  <a:pt x="5549298" y="1461100"/>
                  <a:pt x="5646057" y="1364343"/>
                </a:cubicBezTo>
                <a:cubicBezTo>
                  <a:pt x="5658392" y="1352008"/>
                  <a:pt x="5664947" y="1334995"/>
                  <a:pt x="5675086" y="1320800"/>
                </a:cubicBezTo>
                <a:cubicBezTo>
                  <a:pt x="5689146" y="1301115"/>
                  <a:pt x="5702886" y="1281110"/>
                  <a:pt x="5718629" y="1262743"/>
                </a:cubicBezTo>
                <a:cubicBezTo>
                  <a:pt x="5731987" y="1247158"/>
                  <a:pt x="5749570" y="1235403"/>
                  <a:pt x="5762172" y="1219200"/>
                </a:cubicBezTo>
                <a:cubicBezTo>
                  <a:pt x="5890339" y="1054413"/>
                  <a:pt x="5752470" y="1199873"/>
                  <a:pt x="5878286" y="1074057"/>
                </a:cubicBezTo>
                <a:cubicBezTo>
                  <a:pt x="5883124" y="1059543"/>
                  <a:pt x="5885209" y="1043798"/>
                  <a:pt x="5892800" y="1030514"/>
                </a:cubicBezTo>
                <a:cubicBezTo>
                  <a:pt x="5904802" y="1009511"/>
                  <a:pt x="5922283" y="992142"/>
                  <a:pt x="5936343" y="972457"/>
                </a:cubicBezTo>
                <a:cubicBezTo>
                  <a:pt x="5946482" y="958262"/>
                  <a:pt x="5955696" y="943428"/>
                  <a:pt x="5965372" y="928914"/>
                </a:cubicBezTo>
                <a:cubicBezTo>
                  <a:pt x="5975048" y="899885"/>
                  <a:pt x="5980716" y="869196"/>
                  <a:pt x="5994400" y="841828"/>
                </a:cubicBezTo>
                <a:cubicBezTo>
                  <a:pt x="6005218" y="820191"/>
                  <a:pt x="6024524" y="803899"/>
                  <a:pt x="6037943" y="783771"/>
                </a:cubicBezTo>
                <a:cubicBezTo>
                  <a:pt x="6053592" y="760298"/>
                  <a:pt x="6067786" y="735861"/>
                  <a:pt x="6081486" y="711200"/>
                </a:cubicBezTo>
                <a:cubicBezTo>
                  <a:pt x="6091994" y="692286"/>
                  <a:pt x="6099382" y="671696"/>
                  <a:pt x="6110514" y="653143"/>
                </a:cubicBezTo>
                <a:cubicBezTo>
                  <a:pt x="6128464" y="623227"/>
                  <a:pt x="6168572" y="566057"/>
                  <a:pt x="6168572" y="566057"/>
                </a:cubicBezTo>
                <a:cubicBezTo>
                  <a:pt x="6173410" y="551543"/>
                  <a:pt x="6177059" y="536576"/>
                  <a:pt x="6183086" y="522514"/>
                </a:cubicBezTo>
                <a:cubicBezTo>
                  <a:pt x="6191609" y="502627"/>
                  <a:pt x="6204517" y="484716"/>
                  <a:pt x="6212114" y="464457"/>
                </a:cubicBezTo>
                <a:cubicBezTo>
                  <a:pt x="6219118" y="445779"/>
                  <a:pt x="6217708" y="424242"/>
                  <a:pt x="6226629" y="406400"/>
                </a:cubicBezTo>
                <a:cubicBezTo>
                  <a:pt x="6237447" y="384763"/>
                  <a:pt x="6258424" y="369489"/>
                  <a:pt x="6270172" y="348343"/>
                </a:cubicBezTo>
                <a:cubicBezTo>
                  <a:pt x="6282825" y="325568"/>
                  <a:pt x="6286547" y="298546"/>
                  <a:pt x="6299200" y="275771"/>
                </a:cubicBezTo>
                <a:cubicBezTo>
                  <a:pt x="6310948" y="254625"/>
                  <a:pt x="6330554" y="238609"/>
                  <a:pt x="6342743" y="217714"/>
                </a:cubicBezTo>
                <a:cubicBezTo>
                  <a:pt x="6496408" y="-45711"/>
                  <a:pt x="6341400" y="190699"/>
                  <a:pt x="6429829" y="58057"/>
                </a:cubicBezTo>
                <a:cubicBezTo>
                  <a:pt x="6446507" y="8023"/>
                  <a:pt x="6433525" y="25332"/>
                  <a:pt x="6458857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800600" y="5486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923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24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7338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340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410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895600" y="762000"/>
            <a:ext cx="35092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TIGHT    SLANT   WHEEL   RIGHT</a:t>
            </a:r>
            <a:endParaRPr lang="en-US" sz="2000" b="1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2667000" y="3200400"/>
            <a:ext cx="2667000" cy="198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886200" y="3048000"/>
            <a:ext cx="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4953000" y="32004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0"/>
          </p:cNvCxnSpPr>
          <p:nvPr/>
        </p:nvCxnSpPr>
        <p:spPr>
          <a:xfrm flipV="1">
            <a:off x="4419600" y="32766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800600" y="3276600"/>
            <a:ext cx="152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733800" y="3048000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V="1">
            <a:off x="4419600" y="1866900"/>
            <a:ext cx="1524000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8" idx="3"/>
          </p:cNvCxnSpPr>
          <p:nvPr/>
        </p:nvCxnSpPr>
        <p:spPr>
          <a:xfrm flipH="1">
            <a:off x="5334000" y="4832163"/>
            <a:ext cx="44637" cy="349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/>
          <p:cNvSpPr/>
          <p:nvPr/>
        </p:nvSpPr>
        <p:spPr>
          <a:xfrm>
            <a:off x="3236686" y="4731657"/>
            <a:ext cx="4383314" cy="1190172"/>
          </a:xfrm>
          <a:custGeom>
            <a:avLst/>
            <a:gdLst>
              <a:gd name="connsiteX0" fmla="*/ 0 w 4383314"/>
              <a:gd name="connsiteY0" fmla="*/ 145143 h 1190172"/>
              <a:gd name="connsiteX1" fmla="*/ 87085 w 4383314"/>
              <a:gd name="connsiteY1" fmla="*/ 304800 h 1190172"/>
              <a:gd name="connsiteX2" fmla="*/ 116114 w 4383314"/>
              <a:gd name="connsiteY2" fmla="*/ 348343 h 1190172"/>
              <a:gd name="connsiteX3" fmla="*/ 130628 w 4383314"/>
              <a:gd name="connsiteY3" fmla="*/ 391886 h 1190172"/>
              <a:gd name="connsiteX4" fmla="*/ 174171 w 4383314"/>
              <a:gd name="connsiteY4" fmla="*/ 420914 h 1190172"/>
              <a:gd name="connsiteX5" fmla="*/ 188685 w 4383314"/>
              <a:gd name="connsiteY5" fmla="*/ 464457 h 1190172"/>
              <a:gd name="connsiteX6" fmla="*/ 275771 w 4383314"/>
              <a:gd name="connsiteY6" fmla="*/ 537029 h 1190172"/>
              <a:gd name="connsiteX7" fmla="*/ 391885 w 4383314"/>
              <a:gd name="connsiteY7" fmla="*/ 667657 h 1190172"/>
              <a:gd name="connsiteX8" fmla="*/ 435428 w 4383314"/>
              <a:gd name="connsiteY8" fmla="*/ 711200 h 1190172"/>
              <a:gd name="connsiteX9" fmla="*/ 478971 w 4383314"/>
              <a:gd name="connsiteY9" fmla="*/ 754743 h 1190172"/>
              <a:gd name="connsiteX10" fmla="*/ 522514 w 4383314"/>
              <a:gd name="connsiteY10" fmla="*/ 769257 h 1190172"/>
              <a:gd name="connsiteX11" fmla="*/ 667657 w 4383314"/>
              <a:gd name="connsiteY11" fmla="*/ 870857 h 1190172"/>
              <a:gd name="connsiteX12" fmla="*/ 769257 w 4383314"/>
              <a:gd name="connsiteY12" fmla="*/ 914400 h 1190172"/>
              <a:gd name="connsiteX13" fmla="*/ 812800 w 4383314"/>
              <a:gd name="connsiteY13" fmla="*/ 943429 h 1190172"/>
              <a:gd name="connsiteX14" fmla="*/ 870857 w 4383314"/>
              <a:gd name="connsiteY14" fmla="*/ 972457 h 1190172"/>
              <a:gd name="connsiteX15" fmla="*/ 914400 w 4383314"/>
              <a:gd name="connsiteY15" fmla="*/ 1001486 h 1190172"/>
              <a:gd name="connsiteX16" fmla="*/ 957943 w 4383314"/>
              <a:gd name="connsiteY16" fmla="*/ 1016000 h 1190172"/>
              <a:gd name="connsiteX17" fmla="*/ 1045028 w 4383314"/>
              <a:gd name="connsiteY17" fmla="*/ 1059543 h 1190172"/>
              <a:gd name="connsiteX18" fmla="*/ 1161143 w 4383314"/>
              <a:gd name="connsiteY18" fmla="*/ 1117600 h 1190172"/>
              <a:gd name="connsiteX19" fmla="*/ 1306285 w 4383314"/>
              <a:gd name="connsiteY19" fmla="*/ 1161143 h 1190172"/>
              <a:gd name="connsiteX20" fmla="*/ 1509485 w 4383314"/>
              <a:gd name="connsiteY20" fmla="*/ 1190172 h 1190172"/>
              <a:gd name="connsiteX21" fmla="*/ 2336800 w 4383314"/>
              <a:gd name="connsiteY21" fmla="*/ 1175657 h 1190172"/>
              <a:gd name="connsiteX22" fmla="*/ 2525485 w 4383314"/>
              <a:gd name="connsiteY22" fmla="*/ 1146629 h 1190172"/>
              <a:gd name="connsiteX23" fmla="*/ 2641600 w 4383314"/>
              <a:gd name="connsiteY23" fmla="*/ 1117600 h 1190172"/>
              <a:gd name="connsiteX24" fmla="*/ 2757714 w 4383314"/>
              <a:gd name="connsiteY24" fmla="*/ 1088572 h 1190172"/>
              <a:gd name="connsiteX25" fmla="*/ 2902857 w 4383314"/>
              <a:gd name="connsiteY25" fmla="*/ 1030514 h 1190172"/>
              <a:gd name="connsiteX26" fmla="*/ 3018971 w 4383314"/>
              <a:gd name="connsiteY26" fmla="*/ 1001486 h 1190172"/>
              <a:gd name="connsiteX27" fmla="*/ 3062514 w 4383314"/>
              <a:gd name="connsiteY27" fmla="*/ 986972 h 1190172"/>
              <a:gd name="connsiteX28" fmla="*/ 3178628 w 4383314"/>
              <a:gd name="connsiteY28" fmla="*/ 957943 h 1190172"/>
              <a:gd name="connsiteX29" fmla="*/ 3222171 w 4383314"/>
              <a:gd name="connsiteY29" fmla="*/ 928914 h 1190172"/>
              <a:gd name="connsiteX30" fmla="*/ 3338285 w 4383314"/>
              <a:gd name="connsiteY30" fmla="*/ 885372 h 1190172"/>
              <a:gd name="connsiteX31" fmla="*/ 3439885 w 4383314"/>
              <a:gd name="connsiteY31" fmla="*/ 841829 h 1190172"/>
              <a:gd name="connsiteX32" fmla="*/ 3541485 w 4383314"/>
              <a:gd name="connsiteY32" fmla="*/ 769257 h 1190172"/>
              <a:gd name="connsiteX33" fmla="*/ 3585028 w 4383314"/>
              <a:gd name="connsiteY33" fmla="*/ 754743 h 1190172"/>
              <a:gd name="connsiteX34" fmla="*/ 3643085 w 4383314"/>
              <a:gd name="connsiteY34" fmla="*/ 725714 h 1190172"/>
              <a:gd name="connsiteX35" fmla="*/ 3730171 w 4383314"/>
              <a:gd name="connsiteY35" fmla="*/ 667657 h 1190172"/>
              <a:gd name="connsiteX36" fmla="*/ 3875314 w 4383314"/>
              <a:gd name="connsiteY36" fmla="*/ 580572 h 1190172"/>
              <a:gd name="connsiteX37" fmla="*/ 3918857 w 4383314"/>
              <a:gd name="connsiteY37" fmla="*/ 551543 h 1190172"/>
              <a:gd name="connsiteX38" fmla="*/ 3962400 w 4383314"/>
              <a:gd name="connsiteY38" fmla="*/ 522514 h 1190172"/>
              <a:gd name="connsiteX39" fmla="*/ 4005943 w 4383314"/>
              <a:gd name="connsiteY39" fmla="*/ 478972 h 1190172"/>
              <a:gd name="connsiteX40" fmla="*/ 4049485 w 4383314"/>
              <a:gd name="connsiteY40" fmla="*/ 449943 h 1190172"/>
              <a:gd name="connsiteX41" fmla="*/ 4151085 w 4383314"/>
              <a:gd name="connsiteY41" fmla="*/ 362857 h 1190172"/>
              <a:gd name="connsiteX42" fmla="*/ 4209143 w 4383314"/>
              <a:gd name="connsiteY42" fmla="*/ 275772 h 1190172"/>
              <a:gd name="connsiteX43" fmla="*/ 4267200 w 4383314"/>
              <a:gd name="connsiteY43" fmla="*/ 203200 h 1190172"/>
              <a:gd name="connsiteX44" fmla="*/ 4325257 w 4383314"/>
              <a:gd name="connsiteY44" fmla="*/ 116114 h 1190172"/>
              <a:gd name="connsiteX45" fmla="*/ 4354285 w 4383314"/>
              <a:gd name="connsiteY45" fmla="*/ 72572 h 1190172"/>
              <a:gd name="connsiteX46" fmla="*/ 4383314 w 4383314"/>
              <a:gd name="connsiteY46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3314" h="1190172">
                <a:moveTo>
                  <a:pt x="0" y="145143"/>
                </a:moveTo>
                <a:cubicBezTo>
                  <a:pt x="29028" y="198362"/>
                  <a:pt x="57009" y="252166"/>
                  <a:pt x="87085" y="304800"/>
                </a:cubicBezTo>
                <a:cubicBezTo>
                  <a:pt x="95740" y="319946"/>
                  <a:pt x="108313" y="332741"/>
                  <a:pt x="116114" y="348343"/>
                </a:cubicBezTo>
                <a:cubicBezTo>
                  <a:pt x="122956" y="362027"/>
                  <a:pt x="121071" y="379939"/>
                  <a:pt x="130628" y="391886"/>
                </a:cubicBezTo>
                <a:cubicBezTo>
                  <a:pt x="141525" y="405507"/>
                  <a:pt x="159657" y="411238"/>
                  <a:pt x="174171" y="420914"/>
                </a:cubicBezTo>
                <a:cubicBezTo>
                  <a:pt x="179009" y="435428"/>
                  <a:pt x="180198" y="451727"/>
                  <a:pt x="188685" y="464457"/>
                </a:cubicBezTo>
                <a:cubicBezTo>
                  <a:pt x="211036" y="497983"/>
                  <a:pt x="243642" y="515609"/>
                  <a:pt x="275771" y="537029"/>
                </a:cubicBezTo>
                <a:cubicBezTo>
                  <a:pt x="327572" y="614729"/>
                  <a:pt x="292465" y="568237"/>
                  <a:pt x="391885" y="667657"/>
                </a:cubicBezTo>
                <a:lnTo>
                  <a:pt x="435428" y="711200"/>
                </a:lnTo>
                <a:cubicBezTo>
                  <a:pt x="449942" y="725714"/>
                  <a:pt x="459498" y="748252"/>
                  <a:pt x="478971" y="754743"/>
                </a:cubicBezTo>
                <a:lnTo>
                  <a:pt x="522514" y="769257"/>
                </a:lnTo>
                <a:cubicBezTo>
                  <a:pt x="549012" y="789131"/>
                  <a:pt x="646212" y="863708"/>
                  <a:pt x="667657" y="870857"/>
                </a:cubicBezTo>
                <a:cubicBezTo>
                  <a:pt x="716505" y="887140"/>
                  <a:pt x="719042" y="885706"/>
                  <a:pt x="769257" y="914400"/>
                </a:cubicBezTo>
                <a:cubicBezTo>
                  <a:pt x="784403" y="923055"/>
                  <a:pt x="797654" y="934774"/>
                  <a:pt x="812800" y="943429"/>
                </a:cubicBezTo>
                <a:cubicBezTo>
                  <a:pt x="831586" y="954164"/>
                  <a:pt x="852071" y="961722"/>
                  <a:pt x="870857" y="972457"/>
                </a:cubicBezTo>
                <a:cubicBezTo>
                  <a:pt x="886003" y="981112"/>
                  <a:pt x="898798" y="993685"/>
                  <a:pt x="914400" y="1001486"/>
                </a:cubicBezTo>
                <a:cubicBezTo>
                  <a:pt x="928084" y="1008328"/>
                  <a:pt x="943429" y="1011162"/>
                  <a:pt x="957943" y="1016000"/>
                </a:cubicBezTo>
                <a:cubicBezTo>
                  <a:pt x="1053361" y="1079615"/>
                  <a:pt x="950602" y="1016623"/>
                  <a:pt x="1045028" y="1059543"/>
                </a:cubicBezTo>
                <a:cubicBezTo>
                  <a:pt x="1084423" y="1077450"/>
                  <a:pt x="1120090" y="1103915"/>
                  <a:pt x="1161143" y="1117600"/>
                </a:cubicBezTo>
                <a:cubicBezTo>
                  <a:pt x="1216686" y="1136115"/>
                  <a:pt x="1251443" y="1150175"/>
                  <a:pt x="1306285" y="1161143"/>
                </a:cubicBezTo>
                <a:cubicBezTo>
                  <a:pt x="1376034" y="1175092"/>
                  <a:pt x="1438144" y="1181254"/>
                  <a:pt x="1509485" y="1190172"/>
                </a:cubicBezTo>
                <a:lnTo>
                  <a:pt x="2336800" y="1175657"/>
                </a:lnTo>
                <a:cubicBezTo>
                  <a:pt x="2384194" y="1174199"/>
                  <a:pt x="2473610" y="1158600"/>
                  <a:pt x="2525485" y="1146629"/>
                </a:cubicBezTo>
                <a:cubicBezTo>
                  <a:pt x="2564360" y="1137658"/>
                  <a:pt x="2602479" y="1125424"/>
                  <a:pt x="2641600" y="1117600"/>
                </a:cubicBezTo>
                <a:cubicBezTo>
                  <a:pt x="2729173" y="1100086"/>
                  <a:pt x="2690768" y="1110887"/>
                  <a:pt x="2757714" y="1088572"/>
                </a:cubicBezTo>
                <a:cubicBezTo>
                  <a:pt x="2827771" y="1041867"/>
                  <a:pt x="2790122" y="1060577"/>
                  <a:pt x="2902857" y="1030514"/>
                </a:cubicBezTo>
                <a:cubicBezTo>
                  <a:pt x="2941406" y="1020234"/>
                  <a:pt x="2981122" y="1014102"/>
                  <a:pt x="3018971" y="1001486"/>
                </a:cubicBezTo>
                <a:cubicBezTo>
                  <a:pt x="3033485" y="996648"/>
                  <a:pt x="3047671" y="990683"/>
                  <a:pt x="3062514" y="986972"/>
                </a:cubicBezTo>
                <a:lnTo>
                  <a:pt x="3178628" y="957943"/>
                </a:lnTo>
                <a:cubicBezTo>
                  <a:pt x="3193142" y="948267"/>
                  <a:pt x="3206568" y="936715"/>
                  <a:pt x="3222171" y="928914"/>
                </a:cubicBezTo>
                <a:cubicBezTo>
                  <a:pt x="3256877" y="911561"/>
                  <a:pt x="3300602" y="897933"/>
                  <a:pt x="3338285" y="885372"/>
                </a:cubicBezTo>
                <a:cubicBezTo>
                  <a:pt x="3447603" y="812493"/>
                  <a:pt x="3308669" y="898065"/>
                  <a:pt x="3439885" y="841829"/>
                </a:cubicBezTo>
                <a:cubicBezTo>
                  <a:pt x="3462348" y="832202"/>
                  <a:pt x="3526617" y="777753"/>
                  <a:pt x="3541485" y="769257"/>
                </a:cubicBezTo>
                <a:cubicBezTo>
                  <a:pt x="3554769" y="761666"/>
                  <a:pt x="3570966" y="760770"/>
                  <a:pt x="3585028" y="754743"/>
                </a:cubicBezTo>
                <a:cubicBezTo>
                  <a:pt x="3604915" y="746220"/>
                  <a:pt x="3624532" y="736846"/>
                  <a:pt x="3643085" y="725714"/>
                </a:cubicBezTo>
                <a:cubicBezTo>
                  <a:pt x="3673001" y="707764"/>
                  <a:pt x="3698966" y="683259"/>
                  <a:pt x="3730171" y="667657"/>
                </a:cubicBezTo>
                <a:cubicBezTo>
                  <a:pt x="3819431" y="623028"/>
                  <a:pt x="3770228" y="650630"/>
                  <a:pt x="3875314" y="580572"/>
                </a:cubicBezTo>
                <a:lnTo>
                  <a:pt x="3918857" y="551543"/>
                </a:lnTo>
                <a:cubicBezTo>
                  <a:pt x="3933371" y="541867"/>
                  <a:pt x="3950065" y="534849"/>
                  <a:pt x="3962400" y="522514"/>
                </a:cubicBezTo>
                <a:cubicBezTo>
                  <a:pt x="3976914" y="508000"/>
                  <a:pt x="3990174" y="492113"/>
                  <a:pt x="4005943" y="478972"/>
                </a:cubicBezTo>
                <a:cubicBezTo>
                  <a:pt x="4019344" y="467805"/>
                  <a:pt x="4035290" y="460082"/>
                  <a:pt x="4049485" y="449943"/>
                </a:cubicBezTo>
                <a:cubicBezTo>
                  <a:pt x="4083576" y="425592"/>
                  <a:pt x="4124707" y="396771"/>
                  <a:pt x="4151085" y="362857"/>
                </a:cubicBezTo>
                <a:cubicBezTo>
                  <a:pt x="4172504" y="335318"/>
                  <a:pt x="4209143" y="275772"/>
                  <a:pt x="4209143" y="275772"/>
                </a:cubicBezTo>
                <a:cubicBezTo>
                  <a:pt x="4241828" y="177716"/>
                  <a:pt x="4196499" y="284002"/>
                  <a:pt x="4267200" y="203200"/>
                </a:cubicBezTo>
                <a:cubicBezTo>
                  <a:pt x="4290174" y="176944"/>
                  <a:pt x="4305905" y="145143"/>
                  <a:pt x="4325257" y="116114"/>
                </a:cubicBezTo>
                <a:cubicBezTo>
                  <a:pt x="4334933" y="101600"/>
                  <a:pt x="4348769" y="89120"/>
                  <a:pt x="4354285" y="72572"/>
                </a:cubicBezTo>
                <a:cubicBezTo>
                  <a:pt x="4372221" y="18766"/>
                  <a:pt x="4361958" y="42713"/>
                  <a:pt x="4383314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19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132943" y="3690257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199743" y="3690257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561943" y="4299857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13743" y="3690257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132943" y="5442857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32943" y="4833257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514600" y="762000"/>
            <a:ext cx="39214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THUNDER  RIGHT  BOOTLEG  RIGHT</a:t>
            </a:r>
            <a:endParaRPr lang="en-US" sz="2000" b="1" dirty="0"/>
          </a:p>
        </p:txBody>
      </p:sp>
      <p:sp>
        <p:nvSpPr>
          <p:cNvPr id="2" name="Freeform 1"/>
          <p:cNvSpPr/>
          <p:nvPr/>
        </p:nvSpPr>
        <p:spPr>
          <a:xfrm>
            <a:off x="4292600" y="2180771"/>
            <a:ext cx="1190211" cy="1480457"/>
          </a:xfrm>
          <a:custGeom>
            <a:avLst/>
            <a:gdLst>
              <a:gd name="connsiteX0" fmla="*/ 0 w 1190211"/>
              <a:gd name="connsiteY0" fmla="*/ 1480457 h 1480457"/>
              <a:gd name="connsiteX1" fmla="*/ 145143 w 1190211"/>
              <a:gd name="connsiteY1" fmla="*/ 1320800 h 1480457"/>
              <a:gd name="connsiteX2" fmla="*/ 217714 w 1190211"/>
              <a:gd name="connsiteY2" fmla="*/ 1248229 h 1480457"/>
              <a:gd name="connsiteX3" fmla="*/ 261257 w 1190211"/>
              <a:gd name="connsiteY3" fmla="*/ 1161143 h 1480457"/>
              <a:gd name="connsiteX4" fmla="*/ 304800 w 1190211"/>
              <a:gd name="connsiteY4" fmla="*/ 1132115 h 1480457"/>
              <a:gd name="connsiteX5" fmla="*/ 319314 w 1190211"/>
              <a:gd name="connsiteY5" fmla="*/ 1088572 h 1480457"/>
              <a:gd name="connsiteX6" fmla="*/ 377372 w 1190211"/>
              <a:gd name="connsiteY6" fmla="*/ 1001486 h 1480457"/>
              <a:gd name="connsiteX7" fmla="*/ 449943 w 1190211"/>
              <a:gd name="connsiteY7" fmla="*/ 870857 h 1480457"/>
              <a:gd name="connsiteX8" fmla="*/ 478972 w 1190211"/>
              <a:gd name="connsiteY8" fmla="*/ 827315 h 1480457"/>
              <a:gd name="connsiteX9" fmla="*/ 522514 w 1190211"/>
              <a:gd name="connsiteY9" fmla="*/ 740229 h 1480457"/>
              <a:gd name="connsiteX10" fmla="*/ 566057 w 1190211"/>
              <a:gd name="connsiteY10" fmla="*/ 653143 h 1480457"/>
              <a:gd name="connsiteX11" fmla="*/ 595086 w 1190211"/>
              <a:gd name="connsiteY11" fmla="*/ 551543 h 1480457"/>
              <a:gd name="connsiteX12" fmla="*/ 624114 w 1190211"/>
              <a:gd name="connsiteY12" fmla="*/ 478972 h 1480457"/>
              <a:gd name="connsiteX13" fmla="*/ 682172 w 1190211"/>
              <a:gd name="connsiteY13" fmla="*/ 391886 h 1480457"/>
              <a:gd name="connsiteX14" fmla="*/ 696686 w 1190211"/>
              <a:gd name="connsiteY14" fmla="*/ 319315 h 1480457"/>
              <a:gd name="connsiteX15" fmla="*/ 754743 w 1190211"/>
              <a:gd name="connsiteY15" fmla="*/ 217715 h 1480457"/>
              <a:gd name="connsiteX16" fmla="*/ 798286 w 1190211"/>
              <a:gd name="connsiteY16" fmla="*/ 116115 h 1480457"/>
              <a:gd name="connsiteX17" fmla="*/ 827314 w 1190211"/>
              <a:gd name="connsiteY17" fmla="*/ 72572 h 1480457"/>
              <a:gd name="connsiteX18" fmla="*/ 914400 w 1190211"/>
              <a:gd name="connsiteY18" fmla="*/ 43543 h 1480457"/>
              <a:gd name="connsiteX19" fmla="*/ 957943 w 1190211"/>
              <a:gd name="connsiteY19" fmla="*/ 14515 h 1480457"/>
              <a:gd name="connsiteX20" fmla="*/ 1001486 w 1190211"/>
              <a:gd name="connsiteY20" fmla="*/ 0 h 1480457"/>
              <a:gd name="connsiteX21" fmla="*/ 1074057 w 1190211"/>
              <a:gd name="connsiteY21" fmla="*/ 14515 h 1480457"/>
              <a:gd name="connsiteX22" fmla="*/ 1132114 w 1190211"/>
              <a:gd name="connsiteY22" fmla="*/ 116115 h 1480457"/>
              <a:gd name="connsiteX23" fmla="*/ 1161143 w 1190211"/>
              <a:gd name="connsiteY23" fmla="*/ 159657 h 1480457"/>
              <a:gd name="connsiteX24" fmla="*/ 1175657 w 1190211"/>
              <a:gd name="connsiteY24" fmla="*/ 232229 h 1480457"/>
              <a:gd name="connsiteX25" fmla="*/ 1190172 w 1190211"/>
              <a:gd name="connsiteY25" fmla="*/ 290286 h 148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90211" h="1480457">
                <a:moveTo>
                  <a:pt x="0" y="1480457"/>
                </a:moveTo>
                <a:cubicBezTo>
                  <a:pt x="48381" y="1427238"/>
                  <a:pt x="98336" y="1375408"/>
                  <a:pt x="145143" y="1320800"/>
                </a:cubicBezTo>
                <a:cubicBezTo>
                  <a:pt x="209651" y="1245541"/>
                  <a:pt x="133856" y="1304134"/>
                  <a:pt x="217714" y="1248229"/>
                </a:cubicBezTo>
                <a:cubicBezTo>
                  <a:pt x="229519" y="1212817"/>
                  <a:pt x="233122" y="1189278"/>
                  <a:pt x="261257" y="1161143"/>
                </a:cubicBezTo>
                <a:cubicBezTo>
                  <a:pt x="273592" y="1148808"/>
                  <a:pt x="290286" y="1141791"/>
                  <a:pt x="304800" y="1132115"/>
                </a:cubicBezTo>
                <a:cubicBezTo>
                  <a:pt x="309638" y="1117601"/>
                  <a:pt x="311884" y="1101946"/>
                  <a:pt x="319314" y="1088572"/>
                </a:cubicBezTo>
                <a:cubicBezTo>
                  <a:pt x="336257" y="1058074"/>
                  <a:pt x="377372" y="1001486"/>
                  <a:pt x="377372" y="1001486"/>
                </a:cubicBezTo>
                <a:cubicBezTo>
                  <a:pt x="402918" y="924846"/>
                  <a:pt x="383400" y="970670"/>
                  <a:pt x="449943" y="870857"/>
                </a:cubicBezTo>
                <a:lnTo>
                  <a:pt x="478972" y="827315"/>
                </a:lnTo>
                <a:cubicBezTo>
                  <a:pt x="515451" y="717875"/>
                  <a:pt x="466245" y="852767"/>
                  <a:pt x="522514" y="740229"/>
                </a:cubicBezTo>
                <a:cubicBezTo>
                  <a:pt x="582606" y="620046"/>
                  <a:pt x="482867" y="777930"/>
                  <a:pt x="566057" y="653143"/>
                </a:cubicBezTo>
                <a:cubicBezTo>
                  <a:pt x="577494" y="607398"/>
                  <a:pt x="579471" y="593184"/>
                  <a:pt x="595086" y="551543"/>
                </a:cubicBezTo>
                <a:cubicBezTo>
                  <a:pt x="604234" y="527148"/>
                  <a:pt x="611638" y="501844"/>
                  <a:pt x="624114" y="478972"/>
                </a:cubicBezTo>
                <a:cubicBezTo>
                  <a:pt x="640820" y="448344"/>
                  <a:pt x="682172" y="391886"/>
                  <a:pt x="682172" y="391886"/>
                </a:cubicBezTo>
                <a:cubicBezTo>
                  <a:pt x="687010" y="367696"/>
                  <a:pt x="688885" y="342718"/>
                  <a:pt x="696686" y="319315"/>
                </a:cubicBezTo>
                <a:cubicBezTo>
                  <a:pt x="708964" y="282479"/>
                  <a:pt x="733505" y="249571"/>
                  <a:pt x="754743" y="217715"/>
                </a:cubicBezTo>
                <a:cubicBezTo>
                  <a:pt x="771027" y="168862"/>
                  <a:pt x="769588" y="166337"/>
                  <a:pt x="798286" y="116115"/>
                </a:cubicBezTo>
                <a:cubicBezTo>
                  <a:pt x="806941" y="100969"/>
                  <a:pt x="812522" y="81817"/>
                  <a:pt x="827314" y="72572"/>
                </a:cubicBezTo>
                <a:cubicBezTo>
                  <a:pt x="853262" y="56354"/>
                  <a:pt x="885371" y="53219"/>
                  <a:pt x="914400" y="43543"/>
                </a:cubicBezTo>
                <a:cubicBezTo>
                  <a:pt x="930949" y="38027"/>
                  <a:pt x="942341" y="22316"/>
                  <a:pt x="957943" y="14515"/>
                </a:cubicBezTo>
                <a:cubicBezTo>
                  <a:pt x="971627" y="7673"/>
                  <a:pt x="986972" y="4838"/>
                  <a:pt x="1001486" y="0"/>
                </a:cubicBezTo>
                <a:cubicBezTo>
                  <a:pt x="1025676" y="4838"/>
                  <a:pt x="1053137" y="1440"/>
                  <a:pt x="1074057" y="14515"/>
                </a:cubicBezTo>
                <a:cubicBezTo>
                  <a:pt x="1125109" y="46423"/>
                  <a:pt x="1111007" y="73902"/>
                  <a:pt x="1132114" y="116115"/>
                </a:cubicBezTo>
                <a:cubicBezTo>
                  <a:pt x="1139915" y="131717"/>
                  <a:pt x="1151467" y="145143"/>
                  <a:pt x="1161143" y="159657"/>
                </a:cubicBezTo>
                <a:cubicBezTo>
                  <a:pt x="1165981" y="183848"/>
                  <a:pt x="1169674" y="208296"/>
                  <a:pt x="1175657" y="232229"/>
                </a:cubicBezTo>
                <a:cubicBezTo>
                  <a:pt x="1191702" y="296408"/>
                  <a:pt x="1190172" y="255398"/>
                  <a:pt x="1190172" y="290286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5511800" y="1426028"/>
            <a:ext cx="625929" cy="2380343"/>
          </a:xfrm>
          <a:custGeom>
            <a:avLst/>
            <a:gdLst>
              <a:gd name="connsiteX0" fmla="*/ 0 w 625929"/>
              <a:gd name="connsiteY0" fmla="*/ 2380343 h 2380343"/>
              <a:gd name="connsiteX1" fmla="*/ 203200 w 625929"/>
              <a:gd name="connsiteY1" fmla="*/ 2307772 h 2380343"/>
              <a:gd name="connsiteX2" fmla="*/ 261257 w 625929"/>
              <a:gd name="connsiteY2" fmla="*/ 2235200 h 2380343"/>
              <a:gd name="connsiteX3" fmla="*/ 275772 w 625929"/>
              <a:gd name="connsiteY3" fmla="*/ 2191658 h 2380343"/>
              <a:gd name="connsiteX4" fmla="*/ 333829 w 625929"/>
              <a:gd name="connsiteY4" fmla="*/ 2090058 h 2380343"/>
              <a:gd name="connsiteX5" fmla="*/ 377372 w 625929"/>
              <a:gd name="connsiteY5" fmla="*/ 1944915 h 2380343"/>
              <a:gd name="connsiteX6" fmla="*/ 406400 w 625929"/>
              <a:gd name="connsiteY6" fmla="*/ 1857829 h 2380343"/>
              <a:gd name="connsiteX7" fmla="*/ 420914 w 625929"/>
              <a:gd name="connsiteY7" fmla="*/ 1799772 h 2380343"/>
              <a:gd name="connsiteX8" fmla="*/ 449943 w 625929"/>
              <a:gd name="connsiteY8" fmla="*/ 1712686 h 2380343"/>
              <a:gd name="connsiteX9" fmla="*/ 464457 w 625929"/>
              <a:gd name="connsiteY9" fmla="*/ 1669143 h 2380343"/>
              <a:gd name="connsiteX10" fmla="*/ 493486 w 625929"/>
              <a:gd name="connsiteY10" fmla="*/ 1538515 h 2380343"/>
              <a:gd name="connsiteX11" fmla="*/ 508000 w 625929"/>
              <a:gd name="connsiteY11" fmla="*/ 1480458 h 2380343"/>
              <a:gd name="connsiteX12" fmla="*/ 522514 w 625929"/>
              <a:gd name="connsiteY12" fmla="*/ 1378858 h 2380343"/>
              <a:gd name="connsiteX13" fmla="*/ 537029 w 625929"/>
              <a:gd name="connsiteY13" fmla="*/ 1306286 h 2380343"/>
              <a:gd name="connsiteX14" fmla="*/ 551543 w 625929"/>
              <a:gd name="connsiteY14" fmla="*/ 1146629 h 2380343"/>
              <a:gd name="connsiteX15" fmla="*/ 580572 w 625929"/>
              <a:gd name="connsiteY15" fmla="*/ 943429 h 2380343"/>
              <a:gd name="connsiteX16" fmla="*/ 595086 w 625929"/>
              <a:gd name="connsiteY16" fmla="*/ 725715 h 2380343"/>
              <a:gd name="connsiteX17" fmla="*/ 624114 w 625929"/>
              <a:gd name="connsiteY17" fmla="*/ 551543 h 2380343"/>
              <a:gd name="connsiteX18" fmla="*/ 624114 w 625929"/>
              <a:gd name="connsiteY18" fmla="*/ 0 h 238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25929" h="2380343">
                <a:moveTo>
                  <a:pt x="0" y="2380343"/>
                </a:moveTo>
                <a:cubicBezTo>
                  <a:pt x="7655" y="2378255"/>
                  <a:pt x="167147" y="2352838"/>
                  <a:pt x="203200" y="2307772"/>
                </a:cubicBezTo>
                <a:cubicBezTo>
                  <a:pt x="283325" y="2207617"/>
                  <a:pt x="136466" y="2318395"/>
                  <a:pt x="261257" y="2235200"/>
                </a:cubicBezTo>
                <a:cubicBezTo>
                  <a:pt x="266095" y="2220686"/>
                  <a:pt x="268930" y="2205342"/>
                  <a:pt x="275772" y="2191658"/>
                </a:cubicBezTo>
                <a:cubicBezTo>
                  <a:pt x="328130" y="2086943"/>
                  <a:pt x="282948" y="2217262"/>
                  <a:pt x="333829" y="2090058"/>
                </a:cubicBezTo>
                <a:cubicBezTo>
                  <a:pt x="374872" y="1987449"/>
                  <a:pt x="351715" y="2030440"/>
                  <a:pt x="377372" y="1944915"/>
                </a:cubicBezTo>
                <a:cubicBezTo>
                  <a:pt x="386165" y="1915607"/>
                  <a:pt x="397608" y="1887137"/>
                  <a:pt x="406400" y="1857829"/>
                </a:cubicBezTo>
                <a:cubicBezTo>
                  <a:pt x="412132" y="1838722"/>
                  <a:pt x="415182" y="1818879"/>
                  <a:pt x="420914" y="1799772"/>
                </a:cubicBezTo>
                <a:cubicBezTo>
                  <a:pt x="429707" y="1770464"/>
                  <a:pt x="440267" y="1741715"/>
                  <a:pt x="449943" y="1712686"/>
                </a:cubicBezTo>
                <a:lnTo>
                  <a:pt x="464457" y="1669143"/>
                </a:lnTo>
                <a:cubicBezTo>
                  <a:pt x="476260" y="1633733"/>
                  <a:pt x="485813" y="1573042"/>
                  <a:pt x="493486" y="1538515"/>
                </a:cubicBezTo>
                <a:cubicBezTo>
                  <a:pt x="497813" y="1519042"/>
                  <a:pt x="504432" y="1500084"/>
                  <a:pt x="508000" y="1480458"/>
                </a:cubicBezTo>
                <a:cubicBezTo>
                  <a:pt x="514120" y="1446799"/>
                  <a:pt x="516890" y="1412603"/>
                  <a:pt x="522514" y="1378858"/>
                </a:cubicBezTo>
                <a:cubicBezTo>
                  <a:pt x="526570" y="1354524"/>
                  <a:pt x="532191" y="1330477"/>
                  <a:pt x="537029" y="1306286"/>
                </a:cubicBezTo>
                <a:cubicBezTo>
                  <a:pt x="541867" y="1253067"/>
                  <a:pt x="545949" y="1199774"/>
                  <a:pt x="551543" y="1146629"/>
                </a:cubicBezTo>
                <a:cubicBezTo>
                  <a:pt x="561923" y="1048014"/>
                  <a:pt x="565517" y="1033755"/>
                  <a:pt x="580572" y="943429"/>
                </a:cubicBezTo>
                <a:cubicBezTo>
                  <a:pt x="585410" y="870858"/>
                  <a:pt x="587849" y="798086"/>
                  <a:pt x="595086" y="725715"/>
                </a:cubicBezTo>
                <a:cubicBezTo>
                  <a:pt x="605246" y="624112"/>
                  <a:pt x="621453" y="671303"/>
                  <a:pt x="624114" y="551543"/>
                </a:cubicBezTo>
                <a:cubicBezTo>
                  <a:pt x="628198" y="367741"/>
                  <a:pt x="624114" y="183848"/>
                  <a:pt x="624114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3189514" y="2137226"/>
            <a:ext cx="5268686" cy="1640117"/>
          </a:xfrm>
          <a:custGeom>
            <a:avLst/>
            <a:gdLst>
              <a:gd name="connsiteX0" fmla="*/ 0 w 5268686"/>
              <a:gd name="connsiteY0" fmla="*/ 1640117 h 1640117"/>
              <a:gd name="connsiteX1" fmla="*/ 159658 w 5268686"/>
              <a:gd name="connsiteY1" fmla="*/ 1625602 h 1640117"/>
              <a:gd name="connsiteX2" fmla="*/ 246743 w 5268686"/>
              <a:gd name="connsiteY2" fmla="*/ 1567545 h 1640117"/>
              <a:gd name="connsiteX3" fmla="*/ 290286 w 5268686"/>
              <a:gd name="connsiteY3" fmla="*/ 1553031 h 1640117"/>
              <a:gd name="connsiteX4" fmla="*/ 275772 w 5268686"/>
              <a:gd name="connsiteY4" fmla="*/ 1509488 h 1640117"/>
              <a:gd name="connsiteX5" fmla="*/ 319315 w 5268686"/>
              <a:gd name="connsiteY5" fmla="*/ 1494974 h 1640117"/>
              <a:gd name="connsiteX6" fmla="*/ 362858 w 5268686"/>
              <a:gd name="connsiteY6" fmla="*/ 1465945 h 1640117"/>
              <a:gd name="connsiteX7" fmla="*/ 319315 w 5268686"/>
              <a:gd name="connsiteY7" fmla="*/ 1451431 h 1640117"/>
              <a:gd name="connsiteX8" fmla="*/ 406400 w 5268686"/>
              <a:gd name="connsiteY8" fmla="*/ 1422402 h 1640117"/>
              <a:gd name="connsiteX9" fmla="*/ 333829 w 5268686"/>
              <a:gd name="connsiteY9" fmla="*/ 1349831 h 1640117"/>
              <a:gd name="connsiteX10" fmla="*/ 377372 w 5268686"/>
              <a:gd name="connsiteY10" fmla="*/ 1233717 h 1640117"/>
              <a:gd name="connsiteX11" fmla="*/ 406400 w 5268686"/>
              <a:gd name="connsiteY11" fmla="*/ 1190174 h 1640117"/>
              <a:gd name="connsiteX12" fmla="*/ 435429 w 5268686"/>
              <a:gd name="connsiteY12" fmla="*/ 1132117 h 1640117"/>
              <a:gd name="connsiteX13" fmla="*/ 493486 w 5268686"/>
              <a:gd name="connsiteY13" fmla="*/ 1074060 h 1640117"/>
              <a:gd name="connsiteX14" fmla="*/ 609600 w 5268686"/>
              <a:gd name="connsiteY14" fmla="*/ 972460 h 1640117"/>
              <a:gd name="connsiteX15" fmla="*/ 754743 w 5268686"/>
              <a:gd name="connsiteY15" fmla="*/ 856345 h 1640117"/>
              <a:gd name="connsiteX16" fmla="*/ 812800 w 5268686"/>
              <a:gd name="connsiteY16" fmla="*/ 812802 h 1640117"/>
              <a:gd name="connsiteX17" fmla="*/ 885372 w 5268686"/>
              <a:gd name="connsiteY17" fmla="*/ 769260 h 1640117"/>
              <a:gd name="connsiteX18" fmla="*/ 928915 w 5268686"/>
              <a:gd name="connsiteY18" fmla="*/ 725717 h 1640117"/>
              <a:gd name="connsiteX19" fmla="*/ 986972 w 5268686"/>
              <a:gd name="connsiteY19" fmla="*/ 696688 h 1640117"/>
              <a:gd name="connsiteX20" fmla="*/ 1146629 w 5268686"/>
              <a:gd name="connsiteY20" fmla="*/ 595088 h 1640117"/>
              <a:gd name="connsiteX21" fmla="*/ 1204686 w 5268686"/>
              <a:gd name="connsiteY21" fmla="*/ 566060 h 1640117"/>
              <a:gd name="connsiteX22" fmla="*/ 1291772 w 5268686"/>
              <a:gd name="connsiteY22" fmla="*/ 551545 h 1640117"/>
              <a:gd name="connsiteX23" fmla="*/ 1393372 w 5268686"/>
              <a:gd name="connsiteY23" fmla="*/ 508002 h 1640117"/>
              <a:gd name="connsiteX24" fmla="*/ 1480458 w 5268686"/>
              <a:gd name="connsiteY24" fmla="*/ 493488 h 1640117"/>
              <a:gd name="connsiteX25" fmla="*/ 1654629 w 5268686"/>
              <a:gd name="connsiteY25" fmla="*/ 464460 h 1640117"/>
              <a:gd name="connsiteX26" fmla="*/ 1901372 w 5268686"/>
              <a:gd name="connsiteY26" fmla="*/ 449945 h 1640117"/>
              <a:gd name="connsiteX27" fmla="*/ 2046515 w 5268686"/>
              <a:gd name="connsiteY27" fmla="*/ 420917 h 1640117"/>
              <a:gd name="connsiteX28" fmla="*/ 2307772 w 5268686"/>
              <a:gd name="connsiteY28" fmla="*/ 391888 h 1640117"/>
              <a:gd name="connsiteX29" fmla="*/ 2380343 w 5268686"/>
              <a:gd name="connsiteY29" fmla="*/ 377374 h 1640117"/>
              <a:gd name="connsiteX30" fmla="*/ 2656115 w 5268686"/>
              <a:gd name="connsiteY30" fmla="*/ 333831 h 1640117"/>
              <a:gd name="connsiteX31" fmla="*/ 2743200 w 5268686"/>
              <a:gd name="connsiteY31" fmla="*/ 304802 h 1640117"/>
              <a:gd name="connsiteX32" fmla="*/ 2902858 w 5268686"/>
              <a:gd name="connsiteY32" fmla="*/ 275774 h 1640117"/>
              <a:gd name="connsiteX33" fmla="*/ 3077029 w 5268686"/>
              <a:gd name="connsiteY33" fmla="*/ 232231 h 1640117"/>
              <a:gd name="connsiteX34" fmla="*/ 3120572 w 5268686"/>
              <a:gd name="connsiteY34" fmla="*/ 217717 h 1640117"/>
              <a:gd name="connsiteX35" fmla="*/ 3251200 w 5268686"/>
              <a:gd name="connsiteY35" fmla="*/ 188688 h 1640117"/>
              <a:gd name="connsiteX36" fmla="*/ 3628572 w 5268686"/>
              <a:gd name="connsiteY36" fmla="*/ 145145 h 1640117"/>
              <a:gd name="connsiteX37" fmla="*/ 3686629 w 5268686"/>
              <a:gd name="connsiteY37" fmla="*/ 130631 h 1640117"/>
              <a:gd name="connsiteX38" fmla="*/ 4020458 w 5268686"/>
              <a:gd name="connsiteY38" fmla="*/ 87088 h 1640117"/>
              <a:gd name="connsiteX39" fmla="*/ 4107543 w 5268686"/>
              <a:gd name="connsiteY39" fmla="*/ 72574 h 1640117"/>
              <a:gd name="connsiteX40" fmla="*/ 4165600 w 5268686"/>
              <a:gd name="connsiteY40" fmla="*/ 58060 h 1640117"/>
              <a:gd name="connsiteX41" fmla="*/ 4455886 w 5268686"/>
              <a:gd name="connsiteY41" fmla="*/ 43545 h 1640117"/>
              <a:gd name="connsiteX42" fmla="*/ 5123543 w 5268686"/>
              <a:gd name="connsiteY42" fmla="*/ 14517 h 1640117"/>
              <a:gd name="connsiteX43" fmla="*/ 5268686 w 5268686"/>
              <a:gd name="connsiteY43" fmla="*/ 2 h 1640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268686" h="1640117">
                <a:moveTo>
                  <a:pt x="0" y="1640117"/>
                </a:moveTo>
                <a:cubicBezTo>
                  <a:pt x="53219" y="1635279"/>
                  <a:pt x="108391" y="1640681"/>
                  <a:pt x="159658" y="1625602"/>
                </a:cubicBezTo>
                <a:cubicBezTo>
                  <a:pt x="193128" y="1615758"/>
                  <a:pt x="217715" y="1586897"/>
                  <a:pt x="246743" y="1567545"/>
                </a:cubicBezTo>
                <a:cubicBezTo>
                  <a:pt x="259473" y="1559058"/>
                  <a:pt x="275772" y="1557869"/>
                  <a:pt x="290286" y="1553031"/>
                </a:cubicBezTo>
                <a:cubicBezTo>
                  <a:pt x="285448" y="1538517"/>
                  <a:pt x="268930" y="1523172"/>
                  <a:pt x="275772" y="1509488"/>
                </a:cubicBezTo>
                <a:cubicBezTo>
                  <a:pt x="282614" y="1495804"/>
                  <a:pt x="305631" y="1501816"/>
                  <a:pt x="319315" y="1494974"/>
                </a:cubicBezTo>
                <a:cubicBezTo>
                  <a:pt x="334917" y="1487173"/>
                  <a:pt x="348344" y="1475621"/>
                  <a:pt x="362858" y="1465945"/>
                </a:cubicBezTo>
                <a:cubicBezTo>
                  <a:pt x="348344" y="1461107"/>
                  <a:pt x="308497" y="1462249"/>
                  <a:pt x="319315" y="1451431"/>
                </a:cubicBezTo>
                <a:cubicBezTo>
                  <a:pt x="340951" y="1429794"/>
                  <a:pt x="406400" y="1422402"/>
                  <a:pt x="406400" y="1422402"/>
                </a:cubicBezTo>
                <a:cubicBezTo>
                  <a:pt x="381955" y="1406105"/>
                  <a:pt x="338922" y="1385480"/>
                  <a:pt x="333829" y="1349831"/>
                </a:cubicBezTo>
                <a:cubicBezTo>
                  <a:pt x="329747" y="1321256"/>
                  <a:pt x="365284" y="1254870"/>
                  <a:pt x="377372" y="1233717"/>
                </a:cubicBezTo>
                <a:cubicBezTo>
                  <a:pt x="386027" y="1218571"/>
                  <a:pt x="397745" y="1205320"/>
                  <a:pt x="406400" y="1190174"/>
                </a:cubicBezTo>
                <a:cubicBezTo>
                  <a:pt x="417135" y="1171388"/>
                  <a:pt x="422447" y="1149426"/>
                  <a:pt x="435429" y="1132117"/>
                </a:cubicBezTo>
                <a:cubicBezTo>
                  <a:pt x="451850" y="1110222"/>
                  <a:pt x="475304" y="1094515"/>
                  <a:pt x="493486" y="1074060"/>
                </a:cubicBezTo>
                <a:cubicBezTo>
                  <a:pt x="579374" y="977435"/>
                  <a:pt x="513836" y="1020341"/>
                  <a:pt x="609600" y="972460"/>
                </a:cubicBezTo>
                <a:cubicBezTo>
                  <a:pt x="722018" y="860042"/>
                  <a:pt x="665763" y="886006"/>
                  <a:pt x="754743" y="856345"/>
                </a:cubicBezTo>
                <a:cubicBezTo>
                  <a:pt x="774095" y="841831"/>
                  <a:pt x="792672" y="826220"/>
                  <a:pt x="812800" y="812802"/>
                </a:cubicBezTo>
                <a:cubicBezTo>
                  <a:pt x="836273" y="797154"/>
                  <a:pt x="862803" y="786186"/>
                  <a:pt x="885372" y="769260"/>
                </a:cubicBezTo>
                <a:cubicBezTo>
                  <a:pt x="901793" y="756944"/>
                  <a:pt x="912212" y="737648"/>
                  <a:pt x="928915" y="725717"/>
                </a:cubicBezTo>
                <a:cubicBezTo>
                  <a:pt x="946521" y="713141"/>
                  <a:pt x="968419" y="707820"/>
                  <a:pt x="986972" y="696688"/>
                </a:cubicBezTo>
                <a:cubicBezTo>
                  <a:pt x="1136590" y="606917"/>
                  <a:pt x="1012559" y="669571"/>
                  <a:pt x="1146629" y="595088"/>
                </a:cubicBezTo>
                <a:cubicBezTo>
                  <a:pt x="1165543" y="584580"/>
                  <a:pt x="1183962" y="572277"/>
                  <a:pt x="1204686" y="566060"/>
                </a:cubicBezTo>
                <a:cubicBezTo>
                  <a:pt x="1232874" y="557604"/>
                  <a:pt x="1262743" y="556383"/>
                  <a:pt x="1291772" y="551545"/>
                </a:cubicBezTo>
                <a:cubicBezTo>
                  <a:pt x="1327265" y="533799"/>
                  <a:pt x="1354935" y="516544"/>
                  <a:pt x="1393372" y="508002"/>
                </a:cubicBezTo>
                <a:cubicBezTo>
                  <a:pt x="1422100" y="501618"/>
                  <a:pt x="1451429" y="498326"/>
                  <a:pt x="1480458" y="493488"/>
                </a:cubicBezTo>
                <a:cubicBezTo>
                  <a:pt x="1558773" y="467383"/>
                  <a:pt x="1528237" y="474183"/>
                  <a:pt x="1654629" y="464460"/>
                </a:cubicBezTo>
                <a:cubicBezTo>
                  <a:pt x="1736776" y="458141"/>
                  <a:pt x="1819124" y="454783"/>
                  <a:pt x="1901372" y="449945"/>
                </a:cubicBezTo>
                <a:cubicBezTo>
                  <a:pt x="1963859" y="434323"/>
                  <a:pt x="1975337" y="429814"/>
                  <a:pt x="2046515" y="420917"/>
                </a:cubicBezTo>
                <a:cubicBezTo>
                  <a:pt x="2184991" y="403607"/>
                  <a:pt x="2179895" y="411561"/>
                  <a:pt x="2307772" y="391888"/>
                </a:cubicBezTo>
                <a:cubicBezTo>
                  <a:pt x="2332155" y="388137"/>
                  <a:pt x="2355975" y="381222"/>
                  <a:pt x="2380343" y="377374"/>
                </a:cubicBezTo>
                <a:cubicBezTo>
                  <a:pt x="2392422" y="375467"/>
                  <a:pt x="2594166" y="350726"/>
                  <a:pt x="2656115" y="333831"/>
                </a:cubicBezTo>
                <a:cubicBezTo>
                  <a:pt x="2685635" y="325780"/>
                  <a:pt x="2713680" y="312853"/>
                  <a:pt x="2743200" y="304802"/>
                </a:cubicBezTo>
                <a:cubicBezTo>
                  <a:pt x="2775075" y="296109"/>
                  <a:pt x="2874411" y="280515"/>
                  <a:pt x="2902858" y="275774"/>
                </a:cubicBezTo>
                <a:cubicBezTo>
                  <a:pt x="3078818" y="217119"/>
                  <a:pt x="2901135" y="271318"/>
                  <a:pt x="3077029" y="232231"/>
                </a:cubicBezTo>
                <a:cubicBezTo>
                  <a:pt x="3091964" y="228912"/>
                  <a:pt x="3105729" y="221428"/>
                  <a:pt x="3120572" y="217717"/>
                </a:cubicBezTo>
                <a:cubicBezTo>
                  <a:pt x="3163845" y="206899"/>
                  <a:pt x="3207255" y="196331"/>
                  <a:pt x="3251200" y="188688"/>
                </a:cubicBezTo>
                <a:cubicBezTo>
                  <a:pt x="3422619" y="158876"/>
                  <a:pt x="3462383" y="158995"/>
                  <a:pt x="3628572" y="145145"/>
                </a:cubicBezTo>
                <a:cubicBezTo>
                  <a:pt x="3647924" y="140307"/>
                  <a:pt x="3666953" y="133910"/>
                  <a:pt x="3686629" y="130631"/>
                </a:cubicBezTo>
                <a:cubicBezTo>
                  <a:pt x="3963893" y="84420"/>
                  <a:pt x="3802173" y="116192"/>
                  <a:pt x="4020458" y="87088"/>
                </a:cubicBezTo>
                <a:cubicBezTo>
                  <a:pt x="4049629" y="83199"/>
                  <a:pt x="4078686" y="78345"/>
                  <a:pt x="4107543" y="72574"/>
                </a:cubicBezTo>
                <a:cubicBezTo>
                  <a:pt x="4127104" y="68662"/>
                  <a:pt x="4145721" y="59717"/>
                  <a:pt x="4165600" y="58060"/>
                </a:cubicBezTo>
                <a:cubicBezTo>
                  <a:pt x="4262148" y="50014"/>
                  <a:pt x="4359103" y="47944"/>
                  <a:pt x="4455886" y="43545"/>
                </a:cubicBezTo>
                <a:lnTo>
                  <a:pt x="5123543" y="14517"/>
                </a:lnTo>
                <a:cubicBezTo>
                  <a:pt x="5258980" y="-532"/>
                  <a:pt x="5210361" y="2"/>
                  <a:pt x="5268686" y="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5860143" y="4386943"/>
            <a:ext cx="1698171" cy="217714"/>
          </a:xfrm>
          <a:custGeom>
            <a:avLst/>
            <a:gdLst>
              <a:gd name="connsiteX0" fmla="*/ 1698171 w 1698171"/>
              <a:gd name="connsiteY0" fmla="*/ 72571 h 217714"/>
              <a:gd name="connsiteX1" fmla="*/ 1538514 w 1698171"/>
              <a:gd name="connsiteY1" fmla="*/ 58057 h 217714"/>
              <a:gd name="connsiteX2" fmla="*/ 1480457 w 1698171"/>
              <a:gd name="connsiteY2" fmla="*/ 72571 h 217714"/>
              <a:gd name="connsiteX3" fmla="*/ 1465943 w 1698171"/>
              <a:gd name="connsiteY3" fmla="*/ 116114 h 217714"/>
              <a:gd name="connsiteX4" fmla="*/ 1422400 w 1698171"/>
              <a:gd name="connsiteY4" fmla="*/ 87085 h 217714"/>
              <a:gd name="connsiteX5" fmla="*/ 1407886 w 1698171"/>
              <a:gd name="connsiteY5" fmla="*/ 43543 h 217714"/>
              <a:gd name="connsiteX6" fmla="*/ 1378857 w 1698171"/>
              <a:gd name="connsiteY6" fmla="*/ 0 h 217714"/>
              <a:gd name="connsiteX7" fmla="*/ 1335314 w 1698171"/>
              <a:gd name="connsiteY7" fmla="*/ 43543 h 217714"/>
              <a:gd name="connsiteX8" fmla="*/ 1320800 w 1698171"/>
              <a:gd name="connsiteY8" fmla="*/ 101600 h 217714"/>
              <a:gd name="connsiteX9" fmla="*/ 1306286 w 1698171"/>
              <a:gd name="connsiteY9" fmla="*/ 145143 h 217714"/>
              <a:gd name="connsiteX10" fmla="*/ 1233714 w 1698171"/>
              <a:gd name="connsiteY10" fmla="*/ 72571 h 217714"/>
              <a:gd name="connsiteX11" fmla="*/ 1161143 w 1698171"/>
              <a:gd name="connsiteY11" fmla="*/ 116114 h 217714"/>
              <a:gd name="connsiteX12" fmla="*/ 1088571 w 1698171"/>
              <a:gd name="connsiteY12" fmla="*/ 217714 h 217714"/>
              <a:gd name="connsiteX13" fmla="*/ 1030514 w 1698171"/>
              <a:gd name="connsiteY13" fmla="*/ 145143 h 217714"/>
              <a:gd name="connsiteX14" fmla="*/ 972457 w 1698171"/>
              <a:gd name="connsiteY14" fmla="*/ 43543 h 217714"/>
              <a:gd name="connsiteX15" fmla="*/ 914400 w 1698171"/>
              <a:gd name="connsiteY15" fmla="*/ 101600 h 217714"/>
              <a:gd name="connsiteX16" fmla="*/ 856343 w 1698171"/>
              <a:gd name="connsiteY16" fmla="*/ 188685 h 217714"/>
              <a:gd name="connsiteX17" fmla="*/ 812800 w 1698171"/>
              <a:gd name="connsiteY17" fmla="*/ 145143 h 217714"/>
              <a:gd name="connsiteX18" fmla="*/ 740229 w 1698171"/>
              <a:gd name="connsiteY18" fmla="*/ 58057 h 217714"/>
              <a:gd name="connsiteX19" fmla="*/ 653143 w 1698171"/>
              <a:gd name="connsiteY19" fmla="*/ 101600 h 217714"/>
              <a:gd name="connsiteX20" fmla="*/ 624114 w 1698171"/>
              <a:gd name="connsiteY20" fmla="*/ 145143 h 217714"/>
              <a:gd name="connsiteX21" fmla="*/ 537029 w 1698171"/>
              <a:gd name="connsiteY21" fmla="*/ 203200 h 217714"/>
              <a:gd name="connsiteX22" fmla="*/ 522514 w 1698171"/>
              <a:gd name="connsiteY22" fmla="*/ 145143 h 217714"/>
              <a:gd name="connsiteX23" fmla="*/ 508000 w 1698171"/>
              <a:gd name="connsiteY23" fmla="*/ 58057 h 217714"/>
              <a:gd name="connsiteX24" fmla="*/ 493486 w 1698171"/>
              <a:gd name="connsiteY24" fmla="*/ 14514 h 217714"/>
              <a:gd name="connsiteX25" fmla="*/ 406400 w 1698171"/>
              <a:gd name="connsiteY25" fmla="*/ 58057 h 217714"/>
              <a:gd name="connsiteX26" fmla="*/ 391886 w 1698171"/>
              <a:gd name="connsiteY26" fmla="*/ 101600 h 217714"/>
              <a:gd name="connsiteX27" fmla="*/ 261257 w 1698171"/>
              <a:gd name="connsiteY27" fmla="*/ 203200 h 217714"/>
              <a:gd name="connsiteX28" fmla="*/ 232229 w 1698171"/>
              <a:gd name="connsiteY28" fmla="*/ 116114 h 217714"/>
              <a:gd name="connsiteX29" fmla="*/ 217714 w 1698171"/>
              <a:gd name="connsiteY29" fmla="*/ 72571 h 217714"/>
              <a:gd name="connsiteX30" fmla="*/ 116114 w 1698171"/>
              <a:gd name="connsiteY30" fmla="*/ 101600 h 217714"/>
              <a:gd name="connsiteX31" fmla="*/ 29029 w 1698171"/>
              <a:gd name="connsiteY31" fmla="*/ 159657 h 217714"/>
              <a:gd name="connsiteX32" fmla="*/ 0 w 1698171"/>
              <a:gd name="connsiteY32" fmla="*/ 20320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98171" h="217714">
                <a:moveTo>
                  <a:pt x="1698171" y="72571"/>
                </a:moveTo>
                <a:cubicBezTo>
                  <a:pt x="1644952" y="67733"/>
                  <a:pt x="1591952" y="58057"/>
                  <a:pt x="1538514" y="58057"/>
                </a:cubicBezTo>
                <a:cubicBezTo>
                  <a:pt x="1518566" y="58057"/>
                  <a:pt x="1496034" y="60110"/>
                  <a:pt x="1480457" y="72571"/>
                </a:cubicBezTo>
                <a:cubicBezTo>
                  <a:pt x="1468510" y="82128"/>
                  <a:pt x="1470781" y="101600"/>
                  <a:pt x="1465943" y="116114"/>
                </a:cubicBezTo>
                <a:cubicBezTo>
                  <a:pt x="1451429" y="106438"/>
                  <a:pt x="1433297" y="100707"/>
                  <a:pt x="1422400" y="87085"/>
                </a:cubicBezTo>
                <a:cubicBezTo>
                  <a:pt x="1412843" y="75138"/>
                  <a:pt x="1414728" y="57227"/>
                  <a:pt x="1407886" y="43543"/>
                </a:cubicBezTo>
                <a:cubicBezTo>
                  <a:pt x="1400085" y="27941"/>
                  <a:pt x="1388533" y="14514"/>
                  <a:pt x="1378857" y="0"/>
                </a:cubicBezTo>
                <a:cubicBezTo>
                  <a:pt x="1364343" y="14514"/>
                  <a:pt x="1345498" y="25721"/>
                  <a:pt x="1335314" y="43543"/>
                </a:cubicBezTo>
                <a:cubicBezTo>
                  <a:pt x="1325417" y="60863"/>
                  <a:pt x="1326280" y="82420"/>
                  <a:pt x="1320800" y="101600"/>
                </a:cubicBezTo>
                <a:cubicBezTo>
                  <a:pt x="1316597" y="116311"/>
                  <a:pt x="1311124" y="130629"/>
                  <a:pt x="1306286" y="145143"/>
                </a:cubicBezTo>
                <a:cubicBezTo>
                  <a:pt x="1295866" y="129512"/>
                  <a:pt x="1263486" y="68850"/>
                  <a:pt x="1233714" y="72571"/>
                </a:cubicBezTo>
                <a:cubicBezTo>
                  <a:pt x="1205721" y="76070"/>
                  <a:pt x="1185333" y="101600"/>
                  <a:pt x="1161143" y="116114"/>
                </a:cubicBezTo>
                <a:cubicBezTo>
                  <a:pt x="1127276" y="217714"/>
                  <a:pt x="1161143" y="193524"/>
                  <a:pt x="1088571" y="217714"/>
                </a:cubicBezTo>
                <a:cubicBezTo>
                  <a:pt x="1060315" y="132944"/>
                  <a:pt x="1096166" y="210795"/>
                  <a:pt x="1030514" y="145143"/>
                </a:cubicBezTo>
                <a:cubicBezTo>
                  <a:pt x="1010001" y="124630"/>
                  <a:pt x="983839" y="66307"/>
                  <a:pt x="972457" y="43543"/>
                </a:cubicBezTo>
                <a:cubicBezTo>
                  <a:pt x="898565" y="68173"/>
                  <a:pt x="949586" y="38265"/>
                  <a:pt x="914400" y="101600"/>
                </a:cubicBezTo>
                <a:cubicBezTo>
                  <a:pt x="897457" y="132097"/>
                  <a:pt x="856343" y="188685"/>
                  <a:pt x="856343" y="188685"/>
                </a:cubicBezTo>
                <a:cubicBezTo>
                  <a:pt x="841829" y="174171"/>
                  <a:pt x="825941" y="160912"/>
                  <a:pt x="812800" y="145143"/>
                </a:cubicBezTo>
                <a:cubicBezTo>
                  <a:pt x="711749" y="23884"/>
                  <a:pt x="867454" y="185285"/>
                  <a:pt x="740229" y="58057"/>
                </a:cubicBezTo>
                <a:cubicBezTo>
                  <a:pt x="704813" y="69862"/>
                  <a:pt x="681280" y="73463"/>
                  <a:pt x="653143" y="101600"/>
                </a:cubicBezTo>
                <a:cubicBezTo>
                  <a:pt x="640808" y="113935"/>
                  <a:pt x="637242" y="133656"/>
                  <a:pt x="624114" y="145143"/>
                </a:cubicBezTo>
                <a:cubicBezTo>
                  <a:pt x="597858" y="168117"/>
                  <a:pt x="537029" y="203200"/>
                  <a:pt x="537029" y="203200"/>
                </a:cubicBezTo>
                <a:cubicBezTo>
                  <a:pt x="532191" y="183848"/>
                  <a:pt x="526426" y="164704"/>
                  <a:pt x="522514" y="145143"/>
                </a:cubicBezTo>
                <a:cubicBezTo>
                  <a:pt x="516742" y="116285"/>
                  <a:pt x="514384" y="86785"/>
                  <a:pt x="508000" y="58057"/>
                </a:cubicBezTo>
                <a:cubicBezTo>
                  <a:pt x="504681" y="43122"/>
                  <a:pt x="498324" y="29028"/>
                  <a:pt x="493486" y="14514"/>
                </a:cubicBezTo>
                <a:cubicBezTo>
                  <a:pt x="464801" y="24075"/>
                  <a:pt x="426863" y="32478"/>
                  <a:pt x="406400" y="58057"/>
                </a:cubicBezTo>
                <a:cubicBezTo>
                  <a:pt x="396843" y="70004"/>
                  <a:pt x="401279" y="89523"/>
                  <a:pt x="391886" y="101600"/>
                </a:cubicBezTo>
                <a:cubicBezTo>
                  <a:pt x="323354" y="189712"/>
                  <a:pt x="332799" y="179352"/>
                  <a:pt x="261257" y="203200"/>
                </a:cubicBezTo>
                <a:lnTo>
                  <a:pt x="232229" y="116114"/>
                </a:lnTo>
                <a:lnTo>
                  <a:pt x="217714" y="72571"/>
                </a:lnTo>
                <a:cubicBezTo>
                  <a:pt x="209968" y="74507"/>
                  <a:pt x="128610" y="93269"/>
                  <a:pt x="116114" y="101600"/>
                </a:cubicBezTo>
                <a:cubicBezTo>
                  <a:pt x="7394" y="174081"/>
                  <a:pt x="132560" y="125147"/>
                  <a:pt x="29029" y="159657"/>
                </a:cubicBezTo>
                <a:lnTo>
                  <a:pt x="0" y="203200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1694543" y="4299857"/>
            <a:ext cx="4129314" cy="30480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4394200" y="4561114"/>
            <a:ext cx="116114" cy="319314"/>
          </a:xfrm>
          <a:custGeom>
            <a:avLst/>
            <a:gdLst>
              <a:gd name="connsiteX0" fmla="*/ 0 w 116114"/>
              <a:gd name="connsiteY0" fmla="*/ 319314 h 319314"/>
              <a:gd name="connsiteX1" fmla="*/ 72572 w 116114"/>
              <a:gd name="connsiteY1" fmla="*/ 72572 h 319314"/>
              <a:gd name="connsiteX2" fmla="*/ 101600 w 116114"/>
              <a:gd name="connsiteY2" fmla="*/ 29029 h 319314"/>
              <a:gd name="connsiteX3" fmla="*/ 116114 w 116114"/>
              <a:gd name="connsiteY3" fmla="*/ 0 h 319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114" h="319314">
                <a:moveTo>
                  <a:pt x="0" y="319314"/>
                </a:moveTo>
                <a:cubicBezTo>
                  <a:pt x="51594" y="130137"/>
                  <a:pt x="26099" y="211989"/>
                  <a:pt x="72572" y="72572"/>
                </a:cubicBezTo>
                <a:cubicBezTo>
                  <a:pt x="78088" y="56023"/>
                  <a:pt x="92625" y="43987"/>
                  <a:pt x="101600" y="29029"/>
                </a:cubicBezTo>
                <a:cubicBezTo>
                  <a:pt x="107166" y="19752"/>
                  <a:pt x="111276" y="9676"/>
                  <a:pt x="116114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4510314" y="4546600"/>
            <a:ext cx="116119" cy="783771"/>
          </a:xfrm>
          <a:custGeom>
            <a:avLst/>
            <a:gdLst>
              <a:gd name="connsiteX0" fmla="*/ 0 w 116119"/>
              <a:gd name="connsiteY0" fmla="*/ 0 h 783771"/>
              <a:gd name="connsiteX1" fmla="*/ 29029 w 116119"/>
              <a:gd name="connsiteY1" fmla="*/ 159657 h 783771"/>
              <a:gd name="connsiteX2" fmla="*/ 58058 w 116119"/>
              <a:gd name="connsiteY2" fmla="*/ 246743 h 783771"/>
              <a:gd name="connsiteX3" fmla="*/ 72572 w 116119"/>
              <a:gd name="connsiteY3" fmla="*/ 435428 h 783771"/>
              <a:gd name="connsiteX4" fmla="*/ 87086 w 116119"/>
              <a:gd name="connsiteY4" fmla="*/ 537028 h 783771"/>
              <a:gd name="connsiteX5" fmla="*/ 101600 w 116119"/>
              <a:gd name="connsiteY5" fmla="*/ 667657 h 783771"/>
              <a:gd name="connsiteX6" fmla="*/ 116115 w 116119"/>
              <a:gd name="connsiteY6" fmla="*/ 783771 h 783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119" h="783771">
                <a:moveTo>
                  <a:pt x="0" y="0"/>
                </a:moveTo>
                <a:cubicBezTo>
                  <a:pt x="9676" y="53219"/>
                  <a:pt x="16640" y="107003"/>
                  <a:pt x="29029" y="159657"/>
                </a:cubicBezTo>
                <a:cubicBezTo>
                  <a:pt x="36037" y="189443"/>
                  <a:pt x="58058" y="246743"/>
                  <a:pt x="58058" y="246743"/>
                </a:cubicBezTo>
                <a:cubicBezTo>
                  <a:pt x="62896" y="309638"/>
                  <a:pt x="66295" y="372660"/>
                  <a:pt x="72572" y="435428"/>
                </a:cubicBezTo>
                <a:cubicBezTo>
                  <a:pt x="75976" y="469469"/>
                  <a:pt x="82843" y="503082"/>
                  <a:pt x="87086" y="537028"/>
                </a:cubicBezTo>
                <a:cubicBezTo>
                  <a:pt x="92520" y="580501"/>
                  <a:pt x="96166" y="624184"/>
                  <a:pt x="101600" y="667657"/>
                </a:cubicBezTo>
                <a:cubicBezTo>
                  <a:pt x="116799" y="789249"/>
                  <a:pt x="116115" y="732896"/>
                  <a:pt x="116115" y="783771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8" idx="7"/>
          </p:cNvCxnSpPr>
          <p:nvPr/>
        </p:nvCxnSpPr>
        <p:spPr>
          <a:xfrm flipV="1">
            <a:off x="4393106" y="4833257"/>
            <a:ext cx="973551" cy="654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134422" y="4833257"/>
            <a:ext cx="5261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4640943" y="5359400"/>
            <a:ext cx="812800" cy="508000"/>
          </a:xfrm>
          <a:custGeom>
            <a:avLst/>
            <a:gdLst>
              <a:gd name="connsiteX0" fmla="*/ 0 w 812800"/>
              <a:gd name="connsiteY0" fmla="*/ 0 h 508000"/>
              <a:gd name="connsiteX1" fmla="*/ 29029 w 812800"/>
              <a:gd name="connsiteY1" fmla="*/ 159657 h 508000"/>
              <a:gd name="connsiteX2" fmla="*/ 72571 w 812800"/>
              <a:gd name="connsiteY2" fmla="*/ 188686 h 508000"/>
              <a:gd name="connsiteX3" fmla="*/ 130629 w 812800"/>
              <a:gd name="connsiteY3" fmla="*/ 217714 h 508000"/>
              <a:gd name="connsiteX4" fmla="*/ 174171 w 812800"/>
              <a:gd name="connsiteY4" fmla="*/ 246743 h 508000"/>
              <a:gd name="connsiteX5" fmla="*/ 246743 w 812800"/>
              <a:gd name="connsiteY5" fmla="*/ 290286 h 508000"/>
              <a:gd name="connsiteX6" fmla="*/ 333829 w 812800"/>
              <a:gd name="connsiteY6" fmla="*/ 333828 h 508000"/>
              <a:gd name="connsiteX7" fmla="*/ 391886 w 812800"/>
              <a:gd name="connsiteY7" fmla="*/ 377371 h 508000"/>
              <a:gd name="connsiteX8" fmla="*/ 435429 w 812800"/>
              <a:gd name="connsiteY8" fmla="*/ 391886 h 508000"/>
              <a:gd name="connsiteX9" fmla="*/ 478971 w 812800"/>
              <a:gd name="connsiteY9" fmla="*/ 420914 h 508000"/>
              <a:gd name="connsiteX10" fmla="*/ 566057 w 812800"/>
              <a:gd name="connsiteY10" fmla="*/ 449943 h 508000"/>
              <a:gd name="connsiteX11" fmla="*/ 624114 w 812800"/>
              <a:gd name="connsiteY11" fmla="*/ 478971 h 508000"/>
              <a:gd name="connsiteX12" fmla="*/ 682171 w 812800"/>
              <a:gd name="connsiteY12" fmla="*/ 493486 h 508000"/>
              <a:gd name="connsiteX13" fmla="*/ 725714 w 812800"/>
              <a:gd name="connsiteY13" fmla="*/ 508000 h 508000"/>
              <a:gd name="connsiteX14" fmla="*/ 812800 w 812800"/>
              <a:gd name="connsiteY14" fmla="*/ 449943 h 5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2800" h="508000">
                <a:moveTo>
                  <a:pt x="0" y="0"/>
                </a:moveTo>
                <a:cubicBezTo>
                  <a:pt x="9676" y="53219"/>
                  <a:pt x="9611" y="109171"/>
                  <a:pt x="29029" y="159657"/>
                </a:cubicBezTo>
                <a:cubicBezTo>
                  <a:pt x="35291" y="175938"/>
                  <a:pt x="57425" y="180031"/>
                  <a:pt x="72571" y="188686"/>
                </a:cubicBezTo>
                <a:cubicBezTo>
                  <a:pt x="91357" y="199421"/>
                  <a:pt x="111843" y="206979"/>
                  <a:pt x="130629" y="217714"/>
                </a:cubicBezTo>
                <a:cubicBezTo>
                  <a:pt x="145775" y="226369"/>
                  <a:pt x="159379" y="237498"/>
                  <a:pt x="174171" y="246743"/>
                </a:cubicBezTo>
                <a:cubicBezTo>
                  <a:pt x="198094" y="261695"/>
                  <a:pt x="221977" y="276777"/>
                  <a:pt x="246743" y="290286"/>
                </a:cubicBezTo>
                <a:cubicBezTo>
                  <a:pt x="275235" y="305827"/>
                  <a:pt x="305999" y="317130"/>
                  <a:pt x="333829" y="333828"/>
                </a:cubicBezTo>
                <a:cubicBezTo>
                  <a:pt x="354572" y="346274"/>
                  <a:pt x="370883" y="365369"/>
                  <a:pt x="391886" y="377371"/>
                </a:cubicBezTo>
                <a:cubicBezTo>
                  <a:pt x="405170" y="384962"/>
                  <a:pt x="421745" y="385044"/>
                  <a:pt x="435429" y="391886"/>
                </a:cubicBezTo>
                <a:cubicBezTo>
                  <a:pt x="451031" y="399687"/>
                  <a:pt x="463031" y="413829"/>
                  <a:pt x="478971" y="420914"/>
                </a:cubicBezTo>
                <a:cubicBezTo>
                  <a:pt x="506933" y="433341"/>
                  <a:pt x="537028" y="440267"/>
                  <a:pt x="566057" y="449943"/>
                </a:cubicBezTo>
                <a:cubicBezTo>
                  <a:pt x="586583" y="456785"/>
                  <a:pt x="603855" y="471374"/>
                  <a:pt x="624114" y="478971"/>
                </a:cubicBezTo>
                <a:cubicBezTo>
                  <a:pt x="642792" y="485975"/>
                  <a:pt x="662991" y="488006"/>
                  <a:pt x="682171" y="493486"/>
                </a:cubicBezTo>
                <a:cubicBezTo>
                  <a:pt x="696882" y="497689"/>
                  <a:pt x="711200" y="503162"/>
                  <a:pt x="725714" y="508000"/>
                </a:cubicBezTo>
                <a:lnTo>
                  <a:pt x="812800" y="449943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7114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24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7338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876800" y="54102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410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699635" y="762000"/>
            <a:ext cx="3243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TIGHT    SLANT   FLAT   RIGHT</a:t>
            </a:r>
            <a:endParaRPr lang="en-US" sz="2000" b="1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3334658" y="3810000"/>
            <a:ext cx="1923142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886200" y="3048000"/>
            <a:ext cx="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4953000" y="32004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0"/>
          </p:cNvCxnSpPr>
          <p:nvPr/>
        </p:nvCxnSpPr>
        <p:spPr>
          <a:xfrm flipV="1">
            <a:off x="4419600" y="32766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800600" y="3276600"/>
            <a:ext cx="152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733800" y="3048000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H="1" flipV="1">
            <a:off x="2667000" y="1905000"/>
            <a:ext cx="1752600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276601" y="4876800"/>
            <a:ext cx="58056" cy="349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/>
          <p:cNvCxnSpPr/>
          <p:nvPr/>
        </p:nvCxnSpPr>
        <p:spPr>
          <a:xfrm flipV="1">
            <a:off x="5181600" y="4191000"/>
            <a:ext cx="1676400" cy="1295400"/>
          </a:xfrm>
          <a:prstGeom prst="curvedConnector3">
            <a:avLst>
              <a:gd name="adj1" fmla="val 1190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6137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24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7338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340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410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195182" y="895290"/>
            <a:ext cx="2443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TIGHT    FLOOD   LEFT</a:t>
            </a:r>
            <a:endParaRPr lang="en-US" sz="2000" b="1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3334658" y="3200400"/>
            <a:ext cx="1923142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2209800" y="4651829"/>
            <a:ext cx="1676400" cy="224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3048000" y="3962400"/>
            <a:ext cx="1905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00600" y="3848100"/>
            <a:ext cx="1524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>
            <a:stCxn id="4" idx="0"/>
          </p:cNvCxnSpPr>
          <p:nvPr/>
        </p:nvCxnSpPr>
        <p:spPr>
          <a:xfrm flipH="1" flipV="1">
            <a:off x="1752600" y="3276600"/>
            <a:ext cx="26670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/>
          <p:cNvSpPr/>
          <p:nvPr/>
        </p:nvSpPr>
        <p:spPr>
          <a:xfrm>
            <a:off x="1143000" y="4905828"/>
            <a:ext cx="4383314" cy="1190172"/>
          </a:xfrm>
          <a:custGeom>
            <a:avLst/>
            <a:gdLst>
              <a:gd name="connsiteX0" fmla="*/ 0 w 4383314"/>
              <a:gd name="connsiteY0" fmla="*/ 145143 h 1190172"/>
              <a:gd name="connsiteX1" fmla="*/ 87085 w 4383314"/>
              <a:gd name="connsiteY1" fmla="*/ 304800 h 1190172"/>
              <a:gd name="connsiteX2" fmla="*/ 116114 w 4383314"/>
              <a:gd name="connsiteY2" fmla="*/ 348343 h 1190172"/>
              <a:gd name="connsiteX3" fmla="*/ 130628 w 4383314"/>
              <a:gd name="connsiteY3" fmla="*/ 391886 h 1190172"/>
              <a:gd name="connsiteX4" fmla="*/ 174171 w 4383314"/>
              <a:gd name="connsiteY4" fmla="*/ 420914 h 1190172"/>
              <a:gd name="connsiteX5" fmla="*/ 188685 w 4383314"/>
              <a:gd name="connsiteY5" fmla="*/ 464457 h 1190172"/>
              <a:gd name="connsiteX6" fmla="*/ 275771 w 4383314"/>
              <a:gd name="connsiteY6" fmla="*/ 537029 h 1190172"/>
              <a:gd name="connsiteX7" fmla="*/ 391885 w 4383314"/>
              <a:gd name="connsiteY7" fmla="*/ 667657 h 1190172"/>
              <a:gd name="connsiteX8" fmla="*/ 435428 w 4383314"/>
              <a:gd name="connsiteY8" fmla="*/ 711200 h 1190172"/>
              <a:gd name="connsiteX9" fmla="*/ 478971 w 4383314"/>
              <a:gd name="connsiteY9" fmla="*/ 754743 h 1190172"/>
              <a:gd name="connsiteX10" fmla="*/ 522514 w 4383314"/>
              <a:gd name="connsiteY10" fmla="*/ 769257 h 1190172"/>
              <a:gd name="connsiteX11" fmla="*/ 667657 w 4383314"/>
              <a:gd name="connsiteY11" fmla="*/ 870857 h 1190172"/>
              <a:gd name="connsiteX12" fmla="*/ 769257 w 4383314"/>
              <a:gd name="connsiteY12" fmla="*/ 914400 h 1190172"/>
              <a:gd name="connsiteX13" fmla="*/ 812800 w 4383314"/>
              <a:gd name="connsiteY13" fmla="*/ 943429 h 1190172"/>
              <a:gd name="connsiteX14" fmla="*/ 870857 w 4383314"/>
              <a:gd name="connsiteY14" fmla="*/ 972457 h 1190172"/>
              <a:gd name="connsiteX15" fmla="*/ 914400 w 4383314"/>
              <a:gd name="connsiteY15" fmla="*/ 1001486 h 1190172"/>
              <a:gd name="connsiteX16" fmla="*/ 957943 w 4383314"/>
              <a:gd name="connsiteY16" fmla="*/ 1016000 h 1190172"/>
              <a:gd name="connsiteX17" fmla="*/ 1045028 w 4383314"/>
              <a:gd name="connsiteY17" fmla="*/ 1059543 h 1190172"/>
              <a:gd name="connsiteX18" fmla="*/ 1161143 w 4383314"/>
              <a:gd name="connsiteY18" fmla="*/ 1117600 h 1190172"/>
              <a:gd name="connsiteX19" fmla="*/ 1306285 w 4383314"/>
              <a:gd name="connsiteY19" fmla="*/ 1161143 h 1190172"/>
              <a:gd name="connsiteX20" fmla="*/ 1509485 w 4383314"/>
              <a:gd name="connsiteY20" fmla="*/ 1190172 h 1190172"/>
              <a:gd name="connsiteX21" fmla="*/ 2336800 w 4383314"/>
              <a:gd name="connsiteY21" fmla="*/ 1175657 h 1190172"/>
              <a:gd name="connsiteX22" fmla="*/ 2525485 w 4383314"/>
              <a:gd name="connsiteY22" fmla="*/ 1146629 h 1190172"/>
              <a:gd name="connsiteX23" fmla="*/ 2641600 w 4383314"/>
              <a:gd name="connsiteY23" fmla="*/ 1117600 h 1190172"/>
              <a:gd name="connsiteX24" fmla="*/ 2757714 w 4383314"/>
              <a:gd name="connsiteY24" fmla="*/ 1088572 h 1190172"/>
              <a:gd name="connsiteX25" fmla="*/ 2902857 w 4383314"/>
              <a:gd name="connsiteY25" fmla="*/ 1030514 h 1190172"/>
              <a:gd name="connsiteX26" fmla="*/ 3018971 w 4383314"/>
              <a:gd name="connsiteY26" fmla="*/ 1001486 h 1190172"/>
              <a:gd name="connsiteX27" fmla="*/ 3062514 w 4383314"/>
              <a:gd name="connsiteY27" fmla="*/ 986972 h 1190172"/>
              <a:gd name="connsiteX28" fmla="*/ 3178628 w 4383314"/>
              <a:gd name="connsiteY28" fmla="*/ 957943 h 1190172"/>
              <a:gd name="connsiteX29" fmla="*/ 3222171 w 4383314"/>
              <a:gd name="connsiteY29" fmla="*/ 928914 h 1190172"/>
              <a:gd name="connsiteX30" fmla="*/ 3338285 w 4383314"/>
              <a:gd name="connsiteY30" fmla="*/ 885372 h 1190172"/>
              <a:gd name="connsiteX31" fmla="*/ 3439885 w 4383314"/>
              <a:gd name="connsiteY31" fmla="*/ 841829 h 1190172"/>
              <a:gd name="connsiteX32" fmla="*/ 3541485 w 4383314"/>
              <a:gd name="connsiteY32" fmla="*/ 769257 h 1190172"/>
              <a:gd name="connsiteX33" fmla="*/ 3585028 w 4383314"/>
              <a:gd name="connsiteY33" fmla="*/ 754743 h 1190172"/>
              <a:gd name="connsiteX34" fmla="*/ 3643085 w 4383314"/>
              <a:gd name="connsiteY34" fmla="*/ 725714 h 1190172"/>
              <a:gd name="connsiteX35" fmla="*/ 3730171 w 4383314"/>
              <a:gd name="connsiteY35" fmla="*/ 667657 h 1190172"/>
              <a:gd name="connsiteX36" fmla="*/ 3875314 w 4383314"/>
              <a:gd name="connsiteY36" fmla="*/ 580572 h 1190172"/>
              <a:gd name="connsiteX37" fmla="*/ 3918857 w 4383314"/>
              <a:gd name="connsiteY37" fmla="*/ 551543 h 1190172"/>
              <a:gd name="connsiteX38" fmla="*/ 3962400 w 4383314"/>
              <a:gd name="connsiteY38" fmla="*/ 522514 h 1190172"/>
              <a:gd name="connsiteX39" fmla="*/ 4005943 w 4383314"/>
              <a:gd name="connsiteY39" fmla="*/ 478972 h 1190172"/>
              <a:gd name="connsiteX40" fmla="*/ 4049485 w 4383314"/>
              <a:gd name="connsiteY40" fmla="*/ 449943 h 1190172"/>
              <a:gd name="connsiteX41" fmla="*/ 4151085 w 4383314"/>
              <a:gd name="connsiteY41" fmla="*/ 362857 h 1190172"/>
              <a:gd name="connsiteX42" fmla="*/ 4209143 w 4383314"/>
              <a:gd name="connsiteY42" fmla="*/ 275772 h 1190172"/>
              <a:gd name="connsiteX43" fmla="*/ 4267200 w 4383314"/>
              <a:gd name="connsiteY43" fmla="*/ 203200 h 1190172"/>
              <a:gd name="connsiteX44" fmla="*/ 4325257 w 4383314"/>
              <a:gd name="connsiteY44" fmla="*/ 116114 h 1190172"/>
              <a:gd name="connsiteX45" fmla="*/ 4354285 w 4383314"/>
              <a:gd name="connsiteY45" fmla="*/ 72572 h 1190172"/>
              <a:gd name="connsiteX46" fmla="*/ 4383314 w 4383314"/>
              <a:gd name="connsiteY46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3314" h="1190172">
                <a:moveTo>
                  <a:pt x="0" y="145143"/>
                </a:moveTo>
                <a:cubicBezTo>
                  <a:pt x="29028" y="198362"/>
                  <a:pt x="57009" y="252166"/>
                  <a:pt x="87085" y="304800"/>
                </a:cubicBezTo>
                <a:cubicBezTo>
                  <a:pt x="95740" y="319946"/>
                  <a:pt x="108313" y="332741"/>
                  <a:pt x="116114" y="348343"/>
                </a:cubicBezTo>
                <a:cubicBezTo>
                  <a:pt x="122956" y="362027"/>
                  <a:pt x="121071" y="379939"/>
                  <a:pt x="130628" y="391886"/>
                </a:cubicBezTo>
                <a:cubicBezTo>
                  <a:pt x="141525" y="405507"/>
                  <a:pt x="159657" y="411238"/>
                  <a:pt x="174171" y="420914"/>
                </a:cubicBezTo>
                <a:cubicBezTo>
                  <a:pt x="179009" y="435428"/>
                  <a:pt x="180198" y="451727"/>
                  <a:pt x="188685" y="464457"/>
                </a:cubicBezTo>
                <a:cubicBezTo>
                  <a:pt x="211036" y="497983"/>
                  <a:pt x="243642" y="515609"/>
                  <a:pt x="275771" y="537029"/>
                </a:cubicBezTo>
                <a:cubicBezTo>
                  <a:pt x="327572" y="614729"/>
                  <a:pt x="292465" y="568237"/>
                  <a:pt x="391885" y="667657"/>
                </a:cubicBezTo>
                <a:lnTo>
                  <a:pt x="435428" y="711200"/>
                </a:lnTo>
                <a:cubicBezTo>
                  <a:pt x="449942" y="725714"/>
                  <a:pt x="459498" y="748252"/>
                  <a:pt x="478971" y="754743"/>
                </a:cubicBezTo>
                <a:lnTo>
                  <a:pt x="522514" y="769257"/>
                </a:lnTo>
                <a:cubicBezTo>
                  <a:pt x="549012" y="789131"/>
                  <a:pt x="646212" y="863708"/>
                  <a:pt x="667657" y="870857"/>
                </a:cubicBezTo>
                <a:cubicBezTo>
                  <a:pt x="716505" y="887140"/>
                  <a:pt x="719042" y="885706"/>
                  <a:pt x="769257" y="914400"/>
                </a:cubicBezTo>
                <a:cubicBezTo>
                  <a:pt x="784403" y="923055"/>
                  <a:pt x="797654" y="934774"/>
                  <a:pt x="812800" y="943429"/>
                </a:cubicBezTo>
                <a:cubicBezTo>
                  <a:pt x="831586" y="954164"/>
                  <a:pt x="852071" y="961722"/>
                  <a:pt x="870857" y="972457"/>
                </a:cubicBezTo>
                <a:cubicBezTo>
                  <a:pt x="886003" y="981112"/>
                  <a:pt x="898798" y="993685"/>
                  <a:pt x="914400" y="1001486"/>
                </a:cubicBezTo>
                <a:cubicBezTo>
                  <a:pt x="928084" y="1008328"/>
                  <a:pt x="943429" y="1011162"/>
                  <a:pt x="957943" y="1016000"/>
                </a:cubicBezTo>
                <a:cubicBezTo>
                  <a:pt x="1053361" y="1079615"/>
                  <a:pt x="950602" y="1016623"/>
                  <a:pt x="1045028" y="1059543"/>
                </a:cubicBezTo>
                <a:cubicBezTo>
                  <a:pt x="1084423" y="1077450"/>
                  <a:pt x="1120090" y="1103915"/>
                  <a:pt x="1161143" y="1117600"/>
                </a:cubicBezTo>
                <a:cubicBezTo>
                  <a:pt x="1216686" y="1136115"/>
                  <a:pt x="1251443" y="1150175"/>
                  <a:pt x="1306285" y="1161143"/>
                </a:cubicBezTo>
                <a:cubicBezTo>
                  <a:pt x="1376034" y="1175092"/>
                  <a:pt x="1438144" y="1181254"/>
                  <a:pt x="1509485" y="1190172"/>
                </a:cubicBezTo>
                <a:lnTo>
                  <a:pt x="2336800" y="1175657"/>
                </a:lnTo>
                <a:cubicBezTo>
                  <a:pt x="2384194" y="1174199"/>
                  <a:pt x="2473610" y="1158600"/>
                  <a:pt x="2525485" y="1146629"/>
                </a:cubicBezTo>
                <a:cubicBezTo>
                  <a:pt x="2564360" y="1137658"/>
                  <a:pt x="2602479" y="1125424"/>
                  <a:pt x="2641600" y="1117600"/>
                </a:cubicBezTo>
                <a:cubicBezTo>
                  <a:pt x="2729173" y="1100086"/>
                  <a:pt x="2690768" y="1110887"/>
                  <a:pt x="2757714" y="1088572"/>
                </a:cubicBezTo>
                <a:cubicBezTo>
                  <a:pt x="2827771" y="1041867"/>
                  <a:pt x="2790122" y="1060577"/>
                  <a:pt x="2902857" y="1030514"/>
                </a:cubicBezTo>
                <a:cubicBezTo>
                  <a:pt x="2941406" y="1020234"/>
                  <a:pt x="2981122" y="1014102"/>
                  <a:pt x="3018971" y="1001486"/>
                </a:cubicBezTo>
                <a:cubicBezTo>
                  <a:pt x="3033485" y="996648"/>
                  <a:pt x="3047671" y="990683"/>
                  <a:pt x="3062514" y="986972"/>
                </a:cubicBezTo>
                <a:lnTo>
                  <a:pt x="3178628" y="957943"/>
                </a:lnTo>
                <a:cubicBezTo>
                  <a:pt x="3193142" y="948267"/>
                  <a:pt x="3206568" y="936715"/>
                  <a:pt x="3222171" y="928914"/>
                </a:cubicBezTo>
                <a:cubicBezTo>
                  <a:pt x="3256877" y="911561"/>
                  <a:pt x="3300602" y="897933"/>
                  <a:pt x="3338285" y="885372"/>
                </a:cubicBezTo>
                <a:cubicBezTo>
                  <a:pt x="3447603" y="812493"/>
                  <a:pt x="3308669" y="898065"/>
                  <a:pt x="3439885" y="841829"/>
                </a:cubicBezTo>
                <a:cubicBezTo>
                  <a:pt x="3462348" y="832202"/>
                  <a:pt x="3526617" y="777753"/>
                  <a:pt x="3541485" y="769257"/>
                </a:cubicBezTo>
                <a:cubicBezTo>
                  <a:pt x="3554769" y="761666"/>
                  <a:pt x="3570966" y="760770"/>
                  <a:pt x="3585028" y="754743"/>
                </a:cubicBezTo>
                <a:cubicBezTo>
                  <a:pt x="3604915" y="746220"/>
                  <a:pt x="3624532" y="736846"/>
                  <a:pt x="3643085" y="725714"/>
                </a:cubicBezTo>
                <a:cubicBezTo>
                  <a:pt x="3673001" y="707764"/>
                  <a:pt x="3698966" y="683259"/>
                  <a:pt x="3730171" y="667657"/>
                </a:cubicBezTo>
                <a:cubicBezTo>
                  <a:pt x="3819431" y="623028"/>
                  <a:pt x="3770228" y="650630"/>
                  <a:pt x="3875314" y="580572"/>
                </a:cubicBezTo>
                <a:lnTo>
                  <a:pt x="3918857" y="551543"/>
                </a:lnTo>
                <a:cubicBezTo>
                  <a:pt x="3933371" y="541867"/>
                  <a:pt x="3950065" y="534849"/>
                  <a:pt x="3962400" y="522514"/>
                </a:cubicBezTo>
                <a:cubicBezTo>
                  <a:pt x="3976914" y="508000"/>
                  <a:pt x="3990174" y="492113"/>
                  <a:pt x="4005943" y="478972"/>
                </a:cubicBezTo>
                <a:cubicBezTo>
                  <a:pt x="4019344" y="467805"/>
                  <a:pt x="4035290" y="460082"/>
                  <a:pt x="4049485" y="449943"/>
                </a:cubicBezTo>
                <a:cubicBezTo>
                  <a:pt x="4083576" y="425592"/>
                  <a:pt x="4124707" y="396771"/>
                  <a:pt x="4151085" y="362857"/>
                </a:cubicBezTo>
                <a:cubicBezTo>
                  <a:pt x="4172504" y="335318"/>
                  <a:pt x="4209143" y="275772"/>
                  <a:pt x="4209143" y="275772"/>
                </a:cubicBezTo>
                <a:cubicBezTo>
                  <a:pt x="4241828" y="177716"/>
                  <a:pt x="4196499" y="284002"/>
                  <a:pt x="4267200" y="203200"/>
                </a:cubicBezTo>
                <a:cubicBezTo>
                  <a:pt x="4290174" y="176944"/>
                  <a:pt x="4305905" y="145143"/>
                  <a:pt x="4325257" y="116114"/>
                </a:cubicBezTo>
                <a:cubicBezTo>
                  <a:pt x="4334933" y="101600"/>
                  <a:pt x="4348769" y="89120"/>
                  <a:pt x="4354285" y="72572"/>
                </a:cubicBezTo>
                <a:cubicBezTo>
                  <a:pt x="4372221" y="18766"/>
                  <a:pt x="4361958" y="42713"/>
                  <a:pt x="4383314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800600" y="3771900"/>
            <a:ext cx="304800" cy="190500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065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24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7338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340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410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195182" y="895290"/>
            <a:ext cx="2631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TIGHT    FLOOD   RIGHT</a:t>
            </a:r>
            <a:endParaRPr lang="en-US" sz="2000" b="1" dirty="0"/>
          </a:p>
        </p:txBody>
      </p:sp>
      <p:cxnSp>
        <p:nvCxnSpPr>
          <p:cNvPr id="16" name="Straight Arrow Connector 15"/>
          <p:cNvCxnSpPr>
            <a:stCxn id="8" idx="0"/>
          </p:cNvCxnSpPr>
          <p:nvPr/>
        </p:nvCxnSpPr>
        <p:spPr>
          <a:xfrm flipH="1" flipV="1">
            <a:off x="3276600" y="3200400"/>
            <a:ext cx="22098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953000" y="4572000"/>
            <a:ext cx="2209800" cy="304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3886200" y="3886200"/>
            <a:ext cx="14478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7" idx="6"/>
          </p:cNvCxnSpPr>
          <p:nvPr/>
        </p:nvCxnSpPr>
        <p:spPr>
          <a:xfrm flipH="1">
            <a:off x="3886201" y="3829050"/>
            <a:ext cx="152399" cy="742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>
            <a:stCxn id="4" idx="0"/>
          </p:cNvCxnSpPr>
          <p:nvPr/>
        </p:nvCxnSpPr>
        <p:spPr>
          <a:xfrm flipV="1">
            <a:off x="4419600" y="2667000"/>
            <a:ext cx="3124200" cy="1905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/>
          <p:cNvSpPr/>
          <p:nvPr/>
        </p:nvSpPr>
        <p:spPr>
          <a:xfrm>
            <a:off x="3312886" y="4724400"/>
            <a:ext cx="4383314" cy="1190172"/>
          </a:xfrm>
          <a:custGeom>
            <a:avLst/>
            <a:gdLst>
              <a:gd name="connsiteX0" fmla="*/ 0 w 4383314"/>
              <a:gd name="connsiteY0" fmla="*/ 145143 h 1190172"/>
              <a:gd name="connsiteX1" fmla="*/ 87085 w 4383314"/>
              <a:gd name="connsiteY1" fmla="*/ 304800 h 1190172"/>
              <a:gd name="connsiteX2" fmla="*/ 116114 w 4383314"/>
              <a:gd name="connsiteY2" fmla="*/ 348343 h 1190172"/>
              <a:gd name="connsiteX3" fmla="*/ 130628 w 4383314"/>
              <a:gd name="connsiteY3" fmla="*/ 391886 h 1190172"/>
              <a:gd name="connsiteX4" fmla="*/ 174171 w 4383314"/>
              <a:gd name="connsiteY4" fmla="*/ 420914 h 1190172"/>
              <a:gd name="connsiteX5" fmla="*/ 188685 w 4383314"/>
              <a:gd name="connsiteY5" fmla="*/ 464457 h 1190172"/>
              <a:gd name="connsiteX6" fmla="*/ 275771 w 4383314"/>
              <a:gd name="connsiteY6" fmla="*/ 537029 h 1190172"/>
              <a:gd name="connsiteX7" fmla="*/ 391885 w 4383314"/>
              <a:gd name="connsiteY7" fmla="*/ 667657 h 1190172"/>
              <a:gd name="connsiteX8" fmla="*/ 435428 w 4383314"/>
              <a:gd name="connsiteY8" fmla="*/ 711200 h 1190172"/>
              <a:gd name="connsiteX9" fmla="*/ 478971 w 4383314"/>
              <a:gd name="connsiteY9" fmla="*/ 754743 h 1190172"/>
              <a:gd name="connsiteX10" fmla="*/ 522514 w 4383314"/>
              <a:gd name="connsiteY10" fmla="*/ 769257 h 1190172"/>
              <a:gd name="connsiteX11" fmla="*/ 667657 w 4383314"/>
              <a:gd name="connsiteY11" fmla="*/ 870857 h 1190172"/>
              <a:gd name="connsiteX12" fmla="*/ 769257 w 4383314"/>
              <a:gd name="connsiteY12" fmla="*/ 914400 h 1190172"/>
              <a:gd name="connsiteX13" fmla="*/ 812800 w 4383314"/>
              <a:gd name="connsiteY13" fmla="*/ 943429 h 1190172"/>
              <a:gd name="connsiteX14" fmla="*/ 870857 w 4383314"/>
              <a:gd name="connsiteY14" fmla="*/ 972457 h 1190172"/>
              <a:gd name="connsiteX15" fmla="*/ 914400 w 4383314"/>
              <a:gd name="connsiteY15" fmla="*/ 1001486 h 1190172"/>
              <a:gd name="connsiteX16" fmla="*/ 957943 w 4383314"/>
              <a:gd name="connsiteY16" fmla="*/ 1016000 h 1190172"/>
              <a:gd name="connsiteX17" fmla="*/ 1045028 w 4383314"/>
              <a:gd name="connsiteY17" fmla="*/ 1059543 h 1190172"/>
              <a:gd name="connsiteX18" fmla="*/ 1161143 w 4383314"/>
              <a:gd name="connsiteY18" fmla="*/ 1117600 h 1190172"/>
              <a:gd name="connsiteX19" fmla="*/ 1306285 w 4383314"/>
              <a:gd name="connsiteY19" fmla="*/ 1161143 h 1190172"/>
              <a:gd name="connsiteX20" fmla="*/ 1509485 w 4383314"/>
              <a:gd name="connsiteY20" fmla="*/ 1190172 h 1190172"/>
              <a:gd name="connsiteX21" fmla="*/ 2336800 w 4383314"/>
              <a:gd name="connsiteY21" fmla="*/ 1175657 h 1190172"/>
              <a:gd name="connsiteX22" fmla="*/ 2525485 w 4383314"/>
              <a:gd name="connsiteY22" fmla="*/ 1146629 h 1190172"/>
              <a:gd name="connsiteX23" fmla="*/ 2641600 w 4383314"/>
              <a:gd name="connsiteY23" fmla="*/ 1117600 h 1190172"/>
              <a:gd name="connsiteX24" fmla="*/ 2757714 w 4383314"/>
              <a:gd name="connsiteY24" fmla="*/ 1088572 h 1190172"/>
              <a:gd name="connsiteX25" fmla="*/ 2902857 w 4383314"/>
              <a:gd name="connsiteY25" fmla="*/ 1030514 h 1190172"/>
              <a:gd name="connsiteX26" fmla="*/ 3018971 w 4383314"/>
              <a:gd name="connsiteY26" fmla="*/ 1001486 h 1190172"/>
              <a:gd name="connsiteX27" fmla="*/ 3062514 w 4383314"/>
              <a:gd name="connsiteY27" fmla="*/ 986972 h 1190172"/>
              <a:gd name="connsiteX28" fmla="*/ 3178628 w 4383314"/>
              <a:gd name="connsiteY28" fmla="*/ 957943 h 1190172"/>
              <a:gd name="connsiteX29" fmla="*/ 3222171 w 4383314"/>
              <a:gd name="connsiteY29" fmla="*/ 928914 h 1190172"/>
              <a:gd name="connsiteX30" fmla="*/ 3338285 w 4383314"/>
              <a:gd name="connsiteY30" fmla="*/ 885372 h 1190172"/>
              <a:gd name="connsiteX31" fmla="*/ 3439885 w 4383314"/>
              <a:gd name="connsiteY31" fmla="*/ 841829 h 1190172"/>
              <a:gd name="connsiteX32" fmla="*/ 3541485 w 4383314"/>
              <a:gd name="connsiteY32" fmla="*/ 769257 h 1190172"/>
              <a:gd name="connsiteX33" fmla="*/ 3585028 w 4383314"/>
              <a:gd name="connsiteY33" fmla="*/ 754743 h 1190172"/>
              <a:gd name="connsiteX34" fmla="*/ 3643085 w 4383314"/>
              <a:gd name="connsiteY34" fmla="*/ 725714 h 1190172"/>
              <a:gd name="connsiteX35" fmla="*/ 3730171 w 4383314"/>
              <a:gd name="connsiteY35" fmla="*/ 667657 h 1190172"/>
              <a:gd name="connsiteX36" fmla="*/ 3875314 w 4383314"/>
              <a:gd name="connsiteY36" fmla="*/ 580572 h 1190172"/>
              <a:gd name="connsiteX37" fmla="*/ 3918857 w 4383314"/>
              <a:gd name="connsiteY37" fmla="*/ 551543 h 1190172"/>
              <a:gd name="connsiteX38" fmla="*/ 3962400 w 4383314"/>
              <a:gd name="connsiteY38" fmla="*/ 522514 h 1190172"/>
              <a:gd name="connsiteX39" fmla="*/ 4005943 w 4383314"/>
              <a:gd name="connsiteY39" fmla="*/ 478972 h 1190172"/>
              <a:gd name="connsiteX40" fmla="*/ 4049485 w 4383314"/>
              <a:gd name="connsiteY40" fmla="*/ 449943 h 1190172"/>
              <a:gd name="connsiteX41" fmla="*/ 4151085 w 4383314"/>
              <a:gd name="connsiteY41" fmla="*/ 362857 h 1190172"/>
              <a:gd name="connsiteX42" fmla="*/ 4209143 w 4383314"/>
              <a:gd name="connsiteY42" fmla="*/ 275772 h 1190172"/>
              <a:gd name="connsiteX43" fmla="*/ 4267200 w 4383314"/>
              <a:gd name="connsiteY43" fmla="*/ 203200 h 1190172"/>
              <a:gd name="connsiteX44" fmla="*/ 4325257 w 4383314"/>
              <a:gd name="connsiteY44" fmla="*/ 116114 h 1190172"/>
              <a:gd name="connsiteX45" fmla="*/ 4354285 w 4383314"/>
              <a:gd name="connsiteY45" fmla="*/ 72572 h 1190172"/>
              <a:gd name="connsiteX46" fmla="*/ 4383314 w 4383314"/>
              <a:gd name="connsiteY46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3314" h="1190172">
                <a:moveTo>
                  <a:pt x="0" y="145143"/>
                </a:moveTo>
                <a:cubicBezTo>
                  <a:pt x="29028" y="198362"/>
                  <a:pt x="57009" y="252166"/>
                  <a:pt x="87085" y="304800"/>
                </a:cubicBezTo>
                <a:cubicBezTo>
                  <a:pt x="95740" y="319946"/>
                  <a:pt x="108313" y="332741"/>
                  <a:pt x="116114" y="348343"/>
                </a:cubicBezTo>
                <a:cubicBezTo>
                  <a:pt x="122956" y="362027"/>
                  <a:pt x="121071" y="379939"/>
                  <a:pt x="130628" y="391886"/>
                </a:cubicBezTo>
                <a:cubicBezTo>
                  <a:pt x="141525" y="405507"/>
                  <a:pt x="159657" y="411238"/>
                  <a:pt x="174171" y="420914"/>
                </a:cubicBezTo>
                <a:cubicBezTo>
                  <a:pt x="179009" y="435428"/>
                  <a:pt x="180198" y="451727"/>
                  <a:pt x="188685" y="464457"/>
                </a:cubicBezTo>
                <a:cubicBezTo>
                  <a:pt x="211036" y="497983"/>
                  <a:pt x="243642" y="515609"/>
                  <a:pt x="275771" y="537029"/>
                </a:cubicBezTo>
                <a:cubicBezTo>
                  <a:pt x="327572" y="614729"/>
                  <a:pt x="292465" y="568237"/>
                  <a:pt x="391885" y="667657"/>
                </a:cubicBezTo>
                <a:lnTo>
                  <a:pt x="435428" y="711200"/>
                </a:lnTo>
                <a:cubicBezTo>
                  <a:pt x="449942" y="725714"/>
                  <a:pt x="459498" y="748252"/>
                  <a:pt x="478971" y="754743"/>
                </a:cubicBezTo>
                <a:lnTo>
                  <a:pt x="522514" y="769257"/>
                </a:lnTo>
                <a:cubicBezTo>
                  <a:pt x="549012" y="789131"/>
                  <a:pt x="646212" y="863708"/>
                  <a:pt x="667657" y="870857"/>
                </a:cubicBezTo>
                <a:cubicBezTo>
                  <a:pt x="716505" y="887140"/>
                  <a:pt x="719042" y="885706"/>
                  <a:pt x="769257" y="914400"/>
                </a:cubicBezTo>
                <a:cubicBezTo>
                  <a:pt x="784403" y="923055"/>
                  <a:pt x="797654" y="934774"/>
                  <a:pt x="812800" y="943429"/>
                </a:cubicBezTo>
                <a:cubicBezTo>
                  <a:pt x="831586" y="954164"/>
                  <a:pt x="852071" y="961722"/>
                  <a:pt x="870857" y="972457"/>
                </a:cubicBezTo>
                <a:cubicBezTo>
                  <a:pt x="886003" y="981112"/>
                  <a:pt x="898798" y="993685"/>
                  <a:pt x="914400" y="1001486"/>
                </a:cubicBezTo>
                <a:cubicBezTo>
                  <a:pt x="928084" y="1008328"/>
                  <a:pt x="943429" y="1011162"/>
                  <a:pt x="957943" y="1016000"/>
                </a:cubicBezTo>
                <a:cubicBezTo>
                  <a:pt x="1053361" y="1079615"/>
                  <a:pt x="950602" y="1016623"/>
                  <a:pt x="1045028" y="1059543"/>
                </a:cubicBezTo>
                <a:cubicBezTo>
                  <a:pt x="1084423" y="1077450"/>
                  <a:pt x="1120090" y="1103915"/>
                  <a:pt x="1161143" y="1117600"/>
                </a:cubicBezTo>
                <a:cubicBezTo>
                  <a:pt x="1216686" y="1136115"/>
                  <a:pt x="1251443" y="1150175"/>
                  <a:pt x="1306285" y="1161143"/>
                </a:cubicBezTo>
                <a:cubicBezTo>
                  <a:pt x="1376034" y="1175092"/>
                  <a:pt x="1438144" y="1181254"/>
                  <a:pt x="1509485" y="1190172"/>
                </a:cubicBezTo>
                <a:lnTo>
                  <a:pt x="2336800" y="1175657"/>
                </a:lnTo>
                <a:cubicBezTo>
                  <a:pt x="2384194" y="1174199"/>
                  <a:pt x="2473610" y="1158600"/>
                  <a:pt x="2525485" y="1146629"/>
                </a:cubicBezTo>
                <a:cubicBezTo>
                  <a:pt x="2564360" y="1137658"/>
                  <a:pt x="2602479" y="1125424"/>
                  <a:pt x="2641600" y="1117600"/>
                </a:cubicBezTo>
                <a:cubicBezTo>
                  <a:pt x="2729173" y="1100086"/>
                  <a:pt x="2690768" y="1110887"/>
                  <a:pt x="2757714" y="1088572"/>
                </a:cubicBezTo>
                <a:cubicBezTo>
                  <a:pt x="2827771" y="1041867"/>
                  <a:pt x="2790122" y="1060577"/>
                  <a:pt x="2902857" y="1030514"/>
                </a:cubicBezTo>
                <a:cubicBezTo>
                  <a:pt x="2941406" y="1020234"/>
                  <a:pt x="2981122" y="1014102"/>
                  <a:pt x="3018971" y="1001486"/>
                </a:cubicBezTo>
                <a:cubicBezTo>
                  <a:pt x="3033485" y="996648"/>
                  <a:pt x="3047671" y="990683"/>
                  <a:pt x="3062514" y="986972"/>
                </a:cubicBezTo>
                <a:lnTo>
                  <a:pt x="3178628" y="957943"/>
                </a:lnTo>
                <a:cubicBezTo>
                  <a:pt x="3193142" y="948267"/>
                  <a:pt x="3206568" y="936715"/>
                  <a:pt x="3222171" y="928914"/>
                </a:cubicBezTo>
                <a:cubicBezTo>
                  <a:pt x="3256877" y="911561"/>
                  <a:pt x="3300602" y="897933"/>
                  <a:pt x="3338285" y="885372"/>
                </a:cubicBezTo>
                <a:cubicBezTo>
                  <a:pt x="3447603" y="812493"/>
                  <a:pt x="3308669" y="898065"/>
                  <a:pt x="3439885" y="841829"/>
                </a:cubicBezTo>
                <a:cubicBezTo>
                  <a:pt x="3462348" y="832202"/>
                  <a:pt x="3526617" y="777753"/>
                  <a:pt x="3541485" y="769257"/>
                </a:cubicBezTo>
                <a:cubicBezTo>
                  <a:pt x="3554769" y="761666"/>
                  <a:pt x="3570966" y="760770"/>
                  <a:pt x="3585028" y="754743"/>
                </a:cubicBezTo>
                <a:cubicBezTo>
                  <a:pt x="3604915" y="746220"/>
                  <a:pt x="3624532" y="736846"/>
                  <a:pt x="3643085" y="725714"/>
                </a:cubicBezTo>
                <a:cubicBezTo>
                  <a:pt x="3673001" y="707764"/>
                  <a:pt x="3698966" y="683259"/>
                  <a:pt x="3730171" y="667657"/>
                </a:cubicBezTo>
                <a:cubicBezTo>
                  <a:pt x="3819431" y="623028"/>
                  <a:pt x="3770228" y="650630"/>
                  <a:pt x="3875314" y="580572"/>
                </a:cubicBezTo>
                <a:lnTo>
                  <a:pt x="3918857" y="551543"/>
                </a:lnTo>
                <a:cubicBezTo>
                  <a:pt x="3933371" y="541867"/>
                  <a:pt x="3950065" y="534849"/>
                  <a:pt x="3962400" y="522514"/>
                </a:cubicBezTo>
                <a:cubicBezTo>
                  <a:pt x="3976914" y="508000"/>
                  <a:pt x="3990174" y="492113"/>
                  <a:pt x="4005943" y="478972"/>
                </a:cubicBezTo>
                <a:cubicBezTo>
                  <a:pt x="4019344" y="467805"/>
                  <a:pt x="4035290" y="460082"/>
                  <a:pt x="4049485" y="449943"/>
                </a:cubicBezTo>
                <a:cubicBezTo>
                  <a:pt x="4083576" y="425592"/>
                  <a:pt x="4124707" y="396771"/>
                  <a:pt x="4151085" y="362857"/>
                </a:cubicBezTo>
                <a:cubicBezTo>
                  <a:pt x="4172504" y="335318"/>
                  <a:pt x="4209143" y="275772"/>
                  <a:pt x="4209143" y="275772"/>
                </a:cubicBezTo>
                <a:cubicBezTo>
                  <a:pt x="4241828" y="177716"/>
                  <a:pt x="4196499" y="284002"/>
                  <a:pt x="4267200" y="203200"/>
                </a:cubicBezTo>
                <a:cubicBezTo>
                  <a:pt x="4290174" y="176944"/>
                  <a:pt x="4305905" y="145143"/>
                  <a:pt x="4325257" y="116114"/>
                </a:cubicBezTo>
                <a:cubicBezTo>
                  <a:pt x="4334933" y="101600"/>
                  <a:pt x="4348769" y="89120"/>
                  <a:pt x="4354285" y="72572"/>
                </a:cubicBezTo>
                <a:cubicBezTo>
                  <a:pt x="4372221" y="18766"/>
                  <a:pt x="4361958" y="42713"/>
                  <a:pt x="4383314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733800" y="3733800"/>
            <a:ext cx="304800" cy="190500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645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267200" y="58674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8006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334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200400" y="762000"/>
            <a:ext cx="366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SLOT  LEFT  PASS</a:t>
            </a:r>
            <a:endParaRPr lang="en-US" sz="2000" b="1" dirty="0"/>
          </a:p>
        </p:txBody>
      </p:sp>
      <p:cxnSp>
        <p:nvCxnSpPr>
          <p:cNvPr id="18" name="Straight Connector 17"/>
          <p:cNvCxnSpPr>
            <a:stCxn id="9" idx="6"/>
          </p:cNvCxnSpPr>
          <p:nvPr/>
        </p:nvCxnSpPr>
        <p:spPr>
          <a:xfrm>
            <a:off x="4572000" y="5486400"/>
            <a:ext cx="114300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4419600" y="3086100"/>
            <a:ext cx="0" cy="148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514600" y="1371600"/>
            <a:ext cx="0" cy="3429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990600" y="35814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0"/>
          </p:cNvCxnSpPr>
          <p:nvPr/>
        </p:nvCxnSpPr>
        <p:spPr>
          <a:xfrm flipV="1">
            <a:off x="990600" y="35814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267200" y="3086100"/>
            <a:ext cx="15240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5562600" y="2209800"/>
            <a:ext cx="2286000" cy="1619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5" idx="6"/>
          </p:cNvCxnSpPr>
          <p:nvPr/>
        </p:nvCxnSpPr>
        <p:spPr>
          <a:xfrm flipV="1">
            <a:off x="4572000" y="4724400"/>
            <a:ext cx="1676400" cy="1295400"/>
          </a:xfrm>
          <a:prstGeom prst="curvedConnector3">
            <a:avLst>
              <a:gd name="adj1" fmla="val 1190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6" idx="0"/>
          </p:cNvCxnSpPr>
          <p:nvPr/>
        </p:nvCxnSpPr>
        <p:spPr>
          <a:xfrm flipV="1">
            <a:off x="7848600" y="3829050"/>
            <a:ext cx="0" cy="742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0982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810000" y="5334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8006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334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200400" y="762000"/>
            <a:ext cx="366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SLOT  LEFT  PASS</a:t>
            </a:r>
            <a:endParaRPr lang="en-US" sz="2000" b="1" dirty="0"/>
          </a:p>
        </p:txBody>
      </p: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4419600" y="3086100"/>
            <a:ext cx="0" cy="148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514600" y="1371600"/>
            <a:ext cx="0" cy="3429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990600" y="35814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0"/>
          </p:cNvCxnSpPr>
          <p:nvPr/>
        </p:nvCxnSpPr>
        <p:spPr>
          <a:xfrm flipV="1">
            <a:off x="990600" y="35814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267200" y="3086100"/>
            <a:ext cx="15240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5562600" y="2209800"/>
            <a:ext cx="2286000" cy="1619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5" idx="6"/>
          </p:cNvCxnSpPr>
          <p:nvPr/>
        </p:nvCxnSpPr>
        <p:spPr>
          <a:xfrm flipV="1">
            <a:off x="4114800" y="4191000"/>
            <a:ext cx="1676400" cy="1295400"/>
          </a:xfrm>
          <a:prstGeom prst="curvedConnector3">
            <a:avLst>
              <a:gd name="adj1" fmla="val 1190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6" idx="0"/>
          </p:cNvCxnSpPr>
          <p:nvPr/>
        </p:nvCxnSpPr>
        <p:spPr>
          <a:xfrm flipV="1">
            <a:off x="7848600" y="3829050"/>
            <a:ext cx="0" cy="742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3415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657600" y="5334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8006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334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200400" y="762000"/>
            <a:ext cx="366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SLOT  LEFT  COUNTER</a:t>
            </a:r>
            <a:endParaRPr lang="en-US" sz="2000" b="1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229100" y="5257800"/>
            <a:ext cx="114300" cy="118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0"/>
          </p:cNvCxnSpPr>
          <p:nvPr/>
        </p:nvCxnSpPr>
        <p:spPr>
          <a:xfrm flipV="1">
            <a:off x="4419600" y="3962400"/>
            <a:ext cx="1143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990600" y="2442860"/>
            <a:ext cx="0" cy="2129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0"/>
          </p:cNvCxnSpPr>
          <p:nvPr/>
        </p:nvCxnSpPr>
        <p:spPr>
          <a:xfrm flipV="1">
            <a:off x="990600" y="35814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5562600" y="2209800"/>
            <a:ext cx="2286000" cy="1619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6" idx="0"/>
          </p:cNvCxnSpPr>
          <p:nvPr/>
        </p:nvCxnSpPr>
        <p:spPr>
          <a:xfrm flipV="1">
            <a:off x="7848600" y="3829050"/>
            <a:ext cx="0" cy="742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eeform 1"/>
          <p:cNvSpPr/>
          <p:nvPr/>
        </p:nvSpPr>
        <p:spPr>
          <a:xfrm>
            <a:off x="2642616" y="4642104"/>
            <a:ext cx="3904488" cy="539496"/>
          </a:xfrm>
          <a:custGeom>
            <a:avLst/>
            <a:gdLst>
              <a:gd name="connsiteX0" fmla="*/ 0 w 3904488"/>
              <a:gd name="connsiteY0" fmla="*/ 292608 h 539496"/>
              <a:gd name="connsiteX1" fmla="*/ 164592 w 3904488"/>
              <a:gd name="connsiteY1" fmla="*/ 338328 h 539496"/>
              <a:gd name="connsiteX2" fmla="*/ 219456 w 3904488"/>
              <a:gd name="connsiteY2" fmla="*/ 356616 h 539496"/>
              <a:gd name="connsiteX3" fmla="*/ 274320 w 3904488"/>
              <a:gd name="connsiteY3" fmla="*/ 374904 h 539496"/>
              <a:gd name="connsiteX4" fmla="*/ 301752 w 3904488"/>
              <a:gd name="connsiteY4" fmla="*/ 384048 h 539496"/>
              <a:gd name="connsiteX5" fmla="*/ 374904 w 3904488"/>
              <a:gd name="connsiteY5" fmla="*/ 402336 h 539496"/>
              <a:gd name="connsiteX6" fmla="*/ 411480 w 3904488"/>
              <a:gd name="connsiteY6" fmla="*/ 411480 h 539496"/>
              <a:gd name="connsiteX7" fmla="*/ 457200 w 3904488"/>
              <a:gd name="connsiteY7" fmla="*/ 420624 h 539496"/>
              <a:gd name="connsiteX8" fmla="*/ 493776 w 3904488"/>
              <a:gd name="connsiteY8" fmla="*/ 429768 h 539496"/>
              <a:gd name="connsiteX9" fmla="*/ 566928 w 3904488"/>
              <a:gd name="connsiteY9" fmla="*/ 438912 h 539496"/>
              <a:gd name="connsiteX10" fmla="*/ 594360 w 3904488"/>
              <a:gd name="connsiteY10" fmla="*/ 448056 h 539496"/>
              <a:gd name="connsiteX11" fmla="*/ 731520 w 3904488"/>
              <a:gd name="connsiteY11" fmla="*/ 466344 h 539496"/>
              <a:gd name="connsiteX12" fmla="*/ 795528 w 3904488"/>
              <a:gd name="connsiteY12" fmla="*/ 475488 h 539496"/>
              <a:gd name="connsiteX13" fmla="*/ 905256 w 3904488"/>
              <a:gd name="connsiteY13" fmla="*/ 493776 h 539496"/>
              <a:gd name="connsiteX14" fmla="*/ 1161288 w 3904488"/>
              <a:gd name="connsiteY14" fmla="*/ 512064 h 539496"/>
              <a:gd name="connsiteX15" fmla="*/ 1453896 w 3904488"/>
              <a:gd name="connsiteY15" fmla="*/ 530352 h 539496"/>
              <a:gd name="connsiteX16" fmla="*/ 1920240 w 3904488"/>
              <a:gd name="connsiteY16" fmla="*/ 539496 h 539496"/>
              <a:gd name="connsiteX17" fmla="*/ 2450592 w 3904488"/>
              <a:gd name="connsiteY17" fmla="*/ 530352 h 539496"/>
              <a:gd name="connsiteX18" fmla="*/ 2606040 w 3904488"/>
              <a:gd name="connsiteY18" fmla="*/ 512064 h 539496"/>
              <a:gd name="connsiteX19" fmla="*/ 2633472 w 3904488"/>
              <a:gd name="connsiteY19" fmla="*/ 502920 h 539496"/>
              <a:gd name="connsiteX20" fmla="*/ 2761488 w 3904488"/>
              <a:gd name="connsiteY20" fmla="*/ 484632 h 539496"/>
              <a:gd name="connsiteX21" fmla="*/ 2916936 w 3904488"/>
              <a:gd name="connsiteY21" fmla="*/ 466344 h 539496"/>
              <a:gd name="connsiteX22" fmla="*/ 2953512 w 3904488"/>
              <a:gd name="connsiteY22" fmla="*/ 457200 h 539496"/>
              <a:gd name="connsiteX23" fmla="*/ 3026664 w 3904488"/>
              <a:gd name="connsiteY23" fmla="*/ 438912 h 539496"/>
              <a:gd name="connsiteX24" fmla="*/ 3090672 w 3904488"/>
              <a:gd name="connsiteY24" fmla="*/ 411480 h 539496"/>
              <a:gd name="connsiteX25" fmla="*/ 3118104 w 3904488"/>
              <a:gd name="connsiteY25" fmla="*/ 393192 h 539496"/>
              <a:gd name="connsiteX26" fmla="*/ 3200400 w 3904488"/>
              <a:gd name="connsiteY26" fmla="*/ 365760 h 539496"/>
              <a:gd name="connsiteX27" fmla="*/ 3255264 w 3904488"/>
              <a:gd name="connsiteY27" fmla="*/ 338328 h 539496"/>
              <a:gd name="connsiteX28" fmla="*/ 3282696 w 3904488"/>
              <a:gd name="connsiteY28" fmla="*/ 320040 h 539496"/>
              <a:gd name="connsiteX29" fmla="*/ 3337560 w 3904488"/>
              <a:gd name="connsiteY29" fmla="*/ 301752 h 539496"/>
              <a:gd name="connsiteX30" fmla="*/ 3401568 w 3904488"/>
              <a:gd name="connsiteY30" fmla="*/ 274320 h 539496"/>
              <a:gd name="connsiteX31" fmla="*/ 3438144 w 3904488"/>
              <a:gd name="connsiteY31" fmla="*/ 256032 h 539496"/>
              <a:gd name="connsiteX32" fmla="*/ 3465576 w 3904488"/>
              <a:gd name="connsiteY32" fmla="*/ 228600 h 539496"/>
              <a:gd name="connsiteX33" fmla="*/ 3520440 w 3904488"/>
              <a:gd name="connsiteY33" fmla="*/ 210312 h 539496"/>
              <a:gd name="connsiteX34" fmla="*/ 3547872 w 3904488"/>
              <a:gd name="connsiteY34" fmla="*/ 201168 h 539496"/>
              <a:gd name="connsiteX35" fmla="*/ 3575304 w 3904488"/>
              <a:gd name="connsiteY35" fmla="*/ 192024 h 539496"/>
              <a:gd name="connsiteX36" fmla="*/ 3639312 w 3904488"/>
              <a:gd name="connsiteY36" fmla="*/ 164592 h 539496"/>
              <a:gd name="connsiteX37" fmla="*/ 3703320 w 3904488"/>
              <a:gd name="connsiteY37" fmla="*/ 128016 h 539496"/>
              <a:gd name="connsiteX38" fmla="*/ 3767328 w 3904488"/>
              <a:gd name="connsiteY38" fmla="*/ 91440 h 539496"/>
              <a:gd name="connsiteX39" fmla="*/ 3803904 w 3904488"/>
              <a:gd name="connsiteY39" fmla="*/ 73152 h 539496"/>
              <a:gd name="connsiteX40" fmla="*/ 3858768 w 3904488"/>
              <a:gd name="connsiteY40" fmla="*/ 36576 h 539496"/>
              <a:gd name="connsiteX41" fmla="*/ 3904488 w 3904488"/>
              <a:gd name="connsiteY41" fmla="*/ 0 h 539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904488" h="539496">
                <a:moveTo>
                  <a:pt x="0" y="292608"/>
                </a:moveTo>
                <a:cubicBezTo>
                  <a:pt x="229623" y="376107"/>
                  <a:pt x="-452" y="300241"/>
                  <a:pt x="164592" y="338328"/>
                </a:cubicBezTo>
                <a:cubicBezTo>
                  <a:pt x="183376" y="342663"/>
                  <a:pt x="201168" y="350520"/>
                  <a:pt x="219456" y="356616"/>
                </a:cubicBezTo>
                <a:lnTo>
                  <a:pt x="274320" y="374904"/>
                </a:lnTo>
                <a:cubicBezTo>
                  <a:pt x="283464" y="377952"/>
                  <a:pt x="292401" y="381710"/>
                  <a:pt x="301752" y="384048"/>
                </a:cubicBezTo>
                <a:lnTo>
                  <a:pt x="374904" y="402336"/>
                </a:lnTo>
                <a:cubicBezTo>
                  <a:pt x="387096" y="405384"/>
                  <a:pt x="399157" y="409015"/>
                  <a:pt x="411480" y="411480"/>
                </a:cubicBezTo>
                <a:cubicBezTo>
                  <a:pt x="426720" y="414528"/>
                  <a:pt x="442028" y="417253"/>
                  <a:pt x="457200" y="420624"/>
                </a:cubicBezTo>
                <a:cubicBezTo>
                  <a:pt x="469468" y="423350"/>
                  <a:pt x="481380" y="427702"/>
                  <a:pt x="493776" y="429768"/>
                </a:cubicBezTo>
                <a:cubicBezTo>
                  <a:pt x="518015" y="433808"/>
                  <a:pt x="542544" y="435864"/>
                  <a:pt x="566928" y="438912"/>
                </a:cubicBezTo>
                <a:cubicBezTo>
                  <a:pt x="576072" y="441960"/>
                  <a:pt x="584909" y="446166"/>
                  <a:pt x="594360" y="448056"/>
                </a:cubicBezTo>
                <a:cubicBezTo>
                  <a:pt x="617344" y="452653"/>
                  <a:pt x="711494" y="463674"/>
                  <a:pt x="731520" y="466344"/>
                </a:cubicBezTo>
                <a:lnTo>
                  <a:pt x="795528" y="475488"/>
                </a:lnTo>
                <a:cubicBezTo>
                  <a:pt x="832155" y="481271"/>
                  <a:pt x="868328" y="490419"/>
                  <a:pt x="905256" y="493776"/>
                </a:cubicBezTo>
                <a:cubicBezTo>
                  <a:pt x="1057532" y="507619"/>
                  <a:pt x="972232" y="500943"/>
                  <a:pt x="1161288" y="512064"/>
                </a:cubicBezTo>
                <a:cubicBezTo>
                  <a:pt x="1278883" y="541463"/>
                  <a:pt x="1197735" y="523867"/>
                  <a:pt x="1453896" y="530352"/>
                </a:cubicBezTo>
                <a:lnTo>
                  <a:pt x="1920240" y="539496"/>
                </a:lnTo>
                <a:lnTo>
                  <a:pt x="2450592" y="530352"/>
                </a:lnTo>
                <a:cubicBezTo>
                  <a:pt x="2485512" y="529340"/>
                  <a:pt x="2564298" y="521340"/>
                  <a:pt x="2606040" y="512064"/>
                </a:cubicBezTo>
                <a:cubicBezTo>
                  <a:pt x="2615449" y="509973"/>
                  <a:pt x="2623980" y="504595"/>
                  <a:pt x="2633472" y="502920"/>
                </a:cubicBezTo>
                <a:cubicBezTo>
                  <a:pt x="2675921" y="495429"/>
                  <a:pt x="2718716" y="489979"/>
                  <a:pt x="2761488" y="484632"/>
                </a:cubicBezTo>
                <a:cubicBezTo>
                  <a:pt x="2862028" y="472065"/>
                  <a:pt x="2810217" y="478202"/>
                  <a:pt x="2916936" y="466344"/>
                </a:cubicBezTo>
                <a:cubicBezTo>
                  <a:pt x="2929128" y="463296"/>
                  <a:pt x="2941244" y="459926"/>
                  <a:pt x="2953512" y="457200"/>
                </a:cubicBezTo>
                <a:cubicBezTo>
                  <a:pt x="2972293" y="453026"/>
                  <a:pt x="3007056" y="448716"/>
                  <a:pt x="3026664" y="438912"/>
                </a:cubicBezTo>
                <a:cubicBezTo>
                  <a:pt x="3089812" y="407338"/>
                  <a:pt x="3014550" y="430511"/>
                  <a:pt x="3090672" y="411480"/>
                </a:cubicBezTo>
                <a:cubicBezTo>
                  <a:pt x="3099816" y="405384"/>
                  <a:pt x="3108274" y="398107"/>
                  <a:pt x="3118104" y="393192"/>
                </a:cubicBezTo>
                <a:cubicBezTo>
                  <a:pt x="3152537" y="375975"/>
                  <a:pt x="3165476" y="374491"/>
                  <a:pt x="3200400" y="365760"/>
                </a:cubicBezTo>
                <a:cubicBezTo>
                  <a:pt x="3279016" y="313349"/>
                  <a:pt x="3179548" y="376186"/>
                  <a:pt x="3255264" y="338328"/>
                </a:cubicBezTo>
                <a:cubicBezTo>
                  <a:pt x="3265094" y="333413"/>
                  <a:pt x="3272653" y="324503"/>
                  <a:pt x="3282696" y="320040"/>
                </a:cubicBezTo>
                <a:cubicBezTo>
                  <a:pt x="3300312" y="312211"/>
                  <a:pt x="3320318" y="310373"/>
                  <a:pt x="3337560" y="301752"/>
                </a:cubicBezTo>
                <a:cubicBezTo>
                  <a:pt x="3458867" y="241098"/>
                  <a:pt x="3307386" y="314684"/>
                  <a:pt x="3401568" y="274320"/>
                </a:cubicBezTo>
                <a:cubicBezTo>
                  <a:pt x="3414097" y="268950"/>
                  <a:pt x="3427052" y="263955"/>
                  <a:pt x="3438144" y="256032"/>
                </a:cubicBezTo>
                <a:cubicBezTo>
                  <a:pt x="3448667" y="248516"/>
                  <a:pt x="3454272" y="234880"/>
                  <a:pt x="3465576" y="228600"/>
                </a:cubicBezTo>
                <a:cubicBezTo>
                  <a:pt x="3482427" y="219238"/>
                  <a:pt x="3502152" y="216408"/>
                  <a:pt x="3520440" y="210312"/>
                </a:cubicBezTo>
                <a:lnTo>
                  <a:pt x="3547872" y="201168"/>
                </a:lnTo>
                <a:cubicBezTo>
                  <a:pt x="3557016" y="198120"/>
                  <a:pt x="3567284" y="197371"/>
                  <a:pt x="3575304" y="192024"/>
                </a:cubicBezTo>
                <a:cubicBezTo>
                  <a:pt x="3613193" y="166765"/>
                  <a:pt x="3592074" y="176401"/>
                  <a:pt x="3639312" y="164592"/>
                </a:cubicBezTo>
                <a:cubicBezTo>
                  <a:pt x="3685739" y="118165"/>
                  <a:pt x="3644374" y="150121"/>
                  <a:pt x="3703320" y="128016"/>
                </a:cubicBezTo>
                <a:cubicBezTo>
                  <a:pt x="3743512" y="112944"/>
                  <a:pt x="3733563" y="110734"/>
                  <a:pt x="3767328" y="91440"/>
                </a:cubicBezTo>
                <a:cubicBezTo>
                  <a:pt x="3779163" y="84677"/>
                  <a:pt x="3792215" y="80165"/>
                  <a:pt x="3803904" y="73152"/>
                </a:cubicBezTo>
                <a:cubicBezTo>
                  <a:pt x="3822751" y="61844"/>
                  <a:pt x="3843226" y="52118"/>
                  <a:pt x="3858768" y="36576"/>
                </a:cubicBezTo>
                <a:cubicBezTo>
                  <a:pt x="3891019" y="4325"/>
                  <a:pt x="3874634" y="14927"/>
                  <a:pt x="3904488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5" idx="6"/>
          </p:cNvCxnSpPr>
          <p:nvPr/>
        </p:nvCxnSpPr>
        <p:spPr>
          <a:xfrm>
            <a:off x="3962400" y="5486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667000" y="2133600"/>
            <a:ext cx="1524000" cy="3352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114800" y="5257800"/>
            <a:ext cx="1143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7311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657600" y="5334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8006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334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200400" y="762000"/>
            <a:ext cx="366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SLOT  LEFT  JET SWEEP</a:t>
            </a:r>
            <a:endParaRPr lang="en-US" sz="2000" b="1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267200" y="5181600"/>
            <a:ext cx="114300" cy="130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0"/>
          </p:cNvCxnSpPr>
          <p:nvPr/>
        </p:nvCxnSpPr>
        <p:spPr>
          <a:xfrm flipH="1" flipV="1">
            <a:off x="4114800" y="3581400"/>
            <a:ext cx="3048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990600" y="2442860"/>
            <a:ext cx="0" cy="2129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0"/>
          </p:cNvCxnSpPr>
          <p:nvPr/>
        </p:nvCxnSpPr>
        <p:spPr>
          <a:xfrm flipV="1">
            <a:off x="990600" y="35814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5410200" y="3429000"/>
            <a:ext cx="2438400" cy="400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6" idx="0"/>
          </p:cNvCxnSpPr>
          <p:nvPr/>
        </p:nvCxnSpPr>
        <p:spPr>
          <a:xfrm flipV="1">
            <a:off x="7848600" y="3829050"/>
            <a:ext cx="0" cy="742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eeform 1"/>
          <p:cNvSpPr/>
          <p:nvPr/>
        </p:nvSpPr>
        <p:spPr>
          <a:xfrm>
            <a:off x="2642616" y="4642104"/>
            <a:ext cx="3904488" cy="539496"/>
          </a:xfrm>
          <a:custGeom>
            <a:avLst/>
            <a:gdLst>
              <a:gd name="connsiteX0" fmla="*/ 0 w 3904488"/>
              <a:gd name="connsiteY0" fmla="*/ 292608 h 539496"/>
              <a:gd name="connsiteX1" fmla="*/ 164592 w 3904488"/>
              <a:gd name="connsiteY1" fmla="*/ 338328 h 539496"/>
              <a:gd name="connsiteX2" fmla="*/ 219456 w 3904488"/>
              <a:gd name="connsiteY2" fmla="*/ 356616 h 539496"/>
              <a:gd name="connsiteX3" fmla="*/ 274320 w 3904488"/>
              <a:gd name="connsiteY3" fmla="*/ 374904 h 539496"/>
              <a:gd name="connsiteX4" fmla="*/ 301752 w 3904488"/>
              <a:gd name="connsiteY4" fmla="*/ 384048 h 539496"/>
              <a:gd name="connsiteX5" fmla="*/ 374904 w 3904488"/>
              <a:gd name="connsiteY5" fmla="*/ 402336 h 539496"/>
              <a:gd name="connsiteX6" fmla="*/ 411480 w 3904488"/>
              <a:gd name="connsiteY6" fmla="*/ 411480 h 539496"/>
              <a:gd name="connsiteX7" fmla="*/ 457200 w 3904488"/>
              <a:gd name="connsiteY7" fmla="*/ 420624 h 539496"/>
              <a:gd name="connsiteX8" fmla="*/ 493776 w 3904488"/>
              <a:gd name="connsiteY8" fmla="*/ 429768 h 539496"/>
              <a:gd name="connsiteX9" fmla="*/ 566928 w 3904488"/>
              <a:gd name="connsiteY9" fmla="*/ 438912 h 539496"/>
              <a:gd name="connsiteX10" fmla="*/ 594360 w 3904488"/>
              <a:gd name="connsiteY10" fmla="*/ 448056 h 539496"/>
              <a:gd name="connsiteX11" fmla="*/ 731520 w 3904488"/>
              <a:gd name="connsiteY11" fmla="*/ 466344 h 539496"/>
              <a:gd name="connsiteX12" fmla="*/ 795528 w 3904488"/>
              <a:gd name="connsiteY12" fmla="*/ 475488 h 539496"/>
              <a:gd name="connsiteX13" fmla="*/ 905256 w 3904488"/>
              <a:gd name="connsiteY13" fmla="*/ 493776 h 539496"/>
              <a:gd name="connsiteX14" fmla="*/ 1161288 w 3904488"/>
              <a:gd name="connsiteY14" fmla="*/ 512064 h 539496"/>
              <a:gd name="connsiteX15" fmla="*/ 1453896 w 3904488"/>
              <a:gd name="connsiteY15" fmla="*/ 530352 h 539496"/>
              <a:gd name="connsiteX16" fmla="*/ 1920240 w 3904488"/>
              <a:gd name="connsiteY16" fmla="*/ 539496 h 539496"/>
              <a:gd name="connsiteX17" fmla="*/ 2450592 w 3904488"/>
              <a:gd name="connsiteY17" fmla="*/ 530352 h 539496"/>
              <a:gd name="connsiteX18" fmla="*/ 2606040 w 3904488"/>
              <a:gd name="connsiteY18" fmla="*/ 512064 h 539496"/>
              <a:gd name="connsiteX19" fmla="*/ 2633472 w 3904488"/>
              <a:gd name="connsiteY19" fmla="*/ 502920 h 539496"/>
              <a:gd name="connsiteX20" fmla="*/ 2761488 w 3904488"/>
              <a:gd name="connsiteY20" fmla="*/ 484632 h 539496"/>
              <a:gd name="connsiteX21" fmla="*/ 2916936 w 3904488"/>
              <a:gd name="connsiteY21" fmla="*/ 466344 h 539496"/>
              <a:gd name="connsiteX22" fmla="*/ 2953512 w 3904488"/>
              <a:gd name="connsiteY22" fmla="*/ 457200 h 539496"/>
              <a:gd name="connsiteX23" fmla="*/ 3026664 w 3904488"/>
              <a:gd name="connsiteY23" fmla="*/ 438912 h 539496"/>
              <a:gd name="connsiteX24" fmla="*/ 3090672 w 3904488"/>
              <a:gd name="connsiteY24" fmla="*/ 411480 h 539496"/>
              <a:gd name="connsiteX25" fmla="*/ 3118104 w 3904488"/>
              <a:gd name="connsiteY25" fmla="*/ 393192 h 539496"/>
              <a:gd name="connsiteX26" fmla="*/ 3200400 w 3904488"/>
              <a:gd name="connsiteY26" fmla="*/ 365760 h 539496"/>
              <a:gd name="connsiteX27" fmla="*/ 3255264 w 3904488"/>
              <a:gd name="connsiteY27" fmla="*/ 338328 h 539496"/>
              <a:gd name="connsiteX28" fmla="*/ 3282696 w 3904488"/>
              <a:gd name="connsiteY28" fmla="*/ 320040 h 539496"/>
              <a:gd name="connsiteX29" fmla="*/ 3337560 w 3904488"/>
              <a:gd name="connsiteY29" fmla="*/ 301752 h 539496"/>
              <a:gd name="connsiteX30" fmla="*/ 3401568 w 3904488"/>
              <a:gd name="connsiteY30" fmla="*/ 274320 h 539496"/>
              <a:gd name="connsiteX31" fmla="*/ 3438144 w 3904488"/>
              <a:gd name="connsiteY31" fmla="*/ 256032 h 539496"/>
              <a:gd name="connsiteX32" fmla="*/ 3465576 w 3904488"/>
              <a:gd name="connsiteY32" fmla="*/ 228600 h 539496"/>
              <a:gd name="connsiteX33" fmla="*/ 3520440 w 3904488"/>
              <a:gd name="connsiteY33" fmla="*/ 210312 h 539496"/>
              <a:gd name="connsiteX34" fmla="*/ 3547872 w 3904488"/>
              <a:gd name="connsiteY34" fmla="*/ 201168 h 539496"/>
              <a:gd name="connsiteX35" fmla="*/ 3575304 w 3904488"/>
              <a:gd name="connsiteY35" fmla="*/ 192024 h 539496"/>
              <a:gd name="connsiteX36" fmla="*/ 3639312 w 3904488"/>
              <a:gd name="connsiteY36" fmla="*/ 164592 h 539496"/>
              <a:gd name="connsiteX37" fmla="*/ 3703320 w 3904488"/>
              <a:gd name="connsiteY37" fmla="*/ 128016 h 539496"/>
              <a:gd name="connsiteX38" fmla="*/ 3767328 w 3904488"/>
              <a:gd name="connsiteY38" fmla="*/ 91440 h 539496"/>
              <a:gd name="connsiteX39" fmla="*/ 3803904 w 3904488"/>
              <a:gd name="connsiteY39" fmla="*/ 73152 h 539496"/>
              <a:gd name="connsiteX40" fmla="*/ 3858768 w 3904488"/>
              <a:gd name="connsiteY40" fmla="*/ 36576 h 539496"/>
              <a:gd name="connsiteX41" fmla="*/ 3904488 w 3904488"/>
              <a:gd name="connsiteY41" fmla="*/ 0 h 539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904488" h="539496">
                <a:moveTo>
                  <a:pt x="0" y="292608"/>
                </a:moveTo>
                <a:cubicBezTo>
                  <a:pt x="229623" y="376107"/>
                  <a:pt x="-452" y="300241"/>
                  <a:pt x="164592" y="338328"/>
                </a:cubicBezTo>
                <a:cubicBezTo>
                  <a:pt x="183376" y="342663"/>
                  <a:pt x="201168" y="350520"/>
                  <a:pt x="219456" y="356616"/>
                </a:cubicBezTo>
                <a:lnTo>
                  <a:pt x="274320" y="374904"/>
                </a:lnTo>
                <a:cubicBezTo>
                  <a:pt x="283464" y="377952"/>
                  <a:pt x="292401" y="381710"/>
                  <a:pt x="301752" y="384048"/>
                </a:cubicBezTo>
                <a:lnTo>
                  <a:pt x="374904" y="402336"/>
                </a:lnTo>
                <a:cubicBezTo>
                  <a:pt x="387096" y="405384"/>
                  <a:pt x="399157" y="409015"/>
                  <a:pt x="411480" y="411480"/>
                </a:cubicBezTo>
                <a:cubicBezTo>
                  <a:pt x="426720" y="414528"/>
                  <a:pt x="442028" y="417253"/>
                  <a:pt x="457200" y="420624"/>
                </a:cubicBezTo>
                <a:cubicBezTo>
                  <a:pt x="469468" y="423350"/>
                  <a:pt x="481380" y="427702"/>
                  <a:pt x="493776" y="429768"/>
                </a:cubicBezTo>
                <a:cubicBezTo>
                  <a:pt x="518015" y="433808"/>
                  <a:pt x="542544" y="435864"/>
                  <a:pt x="566928" y="438912"/>
                </a:cubicBezTo>
                <a:cubicBezTo>
                  <a:pt x="576072" y="441960"/>
                  <a:pt x="584909" y="446166"/>
                  <a:pt x="594360" y="448056"/>
                </a:cubicBezTo>
                <a:cubicBezTo>
                  <a:pt x="617344" y="452653"/>
                  <a:pt x="711494" y="463674"/>
                  <a:pt x="731520" y="466344"/>
                </a:cubicBezTo>
                <a:lnTo>
                  <a:pt x="795528" y="475488"/>
                </a:lnTo>
                <a:cubicBezTo>
                  <a:pt x="832155" y="481271"/>
                  <a:pt x="868328" y="490419"/>
                  <a:pt x="905256" y="493776"/>
                </a:cubicBezTo>
                <a:cubicBezTo>
                  <a:pt x="1057532" y="507619"/>
                  <a:pt x="972232" y="500943"/>
                  <a:pt x="1161288" y="512064"/>
                </a:cubicBezTo>
                <a:cubicBezTo>
                  <a:pt x="1278883" y="541463"/>
                  <a:pt x="1197735" y="523867"/>
                  <a:pt x="1453896" y="530352"/>
                </a:cubicBezTo>
                <a:lnTo>
                  <a:pt x="1920240" y="539496"/>
                </a:lnTo>
                <a:lnTo>
                  <a:pt x="2450592" y="530352"/>
                </a:lnTo>
                <a:cubicBezTo>
                  <a:pt x="2485512" y="529340"/>
                  <a:pt x="2564298" y="521340"/>
                  <a:pt x="2606040" y="512064"/>
                </a:cubicBezTo>
                <a:cubicBezTo>
                  <a:pt x="2615449" y="509973"/>
                  <a:pt x="2623980" y="504595"/>
                  <a:pt x="2633472" y="502920"/>
                </a:cubicBezTo>
                <a:cubicBezTo>
                  <a:pt x="2675921" y="495429"/>
                  <a:pt x="2718716" y="489979"/>
                  <a:pt x="2761488" y="484632"/>
                </a:cubicBezTo>
                <a:cubicBezTo>
                  <a:pt x="2862028" y="472065"/>
                  <a:pt x="2810217" y="478202"/>
                  <a:pt x="2916936" y="466344"/>
                </a:cubicBezTo>
                <a:cubicBezTo>
                  <a:pt x="2929128" y="463296"/>
                  <a:pt x="2941244" y="459926"/>
                  <a:pt x="2953512" y="457200"/>
                </a:cubicBezTo>
                <a:cubicBezTo>
                  <a:pt x="2972293" y="453026"/>
                  <a:pt x="3007056" y="448716"/>
                  <a:pt x="3026664" y="438912"/>
                </a:cubicBezTo>
                <a:cubicBezTo>
                  <a:pt x="3089812" y="407338"/>
                  <a:pt x="3014550" y="430511"/>
                  <a:pt x="3090672" y="411480"/>
                </a:cubicBezTo>
                <a:cubicBezTo>
                  <a:pt x="3099816" y="405384"/>
                  <a:pt x="3108274" y="398107"/>
                  <a:pt x="3118104" y="393192"/>
                </a:cubicBezTo>
                <a:cubicBezTo>
                  <a:pt x="3152537" y="375975"/>
                  <a:pt x="3165476" y="374491"/>
                  <a:pt x="3200400" y="365760"/>
                </a:cubicBezTo>
                <a:cubicBezTo>
                  <a:pt x="3279016" y="313349"/>
                  <a:pt x="3179548" y="376186"/>
                  <a:pt x="3255264" y="338328"/>
                </a:cubicBezTo>
                <a:cubicBezTo>
                  <a:pt x="3265094" y="333413"/>
                  <a:pt x="3272653" y="324503"/>
                  <a:pt x="3282696" y="320040"/>
                </a:cubicBezTo>
                <a:cubicBezTo>
                  <a:pt x="3300312" y="312211"/>
                  <a:pt x="3320318" y="310373"/>
                  <a:pt x="3337560" y="301752"/>
                </a:cubicBezTo>
                <a:cubicBezTo>
                  <a:pt x="3458867" y="241098"/>
                  <a:pt x="3307386" y="314684"/>
                  <a:pt x="3401568" y="274320"/>
                </a:cubicBezTo>
                <a:cubicBezTo>
                  <a:pt x="3414097" y="268950"/>
                  <a:pt x="3427052" y="263955"/>
                  <a:pt x="3438144" y="256032"/>
                </a:cubicBezTo>
                <a:cubicBezTo>
                  <a:pt x="3448667" y="248516"/>
                  <a:pt x="3454272" y="234880"/>
                  <a:pt x="3465576" y="228600"/>
                </a:cubicBezTo>
                <a:cubicBezTo>
                  <a:pt x="3482427" y="219238"/>
                  <a:pt x="3502152" y="216408"/>
                  <a:pt x="3520440" y="210312"/>
                </a:cubicBezTo>
                <a:lnTo>
                  <a:pt x="3547872" y="201168"/>
                </a:lnTo>
                <a:cubicBezTo>
                  <a:pt x="3557016" y="198120"/>
                  <a:pt x="3567284" y="197371"/>
                  <a:pt x="3575304" y="192024"/>
                </a:cubicBezTo>
                <a:cubicBezTo>
                  <a:pt x="3613193" y="166765"/>
                  <a:pt x="3592074" y="176401"/>
                  <a:pt x="3639312" y="164592"/>
                </a:cubicBezTo>
                <a:cubicBezTo>
                  <a:pt x="3685739" y="118165"/>
                  <a:pt x="3644374" y="150121"/>
                  <a:pt x="3703320" y="128016"/>
                </a:cubicBezTo>
                <a:cubicBezTo>
                  <a:pt x="3743512" y="112944"/>
                  <a:pt x="3733563" y="110734"/>
                  <a:pt x="3767328" y="91440"/>
                </a:cubicBezTo>
                <a:cubicBezTo>
                  <a:pt x="3779163" y="84677"/>
                  <a:pt x="3792215" y="80165"/>
                  <a:pt x="3803904" y="73152"/>
                </a:cubicBezTo>
                <a:cubicBezTo>
                  <a:pt x="3822751" y="61844"/>
                  <a:pt x="3843226" y="52118"/>
                  <a:pt x="3858768" y="36576"/>
                </a:cubicBezTo>
                <a:cubicBezTo>
                  <a:pt x="3891019" y="4325"/>
                  <a:pt x="3874634" y="14927"/>
                  <a:pt x="3904488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5" idx="0"/>
          </p:cNvCxnSpPr>
          <p:nvPr/>
        </p:nvCxnSpPr>
        <p:spPr>
          <a:xfrm flipH="1" flipV="1">
            <a:off x="2362200" y="4200525"/>
            <a:ext cx="1447800" cy="1133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1376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733800" y="54102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7338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340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410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195182" y="895290"/>
            <a:ext cx="2631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TIGHT    FLOOD   RIGHT</a:t>
            </a:r>
            <a:endParaRPr lang="en-US" sz="2000" b="1" dirty="0"/>
          </a:p>
        </p:txBody>
      </p:sp>
      <p:cxnSp>
        <p:nvCxnSpPr>
          <p:cNvPr id="16" name="Straight Arrow Connector 15"/>
          <p:cNvCxnSpPr>
            <a:stCxn id="8" idx="0"/>
          </p:cNvCxnSpPr>
          <p:nvPr/>
        </p:nvCxnSpPr>
        <p:spPr>
          <a:xfrm flipH="1" flipV="1">
            <a:off x="3276600" y="3200400"/>
            <a:ext cx="22098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953000" y="4572000"/>
            <a:ext cx="2209800" cy="304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3505200" y="4220718"/>
            <a:ext cx="1087754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7" idx="6"/>
            <a:endCxn id="7" idx="0"/>
          </p:cNvCxnSpPr>
          <p:nvPr/>
        </p:nvCxnSpPr>
        <p:spPr>
          <a:xfrm>
            <a:off x="3657600" y="4171950"/>
            <a:ext cx="228600" cy="400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>
            <a:stCxn id="4" idx="0"/>
          </p:cNvCxnSpPr>
          <p:nvPr/>
        </p:nvCxnSpPr>
        <p:spPr>
          <a:xfrm flipV="1">
            <a:off x="4419600" y="2667000"/>
            <a:ext cx="3124200" cy="1905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352800" y="4076700"/>
            <a:ext cx="304800" cy="190500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3353104" y="4855464"/>
            <a:ext cx="1017728" cy="612648"/>
          </a:xfrm>
          <a:custGeom>
            <a:avLst/>
            <a:gdLst>
              <a:gd name="connsiteX0" fmla="*/ 670256 w 1017728"/>
              <a:gd name="connsiteY0" fmla="*/ 612648 h 612648"/>
              <a:gd name="connsiteX1" fmla="*/ 770840 w 1017728"/>
              <a:gd name="connsiteY1" fmla="*/ 576072 h 612648"/>
              <a:gd name="connsiteX2" fmla="*/ 798272 w 1017728"/>
              <a:gd name="connsiteY2" fmla="*/ 557784 h 612648"/>
              <a:gd name="connsiteX3" fmla="*/ 825704 w 1017728"/>
              <a:gd name="connsiteY3" fmla="*/ 548640 h 612648"/>
              <a:gd name="connsiteX4" fmla="*/ 880568 w 1017728"/>
              <a:gd name="connsiteY4" fmla="*/ 512064 h 612648"/>
              <a:gd name="connsiteX5" fmla="*/ 935432 w 1017728"/>
              <a:gd name="connsiteY5" fmla="*/ 484632 h 612648"/>
              <a:gd name="connsiteX6" fmla="*/ 962864 w 1017728"/>
              <a:gd name="connsiteY6" fmla="*/ 475488 h 612648"/>
              <a:gd name="connsiteX7" fmla="*/ 1017728 w 1017728"/>
              <a:gd name="connsiteY7" fmla="*/ 448056 h 612648"/>
              <a:gd name="connsiteX8" fmla="*/ 277064 w 1017728"/>
              <a:gd name="connsiteY8" fmla="*/ 429768 h 612648"/>
              <a:gd name="connsiteX9" fmla="*/ 222200 w 1017728"/>
              <a:gd name="connsiteY9" fmla="*/ 393192 h 612648"/>
              <a:gd name="connsiteX10" fmla="*/ 139904 w 1017728"/>
              <a:gd name="connsiteY10" fmla="*/ 347472 h 612648"/>
              <a:gd name="connsiteX11" fmla="*/ 103328 w 1017728"/>
              <a:gd name="connsiteY11" fmla="*/ 329184 h 612648"/>
              <a:gd name="connsiteX12" fmla="*/ 85040 w 1017728"/>
              <a:gd name="connsiteY12" fmla="*/ 301752 h 612648"/>
              <a:gd name="connsiteX13" fmla="*/ 57608 w 1017728"/>
              <a:gd name="connsiteY13" fmla="*/ 283464 h 612648"/>
              <a:gd name="connsiteX14" fmla="*/ 39320 w 1017728"/>
              <a:gd name="connsiteY14" fmla="*/ 219456 h 612648"/>
              <a:gd name="connsiteX15" fmla="*/ 21032 w 1017728"/>
              <a:gd name="connsiteY15" fmla="*/ 192024 h 612648"/>
              <a:gd name="connsiteX16" fmla="*/ 11888 w 1017728"/>
              <a:gd name="connsiteY16" fmla="*/ 164592 h 612648"/>
              <a:gd name="connsiteX17" fmla="*/ 2744 w 1017728"/>
              <a:gd name="connsiteY17" fmla="*/ 0 h 612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17728" h="612648">
                <a:moveTo>
                  <a:pt x="670256" y="612648"/>
                </a:moveTo>
                <a:cubicBezTo>
                  <a:pt x="703784" y="600456"/>
                  <a:pt x="738049" y="590125"/>
                  <a:pt x="770840" y="576072"/>
                </a:cubicBezTo>
                <a:cubicBezTo>
                  <a:pt x="780941" y="571743"/>
                  <a:pt x="788442" y="562699"/>
                  <a:pt x="798272" y="557784"/>
                </a:cubicBezTo>
                <a:cubicBezTo>
                  <a:pt x="806893" y="553473"/>
                  <a:pt x="817278" y="553321"/>
                  <a:pt x="825704" y="548640"/>
                </a:cubicBezTo>
                <a:cubicBezTo>
                  <a:pt x="844917" y="537966"/>
                  <a:pt x="859716" y="519015"/>
                  <a:pt x="880568" y="512064"/>
                </a:cubicBezTo>
                <a:cubicBezTo>
                  <a:pt x="949519" y="489080"/>
                  <a:pt x="864528" y="520084"/>
                  <a:pt x="935432" y="484632"/>
                </a:cubicBezTo>
                <a:cubicBezTo>
                  <a:pt x="944053" y="480321"/>
                  <a:pt x="954243" y="479799"/>
                  <a:pt x="962864" y="475488"/>
                </a:cubicBezTo>
                <a:cubicBezTo>
                  <a:pt x="1033768" y="440036"/>
                  <a:pt x="948777" y="471040"/>
                  <a:pt x="1017728" y="448056"/>
                </a:cubicBezTo>
                <a:cubicBezTo>
                  <a:pt x="759735" y="362058"/>
                  <a:pt x="1123233" y="480135"/>
                  <a:pt x="277064" y="429768"/>
                </a:cubicBezTo>
                <a:cubicBezTo>
                  <a:pt x="255123" y="428462"/>
                  <a:pt x="243052" y="400143"/>
                  <a:pt x="222200" y="393192"/>
                </a:cubicBezTo>
                <a:cubicBezTo>
                  <a:pt x="146340" y="367905"/>
                  <a:pt x="265672" y="410356"/>
                  <a:pt x="139904" y="347472"/>
                </a:cubicBezTo>
                <a:lnTo>
                  <a:pt x="103328" y="329184"/>
                </a:lnTo>
                <a:cubicBezTo>
                  <a:pt x="97232" y="320040"/>
                  <a:pt x="92811" y="309523"/>
                  <a:pt x="85040" y="301752"/>
                </a:cubicBezTo>
                <a:cubicBezTo>
                  <a:pt x="77269" y="293981"/>
                  <a:pt x="64473" y="292046"/>
                  <a:pt x="57608" y="283464"/>
                </a:cubicBezTo>
                <a:cubicBezTo>
                  <a:pt x="52133" y="276620"/>
                  <a:pt x="40836" y="222994"/>
                  <a:pt x="39320" y="219456"/>
                </a:cubicBezTo>
                <a:cubicBezTo>
                  <a:pt x="34991" y="209355"/>
                  <a:pt x="25947" y="201854"/>
                  <a:pt x="21032" y="192024"/>
                </a:cubicBezTo>
                <a:cubicBezTo>
                  <a:pt x="16721" y="183403"/>
                  <a:pt x="14536" y="173860"/>
                  <a:pt x="11888" y="164592"/>
                </a:cubicBezTo>
                <a:cubicBezTo>
                  <a:pt x="-7605" y="96365"/>
                  <a:pt x="2744" y="107488"/>
                  <a:pt x="2744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219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24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7338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81400" y="54102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410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195182" y="895290"/>
            <a:ext cx="2443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TIGHT    FLOOD   LEFT</a:t>
            </a:r>
            <a:endParaRPr lang="en-US" sz="2000" b="1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3334658" y="3200400"/>
            <a:ext cx="1923142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2209800" y="4651829"/>
            <a:ext cx="1676400" cy="224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3124200" y="4191000"/>
            <a:ext cx="1905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7" idx="6"/>
          </p:cNvCxnSpPr>
          <p:nvPr/>
        </p:nvCxnSpPr>
        <p:spPr>
          <a:xfrm flipH="1">
            <a:off x="4953000" y="4248150"/>
            <a:ext cx="304800" cy="514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>
            <a:stCxn id="4" idx="0"/>
          </p:cNvCxnSpPr>
          <p:nvPr/>
        </p:nvCxnSpPr>
        <p:spPr>
          <a:xfrm flipH="1" flipV="1">
            <a:off x="1752600" y="3276600"/>
            <a:ext cx="26670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953000" y="4152900"/>
            <a:ext cx="304800" cy="190500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3877056" y="5221224"/>
            <a:ext cx="1709928" cy="292608"/>
          </a:xfrm>
          <a:custGeom>
            <a:avLst/>
            <a:gdLst>
              <a:gd name="connsiteX0" fmla="*/ 0 w 1709928"/>
              <a:gd name="connsiteY0" fmla="*/ 292608 h 292608"/>
              <a:gd name="connsiteX1" fmla="*/ 109728 w 1709928"/>
              <a:gd name="connsiteY1" fmla="*/ 283464 h 292608"/>
              <a:gd name="connsiteX2" fmla="*/ 173736 w 1709928"/>
              <a:gd name="connsiteY2" fmla="*/ 265176 h 292608"/>
              <a:gd name="connsiteX3" fmla="*/ 210312 w 1709928"/>
              <a:gd name="connsiteY3" fmla="*/ 256032 h 292608"/>
              <a:gd name="connsiteX4" fmla="*/ 237744 w 1709928"/>
              <a:gd name="connsiteY4" fmla="*/ 228600 h 292608"/>
              <a:gd name="connsiteX5" fmla="*/ 265176 w 1709928"/>
              <a:gd name="connsiteY5" fmla="*/ 210312 h 292608"/>
              <a:gd name="connsiteX6" fmla="*/ 310896 w 1709928"/>
              <a:gd name="connsiteY6" fmla="*/ 164592 h 292608"/>
              <a:gd name="connsiteX7" fmla="*/ 356616 w 1709928"/>
              <a:gd name="connsiteY7" fmla="*/ 128016 h 292608"/>
              <a:gd name="connsiteX8" fmla="*/ 374904 w 1709928"/>
              <a:gd name="connsiteY8" fmla="*/ 100584 h 292608"/>
              <a:gd name="connsiteX9" fmla="*/ 429768 w 1709928"/>
              <a:gd name="connsiteY9" fmla="*/ 73152 h 292608"/>
              <a:gd name="connsiteX10" fmla="*/ 402336 w 1709928"/>
              <a:gd name="connsiteY10" fmla="*/ 64008 h 292608"/>
              <a:gd name="connsiteX11" fmla="*/ 475488 w 1709928"/>
              <a:gd name="connsiteY11" fmla="*/ 45720 h 292608"/>
              <a:gd name="connsiteX12" fmla="*/ 502920 w 1709928"/>
              <a:gd name="connsiteY12" fmla="*/ 18288 h 292608"/>
              <a:gd name="connsiteX13" fmla="*/ 603504 w 1709928"/>
              <a:gd name="connsiteY13" fmla="*/ 9144 h 292608"/>
              <a:gd name="connsiteX14" fmla="*/ 630936 w 1709928"/>
              <a:gd name="connsiteY14" fmla="*/ 0 h 292608"/>
              <a:gd name="connsiteX15" fmla="*/ 658368 w 1709928"/>
              <a:gd name="connsiteY15" fmla="*/ 18288 h 292608"/>
              <a:gd name="connsiteX16" fmla="*/ 740664 w 1709928"/>
              <a:gd name="connsiteY16" fmla="*/ 82296 h 292608"/>
              <a:gd name="connsiteX17" fmla="*/ 795528 w 1709928"/>
              <a:gd name="connsiteY17" fmla="*/ 100584 h 292608"/>
              <a:gd name="connsiteX18" fmla="*/ 822960 w 1709928"/>
              <a:gd name="connsiteY18" fmla="*/ 109728 h 292608"/>
              <a:gd name="connsiteX19" fmla="*/ 850392 w 1709928"/>
              <a:gd name="connsiteY19" fmla="*/ 128016 h 292608"/>
              <a:gd name="connsiteX20" fmla="*/ 960120 w 1709928"/>
              <a:gd name="connsiteY20" fmla="*/ 137160 h 292608"/>
              <a:gd name="connsiteX21" fmla="*/ 987552 w 1709928"/>
              <a:gd name="connsiteY21" fmla="*/ 146304 h 292608"/>
              <a:gd name="connsiteX22" fmla="*/ 1335024 w 1709928"/>
              <a:gd name="connsiteY22" fmla="*/ 146304 h 292608"/>
              <a:gd name="connsiteX23" fmla="*/ 1389888 w 1709928"/>
              <a:gd name="connsiteY23" fmla="*/ 137160 h 292608"/>
              <a:gd name="connsiteX24" fmla="*/ 1426464 w 1709928"/>
              <a:gd name="connsiteY24" fmla="*/ 128016 h 292608"/>
              <a:gd name="connsiteX25" fmla="*/ 1508760 w 1709928"/>
              <a:gd name="connsiteY25" fmla="*/ 118872 h 292608"/>
              <a:gd name="connsiteX26" fmla="*/ 1536192 w 1709928"/>
              <a:gd name="connsiteY26" fmla="*/ 109728 h 292608"/>
              <a:gd name="connsiteX27" fmla="*/ 1572768 w 1709928"/>
              <a:gd name="connsiteY27" fmla="*/ 100584 h 292608"/>
              <a:gd name="connsiteX28" fmla="*/ 1618488 w 1709928"/>
              <a:gd name="connsiteY28" fmla="*/ 82296 h 292608"/>
              <a:gd name="connsiteX29" fmla="*/ 1645920 w 1709928"/>
              <a:gd name="connsiteY29" fmla="*/ 54864 h 292608"/>
              <a:gd name="connsiteX30" fmla="*/ 1682496 w 1709928"/>
              <a:gd name="connsiteY30" fmla="*/ 36576 h 292608"/>
              <a:gd name="connsiteX31" fmla="*/ 1700784 w 1709928"/>
              <a:gd name="connsiteY31" fmla="*/ 9144 h 292608"/>
              <a:gd name="connsiteX32" fmla="*/ 1709928 w 1709928"/>
              <a:gd name="connsiteY32" fmla="*/ 0 h 292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709928" h="292608">
                <a:moveTo>
                  <a:pt x="0" y="292608"/>
                </a:moveTo>
                <a:cubicBezTo>
                  <a:pt x="36576" y="289560"/>
                  <a:pt x="73309" y="288016"/>
                  <a:pt x="109728" y="283464"/>
                </a:cubicBezTo>
                <a:cubicBezTo>
                  <a:pt x="135137" y="280288"/>
                  <a:pt x="150118" y="271924"/>
                  <a:pt x="173736" y="265176"/>
                </a:cubicBezTo>
                <a:cubicBezTo>
                  <a:pt x="185820" y="261724"/>
                  <a:pt x="198120" y="259080"/>
                  <a:pt x="210312" y="256032"/>
                </a:cubicBezTo>
                <a:cubicBezTo>
                  <a:pt x="219456" y="246888"/>
                  <a:pt x="227810" y="236879"/>
                  <a:pt x="237744" y="228600"/>
                </a:cubicBezTo>
                <a:cubicBezTo>
                  <a:pt x="246187" y="221565"/>
                  <a:pt x="257405" y="218083"/>
                  <a:pt x="265176" y="210312"/>
                </a:cubicBezTo>
                <a:cubicBezTo>
                  <a:pt x="326136" y="149352"/>
                  <a:pt x="237744" y="213360"/>
                  <a:pt x="310896" y="164592"/>
                </a:cubicBezTo>
                <a:cubicBezTo>
                  <a:pt x="363307" y="85976"/>
                  <a:pt x="293520" y="178493"/>
                  <a:pt x="356616" y="128016"/>
                </a:cubicBezTo>
                <a:cubicBezTo>
                  <a:pt x="365198" y="121151"/>
                  <a:pt x="367133" y="108355"/>
                  <a:pt x="374904" y="100584"/>
                </a:cubicBezTo>
                <a:cubicBezTo>
                  <a:pt x="392630" y="82858"/>
                  <a:pt x="407457" y="80589"/>
                  <a:pt x="429768" y="73152"/>
                </a:cubicBezTo>
                <a:cubicBezTo>
                  <a:pt x="420624" y="70104"/>
                  <a:pt x="392763" y="65134"/>
                  <a:pt x="402336" y="64008"/>
                </a:cubicBezTo>
                <a:cubicBezTo>
                  <a:pt x="547980" y="46873"/>
                  <a:pt x="690475" y="63636"/>
                  <a:pt x="475488" y="45720"/>
                </a:cubicBezTo>
                <a:cubicBezTo>
                  <a:pt x="484632" y="36576"/>
                  <a:pt x="490486" y="21841"/>
                  <a:pt x="502920" y="18288"/>
                </a:cubicBezTo>
                <a:cubicBezTo>
                  <a:pt x="535291" y="9039"/>
                  <a:pt x="570176" y="13905"/>
                  <a:pt x="603504" y="9144"/>
                </a:cubicBezTo>
                <a:cubicBezTo>
                  <a:pt x="613046" y="7781"/>
                  <a:pt x="621792" y="3048"/>
                  <a:pt x="630936" y="0"/>
                </a:cubicBezTo>
                <a:cubicBezTo>
                  <a:pt x="640080" y="6096"/>
                  <a:pt x="649925" y="11253"/>
                  <a:pt x="658368" y="18288"/>
                </a:cubicBezTo>
                <a:cubicBezTo>
                  <a:pt x="689927" y="44587"/>
                  <a:pt x="694442" y="66889"/>
                  <a:pt x="740664" y="82296"/>
                </a:cubicBezTo>
                <a:lnTo>
                  <a:pt x="795528" y="100584"/>
                </a:lnTo>
                <a:cubicBezTo>
                  <a:pt x="804672" y="103632"/>
                  <a:pt x="814940" y="104381"/>
                  <a:pt x="822960" y="109728"/>
                </a:cubicBezTo>
                <a:cubicBezTo>
                  <a:pt x="832104" y="115824"/>
                  <a:pt x="839616" y="125861"/>
                  <a:pt x="850392" y="128016"/>
                </a:cubicBezTo>
                <a:cubicBezTo>
                  <a:pt x="886382" y="135214"/>
                  <a:pt x="923544" y="134112"/>
                  <a:pt x="960120" y="137160"/>
                </a:cubicBezTo>
                <a:cubicBezTo>
                  <a:pt x="969264" y="140208"/>
                  <a:pt x="978069" y="144580"/>
                  <a:pt x="987552" y="146304"/>
                </a:cubicBezTo>
                <a:cubicBezTo>
                  <a:pt x="1108195" y="168239"/>
                  <a:pt x="1197329" y="150894"/>
                  <a:pt x="1335024" y="146304"/>
                </a:cubicBezTo>
                <a:cubicBezTo>
                  <a:pt x="1353312" y="143256"/>
                  <a:pt x="1371708" y="140796"/>
                  <a:pt x="1389888" y="137160"/>
                </a:cubicBezTo>
                <a:cubicBezTo>
                  <a:pt x="1402211" y="134695"/>
                  <a:pt x="1414043" y="129927"/>
                  <a:pt x="1426464" y="128016"/>
                </a:cubicBezTo>
                <a:cubicBezTo>
                  <a:pt x="1453744" y="123819"/>
                  <a:pt x="1481328" y="121920"/>
                  <a:pt x="1508760" y="118872"/>
                </a:cubicBezTo>
                <a:cubicBezTo>
                  <a:pt x="1517904" y="115824"/>
                  <a:pt x="1526924" y="112376"/>
                  <a:pt x="1536192" y="109728"/>
                </a:cubicBezTo>
                <a:cubicBezTo>
                  <a:pt x="1548276" y="106276"/>
                  <a:pt x="1560846" y="104558"/>
                  <a:pt x="1572768" y="100584"/>
                </a:cubicBezTo>
                <a:cubicBezTo>
                  <a:pt x="1588340" y="95393"/>
                  <a:pt x="1603248" y="88392"/>
                  <a:pt x="1618488" y="82296"/>
                </a:cubicBezTo>
                <a:cubicBezTo>
                  <a:pt x="1627632" y="73152"/>
                  <a:pt x="1635397" y="62380"/>
                  <a:pt x="1645920" y="54864"/>
                </a:cubicBezTo>
                <a:cubicBezTo>
                  <a:pt x="1657012" y="46941"/>
                  <a:pt x="1672024" y="45302"/>
                  <a:pt x="1682496" y="36576"/>
                </a:cubicBezTo>
                <a:cubicBezTo>
                  <a:pt x="1690939" y="29541"/>
                  <a:pt x="1694190" y="17936"/>
                  <a:pt x="1700784" y="9144"/>
                </a:cubicBezTo>
                <a:cubicBezTo>
                  <a:pt x="1703370" y="5696"/>
                  <a:pt x="1706880" y="3048"/>
                  <a:pt x="1709928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056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172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81400" y="5715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990600" y="1676400"/>
            <a:ext cx="0" cy="2895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848600" y="3124200"/>
            <a:ext cx="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6172200" y="1371600"/>
            <a:ext cx="1676400" cy="1752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95600" y="762000"/>
            <a:ext cx="3249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SLOT  RIGHT  THUNDER  LEFT</a:t>
            </a:r>
            <a:endParaRPr lang="en-US" sz="2000" b="1" dirty="0"/>
          </a:p>
        </p:txBody>
      </p:sp>
      <p:sp>
        <p:nvSpPr>
          <p:cNvPr id="3" name="Freeform 2"/>
          <p:cNvSpPr/>
          <p:nvPr/>
        </p:nvSpPr>
        <p:spPr>
          <a:xfrm>
            <a:off x="4412343" y="3236686"/>
            <a:ext cx="856343" cy="1320800"/>
          </a:xfrm>
          <a:custGeom>
            <a:avLst/>
            <a:gdLst>
              <a:gd name="connsiteX0" fmla="*/ 0 w 856343"/>
              <a:gd name="connsiteY0" fmla="*/ 1320800 h 1320800"/>
              <a:gd name="connsiteX1" fmla="*/ 58057 w 856343"/>
              <a:gd name="connsiteY1" fmla="*/ 1074057 h 1320800"/>
              <a:gd name="connsiteX2" fmla="*/ 72571 w 856343"/>
              <a:gd name="connsiteY2" fmla="*/ 1030514 h 1320800"/>
              <a:gd name="connsiteX3" fmla="*/ 101600 w 856343"/>
              <a:gd name="connsiteY3" fmla="*/ 986971 h 1320800"/>
              <a:gd name="connsiteX4" fmla="*/ 145143 w 856343"/>
              <a:gd name="connsiteY4" fmla="*/ 856343 h 1320800"/>
              <a:gd name="connsiteX5" fmla="*/ 159657 w 856343"/>
              <a:gd name="connsiteY5" fmla="*/ 812800 h 1320800"/>
              <a:gd name="connsiteX6" fmla="*/ 188686 w 856343"/>
              <a:gd name="connsiteY6" fmla="*/ 696685 h 1320800"/>
              <a:gd name="connsiteX7" fmla="*/ 217714 w 856343"/>
              <a:gd name="connsiteY7" fmla="*/ 478971 h 1320800"/>
              <a:gd name="connsiteX8" fmla="*/ 232228 w 856343"/>
              <a:gd name="connsiteY8" fmla="*/ 435428 h 1320800"/>
              <a:gd name="connsiteX9" fmla="*/ 246743 w 856343"/>
              <a:gd name="connsiteY9" fmla="*/ 348343 h 1320800"/>
              <a:gd name="connsiteX10" fmla="*/ 275771 w 856343"/>
              <a:gd name="connsiteY10" fmla="*/ 261257 h 1320800"/>
              <a:gd name="connsiteX11" fmla="*/ 304800 w 856343"/>
              <a:gd name="connsiteY11" fmla="*/ 159657 h 1320800"/>
              <a:gd name="connsiteX12" fmla="*/ 348343 w 856343"/>
              <a:gd name="connsiteY12" fmla="*/ 14514 h 1320800"/>
              <a:gd name="connsiteX13" fmla="*/ 391886 w 856343"/>
              <a:gd name="connsiteY13" fmla="*/ 0 h 1320800"/>
              <a:gd name="connsiteX14" fmla="*/ 667657 w 856343"/>
              <a:gd name="connsiteY14" fmla="*/ 14514 h 1320800"/>
              <a:gd name="connsiteX15" fmla="*/ 740228 w 856343"/>
              <a:gd name="connsiteY15" fmla="*/ 72571 h 1320800"/>
              <a:gd name="connsiteX16" fmla="*/ 827314 w 856343"/>
              <a:gd name="connsiteY16" fmla="*/ 145143 h 1320800"/>
              <a:gd name="connsiteX17" fmla="*/ 856343 w 856343"/>
              <a:gd name="connsiteY17" fmla="*/ 217714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56343" h="1320800">
                <a:moveTo>
                  <a:pt x="0" y="1320800"/>
                </a:moveTo>
                <a:cubicBezTo>
                  <a:pt x="34503" y="1131031"/>
                  <a:pt x="11922" y="1212462"/>
                  <a:pt x="58057" y="1074057"/>
                </a:cubicBezTo>
                <a:cubicBezTo>
                  <a:pt x="62895" y="1059543"/>
                  <a:pt x="64084" y="1043244"/>
                  <a:pt x="72571" y="1030514"/>
                </a:cubicBezTo>
                <a:lnTo>
                  <a:pt x="101600" y="986971"/>
                </a:lnTo>
                <a:lnTo>
                  <a:pt x="145143" y="856343"/>
                </a:lnTo>
                <a:cubicBezTo>
                  <a:pt x="149981" y="841829"/>
                  <a:pt x="156657" y="827802"/>
                  <a:pt x="159657" y="812800"/>
                </a:cubicBezTo>
                <a:cubicBezTo>
                  <a:pt x="177171" y="725226"/>
                  <a:pt x="166369" y="763632"/>
                  <a:pt x="188686" y="696685"/>
                </a:cubicBezTo>
                <a:cubicBezTo>
                  <a:pt x="192218" y="668429"/>
                  <a:pt x="211037" y="512355"/>
                  <a:pt x="217714" y="478971"/>
                </a:cubicBezTo>
                <a:cubicBezTo>
                  <a:pt x="220714" y="463969"/>
                  <a:pt x="228909" y="450363"/>
                  <a:pt x="232228" y="435428"/>
                </a:cubicBezTo>
                <a:cubicBezTo>
                  <a:pt x="238612" y="406700"/>
                  <a:pt x="239605" y="376893"/>
                  <a:pt x="246743" y="348343"/>
                </a:cubicBezTo>
                <a:cubicBezTo>
                  <a:pt x="254164" y="318658"/>
                  <a:pt x="268349" y="290942"/>
                  <a:pt x="275771" y="261257"/>
                </a:cubicBezTo>
                <a:cubicBezTo>
                  <a:pt x="321160" y="79709"/>
                  <a:pt x="263145" y="305454"/>
                  <a:pt x="304800" y="159657"/>
                </a:cubicBezTo>
                <a:cubicBezTo>
                  <a:pt x="310800" y="138657"/>
                  <a:pt x="337450" y="18145"/>
                  <a:pt x="348343" y="14514"/>
                </a:cubicBezTo>
                <a:lnTo>
                  <a:pt x="391886" y="0"/>
                </a:lnTo>
                <a:cubicBezTo>
                  <a:pt x="483810" y="4838"/>
                  <a:pt x="575984" y="6180"/>
                  <a:pt x="667657" y="14514"/>
                </a:cubicBezTo>
                <a:cubicBezTo>
                  <a:pt x="723515" y="19592"/>
                  <a:pt x="707541" y="33346"/>
                  <a:pt x="740228" y="72571"/>
                </a:cubicBezTo>
                <a:cubicBezTo>
                  <a:pt x="775151" y="114479"/>
                  <a:pt x="784501" y="116600"/>
                  <a:pt x="827314" y="145143"/>
                </a:cubicBezTo>
                <a:cubicBezTo>
                  <a:pt x="845249" y="198948"/>
                  <a:pt x="834986" y="175001"/>
                  <a:pt x="856343" y="217714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lbow Connector 12"/>
          <p:cNvCxnSpPr>
            <a:stCxn id="5" idx="0"/>
          </p:cNvCxnSpPr>
          <p:nvPr/>
        </p:nvCxnSpPr>
        <p:spPr>
          <a:xfrm rot="16200000" flipV="1">
            <a:off x="3981450" y="2228850"/>
            <a:ext cx="723900" cy="39624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eeform 1"/>
          <p:cNvSpPr/>
          <p:nvPr/>
        </p:nvSpPr>
        <p:spPr>
          <a:xfrm>
            <a:off x="3877056" y="5486400"/>
            <a:ext cx="1533144" cy="292608"/>
          </a:xfrm>
          <a:custGeom>
            <a:avLst/>
            <a:gdLst>
              <a:gd name="connsiteX0" fmla="*/ 0 w 1399032"/>
              <a:gd name="connsiteY0" fmla="*/ 237768 h 237768"/>
              <a:gd name="connsiteX1" fmla="*/ 246888 w 1399032"/>
              <a:gd name="connsiteY1" fmla="*/ 219480 h 237768"/>
              <a:gd name="connsiteX2" fmla="*/ 338328 w 1399032"/>
              <a:gd name="connsiteY2" fmla="*/ 192048 h 237768"/>
              <a:gd name="connsiteX3" fmla="*/ 365760 w 1399032"/>
              <a:gd name="connsiteY3" fmla="*/ 182904 h 237768"/>
              <a:gd name="connsiteX4" fmla="*/ 420624 w 1399032"/>
              <a:gd name="connsiteY4" fmla="*/ 155472 h 237768"/>
              <a:gd name="connsiteX5" fmla="*/ 438912 w 1399032"/>
              <a:gd name="connsiteY5" fmla="*/ 128040 h 237768"/>
              <a:gd name="connsiteX6" fmla="*/ 484632 w 1399032"/>
              <a:gd name="connsiteY6" fmla="*/ 82320 h 237768"/>
              <a:gd name="connsiteX7" fmla="*/ 466344 w 1399032"/>
              <a:gd name="connsiteY7" fmla="*/ 27456 h 237768"/>
              <a:gd name="connsiteX8" fmla="*/ 429768 w 1399032"/>
              <a:gd name="connsiteY8" fmla="*/ 18312 h 237768"/>
              <a:gd name="connsiteX9" fmla="*/ 457200 w 1399032"/>
              <a:gd name="connsiteY9" fmla="*/ 27456 h 237768"/>
              <a:gd name="connsiteX10" fmla="*/ 530352 w 1399032"/>
              <a:gd name="connsiteY10" fmla="*/ 18312 h 237768"/>
              <a:gd name="connsiteX11" fmla="*/ 566928 w 1399032"/>
              <a:gd name="connsiteY11" fmla="*/ 9168 h 237768"/>
              <a:gd name="connsiteX12" fmla="*/ 649224 w 1399032"/>
              <a:gd name="connsiteY12" fmla="*/ 27456 h 237768"/>
              <a:gd name="connsiteX13" fmla="*/ 768096 w 1399032"/>
              <a:gd name="connsiteY13" fmla="*/ 36600 h 237768"/>
              <a:gd name="connsiteX14" fmla="*/ 1207008 w 1399032"/>
              <a:gd name="connsiteY14" fmla="*/ 27456 h 237768"/>
              <a:gd name="connsiteX15" fmla="*/ 1243584 w 1399032"/>
              <a:gd name="connsiteY15" fmla="*/ 18312 h 237768"/>
              <a:gd name="connsiteX16" fmla="*/ 1362456 w 1399032"/>
              <a:gd name="connsiteY16" fmla="*/ 9168 h 237768"/>
              <a:gd name="connsiteX17" fmla="*/ 1399032 w 1399032"/>
              <a:gd name="connsiteY17" fmla="*/ 24 h 237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99032" h="237768">
                <a:moveTo>
                  <a:pt x="0" y="237768"/>
                </a:moveTo>
                <a:cubicBezTo>
                  <a:pt x="82296" y="231672"/>
                  <a:pt x="164750" y="227429"/>
                  <a:pt x="246888" y="219480"/>
                </a:cubicBezTo>
                <a:cubicBezTo>
                  <a:pt x="266361" y="217596"/>
                  <a:pt x="326464" y="196003"/>
                  <a:pt x="338328" y="192048"/>
                </a:cubicBezTo>
                <a:cubicBezTo>
                  <a:pt x="347472" y="189000"/>
                  <a:pt x="357740" y="188251"/>
                  <a:pt x="365760" y="182904"/>
                </a:cubicBezTo>
                <a:cubicBezTo>
                  <a:pt x="401212" y="159269"/>
                  <a:pt x="382766" y="168091"/>
                  <a:pt x="420624" y="155472"/>
                </a:cubicBezTo>
                <a:cubicBezTo>
                  <a:pt x="426720" y="146328"/>
                  <a:pt x="431141" y="135811"/>
                  <a:pt x="438912" y="128040"/>
                </a:cubicBezTo>
                <a:cubicBezTo>
                  <a:pt x="499872" y="67080"/>
                  <a:pt x="435864" y="155472"/>
                  <a:pt x="484632" y="82320"/>
                </a:cubicBezTo>
                <a:cubicBezTo>
                  <a:pt x="478536" y="64032"/>
                  <a:pt x="478889" y="42092"/>
                  <a:pt x="466344" y="27456"/>
                </a:cubicBezTo>
                <a:cubicBezTo>
                  <a:pt x="458165" y="17914"/>
                  <a:pt x="442335" y="18312"/>
                  <a:pt x="429768" y="18312"/>
                </a:cubicBezTo>
                <a:cubicBezTo>
                  <a:pt x="420129" y="18312"/>
                  <a:pt x="448056" y="24408"/>
                  <a:pt x="457200" y="27456"/>
                </a:cubicBezTo>
                <a:cubicBezTo>
                  <a:pt x="481584" y="24408"/>
                  <a:pt x="506113" y="22352"/>
                  <a:pt x="530352" y="18312"/>
                </a:cubicBezTo>
                <a:cubicBezTo>
                  <a:pt x="542748" y="16246"/>
                  <a:pt x="554361" y="9168"/>
                  <a:pt x="566928" y="9168"/>
                </a:cubicBezTo>
                <a:cubicBezTo>
                  <a:pt x="689803" y="9168"/>
                  <a:pt x="573789" y="18027"/>
                  <a:pt x="649224" y="27456"/>
                </a:cubicBezTo>
                <a:cubicBezTo>
                  <a:pt x="688658" y="32385"/>
                  <a:pt x="728472" y="33552"/>
                  <a:pt x="768096" y="36600"/>
                </a:cubicBezTo>
                <a:lnTo>
                  <a:pt x="1207008" y="27456"/>
                </a:lnTo>
                <a:cubicBezTo>
                  <a:pt x="1219566" y="26973"/>
                  <a:pt x="1231103" y="19780"/>
                  <a:pt x="1243584" y="18312"/>
                </a:cubicBezTo>
                <a:cubicBezTo>
                  <a:pt x="1283053" y="13669"/>
                  <a:pt x="1322832" y="12216"/>
                  <a:pt x="1362456" y="9168"/>
                </a:cubicBezTo>
                <a:cubicBezTo>
                  <a:pt x="1392780" y="-940"/>
                  <a:pt x="1380249" y="24"/>
                  <a:pt x="1399032" y="24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31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56743" y="34798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123543" y="34798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485743" y="40894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37543" y="3479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56743" y="52324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56743" y="46228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286000" y="762000"/>
            <a:ext cx="43452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THUNDER  RIGHT  </a:t>
            </a:r>
            <a:r>
              <a:rPr lang="en-US" sz="2000" b="1" dirty="0" smtClean="0"/>
              <a:t>QUICK  PITCH  </a:t>
            </a:r>
            <a:r>
              <a:rPr lang="en-US" sz="2000" b="1" dirty="0" smtClean="0"/>
              <a:t>RIGHT</a:t>
            </a:r>
            <a:endParaRPr lang="en-US" sz="2000" b="1" dirty="0"/>
          </a:p>
        </p:txBody>
      </p:sp>
      <p:sp>
        <p:nvSpPr>
          <p:cNvPr id="2" name="Freeform 1"/>
          <p:cNvSpPr/>
          <p:nvPr/>
        </p:nvSpPr>
        <p:spPr>
          <a:xfrm>
            <a:off x="4216400" y="1970314"/>
            <a:ext cx="1190211" cy="1480457"/>
          </a:xfrm>
          <a:custGeom>
            <a:avLst/>
            <a:gdLst>
              <a:gd name="connsiteX0" fmla="*/ 0 w 1190211"/>
              <a:gd name="connsiteY0" fmla="*/ 1480457 h 1480457"/>
              <a:gd name="connsiteX1" fmla="*/ 145143 w 1190211"/>
              <a:gd name="connsiteY1" fmla="*/ 1320800 h 1480457"/>
              <a:gd name="connsiteX2" fmla="*/ 217714 w 1190211"/>
              <a:gd name="connsiteY2" fmla="*/ 1248229 h 1480457"/>
              <a:gd name="connsiteX3" fmla="*/ 261257 w 1190211"/>
              <a:gd name="connsiteY3" fmla="*/ 1161143 h 1480457"/>
              <a:gd name="connsiteX4" fmla="*/ 304800 w 1190211"/>
              <a:gd name="connsiteY4" fmla="*/ 1132115 h 1480457"/>
              <a:gd name="connsiteX5" fmla="*/ 319314 w 1190211"/>
              <a:gd name="connsiteY5" fmla="*/ 1088572 h 1480457"/>
              <a:gd name="connsiteX6" fmla="*/ 377372 w 1190211"/>
              <a:gd name="connsiteY6" fmla="*/ 1001486 h 1480457"/>
              <a:gd name="connsiteX7" fmla="*/ 449943 w 1190211"/>
              <a:gd name="connsiteY7" fmla="*/ 870857 h 1480457"/>
              <a:gd name="connsiteX8" fmla="*/ 478972 w 1190211"/>
              <a:gd name="connsiteY8" fmla="*/ 827315 h 1480457"/>
              <a:gd name="connsiteX9" fmla="*/ 522514 w 1190211"/>
              <a:gd name="connsiteY9" fmla="*/ 740229 h 1480457"/>
              <a:gd name="connsiteX10" fmla="*/ 566057 w 1190211"/>
              <a:gd name="connsiteY10" fmla="*/ 653143 h 1480457"/>
              <a:gd name="connsiteX11" fmla="*/ 595086 w 1190211"/>
              <a:gd name="connsiteY11" fmla="*/ 551543 h 1480457"/>
              <a:gd name="connsiteX12" fmla="*/ 624114 w 1190211"/>
              <a:gd name="connsiteY12" fmla="*/ 478972 h 1480457"/>
              <a:gd name="connsiteX13" fmla="*/ 682172 w 1190211"/>
              <a:gd name="connsiteY13" fmla="*/ 391886 h 1480457"/>
              <a:gd name="connsiteX14" fmla="*/ 696686 w 1190211"/>
              <a:gd name="connsiteY14" fmla="*/ 319315 h 1480457"/>
              <a:gd name="connsiteX15" fmla="*/ 754743 w 1190211"/>
              <a:gd name="connsiteY15" fmla="*/ 217715 h 1480457"/>
              <a:gd name="connsiteX16" fmla="*/ 798286 w 1190211"/>
              <a:gd name="connsiteY16" fmla="*/ 116115 h 1480457"/>
              <a:gd name="connsiteX17" fmla="*/ 827314 w 1190211"/>
              <a:gd name="connsiteY17" fmla="*/ 72572 h 1480457"/>
              <a:gd name="connsiteX18" fmla="*/ 914400 w 1190211"/>
              <a:gd name="connsiteY18" fmla="*/ 43543 h 1480457"/>
              <a:gd name="connsiteX19" fmla="*/ 957943 w 1190211"/>
              <a:gd name="connsiteY19" fmla="*/ 14515 h 1480457"/>
              <a:gd name="connsiteX20" fmla="*/ 1001486 w 1190211"/>
              <a:gd name="connsiteY20" fmla="*/ 0 h 1480457"/>
              <a:gd name="connsiteX21" fmla="*/ 1074057 w 1190211"/>
              <a:gd name="connsiteY21" fmla="*/ 14515 h 1480457"/>
              <a:gd name="connsiteX22" fmla="*/ 1132114 w 1190211"/>
              <a:gd name="connsiteY22" fmla="*/ 116115 h 1480457"/>
              <a:gd name="connsiteX23" fmla="*/ 1161143 w 1190211"/>
              <a:gd name="connsiteY23" fmla="*/ 159657 h 1480457"/>
              <a:gd name="connsiteX24" fmla="*/ 1175657 w 1190211"/>
              <a:gd name="connsiteY24" fmla="*/ 232229 h 1480457"/>
              <a:gd name="connsiteX25" fmla="*/ 1190172 w 1190211"/>
              <a:gd name="connsiteY25" fmla="*/ 290286 h 148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90211" h="1480457">
                <a:moveTo>
                  <a:pt x="0" y="1480457"/>
                </a:moveTo>
                <a:cubicBezTo>
                  <a:pt x="48381" y="1427238"/>
                  <a:pt x="98336" y="1375408"/>
                  <a:pt x="145143" y="1320800"/>
                </a:cubicBezTo>
                <a:cubicBezTo>
                  <a:pt x="209651" y="1245541"/>
                  <a:pt x="133856" y="1304134"/>
                  <a:pt x="217714" y="1248229"/>
                </a:cubicBezTo>
                <a:cubicBezTo>
                  <a:pt x="229519" y="1212817"/>
                  <a:pt x="233122" y="1189278"/>
                  <a:pt x="261257" y="1161143"/>
                </a:cubicBezTo>
                <a:cubicBezTo>
                  <a:pt x="273592" y="1148808"/>
                  <a:pt x="290286" y="1141791"/>
                  <a:pt x="304800" y="1132115"/>
                </a:cubicBezTo>
                <a:cubicBezTo>
                  <a:pt x="309638" y="1117601"/>
                  <a:pt x="311884" y="1101946"/>
                  <a:pt x="319314" y="1088572"/>
                </a:cubicBezTo>
                <a:cubicBezTo>
                  <a:pt x="336257" y="1058074"/>
                  <a:pt x="377372" y="1001486"/>
                  <a:pt x="377372" y="1001486"/>
                </a:cubicBezTo>
                <a:cubicBezTo>
                  <a:pt x="402918" y="924846"/>
                  <a:pt x="383400" y="970670"/>
                  <a:pt x="449943" y="870857"/>
                </a:cubicBezTo>
                <a:lnTo>
                  <a:pt x="478972" y="827315"/>
                </a:lnTo>
                <a:cubicBezTo>
                  <a:pt x="515451" y="717875"/>
                  <a:pt x="466245" y="852767"/>
                  <a:pt x="522514" y="740229"/>
                </a:cubicBezTo>
                <a:cubicBezTo>
                  <a:pt x="582606" y="620046"/>
                  <a:pt x="482867" y="777930"/>
                  <a:pt x="566057" y="653143"/>
                </a:cubicBezTo>
                <a:cubicBezTo>
                  <a:pt x="577494" y="607398"/>
                  <a:pt x="579471" y="593184"/>
                  <a:pt x="595086" y="551543"/>
                </a:cubicBezTo>
                <a:cubicBezTo>
                  <a:pt x="604234" y="527148"/>
                  <a:pt x="611638" y="501844"/>
                  <a:pt x="624114" y="478972"/>
                </a:cubicBezTo>
                <a:cubicBezTo>
                  <a:pt x="640820" y="448344"/>
                  <a:pt x="682172" y="391886"/>
                  <a:pt x="682172" y="391886"/>
                </a:cubicBezTo>
                <a:cubicBezTo>
                  <a:pt x="687010" y="367696"/>
                  <a:pt x="688885" y="342718"/>
                  <a:pt x="696686" y="319315"/>
                </a:cubicBezTo>
                <a:cubicBezTo>
                  <a:pt x="708964" y="282479"/>
                  <a:pt x="733505" y="249571"/>
                  <a:pt x="754743" y="217715"/>
                </a:cubicBezTo>
                <a:cubicBezTo>
                  <a:pt x="771027" y="168862"/>
                  <a:pt x="769588" y="166337"/>
                  <a:pt x="798286" y="116115"/>
                </a:cubicBezTo>
                <a:cubicBezTo>
                  <a:pt x="806941" y="100969"/>
                  <a:pt x="812522" y="81817"/>
                  <a:pt x="827314" y="72572"/>
                </a:cubicBezTo>
                <a:cubicBezTo>
                  <a:pt x="853262" y="56354"/>
                  <a:pt x="885371" y="53219"/>
                  <a:pt x="914400" y="43543"/>
                </a:cubicBezTo>
                <a:cubicBezTo>
                  <a:pt x="930949" y="38027"/>
                  <a:pt x="942341" y="22316"/>
                  <a:pt x="957943" y="14515"/>
                </a:cubicBezTo>
                <a:cubicBezTo>
                  <a:pt x="971627" y="7673"/>
                  <a:pt x="986972" y="4838"/>
                  <a:pt x="1001486" y="0"/>
                </a:cubicBezTo>
                <a:cubicBezTo>
                  <a:pt x="1025676" y="4838"/>
                  <a:pt x="1053137" y="1440"/>
                  <a:pt x="1074057" y="14515"/>
                </a:cubicBezTo>
                <a:cubicBezTo>
                  <a:pt x="1125109" y="46423"/>
                  <a:pt x="1111007" y="73902"/>
                  <a:pt x="1132114" y="116115"/>
                </a:cubicBezTo>
                <a:cubicBezTo>
                  <a:pt x="1139915" y="131717"/>
                  <a:pt x="1151467" y="145143"/>
                  <a:pt x="1161143" y="159657"/>
                </a:cubicBezTo>
                <a:cubicBezTo>
                  <a:pt x="1165981" y="183848"/>
                  <a:pt x="1169674" y="208296"/>
                  <a:pt x="1175657" y="232229"/>
                </a:cubicBezTo>
                <a:cubicBezTo>
                  <a:pt x="1191702" y="296408"/>
                  <a:pt x="1190172" y="255398"/>
                  <a:pt x="1190172" y="290286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5435600" y="1215571"/>
            <a:ext cx="625929" cy="2380343"/>
          </a:xfrm>
          <a:custGeom>
            <a:avLst/>
            <a:gdLst>
              <a:gd name="connsiteX0" fmla="*/ 0 w 625929"/>
              <a:gd name="connsiteY0" fmla="*/ 2380343 h 2380343"/>
              <a:gd name="connsiteX1" fmla="*/ 203200 w 625929"/>
              <a:gd name="connsiteY1" fmla="*/ 2307772 h 2380343"/>
              <a:gd name="connsiteX2" fmla="*/ 261257 w 625929"/>
              <a:gd name="connsiteY2" fmla="*/ 2235200 h 2380343"/>
              <a:gd name="connsiteX3" fmla="*/ 275772 w 625929"/>
              <a:gd name="connsiteY3" fmla="*/ 2191658 h 2380343"/>
              <a:gd name="connsiteX4" fmla="*/ 333829 w 625929"/>
              <a:gd name="connsiteY4" fmla="*/ 2090058 h 2380343"/>
              <a:gd name="connsiteX5" fmla="*/ 377372 w 625929"/>
              <a:gd name="connsiteY5" fmla="*/ 1944915 h 2380343"/>
              <a:gd name="connsiteX6" fmla="*/ 406400 w 625929"/>
              <a:gd name="connsiteY6" fmla="*/ 1857829 h 2380343"/>
              <a:gd name="connsiteX7" fmla="*/ 420914 w 625929"/>
              <a:gd name="connsiteY7" fmla="*/ 1799772 h 2380343"/>
              <a:gd name="connsiteX8" fmla="*/ 449943 w 625929"/>
              <a:gd name="connsiteY8" fmla="*/ 1712686 h 2380343"/>
              <a:gd name="connsiteX9" fmla="*/ 464457 w 625929"/>
              <a:gd name="connsiteY9" fmla="*/ 1669143 h 2380343"/>
              <a:gd name="connsiteX10" fmla="*/ 493486 w 625929"/>
              <a:gd name="connsiteY10" fmla="*/ 1538515 h 2380343"/>
              <a:gd name="connsiteX11" fmla="*/ 508000 w 625929"/>
              <a:gd name="connsiteY11" fmla="*/ 1480458 h 2380343"/>
              <a:gd name="connsiteX12" fmla="*/ 522514 w 625929"/>
              <a:gd name="connsiteY12" fmla="*/ 1378858 h 2380343"/>
              <a:gd name="connsiteX13" fmla="*/ 537029 w 625929"/>
              <a:gd name="connsiteY13" fmla="*/ 1306286 h 2380343"/>
              <a:gd name="connsiteX14" fmla="*/ 551543 w 625929"/>
              <a:gd name="connsiteY14" fmla="*/ 1146629 h 2380343"/>
              <a:gd name="connsiteX15" fmla="*/ 580572 w 625929"/>
              <a:gd name="connsiteY15" fmla="*/ 943429 h 2380343"/>
              <a:gd name="connsiteX16" fmla="*/ 595086 w 625929"/>
              <a:gd name="connsiteY16" fmla="*/ 725715 h 2380343"/>
              <a:gd name="connsiteX17" fmla="*/ 624114 w 625929"/>
              <a:gd name="connsiteY17" fmla="*/ 551543 h 2380343"/>
              <a:gd name="connsiteX18" fmla="*/ 624114 w 625929"/>
              <a:gd name="connsiteY18" fmla="*/ 0 h 238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25929" h="2380343">
                <a:moveTo>
                  <a:pt x="0" y="2380343"/>
                </a:moveTo>
                <a:cubicBezTo>
                  <a:pt x="7655" y="2378255"/>
                  <a:pt x="167147" y="2352838"/>
                  <a:pt x="203200" y="2307772"/>
                </a:cubicBezTo>
                <a:cubicBezTo>
                  <a:pt x="283325" y="2207617"/>
                  <a:pt x="136466" y="2318395"/>
                  <a:pt x="261257" y="2235200"/>
                </a:cubicBezTo>
                <a:cubicBezTo>
                  <a:pt x="266095" y="2220686"/>
                  <a:pt x="268930" y="2205342"/>
                  <a:pt x="275772" y="2191658"/>
                </a:cubicBezTo>
                <a:cubicBezTo>
                  <a:pt x="328130" y="2086943"/>
                  <a:pt x="282948" y="2217262"/>
                  <a:pt x="333829" y="2090058"/>
                </a:cubicBezTo>
                <a:cubicBezTo>
                  <a:pt x="374872" y="1987449"/>
                  <a:pt x="351715" y="2030440"/>
                  <a:pt x="377372" y="1944915"/>
                </a:cubicBezTo>
                <a:cubicBezTo>
                  <a:pt x="386165" y="1915607"/>
                  <a:pt x="397608" y="1887137"/>
                  <a:pt x="406400" y="1857829"/>
                </a:cubicBezTo>
                <a:cubicBezTo>
                  <a:pt x="412132" y="1838722"/>
                  <a:pt x="415182" y="1818879"/>
                  <a:pt x="420914" y="1799772"/>
                </a:cubicBezTo>
                <a:cubicBezTo>
                  <a:pt x="429707" y="1770464"/>
                  <a:pt x="440267" y="1741715"/>
                  <a:pt x="449943" y="1712686"/>
                </a:cubicBezTo>
                <a:lnTo>
                  <a:pt x="464457" y="1669143"/>
                </a:lnTo>
                <a:cubicBezTo>
                  <a:pt x="476260" y="1633733"/>
                  <a:pt x="485813" y="1573042"/>
                  <a:pt x="493486" y="1538515"/>
                </a:cubicBezTo>
                <a:cubicBezTo>
                  <a:pt x="497813" y="1519042"/>
                  <a:pt x="504432" y="1500084"/>
                  <a:pt x="508000" y="1480458"/>
                </a:cubicBezTo>
                <a:cubicBezTo>
                  <a:pt x="514120" y="1446799"/>
                  <a:pt x="516890" y="1412603"/>
                  <a:pt x="522514" y="1378858"/>
                </a:cubicBezTo>
                <a:cubicBezTo>
                  <a:pt x="526570" y="1354524"/>
                  <a:pt x="532191" y="1330477"/>
                  <a:pt x="537029" y="1306286"/>
                </a:cubicBezTo>
                <a:cubicBezTo>
                  <a:pt x="541867" y="1253067"/>
                  <a:pt x="545949" y="1199774"/>
                  <a:pt x="551543" y="1146629"/>
                </a:cubicBezTo>
                <a:cubicBezTo>
                  <a:pt x="561923" y="1048014"/>
                  <a:pt x="565517" y="1033755"/>
                  <a:pt x="580572" y="943429"/>
                </a:cubicBezTo>
                <a:cubicBezTo>
                  <a:pt x="585410" y="870858"/>
                  <a:pt x="587849" y="798086"/>
                  <a:pt x="595086" y="725715"/>
                </a:cubicBezTo>
                <a:cubicBezTo>
                  <a:pt x="605246" y="624112"/>
                  <a:pt x="621453" y="671303"/>
                  <a:pt x="624114" y="551543"/>
                </a:cubicBezTo>
                <a:cubicBezTo>
                  <a:pt x="628198" y="367741"/>
                  <a:pt x="624114" y="183848"/>
                  <a:pt x="624114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3113314" y="1926769"/>
            <a:ext cx="5268686" cy="1640117"/>
          </a:xfrm>
          <a:custGeom>
            <a:avLst/>
            <a:gdLst>
              <a:gd name="connsiteX0" fmla="*/ 0 w 5268686"/>
              <a:gd name="connsiteY0" fmla="*/ 1640117 h 1640117"/>
              <a:gd name="connsiteX1" fmla="*/ 159658 w 5268686"/>
              <a:gd name="connsiteY1" fmla="*/ 1625602 h 1640117"/>
              <a:gd name="connsiteX2" fmla="*/ 246743 w 5268686"/>
              <a:gd name="connsiteY2" fmla="*/ 1567545 h 1640117"/>
              <a:gd name="connsiteX3" fmla="*/ 290286 w 5268686"/>
              <a:gd name="connsiteY3" fmla="*/ 1553031 h 1640117"/>
              <a:gd name="connsiteX4" fmla="*/ 275772 w 5268686"/>
              <a:gd name="connsiteY4" fmla="*/ 1509488 h 1640117"/>
              <a:gd name="connsiteX5" fmla="*/ 319315 w 5268686"/>
              <a:gd name="connsiteY5" fmla="*/ 1494974 h 1640117"/>
              <a:gd name="connsiteX6" fmla="*/ 362858 w 5268686"/>
              <a:gd name="connsiteY6" fmla="*/ 1465945 h 1640117"/>
              <a:gd name="connsiteX7" fmla="*/ 319315 w 5268686"/>
              <a:gd name="connsiteY7" fmla="*/ 1451431 h 1640117"/>
              <a:gd name="connsiteX8" fmla="*/ 406400 w 5268686"/>
              <a:gd name="connsiteY8" fmla="*/ 1422402 h 1640117"/>
              <a:gd name="connsiteX9" fmla="*/ 333829 w 5268686"/>
              <a:gd name="connsiteY9" fmla="*/ 1349831 h 1640117"/>
              <a:gd name="connsiteX10" fmla="*/ 377372 w 5268686"/>
              <a:gd name="connsiteY10" fmla="*/ 1233717 h 1640117"/>
              <a:gd name="connsiteX11" fmla="*/ 406400 w 5268686"/>
              <a:gd name="connsiteY11" fmla="*/ 1190174 h 1640117"/>
              <a:gd name="connsiteX12" fmla="*/ 435429 w 5268686"/>
              <a:gd name="connsiteY12" fmla="*/ 1132117 h 1640117"/>
              <a:gd name="connsiteX13" fmla="*/ 493486 w 5268686"/>
              <a:gd name="connsiteY13" fmla="*/ 1074060 h 1640117"/>
              <a:gd name="connsiteX14" fmla="*/ 609600 w 5268686"/>
              <a:gd name="connsiteY14" fmla="*/ 972460 h 1640117"/>
              <a:gd name="connsiteX15" fmla="*/ 754743 w 5268686"/>
              <a:gd name="connsiteY15" fmla="*/ 856345 h 1640117"/>
              <a:gd name="connsiteX16" fmla="*/ 812800 w 5268686"/>
              <a:gd name="connsiteY16" fmla="*/ 812802 h 1640117"/>
              <a:gd name="connsiteX17" fmla="*/ 885372 w 5268686"/>
              <a:gd name="connsiteY17" fmla="*/ 769260 h 1640117"/>
              <a:gd name="connsiteX18" fmla="*/ 928915 w 5268686"/>
              <a:gd name="connsiteY18" fmla="*/ 725717 h 1640117"/>
              <a:gd name="connsiteX19" fmla="*/ 986972 w 5268686"/>
              <a:gd name="connsiteY19" fmla="*/ 696688 h 1640117"/>
              <a:gd name="connsiteX20" fmla="*/ 1146629 w 5268686"/>
              <a:gd name="connsiteY20" fmla="*/ 595088 h 1640117"/>
              <a:gd name="connsiteX21" fmla="*/ 1204686 w 5268686"/>
              <a:gd name="connsiteY21" fmla="*/ 566060 h 1640117"/>
              <a:gd name="connsiteX22" fmla="*/ 1291772 w 5268686"/>
              <a:gd name="connsiteY22" fmla="*/ 551545 h 1640117"/>
              <a:gd name="connsiteX23" fmla="*/ 1393372 w 5268686"/>
              <a:gd name="connsiteY23" fmla="*/ 508002 h 1640117"/>
              <a:gd name="connsiteX24" fmla="*/ 1480458 w 5268686"/>
              <a:gd name="connsiteY24" fmla="*/ 493488 h 1640117"/>
              <a:gd name="connsiteX25" fmla="*/ 1654629 w 5268686"/>
              <a:gd name="connsiteY25" fmla="*/ 464460 h 1640117"/>
              <a:gd name="connsiteX26" fmla="*/ 1901372 w 5268686"/>
              <a:gd name="connsiteY26" fmla="*/ 449945 h 1640117"/>
              <a:gd name="connsiteX27" fmla="*/ 2046515 w 5268686"/>
              <a:gd name="connsiteY27" fmla="*/ 420917 h 1640117"/>
              <a:gd name="connsiteX28" fmla="*/ 2307772 w 5268686"/>
              <a:gd name="connsiteY28" fmla="*/ 391888 h 1640117"/>
              <a:gd name="connsiteX29" fmla="*/ 2380343 w 5268686"/>
              <a:gd name="connsiteY29" fmla="*/ 377374 h 1640117"/>
              <a:gd name="connsiteX30" fmla="*/ 2656115 w 5268686"/>
              <a:gd name="connsiteY30" fmla="*/ 333831 h 1640117"/>
              <a:gd name="connsiteX31" fmla="*/ 2743200 w 5268686"/>
              <a:gd name="connsiteY31" fmla="*/ 304802 h 1640117"/>
              <a:gd name="connsiteX32" fmla="*/ 2902858 w 5268686"/>
              <a:gd name="connsiteY32" fmla="*/ 275774 h 1640117"/>
              <a:gd name="connsiteX33" fmla="*/ 3077029 w 5268686"/>
              <a:gd name="connsiteY33" fmla="*/ 232231 h 1640117"/>
              <a:gd name="connsiteX34" fmla="*/ 3120572 w 5268686"/>
              <a:gd name="connsiteY34" fmla="*/ 217717 h 1640117"/>
              <a:gd name="connsiteX35" fmla="*/ 3251200 w 5268686"/>
              <a:gd name="connsiteY35" fmla="*/ 188688 h 1640117"/>
              <a:gd name="connsiteX36" fmla="*/ 3628572 w 5268686"/>
              <a:gd name="connsiteY36" fmla="*/ 145145 h 1640117"/>
              <a:gd name="connsiteX37" fmla="*/ 3686629 w 5268686"/>
              <a:gd name="connsiteY37" fmla="*/ 130631 h 1640117"/>
              <a:gd name="connsiteX38" fmla="*/ 4020458 w 5268686"/>
              <a:gd name="connsiteY38" fmla="*/ 87088 h 1640117"/>
              <a:gd name="connsiteX39" fmla="*/ 4107543 w 5268686"/>
              <a:gd name="connsiteY39" fmla="*/ 72574 h 1640117"/>
              <a:gd name="connsiteX40" fmla="*/ 4165600 w 5268686"/>
              <a:gd name="connsiteY40" fmla="*/ 58060 h 1640117"/>
              <a:gd name="connsiteX41" fmla="*/ 4455886 w 5268686"/>
              <a:gd name="connsiteY41" fmla="*/ 43545 h 1640117"/>
              <a:gd name="connsiteX42" fmla="*/ 5123543 w 5268686"/>
              <a:gd name="connsiteY42" fmla="*/ 14517 h 1640117"/>
              <a:gd name="connsiteX43" fmla="*/ 5268686 w 5268686"/>
              <a:gd name="connsiteY43" fmla="*/ 2 h 1640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268686" h="1640117">
                <a:moveTo>
                  <a:pt x="0" y="1640117"/>
                </a:moveTo>
                <a:cubicBezTo>
                  <a:pt x="53219" y="1635279"/>
                  <a:pt x="108391" y="1640681"/>
                  <a:pt x="159658" y="1625602"/>
                </a:cubicBezTo>
                <a:cubicBezTo>
                  <a:pt x="193128" y="1615758"/>
                  <a:pt x="217715" y="1586897"/>
                  <a:pt x="246743" y="1567545"/>
                </a:cubicBezTo>
                <a:cubicBezTo>
                  <a:pt x="259473" y="1559058"/>
                  <a:pt x="275772" y="1557869"/>
                  <a:pt x="290286" y="1553031"/>
                </a:cubicBezTo>
                <a:cubicBezTo>
                  <a:pt x="285448" y="1538517"/>
                  <a:pt x="268930" y="1523172"/>
                  <a:pt x="275772" y="1509488"/>
                </a:cubicBezTo>
                <a:cubicBezTo>
                  <a:pt x="282614" y="1495804"/>
                  <a:pt x="305631" y="1501816"/>
                  <a:pt x="319315" y="1494974"/>
                </a:cubicBezTo>
                <a:cubicBezTo>
                  <a:pt x="334917" y="1487173"/>
                  <a:pt x="348344" y="1475621"/>
                  <a:pt x="362858" y="1465945"/>
                </a:cubicBezTo>
                <a:cubicBezTo>
                  <a:pt x="348344" y="1461107"/>
                  <a:pt x="308497" y="1462249"/>
                  <a:pt x="319315" y="1451431"/>
                </a:cubicBezTo>
                <a:cubicBezTo>
                  <a:pt x="340951" y="1429794"/>
                  <a:pt x="406400" y="1422402"/>
                  <a:pt x="406400" y="1422402"/>
                </a:cubicBezTo>
                <a:cubicBezTo>
                  <a:pt x="381955" y="1406105"/>
                  <a:pt x="338922" y="1385480"/>
                  <a:pt x="333829" y="1349831"/>
                </a:cubicBezTo>
                <a:cubicBezTo>
                  <a:pt x="329747" y="1321256"/>
                  <a:pt x="365284" y="1254870"/>
                  <a:pt x="377372" y="1233717"/>
                </a:cubicBezTo>
                <a:cubicBezTo>
                  <a:pt x="386027" y="1218571"/>
                  <a:pt x="397745" y="1205320"/>
                  <a:pt x="406400" y="1190174"/>
                </a:cubicBezTo>
                <a:cubicBezTo>
                  <a:pt x="417135" y="1171388"/>
                  <a:pt x="422447" y="1149426"/>
                  <a:pt x="435429" y="1132117"/>
                </a:cubicBezTo>
                <a:cubicBezTo>
                  <a:pt x="451850" y="1110222"/>
                  <a:pt x="475304" y="1094515"/>
                  <a:pt x="493486" y="1074060"/>
                </a:cubicBezTo>
                <a:cubicBezTo>
                  <a:pt x="579374" y="977435"/>
                  <a:pt x="513836" y="1020341"/>
                  <a:pt x="609600" y="972460"/>
                </a:cubicBezTo>
                <a:cubicBezTo>
                  <a:pt x="722018" y="860042"/>
                  <a:pt x="665763" y="886006"/>
                  <a:pt x="754743" y="856345"/>
                </a:cubicBezTo>
                <a:cubicBezTo>
                  <a:pt x="774095" y="841831"/>
                  <a:pt x="792672" y="826220"/>
                  <a:pt x="812800" y="812802"/>
                </a:cubicBezTo>
                <a:cubicBezTo>
                  <a:pt x="836273" y="797154"/>
                  <a:pt x="862803" y="786186"/>
                  <a:pt x="885372" y="769260"/>
                </a:cubicBezTo>
                <a:cubicBezTo>
                  <a:pt x="901793" y="756944"/>
                  <a:pt x="912212" y="737648"/>
                  <a:pt x="928915" y="725717"/>
                </a:cubicBezTo>
                <a:cubicBezTo>
                  <a:pt x="946521" y="713141"/>
                  <a:pt x="968419" y="707820"/>
                  <a:pt x="986972" y="696688"/>
                </a:cubicBezTo>
                <a:cubicBezTo>
                  <a:pt x="1136590" y="606917"/>
                  <a:pt x="1012559" y="669571"/>
                  <a:pt x="1146629" y="595088"/>
                </a:cubicBezTo>
                <a:cubicBezTo>
                  <a:pt x="1165543" y="584580"/>
                  <a:pt x="1183962" y="572277"/>
                  <a:pt x="1204686" y="566060"/>
                </a:cubicBezTo>
                <a:cubicBezTo>
                  <a:pt x="1232874" y="557604"/>
                  <a:pt x="1262743" y="556383"/>
                  <a:pt x="1291772" y="551545"/>
                </a:cubicBezTo>
                <a:cubicBezTo>
                  <a:pt x="1327265" y="533799"/>
                  <a:pt x="1354935" y="516544"/>
                  <a:pt x="1393372" y="508002"/>
                </a:cubicBezTo>
                <a:cubicBezTo>
                  <a:pt x="1422100" y="501618"/>
                  <a:pt x="1451429" y="498326"/>
                  <a:pt x="1480458" y="493488"/>
                </a:cubicBezTo>
                <a:cubicBezTo>
                  <a:pt x="1558773" y="467383"/>
                  <a:pt x="1528237" y="474183"/>
                  <a:pt x="1654629" y="464460"/>
                </a:cubicBezTo>
                <a:cubicBezTo>
                  <a:pt x="1736776" y="458141"/>
                  <a:pt x="1819124" y="454783"/>
                  <a:pt x="1901372" y="449945"/>
                </a:cubicBezTo>
                <a:cubicBezTo>
                  <a:pt x="1963859" y="434323"/>
                  <a:pt x="1975337" y="429814"/>
                  <a:pt x="2046515" y="420917"/>
                </a:cubicBezTo>
                <a:cubicBezTo>
                  <a:pt x="2184991" y="403607"/>
                  <a:pt x="2179895" y="411561"/>
                  <a:pt x="2307772" y="391888"/>
                </a:cubicBezTo>
                <a:cubicBezTo>
                  <a:pt x="2332155" y="388137"/>
                  <a:pt x="2355975" y="381222"/>
                  <a:pt x="2380343" y="377374"/>
                </a:cubicBezTo>
                <a:cubicBezTo>
                  <a:pt x="2392422" y="375467"/>
                  <a:pt x="2594166" y="350726"/>
                  <a:pt x="2656115" y="333831"/>
                </a:cubicBezTo>
                <a:cubicBezTo>
                  <a:pt x="2685635" y="325780"/>
                  <a:pt x="2713680" y="312853"/>
                  <a:pt x="2743200" y="304802"/>
                </a:cubicBezTo>
                <a:cubicBezTo>
                  <a:pt x="2775075" y="296109"/>
                  <a:pt x="2874411" y="280515"/>
                  <a:pt x="2902858" y="275774"/>
                </a:cubicBezTo>
                <a:cubicBezTo>
                  <a:pt x="3078818" y="217119"/>
                  <a:pt x="2901135" y="271318"/>
                  <a:pt x="3077029" y="232231"/>
                </a:cubicBezTo>
                <a:cubicBezTo>
                  <a:pt x="3091964" y="228912"/>
                  <a:pt x="3105729" y="221428"/>
                  <a:pt x="3120572" y="217717"/>
                </a:cubicBezTo>
                <a:cubicBezTo>
                  <a:pt x="3163845" y="206899"/>
                  <a:pt x="3207255" y="196331"/>
                  <a:pt x="3251200" y="188688"/>
                </a:cubicBezTo>
                <a:cubicBezTo>
                  <a:pt x="3422619" y="158876"/>
                  <a:pt x="3462383" y="158995"/>
                  <a:pt x="3628572" y="145145"/>
                </a:cubicBezTo>
                <a:cubicBezTo>
                  <a:pt x="3647924" y="140307"/>
                  <a:pt x="3666953" y="133910"/>
                  <a:pt x="3686629" y="130631"/>
                </a:cubicBezTo>
                <a:cubicBezTo>
                  <a:pt x="3963893" y="84420"/>
                  <a:pt x="3802173" y="116192"/>
                  <a:pt x="4020458" y="87088"/>
                </a:cubicBezTo>
                <a:cubicBezTo>
                  <a:pt x="4049629" y="83199"/>
                  <a:pt x="4078686" y="78345"/>
                  <a:pt x="4107543" y="72574"/>
                </a:cubicBezTo>
                <a:cubicBezTo>
                  <a:pt x="4127104" y="68662"/>
                  <a:pt x="4145721" y="59717"/>
                  <a:pt x="4165600" y="58060"/>
                </a:cubicBezTo>
                <a:cubicBezTo>
                  <a:pt x="4262148" y="50014"/>
                  <a:pt x="4359103" y="47944"/>
                  <a:pt x="4455886" y="43545"/>
                </a:cubicBezTo>
                <a:lnTo>
                  <a:pt x="5123543" y="14517"/>
                </a:lnTo>
                <a:cubicBezTo>
                  <a:pt x="5258980" y="-532"/>
                  <a:pt x="5210361" y="2"/>
                  <a:pt x="5268686" y="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5783943" y="4176486"/>
            <a:ext cx="1698171" cy="217714"/>
          </a:xfrm>
          <a:custGeom>
            <a:avLst/>
            <a:gdLst>
              <a:gd name="connsiteX0" fmla="*/ 1698171 w 1698171"/>
              <a:gd name="connsiteY0" fmla="*/ 72571 h 217714"/>
              <a:gd name="connsiteX1" fmla="*/ 1538514 w 1698171"/>
              <a:gd name="connsiteY1" fmla="*/ 58057 h 217714"/>
              <a:gd name="connsiteX2" fmla="*/ 1480457 w 1698171"/>
              <a:gd name="connsiteY2" fmla="*/ 72571 h 217714"/>
              <a:gd name="connsiteX3" fmla="*/ 1465943 w 1698171"/>
              <a:gd name="connsiteY3" fmla="*/ 116114 h 217714"/>
              <a:gd name="connsiteX4" fmla="*/ 1422400 w 1698171"/>
              <a:gd name="connsiteY4" fmla="*/ 87085 h 217714"/>
              <a:gd name="connsiteX5" fmla="*/ 1407886 w 1698171"/>
              <a:gd name="connsiteY5" fmla="*/ 43543 h 217714"/>
              <a:gd name="connsiteX6" fmla="*/ 1378857 w 1698171"/>
              <a:gd name="connsiteY6" fmla="*/ 0 h 217714"/>
              <a:gd name="connsiteX7" fmla="*/ 1335314 w 1698171"/>
              <a:gd name="connsiteY7" fmla="*/ 43543 h 217714"/>
              <a:gd name="connsiteX8" fmla="*/ 1320800 w 1698171"/>
              <a:gd name="connsiteY8" fmla="*/ 101600 h 217714"/>
              <a:gd name="connsiteX9" fmla="*/ 1306286 w 1698171"/>
              <a:gd name="connsiteY9" fmla="*/ 145143 h 217714"/>
              <a:gd name="connsiteX10" fmla="*/ 1233714 w 1698171"/>
              <a:gd name="connsiteY10" fmla="*/ 72571 h 217714"/>
              <a:gd name="connsiteX11" fmla="*/ 1161143 w 1698171"/>
              <a:gd name="connsiteY11" fmla="*/ 116114 h 217714"/>
              <a:gd name="connsiteX12" fmla="*/ 1088571 w 1698171"/>
              <a:gd name="connsiteY12" fmla="*/ 217714 h 217714"/>
              <a:gd name="connsiteX13" fmla="*/ 1030514 w 1698171"/>
              <a:gd name="connsiteY13" fmla="*/ 145143 h 217714"/>
              <a:gd name="connsiteX14" fmla="*/ 972457 w 1698171"/>
              <a:gd name="connsiteY14" fmla="*/ 43543 h 217714"/>
              <a:gd name="connsiteX15" fmla="*/ 914400 w 1698171"/>
              <a:gd name="connsiteY15" fmla="*/ 101600 h 217714"/>
              <a:gd name="connsiteX16" fmla="*/ 856343 w 1698171"/>
              <a:gd name="connsiteY16" fmla="*/ 188685 h 217714"/>
              <a:gd name="connsiteX17" fmla="*/ 812800 w 1698171"/>
              <a:gd name="connsiteY17" fmla="*/ 145143 h 217714"/>
              <a:gd name="connsiteX18" fmla="*/ 740229 w 1698171"/>
              <a:gd name="connsiteY18" fmla="*/ 58057 h 217714"/>
              <a:gd name="connsiteX19" fmla="*/ 653143 w 1698171"/>
              <a:gd name="connsiteY19" fmla="*/ 101600 h 217714"/>
              <a:gd name="connsiteX20" fmla="*/ 624114 w 1698171"/>
              <a:gd name="connsiteY20" fmla="*/ 145143 h 217714"/>
              <a:gd name="connsiteX21" fmla="*/ 537029 w 1698171"/>
              <a:gd name="connsiteY21" fmla="*/ 203200 h 217714"/>
              <a:gd name="connsiteX22" fmla="*/ 522514 w 1698171"/>
              <a:gd name="connsiteY22" fmla="*/ 145143 h 217714"/>
              <a:gd name="connsiteX23" fmla="*/ 508000 w 1698171"/>
              <a:gd name="connsiteY23" fmla="*/ 58057 h 217714"/>
              <a:gd name="connsiteX24" fmla="*/ 493486 w 1698171"/>
              <a:gd name="connsiteY24" fmla="*/ 14514 h 217714"/>
              <a:gd name="connsiteX25" fmla="*/ 406400 w 1698171"/>
              <a:gd name="connsiteY25" fmla="*/ 58057 h 217714"/>
              <a:gd name="connsiteX26" fmla="*/ 391886 w 1698171"/>
              <a:gd name="connsiteY26" fmla="*/ 101600 h 217714"/>
              <a:gd name="connsiteX27" fmla="*/ 261257 w 1698171"/>
              <a:gd name="connsiteY27" fmla="*/ 203200 h 217714"/>
              <a:gd name="connsiteX28" fmla="*/ 232229 w 1698171"/>
              <a:gd name="connsiteY28" fmla="*/ 116114 h 217714"/>
              <a:gd name="connsiteX29" fmla="*/ 217714 w 1698171"/>
              <a:gd name="connsiteY29" fmla="*/ 72571 h 217714"/>
              <a:gd name="connsiteX30" fmla="*/ 116114 w 1698171"/>
              <a:gd name="connsiteY30" fmla="*/ 101600 h 217714"/>
              <a:gd name="connsiteX31" fmla="*/ 29029 w 1698171"/>
              <a:gd name="connsiteY31" fmla="*/ 159657 h 217714"/>
              <a:gd name="connsiteX32" fmla="*/ 0 w 1698171"/>
              <a:gd name="connsiteY32" fmla="*/ 20320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98171" h="217714">
                <a:moveTo>
                  <a:pt x="1698171" y="72571"/>
                </a:moveTo>
                <a:cubicBezTo>
                  <a:pt x="1644952" y="67733"/>
                  <a:pt x="1591952" y="58057"/>
                  <a:pt x="1538514" y="58057"/>
                </a:cubicBezTo>
                <a:cubicBezTo>
                  <a:pt x="1518566" y="58057"/>
                  <a:pt x="1496034" y="60110"/>
                  <a:pt x="1480457" y="72571"/>
                </a:cubicBezTo>
                <a:cubicBezTo>
                  <a:pt x="1468510" y="82128"/>
                  <a:pt x="1470781" y="101600"/>
                  <a:pt x="1465943" y="116114"/>
                </a:cubicBezTo>
                <a:cubicBezTo>
                  <a:pt x="1451429" y="106438"/>
                  <a:pt x="1433297" y="100707"/>
                  <a:pt x="1422400" y="87085"/>
                </a:cubicBezTo>
                <a:cubicBezTo>
                  <a:pt x="1412843" y="75138"/>
                  <a:pt x="1414728" y="57227"/>
                  <a:pt x="1407886" y="43543"/>
                </a:cubicBezTo>
                <a:cubicBezTo>
                  <a:pt x="1400085" y="27941"/>
                  <a:pt x="1388533" y="14514"/>
                  <a:pt x="1378857" y="0"/>
                </a:cubicBezTo>
                <a:cubicBezTo>
                  <a:pt x="1364343" y="14514"/>
                  <a:pt x="1345498" y="25721"/>
                  <a:pt x="1335314" y="43543"/>
                </a:cubicBezTo>
                <a:cubicBezTo>
                  <a:pt x="1325417" y="60863"/>
                  <a:pt x="1326280" y="82420"/>
                  <a:pt x="1320800" y="101600"/>
                </a:cubicBezTo>
                <a:cubicBezTo>
                  <a:pt x="1316597" y="116311"/>
                  <a:pt x="1311124" y="130629"/>
                  <a:pt x="1306286" y="145143"/>
                </a:cubicBezTo>
                <a:cubicBezTo>
                  <a:pt x="1295866" y="129512"/>
                  <a:pt x="1263486" y="68850"/>
                  <a:pt x="1233714" y="72571"/>
                </a:cubicBezTo>
                <a:cubicBezTo>
                  <a:pt x="1205721" y="76070"/>
                  <a:pt x="1185333" y="101600"/>
                  <a:pt x="1161143" y="116114"/>
                </a:cubicBezTo>
                <a:cubicBezTo>
                  <a:pt x="1127276" y="217714"/>
                  <a:pt x="1161143" y="193524"/>
                  <a:pt x="1088571" y="217714"/>
                </a:cubicBezTo>
                <a:cubicBezTo>
                  <a:pt x="1060315" y="132944"/>
                  <a:pt x="1096166" y="210795"/>
                  <a:pt x="1030514" y="145143"/>
                </a:cubicBezTo>
                <a:cubicBezTo>
                  <a:pt x="1010001" y="124630"/>
                  <a:pt x="983839" y="66307"/>
                  <a:pt x="972457" y="43543"/>
                </a:cubicBezTo>
                <a:cubicBezTo>
                  <a:pt x="898565" y="68173"/>
                  <a:pt x="949586" y="38265"/>
                  <a:pt x="914400" y="101600"/>
                </a:cubicBezTo>
                <a:cubicBezTo>
                  <a:pt x="897457" y="132097"/>
                  <a:pt x="856343" y="188685"/>
                  <a:pt x="856343" y="188685"/>
                </a:cubicBezTo>
                <a:cubicBezTo>
                  <a:pt x="841829" y="174171"/>
                  <a:pt x="825941" y="160912"/>
                  <a:pt x="812800" y="145143"/>
                </a:cubicBezTo>
                <a:cubicBezTo>
                  <a:pt x="711749" y="23884"/>
                  <a:pt x="867454" y="185285"/>
                  <a:pt x="740229" y="58057"/>
                </a:cubicBezTo>
                <a:cubicBezTo>
                  <a:pt x="704813" y="69862"/>
                  <a:pt x="681280" y="73463"/>
                  <a:pt x="653143" y="101600"/>
                </a:cubicBezTo>
                <a:cubicBezTo>
                  <a:pt x="640808" y="113935"/>
                  <a:pt x="637242" y="133656"/>
                  <a:pt x="624114" y="145143"/>
                </a:cubicBezTo>
                <a:cubicBezTo>
                  <a:pt x="597858" y="168117"/>
                  <a:pt x="537029" y="203200"/>
                  <a:pt x="537029" y="203200"/>
                </a:cubicBezTo>
                <a:cubicBezTo>
                  <a:pt x="532191" y="183848"/>
                  <a:pt x="526426" y="164704"/>
                  <a:pt x="522514" y="145143"/>
                </a:cubicBezTo>
                <a:cubicBezTo>
                  <a:pt x="516742" y="116285"/>
                  <a:pt x="514384" y="86785"/>
                  <a:pt x="508000" y="58057"/>
                </a:cubicBezTo>
                <a:cubicBezTo>
                  <a:pt x="504681" y="43122"/>
                  <a:pt x="498324" y="29028"/>
                  <a:pt x="493486" y="14514"/>
                </a:cubicBezTo>
                <a:cubicBezTo>
                  <a:pt x="464801" y="24075"/>
                  <a:pt x="426863" y="32478"/>
                  <a:pt x="406400" y="58057"/>
                </a:cubicBezTo>
                <a:cubicBezTo>
                  <a:pt x="396843" y="70004"/>
                  <a:pt x="401279" y="89523"/>
                  <a:pt x="391886" y="101600"/>
                </a:cubicBezTo>
                <a:cubicBezTo>
                  <a:pt x="323354" y="189712"/>
                  <a:pt x="332799" y="179352"/>
                  <a:pt x="261257" y="203200"/>
                </a:cubicBezTo>
                <a:lnTo>
                  <a:pt x="232229" y="116114"/>
                </a:lnTo>
                <a:lnTo>
                  <a:pt x="217714" y="72571"/>
                </a:lnTo>
                <a:cubicBezTo>
                  <a:pt x="209968" y="74507"/>
                  <a:pt x="128610" y="93269"/>
                  <a:pt x="116114" y="101600"/>
                </a:cubicBezTo>
                <a:cubicBezTo>
                  <a:pt x="7394" y="174081"/>
                  <a:pt x="132560" y="125147"/>
                  <a:pt x="29029" y="159657"/>
                </a:cubicBezTo>
                <a:lnTo>
                  <a:pt x="0" y="203200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1618343" y="4089400"/>
            <a:ext cx="4129314" cy="30480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4318000" y="4350657"/>
            <a:ext cx="116114" cy="319314"/>
          </a:xfrm>
          <a:custGeom>
            <a:avLst/>
            <a:gdLst>
              <a:gd name="connsiteX0" fmla="*/ 0 w 116114"/>
              <a:gd name="connsiteY0" fmla="*/ 319314 h 319314"/>
              <a:gd name="connsiteX1" fmla="*/ 72572 w 116114"/>
              <a:gd name="connsiteY1" fmla="*/ 72572 h 319314"/>
              <a:gd name="connsiteX2" fmla="*/ 101600 w 116114"/>
              <a:gd name="connsiteY2" fmla="*/ 29029 h 319314"/>
              <a:gd name="connsiteX3" fmla="*/ 116114 w 116114"/>
              <a:gd name="connsiteY3" fmla="*/ 0 h 319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114" h="319314">
                <a:moveTo>
                  <a:pt x="0" y="319314"/>
                </a:moveTo>
                <a:cubicBezTo>
                  <a:pt x="51594" y="130137"/>
                  <a:pt x="26099" y="211989"/>
                  <a:pt x="72572" y="72572"/>
                </a:cubicBezTo>
                <a:cubicBezTo>
                  <a:pt x="78088" y="56023"/>
                  <a:pt x="92625" y="43987"/>
                  <a:pt x="101600" y="29029"/>
                </a:cubicBezTo>
                <a:cubicBezTo>
                  <a:pt x="107166" y="19752"/>
                  <a:pt x="111276" y="9676"/>
                  <a:pt x="116114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683000" y="5232400"/>
            <a:ext cx="223157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58614" y="4394200"/>
            <a:ext cx="976986" cy="83820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8" idx="2"/>
          </p:cNvCxnSpPr>
          <p:nvPr/>
        </p:nvCxnSpPr>
        <p:spPr>
          <a:xfrm>
            <a:off x="3704771" y="5232401"/>
            <a:ext cx="351972" cy="152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76773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429000" y="5715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622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971800" y="762000"/>
            <a:ext cx="3203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SLOT  LEFT  CENTER  SPECIAL</a:t>
            </a:r>
            <a:endParaRPr lang="en-US" sz="2000" b="1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 flipV="1">
            <a:off x="2362200" y="4067175"/>
            <a:ext cx="2548312" cy="276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066800" y="3235232"/>
            <a:ext cx="2895600" cy="10319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2514600" y="2514600"/>
            <a:ext cx="533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590800" y="3505200"/>
            <a:ext cx="2895600" cy="10319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>
            <a:stCxn id="8" idx="0"/>
          </p:cNvCxnSpPr>
          <p:nvPr/>
        </p:nvCxnSpPr>
        <p:spPr>
          <a:xfrm flipV="1">
            <a:off x="990600" y="4267200"/>
            <a:ext cx="76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7"/>
          </p:cNvCxnSpPr>
          <p:nvPr/>
        </p:nvCxnSpPr>
        <p:spPr>
          <a:xfrm flipV="1">
            <a:off x="4527363" y="4373609"/>
            <a:ext cx="380247" cy="243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6" idx="0"/>
          </p:cNvCxnSpPr>
          <p:nvPr/>
        </p:nvCxnSpPr>
        <p:spPr>
          <a:xfrm flipV="1">
            <a:off x="7848600" y="2514600"/>
            <a:ext cx="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>
            <a:off x="3733800" y="5486400"/>
            <a:ext cx="1533144" cy="292608"/>
          </a:xfrm>
          <a:custGeom>
            <a:avLst/>
            <a:gdLst>
              <a:gd name="connsiteX0" fmla="*/ 0 w 1399032"/>
              <a:gd name="connsiteY0" fmla="*/ 237768 h 237768"/>
              <a:gd name="connsiteX1" fmla="*/ 246888 w 1399032"/>
              <a:gd name="connsiteY1" fmla="*/ 219480 h 237768"/>
              <a:gd name="connsiteX2" fmla="*/ 338328 w 1399032"/>
              <a:gd name="connsiteY2" fmla="*/ 192048 h 237768"/>
              <a:gd name="connsiteX3" fmla="*/ 365760 w 1399032"/>
              <a:gd name="connsiteY3" fmla="*/ 182904 h 237768"/>
              <a:gd name="connsiteX4" fmla="*/ 420624 w 1399032"/>
              <a:gd name="connsiteY4" fmla="*/ 155472 h 237768"/>
              <a:gd name="connsiteX5" fmla="*/ 438912 w 1399032"/>
              <a:gd name="connsiteY5" fmla="*/ 128040 h 237768"/>
              <a:gd name="connsiteX6" fmla="*/ 484632 w 1399032"/>
              <a:gd name="connsiteY6" fmla="*/ 82320 h 237768"/>
              <a:gd name="connsiteX7" fmla="*/ 466344 w 1399032"/>
              <a:gd name="connsiteY7" fmla="*/ 27456 h 237768"/>
              <a:gd name="connsiteX8" fmla="*/ 429768 w 1399032"/>
              <a:gd name="connsiteY8" fmla="*/ 18312 h 237768"/>
              <a:gd name="connsiteX9" fmla="*/ 457200 w 1399032"/>
              <a:gd name="connsiteY9" fmla="*/ 27456 h 237768"/>
              <a:gd name="connsiteX10" fmla="*/ 530352 w 1399032"/>
              <a:gd name="connsiteY10" fmla="*/ 18312 h 237768"/>
              <a:gd name="connsiteX11" fmla="*/ 566928 w 1399032"/>
              <a:gd name="connsiteY11" fmla="*/ 9168 h 237768"/>
              <a:gd name="connsiteX12" fmla="*/ 649224 w 1399032"/>
              <a:gd name="connsiteY12" fmla="*/ 27456 h 237768"/>
              <a:gd name="connsiteX13" fmla="*/ 768096 w 1399032"/>
              <a:gd name="connsiteY13" fmla="*/ 36600 h 237768"/>
              <a:gd name="connsiteX14" fmla="*/ 1207008 w 1399032"/>
              <a:gd name="connsiteY14" fmla="*/ 27456 h 237768"/>
              <a:gd name="connsiteX15" fmla="*/ 1243584 w 1399032"/>
              <a:gd name="connsiteY15" fmla="*/ 18312 h 237768"/>
              <a:gd name="connsiteX16" fmla="*/ 1362456 w 1399032"/>
              <a:gd name="connsiteY16" fmla="*/ 9168 h 237768"/>
              <a:gd name="connsiteX17" fmla="*/ 1399032 w 1399032"/>
              <a:gd name="connsiteY17" fmla="*/ 24 h 237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99032" h="237768">
                <a:moveTo>
                  <a:pt x="0" y="237768"/>
                </a:moveTo>
                <a:cubicBezTo>
                  <a:pt x="82296" y="231672"/>
                  <a:pt x="164750" y="227429"/>
                  <a:pt x="246888" y="219480"/>
                </a:cubicBezTo>
                <a:cubicBezTo>
                  <a:pt x="266361" y="217596"/>
                  <a:pt x="326464" y="196003"/>
                  <a:pt x="338328" y="192048"/>
                </a:cubicBezTo>
                <a:cubicBezTo>
                  <a:pt x="347472" y="189000"/>
                  <a:pt x="357740" y="188251"/>
                  <a:pt x="365760" y="182904"/>
                </a:cubicBezTo>
                <a:cubicBezTo>
                  <a:pt x="401212" y="159269"/>
                  <a:pt x="382766" y="168091"/>
                  <a:pt x="420624" y="155472"/>
                </a:cubicBezTo>
                <a:cubicBezTo>
                  <a:pt x="426720" y="146328"/>
                  <a:pt x="431141" y="135811"/>
                  <a:pt x="438912" y="128040"/>
                </a:cubicBezTo>
                <a:cubicBezTo>
                  <a:pt x="499872" y="67080"/>
                  <a:pt x="435864" y="155472"/>
                  <a:pt x="484632" y="82320"/>
                </a:cubicBezTo>
                <a:cubicBezTo>
                  <a:pt x="478536" y="64032"/>
                  <a:pt x="478889" y="42092"/>
                  <a:pt x="466344" y="27456"/>
                </a:cubicBezTo>
                <a:cubicBezTo>
                  <a:pt x="458165" y="17914"/>
                  <a:pt x="442335" y="18312"/>
                  <a:pt x="429768" y="18312"/>
                </a:cubicBezTo>
                <a:cubicBezTo>
                  <a:pt x="420129" y="18312"/>
                  <a:pt x="448056" y="24408"/>
                  <a:pt x="457200" y="27456"/>
                </a:cubicBezTo>
                <a:cubicBezTo>
                  <a:pt x="481584" y="24408"/>
                  <a:pt x="506113" y="22352"/>
                  <a:pt x="530352" y="18312"/>
                </a:cubicBezTo>
                <a:cubicBezTo>
                  <a:pt x="542748" y="16246"/>
                  <a:pt x="554361" y="9168"/>
                  <a:pt x="566928" y="9168"/>
                </a:cubicBezTo>
                <a:cubicBezTo>
                  <a:pt x="689803" y="9168"/>
                  <a:pt x="573789" y="18027"/>
                  <a:pt x="649224" y="27456"/>
                </a:cubicBezTo>
                <a:cubicBezTo>
                  <a:pt x="688658" y="32385"/>
                  <a:pt x="728472" y="33552"/>
                  <a:pt x="768096" y="36600"/>
                </a:cubicBezTo>
                <a:lnTo>
                  <a:pt x="1207008" y="27456"/>
                </a:lnTo>
                <a:cubicBezTo>
                  <a:pt x="1219566" y="26973"/>
                  <a:pt x="1231103" y="19780"/>
                  <a:pt x="1243584" y="18312"/>
                </a:cubicBezTo>
                <a:cubicBezTo>
                  <a:pt x="1283053" y="13669"/>
                  <a:pt x="1322832" y="12216"/>
                  <a:pt x="1362456" y="9168"/>
                </a:cubicBezTo>
                <a:cubicBezTo>
                  <a:pt x="1392780" y="-940"/>
                  <a:pt x="1380249" y="24"/>
                  <a:pt x="1399032" y="24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205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24200" y="4572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7338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876800" y="54102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410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699635" y="762000"/>
            <a:ext cx="3243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TIGHT    SLANT   FLAT   RIGHT</a:t>
            </a:r>
            <a:endParaRPr lang="en-US" sz="2000" b="1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3334658" y="3810000"/>
            <a:ext cx="1923142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886200" y="3048000"/>
            <a:ext cx="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4953000" y="32004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0"/>
          </p:cNvCxnSpPr>
          <p:nvPr/>
        </p:nvCxnSpPr>
        <p:spPr>
          <a:xfrm flipV="1">
            <a:off x="4419600" y="32766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800600" y="3276600"/>
            <a:ext cx="152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733800" y="3048000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H="1" flipV="1">
            <a:off x="2667000" y="1905000"/>
            <a:ext cx="1752600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276601" y="4876800"/>
            <a:ext cx="58056" cy="349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/>
          <p:cNvCxnSpPr/>
          <p:nvPr/>
        </p:nvCxnSpPr>
        <p:spPr>
          <a:xfrm flipV="1">
            <a:off x="5181600" y="4191000"/>
            <a:ext cx="1676400" cy="1295400"/>
          </a:xfrm>
          <a:prstGeom prst="curvedConnector3">
            <a:avLst>
              <a:gd name="adj1" fmla="val 1190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86051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733800" y="57150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45720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9342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34200" y="50292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00" y="762000"/>
            <a:ext cx="27033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BUNCH   FLOOD   RIGHT</a:t>
            </a:r>
            <a:endParaRPr lang="en-US" sz="2000" b="1" dirty="0"/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2590800" y="3276600"/>
            <a:ext cx="1828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6400800" y="3429001"/>
            <a:ext cx="1981200" cy="7188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0"/>
          </p:cNvCxnSpPr>
          <p:nvPr/>
        </p:nvCxnSpPr>
        <p:spPr>
          <a:xfrm flipV="1">
            <a:off x="4419600" y="4038600"/>
            <a:ext cx="9434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7" idx="0"/>
          </p:cNvCxnSpPr>
          <p:nvPr/>
        </p:nvCxnSpPr>
        <p:spPr>
          <a:xfrm>
            <a:off x="7010400" y="3429001"/>
            <a:ext cx="76200" cy="1142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899578" y="4208907"/>
            <a:ext cx="482422" cy="3227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8" idx="1"/>
          </p:cNvCxnSpPr>
          <p:nvPr/>
        </p:nvCxnSpPr>
        <p:spPr>
          <a:xfrm>
            <a:off x="6477000" y="3733800"/>
            <a:ext cx="501837" cy="1340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5249120" y="2438400"/>
            <a:ext cx="1761280" cy="9906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0"/>
          <p:cNvSpPr/>
          <p:nvPr/>
        </p:nvSpPr>
        <p:spPr>
          <a:xfrm>
            <a:off x="6175513" y="3710477"/>
            <a:ext cx="2067339" cy="212166"/>
          </a:xfrm>
          <a:custGeom>
            <a:avLst/>
            <a:gdLst>
              <a:gd name="connsiteX0" fmla="*/ 291548 w 2067339"/>
              <a:gd name="connsiteY0" fmla="*/ 26636 h 212166"/>
              <a:gd name="connsiteX1" fmla="*/ 145774 w 2067339"/>
              <a:gd name="connsiteY1" fmla="*/ 132 h 212166"/>
              <a:gd name="connsiteX2" fmla="*/ 92765 w 2067339"/>
              <a:gd name="connsiteY2" fmla="*/ 13384 h 212166"/>
              <a:gd name="connsiteX3" fmla="*/ 26504 w 2067339"/>
              <a:gd name="connsiteY3" fmla="*/ 66393 h 212166"/>
              <a:gd name="connsiteX4" fmla="*/ 0 w 2067339"/>
              <a:gd name="connsiteY4" fmla="*/ 106149 h 212166"/>
              <a:gd name="connsiteX5" fmla="*/ 13252 w 2067339"/>
              <a:gd name="connsiteY5" fmla="*/ 159158 h 212166"/>
              <a:gd name="connsiteX6" fmla="*/ 53009 w 2067339"/>
              <a:gd name="connsiteY6" fmla="*/ 172410 h 212166"/>
              <a:gd name="connsiteX7" fmla="*/ 198783 w 2067339"/>
              <a:gd name="connsiteY7" fmla="*/ 198914 h 212166"/>
              <a:gd name="connsiteX8" fmla="*/ 874644 w 2067339"/>
              <a:gd name="connsiteY8" fmla="*/ 212166 h 212166"/>
              <a:gd name="connsiteX9" fmla="*/ 1325217 w 2067339"/>
              <a:gd name="connsiteY9" fmla="*/ 198914 h 212166"/>
              <a:gd name="connsiteX10" fmla="*/ 1497496 w 2067339"/>
              <a:gd name="connsiteY10" fmla="*/ 172410 h 212166"/>
              <a:gd name="connsiteX11" fmla="*/ 1669774 w 2067339"/>
              <a:gd name="connsiteY11" fmla="*/ 159158 h 212166"/>
              <a:gd name="connsiteX12" fmla="*/ 1789044 w 2067339"/>
              <a:gd name="connsiteY12" fmla="*/ 145906 h 212166"/>
              <a:gd name="connsiteX13" fmla="*/ 1948070 w 2067339"/>
              <a:gd name="connsiteY13" fmla="*/ 132653 h 212166"/>
              <a:gd name="connsiteX14" fmla="*/ 2067339 w 2067339"/>
              <a:gd name="connsiteY14" fmla="*/ 119401 h 212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067339" h="212166">
                <a:moveTo>
                  <a:pt x="291548" y="26636"/>
                </a:moveTo>
                <a:cubicBezTo>
                  <a:pt x="242957" y="17801"/>
                  <a:pt x="195053" y="3417"/>
                  <a:pt x="145774" y="132"/>
                </a:cubicBezTo>
                <a:cubicBezTo>
                  <a:pt x="127601" y="-1080"/>
                  <a:pt x="109506" y="6209"/>
                  <a:pt x="92765" y="13384"/>
                </a:cubicBezTo>
                <a:cubicBezTo>
                  <a:pt x="71802" y="22368"/>
                  <a:pt x="41373" y="47807"/>
                  <a:pt x="26504" y="66393"/>
                </a:cubicBezTo>
                <a:cubicBezTo>
                  <a:pt x="16555" y="78830"/>
                  <a:pt x="8835" y="92897"/>
                  <a:pt x="0" y="106149"/>
                </a:cubicBezTo>
                <a:cubicBezTo>
                  <a:pt x="4417" y="123819"/>
                  <a:pt x="1874" y="144936"/>
                  <a:pt x="13252" y="159158"/>
                </a:cubicBezTo>
                <a:cubicBezTo>
                  <a:pt x="21978" y="170066"/>
                  <a:pt x="39457" y="169022"/>
                  <a:pt x="53009" y="172410"/>
                </a:cubicBezTo>
                <a:cubicBezTo>
                  <a:pt x="71861" y="177123"/>
                  <a:pt x="185039" y="198432"/>
                  <a:pt x="198783" y="198914"/>
                </a:cubicBezTo>
                <a:cubicBezTo>
                  <a:pt x="423975" y="206815"/>
                  <a:pt x="649357" y="207749"/>
                  <a:pt x="874644" y="212166"/>
                </a:cubicBezTo>
                <a:lnTo>
                  <a:pt x="1325217" y="198914"/>
                </a:lnTo>
                <a:cubicBezTo>
                  <a:pt x="1385195" y="195988"/>
                  <a:pt x="1438259" y="178645"/>
                  <a:pt x="1497496" y="172410"/>
                </a:cubicBezTo>
                <a:cubicBezTo>
                  <a:pt x="1554775" y="166381"/>
                  <a:pt x="1612415" y="164372"/>
                  <a:pt x="1669774" y="159158"/>
                </a:cubicBezTo>
                <a:cubicBezTo>
                  <a:pt x="1709611" y="155537"/>
                  <a:pt x="1749223" y="149699"/>
                  <a:pt x="1789044" y="145906"/>
                </a:cubicBezTo>
                <a:cubicBezTo>
                  <a:pt x="1841997" y="140863"/>
                  <a:pt x="1895117" y="137696"/>
                  <a:pt x="1948070" y="132653"/>
                </a:cubicBezTo>
                <a:cubicBezTo>
                  <a:pt x="1987891" y="128860"/>
                  <a:pt x="2067339" y="119401"/>
                  <a:pt x="2067339" y="119401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3977640" y="5349240"/>
            <a:ext cx="1271480" cy="384048"/>
          </a:xfrm>
          <a:custGeom>
            <a:avLst/>
            <a:gdLst>
              <a:gd name="connsiteX0" fmla="*/ 0 w 1271480"/>
              <a:gd name="connsiteY0" fmla="*/ 384048 h 384048"/>
              <a:gd name="connsiteX1" fmla="*/ 182880 w 1271480"/>
              <a:gd name="connsiteY1" fmla="*/ 329184 h 384048"/>
              <a:gd name="connsiteX2" fmla="*/ 210312 w 1271480"/>
              <a:gd name="connsiteY2" fmla="*/ 320040 h 384048"/>
              <a:gd name="connsiteX3" fmla="*/ 237744 w 1271480"/>
              <a:gd name="connsiteY3" fmla="*/ 301752 h 384048"/>
              <a:gd name="connsiteX4" fmla="*/ 301752 w 1271480"/>
              <a:gd name="connsiteY4" fmla="*/ 274320 h 384048"/>
              <a:gd name="connsiteX5" fmla="*/ 329184 w 1271480"/>
              <a:gd name="connsiteY5" fmla="*/ 246888 h 384048"/>
              <a:gd name="connsiteX6" fmla="*/ 356616 w 1271480"/>
              <a:gd name="connsiteY6" fmla="*/ 228600 h 384048"/>
              <a:gd name="connsiteX7" fmla="*/ 365760 w 1271480"/>
              <a:gd name="connsiteY7" fmla="*/ 201168 h 384048"/>
              <a:gd name="connsiteX8" fmla="*/ 420624 w 1271480"/>
              <a:gd name="connsiteY8" fmla="*/ 155448 h 384048"/>
              <a:gd name="connsiteX9" fmla="*/ 475488 w 1271480"/>
              <a:gd name="connsiteY9" fmla="*/ 173736 h 384048"/>
              <a:gd name="connsiteX10" fmla="*/ 448056 w 1271480"/>
              <a:gd name="connsiteY10" fmla="*/ 164592 h 384048"/>
              <a:gd name="connsiteX11" fmla="*/ 402336 w 1271480"/>
              <a:gd name="connsiteY11" fmla="*/ 155448 h 384048"/>
              <a:gd name="connsiteX12" fmla="*/ 356616 w 1271480"/>
              <a:gd name="connsiteY12" fmla="*/ 109728 h 384048"/>
              <a:gd name="connsiteX13" fmla="*/ 384048 w 1271480"/>
              <a:gd name="connsiteY13" fmla="*/ 100584 h 384048"/>
              <a:gd name="connsiteX14" fmla="*/ 457200 w 1271480"/>
              <a:gd name="connsiteY14" fmla="*/ 109728 h 384048"/>
              <a:gd name="connsiteX15" fmla="*/ 502920 w 1271480"/>
              <a:gd name="connsiteY15" fmla="*/ 100584 h 384048"/>
              <a:gd name="connsiteX16" fmla="*/ 457200 w 1271480"/>
              <a:gd name="connsiteY16" fmla="*/ 91440 h 384048"/>
              <a:gd name="connsiteX17" fmla="*/ 484632 w 1271480"/>
              <a:gd name="connsiteY17" fmla="*/ 82296 h 384048"/>
              <a:gd name="connsiteX18" fmla="*/ 603504 w 1271480"/>
              <a:gd name="connsiteY18" fmla="*/ 109728 h 384048"/>
              <a:gd name="connsiteX19" fmla="*/ 640080 w 1271480"/>
              <a:gd name="connsiteY19" fmla="*/ 164592 h 384048"/>
              <a:gd name="connsiteX20" fmla="*/ 658368 w 1271480"/>
              <a:gd name="connsiteY20" fmla="*/ 192024 h 384048"/>
              <a:gd name="connsiteX21" fmla="*/ 722376 w 1271480"/>
              <a:gd name="connsiteY21" fmla="*/ 210312 h 384048"/>
              <a:gd name="connsiteX22" fmla="*/ 886968 w 1271480"/>
              <a:gd name="connsiteY22" fmla="*/ 228600 h 384048"/>
              <a:gd name="connsiteX23" fmla="*/ 1051560 w 1271480"/>
              <a:gd name="connsiteY23" fmla="*/ 219456 h 384048"/>
              <a:gd name="connsiteX24" fmla="*/ 1133856 w 1271480"/>
              <a:gd name="connsiteY24" fmla="*/ 192024 h 384048"/>
              <a:gd name="connsiteX25" fmla="*/ 1161288 w 1271480"/>
              <a:gd name="connsiteY25" fmla="*/ 173736 h 384048"/>
              <a:gd name="connsiteX26" fmla="*/ 1188720 w 1271480"/>
              <a:gd name="connsiteY26" fmla="*/ 164592 h 384048"/>
              <a:gd name="connsiteX27" fmla="*/ 1234440 w 1271480"/>
              <a:gd name="connsiteY27" fmla="*/ 109728 h 384048"/>
              <a:gd name="connsiteX28" fmla="*/ 1252728 w 1271480"/>
              <a:gd name="connsiteY28" fmla="*/ 54864 h 384048"/>
              <a:gd name="connsiteX29" fmla="*/ 1271016 w 1271480"/>
              <a:gd name="connsiteY29" fmla="*/ 0 h 384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271480" h="384048">
                <a:moveTo>
                  <a:pt x="0" y="384048"/>
                </a:moveTo>
                <a:cubicBezTo>
                  <a:pt x="150694" y="346375"/>
                  <a:pt x="63582" y="372565"/>
                  <a:pt x="182880" y="329184"/>
                </a:cubicBezTo>
                <a:cubicBezTo>
                  <a:pt x="191938" y="325890"/>
                  <a:pt x="201691" y="324351"/>
                  <a:pt x="210312" y="320040"/>
                </a:cubicBezTo>
                <a:cubicBezTo>
                  <a:pt x="220142" y="315125"/>
                  <a:pt x="228202" y="307204"/>
                  <a:pt x="237744" y="301752"/>
                </a:cubicBezTo>
                <a:cubicBezTo>
                  <a:pt x="269382" y="283673"/>
                  <a:pt x="270976" y="284579"/>
                  <a:pt x="301752" y="274320"/>
                </a:cubicBezTo>
                <a:cubicBezTo>
                  <a:pt x="310896" y="265176"/>
                  <a:pt x="319250" y="255167"/>
                  <a:pt x="329184" y="246888"/>
                </a:cubicBezTo>
                <a:cubicBezTo>
                  <a:pt x="337627" y="239853"/>
                  <a:pt x="349751" y="237182"/>
                  <a:pt x="356616" y="228600"/>
                </a:cubicBezTo>
                <a:cubicBezTo>
                  <a:pt x="362637" y="221074"/>
                  <a:pt x="360413" y="209188"/>
                  <a:pt x="365760" y="201168"/>
                </a:cubicBezTo>
                <a:cubicBezTo>
                  <a:pt x="379841" y="180046"/>
                  <a:pt x="400382" y="168942"/>
                  <a:pt x="420624" y="155448"/>
                </a:cubicBezTo>
                <a:lnTo>
                  <a:pt x="475488" y="173736"/>
                </a:lnTo>
                <a:cubicBezTo>
                  <a:pt x="484632" y="176784"/>
                  <a:pt x="457507" y="166482"/>
                  <a:pt x="448056" y="164592"/>
                </a:cubicBezTo>
                <a:lnTo>
                  <a:pt x="402336" y="155448"/>
                </a:lnTo>
                <a:cubicBezTo>
                  <a:pt x="394498" y="150223"/>
                  <a:pt x="352262" y="127145"/>
                  <a:pt x="356616" y="109728"/>
                </a:cubicBezTo>
                <a:cubicBezTo>
                  <a:pt x="358954" y="100377"/>
                  <a:pt x="374904" y="103632"/>
                  <a:pt x="384048" y="100584"/>
                </a:cubicBezTo>
                <a:cubicBezTo>
                  <a:pt x="408432" y="103632"/>
                  <a:pt x="432626" y="109728"/>
                  <a:pt x="457200" y="109728"/>
                </a:cubicBezTo>
                <a:cubicBezTo>
                  <a:pt x="472742" y="109728"/>
                  <a:pt x="502920" y="116126"/>
                  <a:pt x="502920" y="100584"/>
                </a:cubicBezTo>
                <a:cubicBezTo>
                  <a:pt x="502920" y="85042"/>
                  <a:pt x="472440" y="94488"/>
                  <a:pt x="457200" y="91440"/>
                </a:cubicBezTo>
                <a:cubicBezTo>
                  <a:pt x="466344" y="88392"/>
                  <a:pt x="475022" y="81557"/>
                  <a:pt x="484632" y="82296"/>
                </a:cubicBezTo>
                <a:cubicBezTo>
                  <a:pt x="537096" y="86332"/>
                  <a:pt x="561600" y="95760"/>
                  <a:pt x="603504" y="109728"/>
                </a:cubicBezTo>
                <a:lnTo>
                  <a:pt x="640080" y="164592"/>
                </a:lnTo>
                <a:cubicBezTo>
                  <a:pt x="646176" y="173736"/>
                  <a:pt x="647942" y="188549"/>
                  <a:pt x="658368" y="192024"/>
                </a:cubicBezTo>
                <a:cubicBezTo>
                  <a:pt x="681871" y="199858"/>
                  <a:pt x="697116" y="205719"/>
                  <a:pt x="722376" y="210312"/>
                </a:cubicBezTo>
                <a:cubicBezTo>
                  <a:pt x="777997" y="220425"/>
                  <a:pt x="830081" y="223428"/>
                  <a:pt x="886968" y="228600"/>
                </a:cubicBezTo>
                <a:cubicBezTo>
                  <a:pt x="941832" y="225552"/>
                  <a:pt x="996837" y="224431"/>
                  <a:pt x="1051560" y="219456"/>
                </a:cubicBezTo>
                <a:cubicBezTo>
                  <a:pt x="1072903" y="217516"/>
                  <a:pt x="1117162" y="200371"/>
                  <a:pt x="1133856" y="192024"/>
                </a:cubicBezTo>
                <a:cubicBezTo>
                  <a:pt x="1143686" y="187109"/>
                  <a:pt x="1151458" y="178651"/>
                  <a:pt x="1161288" y="173736"/>
                </a:cubicBezTo>
                <a:cubicBezTo>
                  <a:pt x="1169909" y="169425"/>
                  <a:pt x="1179576" y="167640"/>
                  <a:pt x="1188720" y="164592"/>
                </a:cubicBezTo>
                <a:cubicBezTo>
                  <a:pt x="1205947" y="147365"/>
                  <a:pt x="1224256" y="132643"/>
                  <a:pt x="1234440" y="109728"/>
                </a:cubicBezTo>
                <a:cubicBezTo>
                  <a:pt x="1242269" y="92112"/>
                  <a:pt x="1242035" y="70904"/>
                  <a:pt x="1252728" y="54864"/>
                </a:cubicBezTo>
                <a:cubicBezTo>
                  <a:pt x="1276088" y="19824"/>
                  <a:pt x="1271016" y="38422"/>
                  <a:pt x="1271016" y="0"/>
                </a:cubicBez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4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191000" y="36322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257800" y="36322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33400" y="42418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71800" y="3632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191000" y="53848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91000" y="4775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590800" y="762000"/>
            <a:ext cx="3919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THUNDER  LEFT  JET  SWEEP  RIGHT</a:t>
            </a:r>
            <a:endParaRPr lang="en-US" sz="2000" b="1" dirty="0"/>
          </a:p>
        </p:txBody>
      </p:sp>
      <p:sp>
        <p:nvSpPr>
          <p:cNvPr id="2" name="Freeform 1"/>
          <p:cNvSpPr/>
          <p:nvPr/>
        </p:nvSpPr>
        <p:spPr>
          <a:xfrm flipH="1">
            <a:off x="3329214" y="2122714"/>
            <a:ext cx="1021443" cy="1480457"/>
          </a:xfrm>
          <a:custGeom>
            <a:avLst/>
            <a:gdLst>
              <a:gd name="connsiteX0" fmla="*/ 0 w 1190211"/>
              <a:gd name="connsiteY0" fmla="*/ 1480457 h 1480457"/>
              <a:gd name="connsiteX1" fmla="*/ 145143 w 1190211"/>
              <a:gd name="connsiteY1" fmla="*/ 1320800 h 1480457"/>
              <a:gd name="connsiteX2" fmla="*/ 217714 w 1190211"/>
              <a:gd name="connsiteY2" fmla="*/ 1248229 h 1480457"/>
              <a:gd name="connsiteX3" fmla="*/ 261257 w 1190211"/>
              <a:gd name="connsiteY3" fmla="*/ 1161143 h 1480457"/>
              <a:gd name="connsiteX4" fmla="*/ 304800 w 1190211"/>
              <a:gd name="connsiteY4" fmla="*/ 1132115 h 1480457"/>
              <a:gd name="connsiteX5" fmla="*/ 319314 w 1190211"/>
              <a:gd name="connsiteY5" fmla="*/ 1088572 h 1480457"/>
              <a:gd name="connsiteX6" fmla="*/ 377372 w 1190211"/>
              <a:gd name="connsiteY6" fmla="*/ 1001486 h 1480457"/>
              <a:gd name="connsiteX7" fmla="*/ 449943 w 1190211"/>
              <a:gd name="connsiteY7" fmla="*/ 870857 h 1480457"/>
              <a:gd name="connsiteX8" fmla="*/ 478972 w 1190211"/>
              <a:gd name="connsiteY8" fmla="*/ 827315 h 1480457"/>
              <a:gd name="connsiteX9" fmla="*/ 522514 w 1190211"/>
              <a:gd name="connsiteY9" fmla="*/ 740229 h 1480457"/>
              <a:gd name="connsiteX10" fmla="*/ 566057 w 1190211"/>
              <a:gd name="connsiteY10" fmla="*/ 653143 h 1480457"/>
              <a:gd name="connsiteX11" fmla="*/ 595086 w 1190211"/>
              <a:gd name="connsiteY11" fmla="*/ 551543 h 1480457"/>
              <a:gd name="connsiteX12" fmla="*/ 624114 w 1190211"/>
              <a:gd name="connsiteY12" fmla="*/ 478972 h 1480457"/>
              <a:gd name="connsiteX13" fmla="*/ 682172 w 1190211"/>
              <a:gd name="connsiteY13" fmla="*/ 391886 h 1480457"/>
              <a:gd name="connsiteX14" fmla="*/ 696686 w 1190211"/>
              <a:gd name="connsiteY14" fmla="*/ 319315 h 1480457"/>
              <a:gd name="connsiteX15" fmla="*/ 754743 w 1190211"/>
              <a:gd name="connsiteY15" fmla="*/ 217715 h 1480457"/>
              <a:gd name="connsiteX16" fmla="*/ 798286 w 1190211"/>
              <a:gd name="connsiteY16" fmla="*/ 116115 h 1480457"/>
              <a:gd name="connsiteX17" fmla="*/ 827314 w 1190211"/>
              <a:gd name="connsiteY17" fmla="*/ 72572 h 1480457"/>
              <a:gd name="connsiteX18" fmla="*/ 914400 w 1190211"/>
              <a:gd name="connsiteY18" fmla="*/ 43543 h 1480457"/>
              <a:gd name="connsiteX19" fmla="*/ 957943 w 1190211"/>
              <a:gd name="connsiteY19" fmla="*/ 14515 h 1480457"/>
              <a:gd name="connsiteX20" fmla="*/ 1001486 w 1190211"/>
              <a:gd name="connsiteY20" fmla="*/ 0 h 1480457"/>
              <a:gd name="connsiteX21" fmla="*/ 1074057 w 1190211"/>
              <a:gd name="connsiteY21" fmla="*/ 14515 h 1480457"/>
              <a:gd name="connsiteX22" fmla="*/ 1132114 w 1190211"/>
              <a:gd name="connsiteY22" fmla="*/ 116115 h 1480457"/>
              <a:gd name="connsiteX23" fmla="*/ 1161143 w 1190211"/>
              <a:gd name="connsiteY23" fmla="*/ 159657 h 1480457"/>
              <a:gd name="connsiteX24" fmla="*/ 1175657 w 1190211"/>
              <a:gd name="connsiteY24" fmla="*/ 232229 h 1480457"/>
              <a:gd name="connsiteX25" fmla="*/ 1190172 w 1190211"/>
              <a:gd name="connsiteY25" fmla="*/ 290286 h 148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90211" h="1480457">
                <a:moveTo>
                  <a:pt x="0" y="1480457"/>
                </a:moveTo>
                <a:cubicBezTo>
                  <a:pt x="48381" y="1427238"/>
                  <a:pt x="98336" y="1375408"/>
                  <a:pt x="145143" y="1320800"/>
                </a:cubicBezTo>
                <a:cubicBezTo>
                  <a:pt x="209651" y="1245541"/>
                  <a:pt x="133856" y="1304134"/>
                  <a:pt x="217714" y="1248229"/>
                </a:cubicBezTo>
                <a:cubicBezTo>
                  <a:pt x="229519" y="1212817"/>
                  <a:pt x="233122" y="1189278"/>
                  <a:pt x="261257" y="1161143"/>
                </a:cubicBezTo>
                <a:cubicBezTo>
                  <a:pt x="273592" y="1148808"/>
                  <a:pt x="290286" y="1141791"/>
                  <a:pt x="304800" y="1132115"/>
                </a:cubicBezTo>
                <a:cubicBezTo>
                  <a:pt x="309638" y="1117601"/>
                  <a:pt x="311884" y="1101946"/>
                  <a:pt x="319314" y="1088572"/>
                </a:cubicBezTo>
                <a:cubicBezTo>
                  <a:pt x="336257" y="1058074"/>
                  <a:pt x="377372" y="1001486"/>
                  <a:pt x="377372" y="1001486"/>
                </a:cubicBezTo>
                <a:cubicBezTo>
                  <a:pt x="402918" y="924846"/>
                  <a:pt x="383400" y="970670"/>
                  <a:pt x="449943" y="870857"/>
                </a:cubicBezTo>
                <a:lnTo>
                  <a:pt x="478972" y="827315"/>
                </a:lnTo>
                <a:cubicBezTo>
                  <a:pt x="515451" y="717875"/>
                  <a:pt x="466245" y="852767"/>
                  <a:pt x="522514" y="740229"/>
                </a:cubicBezTo>
                <a:cubicBezTo>
                  <a:pt x="582606" y="620046"/>
                  <a:pt x="482867" y="777930"/>
                  <a:pt x="566057" y="653143"/>
                </a:cubicBezTo>
                <a:cubicBezTo>
                  <a:pt x="577494" y="607398"/>
                  <a:pt x="579471" y="593184"/>
                  <a:pt x="595086" y="551543"/>
                </a:cubicBezTo>
                <a:cubicBezTo>
                  <a:pt x="604234" y="527148"/>
                  <a:pt x="611638" y="501844"/>
                  <a:pt x="624114" y="478972"/>
                </a:cubicBezTo>
                <a:cubicBezTo>
                  <a:pt x="640820" y="448344"/>
                  <a:pt x="682172" y="391886"/>
                  <a:pt x="682172" y="391886"/>
                </a:cubicBezTo>
                <a:cubicBezTo>
                  <a:pt x="687010" y="367696"/>
                  <a:pt x="688885" y="342718"/>
                  <a:pt x="696686" y="319315"/>
                </a:cubicBezTo>
                <a:cubicBezTo>
                  <a:pt x="708964" y="282479"/>
                  <a:pt x="733505" y="249571"/>
                  <a:pt x="754743" y="217715"/>
                </a:cubicBezTo>
                <a:cubicBezTo>
                  <a:pt x="771027" y="168862"/>
                  <a:pt x="769588" y="166337"/>
                  <a:pt x="798286" y="116115"/>
                </a:cubicBezTo>
                <a:cubicBezTo>
                  <a:pt x="806941" y="100969"/>
                  <a:pt x="812522" y="81817"/>
                  <a:pt x="827314" y="72572"/>
                </a:cubicBezTo>
                <a:cubicBezTo>
                  <a:pt x="853262" y="56354"/>
                  <a:pt x="885371" y="53219"/>
                  <a:pt x="914400" y="43543"/>
                </a:cubicBezTo>
                <a:cubicBezTo>
                  <a:pt x="930949" y="38027"/>
                  <a:pt x="942341" y="22316"/>
                  <a:pt x="957943" y="14515"/>
                </a:cubicBezTo>
                <a:cubicBezTo>
                  <a:pt x="971627" y="7673"/>
                  <a:pt x="986972" y="4838"/>
                  <a:pt x="1001486" y="0"/>
                </a:cubicBezTo>
                <a:cubicBezTo>
                  <a:pt x="1025676" y="4838"/>
                  <a:pt x="1053137" y="1440"/>
                  <a:pt x="1074057" y="14515"/>
                </a:cubicBezTo>
                <a:cubicBezTo>
                  <a:pt x="1125109" y="46423"/>
                  <a:pt x="1111007" y="73902"/>
                  <a:pt x="1132114" y="116115"/>
                </a:cubicBezTo>
                <a:cubicBezTo>
                  <a:pt x="1139915" y="131717"/>
                  <a:pt x="1151467" y="145143"/>
                  <a:pt x="1161143" y="159657"/>
                </a:cubicBezTo>
                <a:cubicBezTo>
                  <a:pt x="1165981" y="183848"/>
                  <a:pt x="1169674" y="208296"/>
                  <a:pt x="1175657" y="232229"/>
                </a:cubicBezTo>
                <a:cubicBezTo>
                  <a:pt x="1191702" y="296408"/>
                  <a:pt x="1190172" y="255398"/>
                  <a:pt x="1190172" y="290286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 flipH="1">
            <a:off x="2590800" y="1367971"/>
            <a:ext cx="624095" cy="2380343"/>
          </a:xfrm>
          <a:custGeom>
            <a:avLst/>
            <a:gdLst>
              <a:gd name="connsiteX0" fmla="*/ 0 w 625929"/>
              <a:gd name="connsiteY0" fmla="*/ 2380343 h 2380343"/>
              <a:gd name="connsiteX1" fmla="*/ 203200 w 625929"/>
              <a:gd name="connsiteY1" fmla="*/ 2307772 h 2380343"/>
              <a:gd name="connsiteX2" fmla="*/ 261257 w 625929"/>
              <a:gd name="connsiteY2" fmla="*/ 2235200 h 2380343"/>
              <a:gd name="connsiteX3" fmla="*/ 275772 w 625929"/>
              <a:gd name="connsiteY3" fmla="*/ 2191658 h 2380343"/>
              <a:gd name="connsiteX4" fmla="*/ 333829 w 625929"/>
              <a:gd name="connsiteY4" fmla="*/ 2090058 h 2380343"/>
              <a:gd name="connsiteX5" fmla="*/ 377372 w 625929"/>
              <a:gd name="connsiteY5" fmla="*/ 1944915 h 2380343"/>
              <a:gd name="connsiteX6" fmla="*/ 406400 w 625929"/>
              <a:gd name="connsiteY6" fmla="*/ 1857829 h 2380343"/>
              <a:gd name="connsiteX7" fmla="*/ 420914 w 625929"/>
              <a:gd name="connsiteY7" fmla="*/ 1799772 h 2380343"/>
              <a:gd name="connsiteX8" fmla="*/ 449943 w 625929"/>
              <a:gd name="connsiteY8" fmla="*/ 1712686 h 2380343"/>
              <a:gd name="connsiteX9" fmla="*/ 464457 w 625929"/>
              <a:gd name="connsiteY9" fmla="*/ 1669143 h 2380343"/>
              <a:gd name="connsiteX10" fmla="*/ 493486 w 625929"/>
              <a:gd name="connsiteY10" fmla="*/ 1538515 h 2380343"/>
              <a:gd name="connsiteX11" fmla="*/ 508000 w 625929"/>
              <a:gd name="connsiteY11" fmla="*/ 1480458 h 2380343"/>
              <a:gd name="connsiteX12" fmla="*/ 522514 w 625929"/>
              <a:gd name="connsiteY12" fmla="*/ 1378858 h 2380343"/>
              <a:gd name="connsiteX13" fmla="*/ 537029 w 625929"/>
              <a:gd name="connsiteY13" fmla="*/ 1306286 h 2380343"/>
              <a:gd name="connsiteX14" fmla="*/ 551543 w 625929"/>
              <a:gd name="connsiteY14" fmla="*/ 1146629 h 2380343"/>
              <a:gd name="connsiteX15" fmla="*/ 580572 w 625929"/>
              <a:gd name="connsiteY15" fmla="*/ 943429 h 2380343"/>
              <a:gd name="connsiteX16" fmla="*/ 595086 w 625929"/>
              <a:gd name="connsiteY16" fmla="*/ 725715 h 2380343"/>
              <a:gd name="connsiteX17" fmla="*/ 624114 w 625929"/>
              <a:gd name="connsiteY17" fmla="*/ 551543 h 2380343"/>
              <a:gd name="connsiteX18" fmla="*/ 624114 w 625929"/>
              <a:gd name="connsiteY18" fmla="*/ 0 h 238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25929" h="2380343">
                <a:moveTo>
                  <a:pt x="0" y="2380343"/>
                </a:moveTo>
                <a:cubicBezTo>
                  <a:pt x="7655" y="2378255"/>
                  <a:pt x="167147" y="2352838"/>
                  <a:pt x="203200" y="2307772"/>
                </a:cubicBezTo>
                <a:cubicBezTo>
                  <a:pt x="283325" y="2207617"/>
                  <a:pt x="136466" y="2318395"/>
                  <a:pt x="261257" y="2235200"/>
                </a:cubicBezTo>
                <a:cubicBezTo>
                  <a:pt x="266095" y="2220686"/>
                  <a:pt x="268930" y="2205342"/>
                  <a:pt x="275772" y="2191658"/>
                </a:cubicBezTo>
                <a:cubicBezTo>
                  <a:pt x="328130" y="2086943"/>
                  <a:pt x="282948" y="2217262"/>
                  <a:pt x="333829" y="2090058"/>
                </a:cubicBezTo>
                <a:cubicBezTo>
                  <a:pt x="374872" y="1987449"/>
                  <a:pt x="351715" y="2030440"/>
                  <a:pt x="377372" y="1944915"/>
                </a:cubicBezTo>
                <a:cubicBezTo>
                  <a:pt x="386165" y="1915607"/>
                  <a:pt x="397608" y="1887137"/>
                  <a:pt x="406400" y="1857829"/>
                </a:cubicBezTo>
                <a:cubicBezTo>
                  <a:pt x="412132" y="1838722"/>
                  <a:pt x="415182" y="1818879"/>
                  <a:pt x="420914" y="1799772"/>
                </a:cubicBezTo>
                <a:cubicBezTo>
                  <a:pt x="429707" y="1770464"/>
                  <a:pt x="440267" y="1741715"/>
                  <a:pt x="449943" y="1712686"/>
                </a:cubicBezTo>
                <a:lnTo>
                  <a:pt x="464457" y="1669143"/>
                </a:lnTo>
                <a:cubicBezTo>
                  <a:pt x="476260" y="1633733"/>
                  <a:pt x="485813" y="1573042"/>
                  <a:pt x="493486" y="1538515"/>
                </a:cubicBezTo>
                <a:cubicBezTo>
                  <a:pt x="497813" y="1519042"/>
                  <a:pt x="504432" y="1500084"/>
                  <a:pt x="508000" y="1480458"/>
                </a:cubicBezTo>
                <a:cubicBezTo>
                  <a:pt x="514120" y="1446799"/>
                  <a:pt x="516890" y="1412603"/>
                  <a:pt x="522514" y="1378858"/>
                </a:cubicBezTo>
                <a:cubicBezTo>
                  <a:pt x="526570" y="1354524"/>
                  <a:pt x="532191" y="1330477"/>
                  <a:pt x="537029" y="1306286"/>
                </a:cubicBezTo>
                <a:cubicBezTo>
                  <a:pt x="541867" y="1253067"/>
                  <a:pt x="545949" y="1199774"/>
                  <a:pt x="551543" y="1146629"/>
                </a:cubicBezTo>
                <a:cubicBezTo>
                  <a:pt x="561923" y="1048014"/>
                  <a:pt x="565517" y="1033755"/>
                  <a:pt x="580572" y="943429"/>
                </a:cubicBezTo>
                <a:cubicBezTo>
                  <a:pt x="585410" y="870858"/>
                  <a:pt x="587849" y="798086"/>
                  <a:pt x="595086" y="725715"/>
                </a:cubicBezTo>
                <a:cubicBezTo>
                  <a:pt x="605246" y="624112"/>
                  <a:pt x="621453" y="671303"/>
                  <a:pt x="624114" y="551543"/>
                </a:cubicBezTo>
                <a:cubicBezTo>
                  <a:pt x="628198" y="367741"/>
                  <a:pt x="624114" y="183848"/>
                  <a:pt x="624114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 flipH="1">
            <a:off x="1172029" y="2079169"/>
            <a:ext cx="4314371" cy="1640117"/>
          </a:xfrm>
          <a:custGeom>
            <a:avLst/>
            <a:gdLst>
              <a:gd name="connsiteX0" fmla="*/ 0 w 5268686"/>
              <a:gd name="connsiteY0" fmla="*/ 1640117 h 1640117"/>
              <a:gd name="connsiteX1" fmla="*/ 159658 w 5268686"/>
              <a:gd name="connsiteY1" fmla="*/ 1625602 h 1640117"/>
              <a:gd name="connsiteX2" fmla="*/ 246743 w 5268686"/>
              <a:gd name="connsiteY2" fmla="*/ 1567545 h 1640117"/>
              <a:gd name="connsiteX3" fmla="*/ 290286 w 5268686"/>
              <a:gd name="connsiteY3" fmla="*/ 1553031 h 1640117"/>
              <a:gd name="connsiteX4" fmla="*/ 275772 w 5268686"/>
              <a:gd name="connsiteY4" fmla="*/ 1509488 h 1640117"/>
              <a:gd name="connsiteX5" fmla="*/ 319315 w 5268686"/>
              <a:gd name="connsiteY5" fmla="*/ 1494974 h 1640117"/>
              <a:gd name="connsiteX6" fmla="*/ 362858 w 5268686"/>
              <a:gd name="connsiteY6" fmla="*/ 1465945 h 1640117"/>
              <a:gd name="connsiteX7" fmla="*/ 319315 w 5268686"/>
              <a:gd name="connsiteY7" fmla="*/ 1451431 h 1640117"/>
              <a:gd name="connsiteX8" fmla="*/ 406400 w 5268686"/>
              <a:gd name="connsiteY8" fmla="*/ 1422402 h 1640117"/>
              <a:gd name="connsiteX9" fmla="*/ 333829 w 5268686"/>
              <a:gd name="connsiteY9" fmla="*/ 1349831 h 1640117"/>
              <a:gd name="connsiteX10" fmla="*/ 377372 w 5268686"/>
              <a:gd name="connsiteY10" fmla="*/ 1233717 h 1640117"/>
              <a:gd name="connsiteX11" fmla="*/ 406400 w 5268686"/>
              <a:gd name="connsiteY11" fmla="*/ 1190174 h 1640117"/>
              <a:gd name="connsiteX12" fmla="*/ 435429 w 5268686"/>
              <a:gd name="connsiteY12" fmla="*/ 1132117 h 1640117"/>
              <a:gd name="connsiteX13" fmla="*/ 493486 w 5268686"/>
              <a:gd name="connsiteY13" fmla="*/ 1074060 h 1640117"/>
              <a:gd name="connsiteX14" fmla="*/ 609600 w 5268686"/>
              <a:gd name="connsiteY14" fmla="*/ 972460 h 1640117"/>
              <a:gd name="connsiteX15" fmla="*/ 754743 w 5268686"/>
              <a:gd name="connsiteY15" fmla="*/ 856345 h 1640117"/>
              <a:gd name="connsiteX16" fmla="*/ 812800 w 5268686"/>
              <a:gd name="connsiteY16" fmla="*/ 812802 h 1640117"/>
              <a:gd name="connsiteX17" fmla="*/ 885372 w 5268686"/>
              <a:gd name="connsiteY17" fmla="*/ 769260 h 1640117"/>
              <a:gd name="connsiteX18" fmla="*/ 928915 w 5268686"/>
              <a:gd name="connsiteY18" fmla="*/ 725717 h 1640117"/>
              <a:gd name="connsiteX19" fmla="*/ 986972 w 5268686"/>
              <a:gd name="connsiteY19" fmla="*/ 696688 h 1640117"/>
              <a:gd name="connsiteX20" fmla="*/ 1146629 w 5268686"/>
              <a:gd name="connsiteY20" fmla="*/ 595088 h 1640117"/>
              <a:gd name="connsiteX21" fmla="*/ 1204686 w 5268686"/>
              <a:gd name="connsiteY21" fmla="*/ 566060 h 1640117"/>
              <a:gd name="connsiteX22" fmla="*/ 1291772 w 5268686"/>
              <a:gd name="connsiteY22" fmla="*/ 551545 h 1640117"/>
              <a:gd name="connsiteX23" fmla="*/ 1393372 w 5268686"/>
              <a:gd name="connsiteY23" fmla="*/ 508002 h 1640117"/>
              <a:gd name="connsiteX24" fmla="*/ 1480458 w 5268686"/>
              <a:gd name="connsiteY24" fmla="*/ 493488 h 1640117"/>
              <a:gd name="connsiteX25" fmla="*/ 1654629 w 5268686"/>
              <a:gd name="connsiteY25" fmla="*/ 464460 h 1640117"/>
              <a:gd name="connsiteX26" fmla="*/ 1901372 w 5268686"/>
              <a:gd name="connsiteY26" fmla="*/ 449945 h 1640117"/>
              <a:gd name="connsiteX27" fmla="*/ 2046515 w 5268686"/>
              <a:gd name="connsiteY27" fmla="*/ 420917 h 1640117"/>
              <a:gd name="connsiteX28" fmla="*/ 2307772 w 5268686"/>
              <a:gd name="connsiteY28" fmla="*/ 391888 h 1640117"/>
              <a:gd name="connsiteX29" fmla="*/ 2380343 w 5268686"/>
              <a:gd name="connsiteY29" fmla="*/ 377374 h 1640117"/>
              <a:gd name="connsiteX30" fmla="*/ 2656115 w 5268686"/>
              <a:gd name="connsiteY30" fmla="*/ 333831 h 1640117"/>
              <a:gd name="connsiteX31" fmla="*/ 2743200 w 5268686"/>
              <a:gd name="connsiteY31" fmla="*/ 304802 h 1640117"/>
              <a:gd name="connsiteX32" fmla="*/ 2902858 w 5268686"/>
              <a:gd name="connsiteY32" fmla="*/ 275774 h 1640117"/>
              <a:gd name="connsiteX33" fmla="*/ 3077029 w 5268686"/>
              <a:gd name="connsiteY33" fmla="*/ 232231 h 1640117"/>
              <a:gd name="connsiteX34" fmla="*/ 3120572 w 5268686"/>
              <a:gd name="connsiteY34" fmla="*/ 217717 h 1640117"/>
              <a:gd name="connsiteX35" fmla="*/ 3251200 w 5268686"/>
              <a:gd name="connsiteY35" fmla="*/ 188688 h 1640117"/>
              <a:gd name="connsiteX36" fmla="*/ 3628572 w 5268686"/>
              <a:gd name="connsiteY36" fmla="*/ 145145 h 1640117"/>
              <a:gd name="connsiteX37" fmla="*/ 3686629 w 5268686"/>
              <a:gd name="connsiteY37" fmla="*/ 130631 h 1640117"/>
              <a:gd name="connsiteX38" fmla="*/ 4020458 w 5268686"/>
              <a:gd name="connsiteY38" fmla="*/ 87088 h 1640117"/>
              <a:gd name="connsiteX39" fmla="*/ 4107543 w 5268686"/>
              <a:gd name="connsiteY39" fmla="*/ 72574 h 1640117"/>
              <a:gd name="connsiteX40" fmla="*/ 4165600 w 5268686"/>
              <a:gd name="connsiteY40" fmla="*/ 58060 h 1640117"/>
              <a:gd name="connsiteX41" fmla="*/ 4455886 w 5268686"/>
              <a:gd name="connsiteY41" fmla="*/ 43545 h 1640117"/>
              <a:gd name="connsiteX42" fmla="*/ 5123543 w 5268686"/>
              <a:gd name="connsiteY42" fmla="*/ 14517 h 1640117"/>
              <a:gd name="connsiteX43" fmla="*/ 5268686 w 5268686"/>
              <a:gd name="connsiteY43" fmla="*/ 2 h 1640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268686" h="1640117">
                <a:moveTo>
                  <a:pt x="0" y="1640117"/>
                </a:moveTo>
                <a:cubicBezTo>
                  <a:pt x="53219" y="1635279"/>
                  <a:pt x="108391" y="1640681"/>
                  <a:pt x="159658" y="1625602"/>
                </a:cubicBezTo>
                <a:cubicBezTo>
                  <a:pt x="193128" y="1615758"/>
                  <a:pt x="217715" y="1586897"/>
                  <a:pt x="246743" y="1567545"/>
                </a:cubicBezTo>
                <a:cubicBezTo>
                  <a:pt x="259473" y="1559058"/>
                  <a:pt x="275772" y="1557869"/>
                  <a:pt x="290286" y="1553031"/>
                </a:cubicBezTo>
                <a:cubicBezTo>
                  <a:pt x="285448" y="1538517"/>
                  <a:pt x="268930" y="1523172"/>
                  <a:pt x="275772" y="1509488"/>
                </a:cubicBezTo>
                <a:cubicBezTo>
                  <a:pt x="282614" y="1495804"/>
                  <a:pt x="305631" y="1501816"/>
                  <a:pt x="319315" y="1494974"/>
                </a:cubicBezTo>
                <a:cubicBezTo>
                  <a:pt x="334917" y="1487173"/>
                  <a:pt x="348344" y="1475621"/>
                  <a:pt x="362858" y="1465945"/>
                </a:cubicBezTo>
                <a:cubicBezTo>
                  <a:pt x="348344" y="1461107"/>
                  <a:pt x="308497" y="1462249"/>
                  <a:pt x="319315" y="1451431"/>
                </a:cubicBezTo>
                <a:cubicBezTo>
                  <a:pt x="340951" y="1429794"/>
                  <a:pt x="406400" y="1422402"/>
                  <a:pt x="406400" y="1422402"/>
                </a:cubicBezTo>
                <a:cubicBezTo>
                  <a:pt x="381955" y="1406105"/>
                  <a:pt x="338922" y="1385480"/>
                  <a:pt x="333829" y="1349831"/>
                </a:cubicBezTo>
                <a:cubicBezTo>
                  <a:pt x="329747" y="1321256"/>
                  <a:pt x="365284" y="1254870"/>
                  <a:pt x="377372" y="1233717"/>
                </a:cubicBezTo>
                <a:cubicBezTo>
                  <a:pt x="386027" y="1218571"/>
                  <a:pt x="397745" y="1205320"/>
                  <a:pt x="406400" y="1190174"/>
                </a:cubicBezTo>
                <a:cubicBezTo>
                  <a:pt x="417135" y="1171388"/>
                  <a:pt x="422447" y="1149426"/>
                  <a:pt x="435429" y="1132117"/>
                </a:cubicBezTo>
                <a:cubicBezTo>
                  <a:pt x="451850" y="1110222"/>
                  <a:pt x="475304" y="1094515"/>
                  <a:pt x="493486" y="1074060"/>
                </a:cubicBezTo>
                <a:cubicBezTo>
                  <a:pt x="579374" y="977435"/>
                  <a:pt x="513836" y="1020341"/>
                  <a:pt x="609600" y="972460"/>
                </a:cubicBezTo>
                <a:cubicBezTo>
                  <a:pt x="722018" y="860042"/>
                  <a:pt x="665763" y="886006"/>
                  <a:pt x="754743" y="856345"/>
                </a:cubicBezTo>
                <a:cubicBezTo>
                  <a:pt x="774095" y="841831"/>
                  <a:pt x="792672" y="826220"/>
                  <a:pt x="812800" y="812802"/>
                </a:cubicBezTo>
                <a:cubicBezTo>
                  <a:pt x="836273" y="797154"/>
                  <a:pt x="862803" y="786186"/>
                  <a:pt x="885372" y="769260"/>
                </a:cubicBezTo>
                <a:cubicBezTo>
                  <a:pt x="901793" y="756944"/>
                  <a:pt x="912212" y="737648"/>
                  <a:pt x="928915" y="725717"/>
                </a:cubicBezTo>
                <a:cubicBezTo>
                  <a:pt x="946521" y="713141"/>
                  <a:pt x="968419" y="707820"/>
                  <a:pt x="986972" y="696688"/>
                </a:cubicBezTo>
                <a:cubicBezTo>
                  <a:pt x="1136590" y="606917"/>
                  <a:pt x="1012559" y="669571"/>
                  <a:pt x="1146629" y="595088"/>
                </a:cubicBezTo>
                <a:cubicBezTo>
                  <a:pt x="1165543" y="584580"/>
                  <a:pt x="1183962" y="572277"/>
                  <a:pt x="1204686" y="566060"/>
                </a:cubicBezTo>
                <a:cubicBezTo>
                  <a:pt x="1232874" y="557604"/>
                  <a:pt x="1262743" y="556383"/>
                  <a:pt x="1291772" y="551545"/>
                </a:cubicBezTo>
                <a:cubicBezTo>
                  <a:pt x="1327265" y="533799"/>
                  <a:pt x="1354935" y="516544"/>
                  <a:pt x="1393372" y="508002"/>
                </a:cubicBezTo>
                <a:cubicBezTo>
                  <a:pt x="1422100" y="501618"/>
                  <a:pt x="1451429" y="498326"/>
                  <a:pt x="1480458" y="493488"/>
                </a:cubicBezTo>
                <a:cubicBezTo>
                  <a:pt x="1558773" y="467383"/>
                  <a:pt x="1528237" y="474183"/>
                  <a:pt x="1654629" y="464460"/>
                </a:cubicBezTo>
                <a:cubicBezTo>
                  <a:pt x="1736776" y="458141"/>
                  <a:pt x="1819124" y="454783"/>
                  <a:pt x="1901372" y="449945"/>
                </a:cubicBezTo>
                <a:cubicBezTo>
                  <a:pt x="1963859" y="434323"/>
                  <a:pt x="1975337" y="429814"/>
                  <a:pt x="2046515" y="420917"/>
                </a:cubicBezTo>
                <a:cubicBezTo>
                  <a:pt x="2184991" y="403607"/>
                  <a:pt x="2179895" y="411561"/>
                  <a:pt x="2307772" y="391888"/>
                </a:cubicBezTo>
                <a:cubicBezTo>
                  <a:pt x="2332155" y="388137"/>
                  <a:pt x="2355975" y="381222"/>
                  <a:pt x="2380343" y="377374"/>
                </a:cubicBezTo>
                <a:cubicBezTo>
                  <a:pt x="2392422" y="375467"/>
                  <a:pt x="2594166" y="350726"/>
                  <a:pt x="2656115" y="333831"/>
                </a:cubicBezTo>
                <a:cubicBezTo>
                  <a:pt x="2685635" y="325780"/>
                  <a:pt x="2713680" y="312853"/>
                  <a:pt x="2743200" y="304802"/>
                </a:cubicBezTo>
                <a:cubicBezTo>
                  <a:pt x="2775075" y="296109"/>
                  <a:pt x="2874411" y="280515"/>
                  <a:pt x="2902858" y="275774"/>
                </a:cubicBezTo>
                <a:cubicBezTo>
                  <a:pt x="3078818" y="217119"/>
                  <a:pt x="2901135" y="271318"/>
                  <a:pt x="3077029" y="232231"/>
                </a:cubicBezTo>
                <a:cubicBezTo>
                  <a:pt x="3091964" y="228912"/>
                  <a:pt x="3105729" y="221428"/>
                  <a:pt x="3120572" y="217717"/>
                </a:cubicBezTo>
                <a:cubicBezTo>
                  <a:pt x="3163845" y="206899"/>
                  <a:pt x="3207255" y="196331"/>
                  <a:pt x="3251200" y="188688"/>
                </a:cubicBezTo>
                <a:cubicBezTo>
                  <a:pt x="3422619" y="158876"/>
                  <a:pt x="3462383" y="158995"/>
                  <a:pt x="3628572" y="145145"/>
                </a:cubicBezTo>
                <a:cubicBezTo>
                  <a:pt x="3647924" y="140307"/>
                  <a:pt x="3666953" y="133910"/>
                  <a:pt x="3686629" y="130631"/>
                </a:cubicBezTo>
                <a:cubicBezTo>
                  <a:pt x="3963893" y="84420"/>
                  <a:pt x="3802173" y="116192"/>
                  <a:pt x="4020458" y="87088"/>
                </a:cubicBezTo>
                <a:cubicBezTo>
                  <a:pt x="4049629" y="83199"/>
                  <a:pt x="4078686" y="78345"/>
                  <a:pt x="4107543" y="72574"/>
                </a:cubicBezTo>
                <a:cubicBezTo>
                  <a:pt x="4127104" y="68662"/>
                  <a:pt x="4145721" y="59717"/>
                  <a:pt x="4165600" y="58060"/>
                </a:cubicBezTo>
                <a:cubicBezTo>
                  <a:pt x="4262148" y="50014"/>
                  <a:pt x="4359103" y="47944"/>
                  <a:pt x="4455886" y="43545"/>
                </a:cubicBezTo>
                <a:lnTo>
                  <a:pt x="5123543" y="14517"/>
                </a:lnTo>
                <a:cubicBezTo>
                  <a:pt x="5258980" y="-532"/>
                  <a:pt x="5210361" y="2"/>
                  <a:pt x="5268686" y="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38200" y="4328886"/>
            <a:ext cx="1698171" cy="217714"/>
          </a:xfrm>
          <a:custGeom>
            <a:avLst/>
            <a:gdLst>
              <a:gd name="connsiteX0" fmla="*/ 1698171 w 1698171"/>
              <a:gd name="connsiteY0" fmla="*/ 72571 h 217714"/>
              <a:gd name="connsiteX1" fmla="*/ 1538514 w 1698171"/>
              <a:gd name="connsiteY1" fmla="*/ 58057 h 217714"/>
              <a:gd name="connsiteX2" fmla="*/ 1480457 w 1698171"/>
              <a:gd name="connsiteY2" fmla="*/ 72571 h 217714"/>
              <a:gd name="connsiteX3" fmla="*/ 1465943 w 1698171"/>
              <a:gd name="connsiteY3" fmla="*/ 116114 h 217714"/>
              <a:gd name="connsiteX4" fmla="*/ 1422400 w 1698171"/>
              <a:gd name="connsiteY4" fmla="*/ 87085 h 217714"/>
              <a:gd name="connsiteX5" fmla="*/ 1407886 w 1698171"/>
              <a:gd name="connsiteY5" fmla="*/ 43543 h 217714"/>
              <a:gd name="connsiteX6" fmla="*/ 1378857 w 1698171"/>
              <a:gd name="connsiteY6" fmla="*/ 0 h 217714"/>
              <a:gd name="connsiteX7" fmla="*/ 1335314 w 1698171"/>
              <a:gd name="connsiteY7" fmla="*/ 43543 h 217714"/>
              <a:gd name="connsiteX8" fmla="*/ 1320800 w 1698171"/>
              <a:gd name="connsiteY8" fmla="*/ 101600 h 217714"/>
              <a:gd name="connsiteX9" fmla="*/ 1306286 w 1698171"/>
              <a:gd name="connsiteY9" fmla="*/ 145143 h 217714"/>
              <a:gd name="connsiteX10" fmla="*/ 1233714 w 1698171"/>
              <a:gd name="connsiteY10" fmla="*/ 72571 h 217714"/>
              <a:gd name="connsiteX11" fmla="*/ 1161143 w 1698171"/>
              <a:gd name="connsiteY11" fmla="*/ 116114 h 217714"/>
              <a:gd name="connsiteX12" fmla="*/ 1088571 w 1698171"/>
              <a:gd name="connsiteY12" fmla="*/ 217714 h 217714"/>
              <a:gd name="connsiteX13" fmla="*/ 1030514 w 1698171"/>
              <a:gd name="connsiteY13" fmla="*/ 145143 h 217714"/>
              <a:gd name="connsiteX14" fmla="*/ 972457 w 1698171"/>
              <a:gd name="connsiteY14" fmla="*/ 43543 h 217714"/>
              <a:gd name="connsiteX15" fmla="*/ 914400 w 1698171"/>
              <a:gd name="connsiteY15" fmla="*/ 101600 h 217714"/>
              <a:gd name="connsiteX16" fmla="*/ 856343 w 1698171"/>
              <a:gd name="connsiteY16" fmla="*/ 188685 h 217714"/>
              <a:gd name="connsiteX17" fmla="*/ 812800 w 1698171"/>
              <a:gd name="connsiteY17" fmla="*/ 145143 h 217714"/>
              <a:gd name="connsiteX18" fmla="*/ 740229 w 1698171"/>
              <a:gd name="connsiteY18" fmla="*/ 58057 h 217714"/>
              <a:gd name="connsiteX19" fmla="*/ 653143 w 1698171"/>
              <a:gd name="connsiteY19" fmla="*/ 101600 h 217714"/>
              <a:gd name="connsiteX20" fmla="*/ 624114 w 1698171"/>
              <a:gd name="connsiteY20" fmla="*/ 145143 h 217714"/>
              <a:gd name="connsiteX21" fmla="*/ 537029 w 1698171"/>
              <a:gd name="connsiteY21" fmla="*/ 203200 h 217714"/>
              <a:gd name="connsiteX22" fmla="*/ 522514 w 1698171"/>
              <a:gd name="connsiteY22" fmla="*/ 145143 h 217714"/>
              <a:gd name="connsiteX23" fmla="*/ 508000 w 1698171"/>
              <a:gd name="connsiteY23" fmla="*/ 58057 h 217714"/>
              <a:gd name="connsiteX24" fmla="*/ 493486 w 1698171"/>
              <a:gd name="connsiteY24" fmla="*/ 14514 h 217714"/>
              <a:gd name="connsiteX25" fmla="*/ 406400 w 1698171"/>
              <a:gd name="connsiteY25" fmla="*/ 58057 h 217714"/>
              <a:gd name="connsiteX26" fmla="*/ 391886 w 1698171"/>
              <a:gd name="connsiteY26" fmla="*/ 101600 h 217714"/>
              <a:gd name="connsiteX27" fmla="*/ 261257 w 1698171"/>
              <a:gd name="connsiteY27" fmla="*/ 203200 h 217714"/>
              <a:gd name="connsiteX28" fmla="*/ 232229 w 1698171"/>
              <a:gd name="connsiteY28" fmla="*/ 116114 h 217714"/>
              <a:gd name="connsiteX29" fmla="*/ 217714 w 1698171"/>
              <a:gd name="connsiteY29" fmla="*/ 72571 h 217714"/>
              <a:gd name="connsiteX30" fmla="*/ 116114 w 1698171"/>
              <a:gd name="connsiteY30" fmla="*/ 101600 h 217714"/>
              <a:gd name="connsiteX31" fmla="*/ 29029 w 1698171"/>
              <a:gd name="connsiteY31" fmla="*/ 159657 h 217714"/>
              <a:gd name="connsiteX32" fmla="*/ 0 w 1698171"/>
              <a:gd name="connsiteY32" fmla="*/ 20320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98171" h="217714">
                <a:moveTo>
                  <a:pt x="1698171" y="72571"/>
                </a:moveTo>
                <a:cubicBezTo>
                  <a:pt x="1644952" y="67733"/>
                  <a:pt x="1591952" y="58057"/>
                  <a:pt x="1538514" y="58057"/>
                </a:cubicBezTo>
                <a:cubicBezTo>
                  <a:pt x="1518566" y="58057"/>
                  <a:pt x="1496034" y="60110"/>
                  <a:pt x="1480457" y="72571"/>
                </a:cubicBezTo>
                <a:cubicBezTo>
                  <a:pt x="1468510" y="82128"/>
                  <a:pt x="1470781" y="101600"/>
                  <a:pt x="1465943" y="116114"/>
                </a:cubicBezTo>
                <a:cubicBezTo>
                  <a:pt x="1451429" y="106438"/>
                  <a:pt x="1433297" y="100707"/>
                  <a:pt x="1422400" y="87085"/>
                </a:cubicBezTo>
                <a:cubicBezTo>
                  <a:pt x="1412843" y="75138"/>
                  <a:pt x="1414728" y="57227"/>
                  <a:pt x="1407886" y="43543"/>
                </a:cubicBezTo>
                <a:cubicBezTo>
                  <a:pt x="1400085" y="27941"/>
                  <a:pt x="1388533" y="14514"/>
                  <a:pt x="1378857" y="0"/>
                </a:cubicBezTo>
                <a:cubicBezTo>
                  <a:pt x="1364343" y="14514"/>
                  <a:pt x="1345498" y="25721"/>
                  <a:pt x="1335314" y="43543"/>
                </a:cubicBezTo>
                <a:cubicBezTo>
                  <a:pt x="1325417" y="60863"/>
                  <a:pt x="1326280" y="82420"/>
                  <a:pt x="1320800" y="101600"/>
                </a:cubicBezTo>
                <a:cubicBezTo>
                  <a:pt x="1316597" y="116311"/>
                  <a:pt x="1311124" y="130629"/>
                  <a:pt x="1306286" y="145143"/>
                </a:cubicBezTo>
                <a:cubicBezTo>
                  <a:pt x="1295866" y="129512"/>
                  <a:pt x="1263486" y="68850"/>
                  <a:pt x="1233714" y="72571"/>
                </a:cubicBezTo>
                <a:cubicBezTo>
                  <a:pt x="1205721" y="76070"/>
                  <a:pt x="1185333" y="101600"/>
                  <a:pt x="1161143" y="116114"/>
                </a:cubicBezTo>
                <a:cubicBezTo>
                  <a:pt x="1127276" y="217714"/>
                  <a:pt x="1161143" y="193524"/>
                  <a:pt x="1088571" y="217714"/>
                </a:cubicBezTo>
                <a:cubicBezTo>
                  <a:pt x="1060315" y="132944"/>
                  <a:pt x="1096166" y="210795"/>
                  <a:pt x="1030514" y="145143"/>
                </a:cubicBezTo>
                <a:cubicBezTo>
                  <a:pt x="1010001" y="124630"/>
                  <a:pt x="983839" y="66307"/>
                  <a:pt x="972457" y="43543"/>
                </a:cubicBezTo>
                <a:cubicBezTo>
                  <a:pt x="898565" y="68173"/>
                  <a:pt x="949586" y="38265"/>
                  <a:pt x="914400" y="101600"/>
                </a:cubicBezTo>
                <a:cubicBezTo>
                  <a:pt x="897457" y="132097"/>
                  <a:pt x="856343" y="188685"/>
                  <a:pt x="856343" y="188685"/>
                </a:cubicBezTo>
                <a:cubicBezTo>
                  <a:pt x="841829" y="174171"/>
                  <a:pt x="825941" y="160912"/>
                  <a:pt x="812800" y="145143"/>
                </a:cubicBezTo>
                <a:cubicBezTo>
                  <a:pt x="711749" y="23884"/>
                  <a:pt x="867454" y="185285"/>
                  <a:pt x="740229" y="58057"/>
                </a:cubicBezTo>
                <a:cubicBezTo>
                  <a:pt x="704813" y="69862"/>
                  <a:pt x="681280" y="73463"/>
                  <a:pt x="653143" y="101600"/>
                </a:cubicBezTo>
                <a:cubicBezTo>
                  <a:pt x="640808" y="113935"/>
                  <a:pt x="637242" y="133656"/>
                  <a:pt x="624114" y="145143"/>
                </a:cubicBezTo>
                <a:cubicBezTo>
                  <a:pt x="597858" y="168117"/>
                  <a:pt x="537029" y="203200"/>
                  <a:pt x="537029" y="203200"/>
                </a:cubicBezTo>
                <a:cubicBezTo>
                  <a:pt x="532191" y="183848"/>
                  <a:pt x="526426" y="164704"/>
                  <a:pt x="522514" y="145143"/>
                </a:cubicBezTo>
                <a:cubicBezTo>
                  <a:pt x="516742" y="116285"/>
                  <a:pt x="514384" y="86785"/>
                  <a:pt x="508000" y="58057"/>
                </a:cubicBezTo>
                <a:cubicBezTo>
                  <a:pt x="504681" y="43122"/>
                  <a:pt x="498324" y="29028"/>
                  <a:pt x="493486" y="14514"/>
                </a:cubicBezTo>
                <a:cubicBezTo>
                  <a:pt x="464801" y="24075"/>
                  <a:pt x="426863" y="32478"/>
                  <a:pt x="406400" y="58057"/>
                </a:cubicBezTo>
                <a:cubicBezTo>
                  <a:pt x="396843" y="70004"/>
                  <a:pt x="401279" y="89523"/>
                  <a:pt x="391886" y="101600"/>
                </a:cubicBezTo>
                <a:cubicBezTo>
                  <a:pt x="323354" y="189712"/>
                  <a:pt x="332799" y="179352"/>
                  <a:pt x="261257" y="203200"/>
                </a:cubicBezTo>
                <a:lnTo>
                  <a:pt x="232229" y="116114"/>
                </a:lnTo>
                <a:lnTo>
                  <a:pt x="217714" y="72571"/>
                </a:lnTo>
                <a:cubicBezTo>
                  <a:pt x="209968" y="74507"/>
                  <a:pt x="128610" y="93269"/>
                  <a:pt x="116114" y="101600"/>
                </a:cubicBezTo>
                <a:cubicBezTo>
                  <a:pt x="7394" y="174081"/>
                  <a:pt x="132560" y="125147"/>
                  <a:pt x="29029" y="159657"/>
                </a:cubicBezTo>
                <a:lnTo>
                  <a:pt x="0" y="203200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cxnSp>
        <p:nvCxnSpPr>
          <p:cNvPr id="16" name="Straight Arrow Connector 15"/>
          <p:cNvCxnSpPr>
            <a:stCxn id="13" idx="0"/>
          </p:cNvCxnSpPr>
          <p:nvPr/>
        </p:nvCxnSpPr>
        <p:spPr>
          <a:xfrm flipV="1">
            <a:off x="2536371" y="4321628"/>
            <a:ext cx="4321629" cy="79829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 flipH="1">
            <a:off x="4191000" y="4503057"/>
            <a:ext cx="261257" cy="319314"/>
          </a:xfrm>
          <a:custGeom>
            <a:avLst/>
            <a:gdLst>
              <a:gd name="connsiteX0" fmla="*/ 0 w 116114"/>
              <a:gd name="connsiteY0" fmla="*/ 319314 h 319314"/>
              <a:gd name="connsiteX1" fmla="*/ 72572 w 116114"/>
              <a:gd name="connsiteY1" fmla="*/ 72572 h 319314"/>
              <a:gd name="connsiteX2" fmla="*/ 101600 w 116114"/>
              <a:gd name="connsiteY2" fmla="*/ 29029 h 319314"/>
              <a:gd name="connsiteX3" fmla="*/ 116114 w 116114"/>
              <a:gd name="connsiteY3" fmla="*/ 0 h 319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114" h="319314">
                <a:moveTo>
                  <a:pt x="0" y="319314"/>
                </a:moveTo>
                <a:cubicBezTo>
                  <a:pt x="51594" y="130137"/>
                  <a:pt x="26099" y="211989"/>
                  <a:pt x="72572" y="72572"/>
                </a:cubicBezTo>
                <a:cubicBezTo>
                  <a:pt x="78088" y="56023"/>
                  <a:pt x="92625" y="43987"/>
                  <a:pt x="101600" y="29029"/>
                </a:cubicBezTo>
                <a:cubicBezTo>
                  <a:pt x="107166" y="19752"/>
                  <a:pt x="111276" y="9676"/>
                  <a:pt x="116114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 flipH="1">
            <a:off x="3962400" y="4488543"/>
            <a:ext cx="224971" cy="783771"/>
          </a:xfrm>
          <a:custGeom>
            <a:avLst/>
            <a:gdLst>
              <a:gd name="connsiteX0" fmla="*/ 0 w 116119"/>
              <a:gd name="connsiteY0" fmla="*/ 0 h 783771"/>
              <a:gd name="connsiteX1" fmla="*/ 29029 w 116119"/>
              <a:gd name="connsiteY1" fmla="*/ 159657 h 783771"/>
              <a:gd name="connsiteX2" fmla="*/ 58058 w 116119"/>
              <a:gd name="connsiteY2" fmla="*/ 246743 h 783771"/>
              <a:gd name="connsiteX3" fmla="*/ 72572 w 116119"/>
              <a:gd name="connsiteY3" fmla="*/ 435428 h 783771"/>
              <a:gd name="connsiteX4" fmla="*/ 87086 w 116119"/>
              <a:gd name="connsiteY4" fmla="*/ 537028 h 783771"/>
              <a:gd name="connsiteX5" fmla="*/ 101600 w 116119"/>
              <a:gd name="connsiteY5" fmla="*/ 667657 h 783771"/>
              <a:gd name="connsiteX6" fmla="*/ 116115 w 116119"/>
              <a:gd name="connsiteY6" fmla="*/ 783771 h 783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119" h="783771">
                <a:moveTo>
                  <a:pt x="0" y="0"/>
                </a:moveTo>
                <a:cubicBezTo>
                  <a:pt x="9676" y="53219"/>
                  <a:pt x="16640" y="107003"/>
                  <a:pt x="29029" y="159657"/>
                </a:cubicBezTo>
                <a:cubicBezTo>
                  <a:pt x="36037" y="189443"/>
                  <a:pt x="58058" y="246743"/>
                  <a:pt x="58058" y="246743"/>
                </a:cubicBezTo>
                <a:cubicBezTo>
                  <a:pt x="62896" y="309638"/>
                  <a:pt x="66295" y="372660"/>
                  <a:pt x="72572" y="435428"/>
                </a:cubicBezTo>
                <a:cubicBezTo>
                  <a:pt x="75976" y="469469"/>
                  <a:pt x="82843" y="503082"/>
                  <a:pt x="87086" y="537028"/>
                </a:cubicBezTo>
                <a:cubicBezTo>
                  <a:pt x="92520" y="580501"/>
                  <a:pt x="96166" y="624184"/>
                  <a:pt x="101600" y="667657"/>
                </a:cubicBezTo>
                <a:cubicBezTo>
                  <a:pt x="116799" y="789249"/>
                  <a:pt x="116115" y="732896"/>
                  <a:pt x="116115" y="783771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8" idx="7"/>
          </p:cNvCxnSpPr>
          <p:nvPr/>
        </p:nvCxnSpPr>
        <p:spPr>
          <a:xfrm flipH="1" flipV="1">
            <a:off x="3329214" y="4927600"/>
            <a:ext cx="1121949" cy="5018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304800" y="5315857"/>
            <a:ext cx="3585029" cy="551543"/>
          </a:xfrm>
          <a:custGeom>
            <a:avLst/>
            <a:gdLst>
              <a:gd name="connsiteX0" fmla="*/ 0 w 3585029"/>
              <a:gd name="connsiteY0" fmla="*/ 0 h 551543"/>
              <a:gd name="connsiteX1" fmla="*/ 130629 w 3585029"/>
              <a:gd name="connsiteY1" fmla="*/ 159657 h 551543"/>
              <a:gd name="connsiteX2" fmla="*/ 174171 w 3585029"/>
              <a:gd name="connsiteY2" fmla="*/ 174172 h 551543"/>
              <a:gd name="connsiteX3" fmla="*/ 261257 w 3585029"/>
              <a:gd name="connsiteY3" fmla="*/ 217714 h 551543"/>
              <a:gd name="connsiteX4" fmla="*/ 348343 w 3585029"/>
              <a:gd name="connsiteY4" fmla="*/ 275772 h 551543"/>
              <a:gd name="connsiteX5" fmla="*/ 391886 w 3585029"/>
              <a:gd name="connsiteY5" fmla="*/ 290286 h 551543"/>
              <a:gd name="connsiteX6" fmla="*/ 493486 w 3585029"/>
              <a:gd name="connsiteY6" fmla="*/ 348343 h 551543"/>
              <a:gd name="connsiteX7" fmla="*/ 551543 w 3585029"/>
              <a:gd name="connsiteY7" fmla="*/ 362857 h 551543"/>
              <a:gd name="connsiteX8" fmla="*/ 609600 w 3585029"/>
              <a:gd name="connsiteY8" fmla="*/ 391886 h 551543"/>
              <a:gd name="connsiteX9" fmla="*/ 754743 w 3585029"/>
              <a:gd name="connsiteY9" fmla="*/ 435429 h 551543"/>
              <a:gd name="connsiteX10" fmla="*/ 899886 w 3585029"/>
              <a:gd name="connsiteY10" fmla="*/ 478972 h 551543"/>
              <a:gd name="connsiteX11" fmla="*/ 1103086 w 3585029"/>
              <a:gd name="connsiteY11" fmla="*/ 493486 h 551543"/>
              <a:gd name="connsiteX12" fmla="*/ 1349829 w 3585029"/>
              <a:gd name="connsiteY12" fmla="*/ 522514 h 551543"/>
              <a:gd name="connsiteX13" fmla="*/ 1625600 w 3585029"/>
              <a:gd name="connsiteY13" fmla="*/ 551543 h 551543"/>
              <a:gd name="connsiteX14" fmla="*/ 2409371 w 3585029"/>
              <a:gd name="connsiteY14" fmla="*/ 537029 h 551543"/>
              <a:gd name="connsiteX15" fmla="*/ 2569029 w 3585029"/>
              <a:gd name="connsiteY15" fmla="*/ 522514 h 551543"/>
              <a:gd name="connsiteX16" fmla="*/ 2612571 w 3585029"/>
              <a:gd name="connsiteY16" fmla="*/ 508000 h 551543"/>
              <a:gd name="connsiteX17" fmla="*/ 2685143 w 3585029"/>
              <a:gd name="connsiteY17" fmla="*/ 493486 h 551543"/>
              <a:gd name="connsiteX18" fmla="*/ 2728686 w 3585029"/>
              <a:gd name="connsiteY18" fmla="*/ 478972 h 551543"/>
              <a:gd name="connsiteX19" fmla="*/ 2873829 w 3585029"/>
              <a:gd name="connsiteY19" fmla="*/ 435429 h 551543"/>
              <a:gd name="connsiteX20" fmla="*/ 2960914 w 3585029"/>
              <a:gd name="connsiteY20" fmla="*/ 406400 h 551543"/>
              <a:gd name="connsiteX21" fmla="*/ 3004457 w 3585029"/>
              <a:gd name="connsiteY21" fmla="*/ 391886 h 551543"/>
              <a:gd name="connsiteX22" fmla="*/ 3106057 w 3585029"/>
              <a:gd name="connsiteY22" fmla="*/ 333829 h 551543"/>
              <a:gd name="connsiteX23" fmla="*/ 3193143 w 3585029"/>
              <a:gd name="connsiteY23" fmla="*/ 290286 h 551543"/>
              <a:gd name="connsiteX24" fmla="*/ 3280229 w 3585029"/>
              <a:gd name="connsiteY24" fmla="*/ 232229 h 551543"/>
              <a:gd name="connsiteX25" fmla="*/ 3323771 w 3585029"/>
              <a:gd name="connsiteY25" fmla="*/ 217714 h 551543"/>
              <a:gd name="connsiteX26" fmla="*/ 3410857 w 3585029"/>
              <a:gd name="connsiteY26" fmla="*/ 159657 h 551543"/>
              <a:gd name="connsiteX27" fmla="*/ 3483429 w 3585029"/>
              <a:gd name="connsiteY27" fmla="*/ 72572 h 551543"/>
              <a:gd name="connsiteX28" fmla="*/ 3570514 w 3585029"/>
              <a:gd name="connsiteY28" fmla="*/ 14514 h 551543"/>
              <a:gd name="connsiteX29" fmla="*/ 3585029 w 3585029"/>
              <a:gd name="connsiteY29" fmla="*/ 0 h 5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585029" h="551543">
                <a:moveTo>
                  <a:pt x="0" y="0"/>
                </a:moveTo>
                <a:cubicBezTo>
                  <a:pt x="43543" y="53219"/>
                  <a:pt x="82007" y="111035"/>
                  <a:pt x="130629" y="159657"/>
                </a:cubicBezTo>
                <a:cubicBezTo>
                  <a:pt x="141447" y="170475"/>
                  <a:pt x="160487" y="167330"/>
                  <a:pt x="174171" y="174172"/>
                </a:cubicBezTo>
                <a:cubicBezTo>
                  <a:pt x="286705" y="230440"/>
                  <a:pt x="151820" y="181236"/>
                  <a:pt x="261257" y="217714"/>
                </a:cubicBezTo>
                <a:cubicBezTo>
                  <a:pt x="290286" y="237067"/>
                  <a:pt x="315245" y="264740"/>
                  <a:pt x="348343" y="275772"/>
                </a:cubicBezTo>
                <a:cubicBezTo>
                  <a:pt x="362857" y="280610"/>
                  <a:pt x="378202" y="283444"/>
                  <a:pt x="391886" y="290286"/>
                </a:cubicBezTo>
                <a:cubicBezTo>
                  <a:pt x="476105" y="332394"/>
                  <a:pt x="391704" y="310175"/>
                  <a:pt x="493486" y="348343"/>
                </a:cubicBezTo>
                <a:cubicBezTo>
                  <a:pt x="512164" y="355347"/>
                  <a:pt x="532191" y="358019"/>
                  <a:pt x="551543" y="362857"/>
                </a:cubicBezTo>
                <a:cubicBezTo>
                  <a:pt x="570895" y="372533"/>
                  <a:pt x="589511" y="383850"/>
                  <a:pt x="609600" y="391886"/>
                </a:cubicBezTo>
                <a:cubicBezTo>
                  <a:pt x="712209" y="432929"/>
                  <a:pt x="669218" y="409772"/>
                  <a:pt x="754743" y="435429"/>
                </a:cubicBezTo>
                <a:cubicBezTo>
                  <a:pt x="780484" y="443151"/>
                  <a:pt x="864473" y="475037"/>
                  <a:pt x="899886" y="478972"/>
                </a:cubicBezTo>
                <a:cubicBezTo>
                  <a:pt x="967377" y="486471"/>
                  <a:pt x="1035415" y="487847"/>
                  <a:pt x="1103086" y="493486"/>
                </a:cubicBezTo>
                <a:cubicBezTo>
                  <a:pt x="1510834" y="527464"/>
                  <a:pt x="1039278" y="489824"/>
                  <a:pt x="1349829" y="522514"/>
                </a:cubicBezTo>
                <a:cubicBezTo>
                  <a:pt x="1679580" y="557225"/>
                  <a:pt x="1394987" y="518599"/>
                  <a:pt x="1625600" y="551543"/>
                </a:cubicBezTo>
                <a:lnTo>
                  <a:pt x="2409371" y="537029"/>
                </a:lnTo>
                <a:cubicBezTo>
                  <a:pt x="2462785" y="535385"/>
                  <a:pt x="2516127" y="530071"/>
                  <a:pt x="2569029" y="522514"/>
                </a:cubicBezTo>
                <a:cubicBezTo>
                  <a:pt x="2584174" y="520350"/>
                  <a:pt x="2597729" y="511711"/>
                  <a:pt x="2612571" y="508000"/>
                </a:cubicBezTo>
                <a:cubicBezTo>
                  <a:pt x="2636504" y="502017"/>
                  <a:pt x="2661210" y="499469"/>
                  <a:pt x="2685143" y="493486"/>
                </a:cubicBezTo>
                <a:cubicBezTo>
                  <a:pt x="2699986" y="489775"/>
                  <a:pt x="2713975" y="483175"/>
                  <a:pt x="2728686" y="478972"/>
                </a:cubicBezTo>
                <a:cubicBezTo>
                  <a:pt x="2882206" y="435108"/>
                  <a:pt x="2666920" y="504399"/>
                  <a:pt x="2873829" y="435429"/>
                </a:cubicBezTo>
                <a:lnTo>
                  <a:pt x="2960914" y="406400"/>
                </a:lnTo>
                <a:lnTo>
                  <a:pt x="3004457" y="391886"/>
                </a:lnTo>
                <a:cubicBezTo>
                  <a:pt x="3110543" y="321161"/>
                  <a:pt x="2977152" y="407489"/>
                  <a:pt x="3106057" y="333829"/>
                </a:cubicBezTo>
                <a:cubicBezTo>
                  <a:pt x="3184841" y="288810"/>
                  <a:pt x="3113308" y="316897"/>
                  <a:pt x="3193143" y="290286"/>
                </a:cubicBezTo>
                <a:cubicBezTo>
                  <a:pt x="3222172" y="270934"/>
                  <a:pt x="3247132" y="243262"/>
                  <a:pt x="3280229" y="232229"/>
                </a:cubicBezTo>
                <a:cubicBezTo>
                  <a:pt x="3294743" y="227391"/>
                  <a:pt x="3310397" y="225144"/>
                  <a:pt x="3323771" y="217714"/>
                </a:cubicBezTo>
                <a:cubicBezTo>
                  <a:pt x="3354269" y="200771"/>
                  <a:pt x="3381828" y="179009"/>
                  <a:pt x="3410857" y="159657"/>
                </a:cubicBezTo>
                <a:cubicBezTo>
                  <a:pt x="3519987" y="86904"/>
                  <a:pt x="3397759" y="147534"/>
                  <a:pt x="3483429" y="72572"/>
                </a:cubicBezTo>
                <a:cubicBezTo>
                  <a:pt x="3509685" y="49598"/>
                  <a:pt x="3545844" y="39183"/>
                  <a:pt x="3570514" y="14514"/>
                </a:cubicBezTo>
                <a:lnTo>
                  <a:pt x="3585029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53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191000" y="36322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257800" y="36322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33400" y="42418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71800" y="3632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191000" y="53848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91000" y="4775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590800" y="762000"/>
            <a:ext cx="3386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THUNDER  LEFT  OPTION  LEFT</a:t>
            </a:r>
            <a:endParaRPr lang="en-US" sz="2000" b="1" dirty="0"/>
          </a:p>
        </p:txBody>
      </p:sp>
      <p:sp>
        <p:nvSpPr>
          <p:cNvPr id="2" name="Freeform 1"/>
          <p:cNvSpPr/>
          <p:nvPr/>
        </p:nvSpPr>
        <p:spPr>
          <a:xfrm flipH="1">
            <a:off x="3329214" y="2122714"/>
            <a:ext cx="1021443" cy="1480457"/>
          </a:xfrm>
          <a:custGeom>
            <a:avLst/>
            <a:gdLst>
              <a:gd name="connsiteX0" fmla="*/ 0 w 1190211"/>
              <a:gd name="connsiteY0" fmla="*/ 1480457 h 1480457"/>
              <a:gd name="connsiteX1" fmla="*/ 145143 w 1190211"/>
              <a:gd name="connsiteY1" fmla="*/ 1320800 h 1480457"/>
              <a:gd name="connsiteX2" fmla="*/ 217714 w 1190211"/>
              <a:gd name="connsiteY2" fmla="*/ 1248229 h 1480457"/>
              <a:gd name="connsiteX3" fmla="*/ 261257 w 1190211"/>
              <a:gd name="connsiteY3" fmla="*/ 1161143 h 1480457"/>
              <a:gd name="connsiteX4" fmla="*/ 304800 w 1190211"/>
              <a:gd name="connsiteY4" fmla="*/ 1132115 h 1480457"/>
              <a:gd name="connsiteX5" fmla="*/ 319314 w 1190211"/>
              <a:gd name="connsiteY5" fmla="*/ 1088572 h 1480457"/>
              <a:gd name="connsiteX6" fmla="*/ 377372 w 1190211"/>
              <a:gd name="connsiteY6" fmla="*/ 1001486 h 1480457"/>
              <a:gd name="connsiteX7" fmla="*/ 449943 w 1190211"/>
              <a:gd name="connsiteY7" fmla="*/ 870857 h 1480457"/>
              <a:gd name="connsiteX8" fmla="*/ 478972 w 1190211"/>
              <a:gd name="connsiteY8" fmla="*/ 827315 h 1480457"/>
              <a:gd name="connsiteX9" fmla="*/ 522514 w 1190211"/>
              <a:gd name="connsiteY9" fmla="*/ 740229 h 1480457"/>
              <a:gd name="connsiteX10" fmla="*/ 566057 w 1190211"/>
              <a:gd name="connsiteY10" fmla="*/ 653143 h 1480457"/>
              <a:gd name="connsiteX11" fmla="*/ 595086 w 1190211"/>
              <a:gd name="connsiteY11" fmla="*/ 551543 h 1480457"/>
              <a:gd name="connsiteX12" fmla="*/ 624114 w 1190211"/>
              <a:gd name="connsiteY12" fmla="*/ 478972 h 1480457"/>
              <a:gd name="connsiteX13" fmla="*/ 682172 w 1190211"/>
              <a:gd name="connsiteY13" fmla="*/ 391886 h 1480457"/>
              <a:gd name="connsiteX14" fmla="*/ 696686 w 1190211"/>
              <a:gd name="connsiteY14" fmla="*/ 319315 h 1480457"/>
              <a:gd name="connsiteX15" fmla="*/ 754743 w 1190211"/>
              <a:gd name="connsiteY15" fmla="*/ 217715 h 1480457"/>
              <a:gd name="connsiteX16" fmla="*/ 798286 w 1190211"/>
              <a:gd name="connsiteY16" fmla="*/ 116115 h 1480457"/>
              <a:gd name="connsiteX17" fmla="*/ 827314 w 1190211"/>
              <a:gd name="connsiteY17" fmla="*/ 72572 h 1480457"/>
              <a:gd name="connsiteX18" fmla="*/ 914400 w 1190211"/>
              <a:gd name="connsiteY18" fmla="*/ 43543 h 1480457"/>
              <a:gd name="connsiteX19" fmla="*/ 957943 w 1190211"/>
              <a:gd name="connsiteY19" fmla="*/ 14515 h 1480457"/>
              <a:gd name="connsiteX20" fmla="*/ 1001486 w 1190211"/>
              <a:gd name="connsiteY20" fmla="*/ 0 h 1480457"/>
              <a:gd name="connsiteX21" fmla="*/ 1074057 w 1190211"/>
              <a:gd name="connsiteY21" fmla="*/ 14515 h 1480457"/>
              <a:gd name="connsiteX22" fmla="*/ 1132114 w 1190211"/>
              <a:gd name="connsiteY22" fmla="*/ 116115 h 1480457"/>
              <a:gd name="connsiteX23" fmla="*/ 1161143 w 1190211"/>
              <a:gd name="connsiteY23" fmla="*/ 159657 h 1480457"/>
              <a:gd name="connsiteX24" fmla="*/ 1175657 w 1190211"/>
              <a:gd name="connsiteY24" fmla="*/ 232229 h 1480457"/>
              <a:gd name="connsiteX25" fmla="*/ 1190172 w 1190211"/>
              <a:gd name="connsiteY25" fmla="*/ 290286 h 148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90211" h="1480457">
                <a:moveTo>
                  <a:pt x="0" y="1480457"/>
                </a:moveTo>
                <a:cubicBezTo>
                  <a:pt x="48381" y="1427238"/>
                  <a:pt x="98336" y="1375408"/>
                  <a:pt x="145143" y="1320800"/>
                </a:cubicBezTo>
                <a:cubicBezTo>
                  <a:pt x="209651" y="1245541"/>
                  <a:pt x="133856" y="1304134"/>
                  <a:pt x="217714" y="1248229"/>
                </a:cubicBezTo>
                <a:cubicBezTo>
                  <a:pt x="229519" y="1212817"/>
                  <a:pt x="233122" y="1189278"/>
                  <a:pt x="261257" y="1161143"/>
                </a:cubicBezTo>
                <a:cubicBezTo>
                  <a:pt x="273592" y="1148808"/>
                  <a:pt x="290286" y="1141791"/>
                  <a:pt x="304800" y="1132115"/>
                </a:cubicBezTo>
                <a:cubicBezTo>
                  <a:pt x="309638" y="1117601"/>
                  <a:pt x="311884" y="1101946"/>
                  <a:pt x="319314" y="1088572"/>
                </a:cubicBezTo>
                <a:cubicBezTo>
                  <a:pt x="336257" y="1058074"/>
                  <a:pt x="377372" y="1001486"/>
                  <a:pt x="377372" y="1001486"/>
                </a:cubicBezTo>
                <a:cubicBezTo>
                  <a:pt x="402918" y="924846"/>
                  <a:pt x="383400" y="970670"/>
                  <a:pt x="449943" y="870857"/>
                </a:cubicBezTo>
                <a:lnTo>
                  <a:pt x="478972" y="827315"/>
                </a:lnTo>
                <a:cubicBezTo>
                  <a:pt x="515451" y="717875"/>
                  <a:pt x="466245" y="852767"/>
                  <a:pt x="522514" y="740229"/>
                </a:cubicBezTo>
                <a:cubicBezTo>
                  <a:pt x="582606" y="620046"/>
                  <a:pt x="482867" y="777930"/>
                  <a:pt x="566057" y="653143"/>
                </a:cubicBezTo>
                <a:cubicBezTo>
                  <a:pt x="577494" y="607398"/>
                  <a:pt x="579471" y="593184"/>
                  <a:pt x="595086" y="551543"/>
                </a:cubicBezTo>
                <a:cubicBezTo>
                  <a:pt x="604234" y="527148"/>
                  <a:pt x="611638" y="501844"/>
                  <a:pt x="624114" y="478972"/>
                </a:cubicBezTo>
                <a:cubicBezTo>
                  <a:pt x="640820" y="448344"/>
                  <a:pt x="682172" y="391886"/>
                  <a:pt x="682172" y="391886"/>
                </a:cubicBezTo>
                <a:cubicBezTo>
                  <a:pt x="687010" y="367696"/>
                  <a:pt x="688885" y="342718"/>
                  <a:pt x="696686" y="319315"/>
                </a:cubicBezTo>
                <a:cubicBezTo>
                  <a:pt x="708964" y="282479"/>
                  <a:pt x="733505" y="249571"/>
                  <a:pt x="754743" y="217715"/>
                </a:cubicBezTo>
                <a:cubicBezTo>
                  <a:pt x="771027" y="168862"/>
                  <a:pt x="769588" y="166337"/>
                  <a:pt x="798286" y="116115"/>
                </a:cubicBezTo>
                <a:cubicBezTo>
                  <a:pt x="806941" y="100969"/>
                  <a:pt x="812522" y="81817"/>
                  <a:pt x="827314" y="72572"/>
                </a:cubicBezTo>
                <a:cubicBezTo>
                  <a:pt x="853262" y="56354"/>
                  <a:pt x="885371" y="53219"/>
                  <a:pt x="914400" y="43543"/>
                </a:cubicBezTo>
                <a:cubicBezTo>
                  <a:pt x="930949" y="38027"/>
                  <a:pt x="942341" y="22316"/>
                  <a:pt x="957943" y="14515"/>
                </a:cubicBezTo>
                <a:cubicBezTo>
                  <a:pt x="971627" y="7673"/>
                  <a:pt x="986972" y="4838"/>
                  <a:pt x="1001486" y="0"/>
                </a:cubicBezTo>
                <a:cubicBezTo>
                  <a:pt x="1025676" y="4838"/>
                  <a:pt x="1053137" y="1440"/>
                  <a:pt x="1074057" y="14515"/>
                </a:cubicBezTo>
                <a:cubicBezTo>
                  <a:pt x="1125109" y="46423"/>
                  <a:pt x="1111007" y="73902"/>
                  <a:pt x="1132114" y="116115"/>
                </a:cubicBezTo>
                <a:cubicBezTo>
                  <a:pt x="1139915" y="131717"/>
                  <a:pt x="1151467" y="145143"/>
                  <a:pt x="1161143" y="159657"/>
                </a:cubicBezTo>
                <a:cubicBezTo>
                  <a:pt x="1165981" y="183848"/>
                  <a:pt x="1169674" y="208296"/>
                  <a:pt x="1175657" y="232229"/>
                </a:cubicBezTo>
                <a:cubicBezTo>
                  <a:pt x="1191702" y="296408"/>
                  <a:pt x="1190172" y="255398"/>
                  <a:pt x="1190172" y="290286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 flipH="1">
            <a:off x="2590800" y="1367971"/>
            <a:ext cx="624095" cy="2380343"/>
          </a:xfrm>
          <a:custGeom>
            <a:avLst/>
            <a:gdLst>
              <a:gd name="connsiteX0" fmla="*/ 0 w 625929"/>
              <a:gd name="connsiteY0" fmla="*/ 2380343 h 2380343"/>
              <a:gd name="connsiteX1" fmla="*/ 203200 w 625929"/>
              <a:gd name="connsiteY1" fmla="*/ 2307772 h 2380343"/>
              <a:gd name="connsiteX2" fmla="*/ 261257 w 625929"/>
              <a:gd name="connsiteY2" fmla="*/ 2235200 h 2380343"/>
              <a:gd name="connsiteX3" fmla="*/ 275772 w 625929"/>
              <a:gd name="connsiteY3" fmla="*/ 2191658 h 2380343"/>
              <a:gd name="connsiteX4" fmla="*/ 333829 w 625929"/>
              <a:gd name="connsiteY4" fmla="*/ 2090058 h 2380343"/>
              <a:gd name="connsiteX5" fmla="*/ 377372 w 625929"/>
              <a:gd name="connsiteY5" fmla="*/ 1944915 h 2380343"/>
              <a:gd name="connsiteX6" fmla="*/ 406400 w 625929"/>
              <a:gd name="connsiteY6" fmla="*/ 1857829 h 2380343"/>
              <a:gd name="connsiteX7" fmla="*/ 420914 w 625929"/>
              <a:gd name="connsiteY7" fmla="*/ 1799772 h 2380343"/>
              <a:gd name="connsiteX8" fmla="*/ 449943 w 625929"/>
              <a:gd name="connsiteY8" fmla="*/ 1712686 h 2380343"/>
              <a:gd name="connsiteX9" fmla="*/ 464457 w 625929"/>
              <a:gd name="connsiteY9" fmla="*/ 1669143 h 2380343"/>
              <a:gd name="connsiteX10" fmla="*/ 493486 w 625929"/>
              <a:gd name="connsiteY10" fmla="*/ 1538515 h 2380343"/>
              <a:gd name="connsiteX11" fmla="*/ 508000 w 625929"/>
              <a:gd name="connsiteY11" fmla="*/ 1480458 h 2380343"/>
              <a:gd name="connsiteX12" fmla="*/ 522514 w 625929"/>
              <a:gd name="connsiteY12" fmla="*/ 1378858 h 2380343"/>
              <a:gd name="connsiteX13" fmla="*/ 537029 w 625929"/>
              <a:gd name="connsiteY13" fmla="*/ 1306286 h 2380343"/>
              <a:gd name="connsiteX14" fmla="*/ 551543 w 625929"/>
              <a:gd name="connsiteY14" fmla="*/ 1146629 h 2380343"/>
              <a:gd name="connsiteX15" fmla="*/ 580572 w 625929"/>
              <a:gd name="connsiteY15" fmla="*/ 943429 h 2380343"/>
              <a:gd name="connsiteX16" fmla="*/ 595086 w 625929"/>
              <a:gd name="connsiteY16" fmla="*/ 725715 h 2380343"/>
              <a:gd name="connsiteX17" fmla="*/ 624114 w 625929"/>
              <a:gd name="connsiteY17" fmla="*/ 551543 h 2380343"/>
              <a:gd name="connsiteX18" fmla="*/ 624114 w 625929"/>
              <a:gd name="connsiteY18" fmla="*/ 0 h 238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25929" h="2380343">
                <a:moveTo>
                  <a:pt x="0" y="2380343"/>
                </a:moveTo>
                <a:cubicBezTo>
                  <a:pt x="7655" y="2378255"/>
                  <a:pt x="167147" y="2352838"/>
                  <a:pt x="203200" y="2307772"/>
                </a:cubicBezTo>
                <a:cubicBezTo>
                  <a:pt x="283325" y="2207617"/>
                  <a:pt x="136466" y="2318395"/>
                  <a:pt x="261257" y="2235200"/>
                </a:cubicBezTo>
                <a:cubicBezTo>
                  <a:pt x="266095" y="2220686"/>
                  <a:pt x="268930" y="2205342"/>
                  <a:pt x="275772" y="2191658"/>
                </a:cubicBezTo>
                <a:cubicBezTo>
                  <a:pt x="328130" y="2086943"/>
                  <a:pt x="282948" y="2217262"/>
                  <a:pt x="333829" y="2090058"/>
                </a:cubicBezTo>
                <a:cubicBezTo>
                  <a:pt x="374872" y="1987449"/>
                  <a:pt x="351715" y="2030440"/>
                  <a:pt x="377372" y="1944915"/>
                </a:cubicBezTo>
                <a:cubicBezTo>
                  <a:pt x="386165" y="1915607"/>
                  <a:pt x="397608" y="1887137"/>
                  <a:pt x="406400" y="1857829"/>
                </a:cubicBezTo>
                <a:cubicBezTo>
                  <a:pt x="412132" y="1838722"/>
                  <a:pt x="415182" y="1818879"/>
                  <a:pt x="420914" y="1799772"/>
                </a:cubicBezTo>
                <a:cubicBezTo>
                  <a:pt x="429707" y="1770464"/>
                  <a:pt x="440267" y="1741715"/>
                  <a:pt x="449943" y="1712686"/>
                </a:cubicBezTo>
                <a:lnTo>
                  <a:pt x="464457" y="1669143"/>
                </a:lnTo>
                <a:cubicBezTo>
                  <a:pt x="476260" y="1633733"/>
                  <a:pt x="485813" y="1573042"/>
                  <a:pt x="493486" y="1538515"/>
                </a:cubicBezTo>
                <a:cubicBezTo>
                  <a:pt x="497813" y="1519042"/>
                  <a:pt x="504432" y="1500084"/>
                  <a:pt x="508000" y="1480458"/>
                </a:cubicBezTo>
                <a:cubicBezTo>
                  <a:pt x="514120" y="1446799"/>
                  <a:pt x="516890" y="1412603"/>
                  <a:pt x="522514" y="1378858"/>
                </a:cubicBezTo>
                <a:cubicBezTo>
                  <a:pt x="526570" y="1354524"/>
                  <a:pt x="532191" y="1330477"/>
                  <a:pt x="537029" y="1306286"/>
                </a:cubicBezTo>
                <a:cubicBezTo>
                  <a:pt x="541867" y="1253067"/>
                  <a:pt x="545949" y="1199774"/>
                  <a:pt x="551543" y="1146629"/>
                </a:cubicBezTo>
                <a:cubicBezTo>
                  <a:pt x="561923" y="1048014"/>
                  <a:pt x="565517" y="1033755"/>
                  <a:pt x="580572" y="943429"/>
                </a:cubicBezTo>
                <a:cubicBezTo>
                  <a:pt x="585410" y="870858"/>
                  <a:pt x="587849" y="798086"/>
                  <a:pt x="595086" y="725715"/>
                </a:cubicBezTo>
                <a:cubicBezTo>
                  <a:pt x="605246" y="624112"/>
                  <a:pt x="621453" y="671303"/>
                  <a:pt x="624114" y="551543"/>
                </a:cubicBezTo>
                <a:cubicBezTo>
                  <a:pt x="628198" y="367741"/>
                  <a:pt x="624114" y="183848"/>
                  <a:pt x="624114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 flipH="1">
            <a:off x="1172029" y="2079169"/>
            <a:ext cx="4314371" cy="1640117"/>
          </a:xfrm>
          <a:custGeom>
            <a:avLst/>
            <a:gdLst>
              <a:gd name="connsiteX0" fmla="*/ 0 w 5268686"/>
              <a:gd name="connsiteY0" fmla="*/ 1640117 h 1640117"/>
              <a:gd name="connsiteX1" fmla="*/ 159658 w 5268686"/>
              <a:gd name="connsiteY1" fmla="*/ 1625602 h 1640117"/>
              <a:gd name="connsiteX2" fmla="*/ 246743 w 5268686"/>
              <a:gd name="connsiteY2" fmla="*/ 1567545 h 1640117"/>
              <a:gd name="connsiteX3" fmla="*/ 290286 w 5268686"/>
              <a:gd name="connsiteY3" fmla="*/ 1553031 h 1640117"/>
              <a:gd name="connsiteX4" fmla="*/ 275772 w 5268686"/>
              <a:gd name="connsiteY4" fmla="*/ 1509488 h 1640117"/>
              <a:gd name="connsiteX5" fmla="*/ 319315 w 5268686"/>
              <a:gd name="connsiteY5" fmla="*/ 1494974 h 1640117"/>
              <a:gd name="connsiteX6" fmla="*/ 362858 w 5268686"/>
              <a:gd name="connsiteY6" fmla="*/ 1465945 h 1640117"/>
              <a:gd name="connsiteX7" fmla="*/ 319315 w 5268686"/>
              <a:gd name="connsiteY7" fmla="*/ 1451431 h 1640117"/>
              <a:gd name="connsiteX8" fmla="*/ 406400 w 5268686"/>
              <a:gd name="connsiteY8" fmla="*/ 1422402 h 1640117"/>
              <a:gd name="connsiteX9" fmla="*/ 333829 w 5268686"/>
              <a:gd name="connsiteY9" fmla="*/ 1349831 h 1640117"/>
              <a:gd name="connsiteX10" fmla="*/ 377372 w 5268686"/>
              <a:gd name="connsiteY10" fmla="*/ 1233717 h 1640117"/>
              <a:gd name="connsiteX11" fmla="*/ 406400 w 5268686"/>
              <a:gd name="connsiteY11" fmla="*/ 1190174 h 1640117"/>
              <a:gd name="connsiteX12" fmla="*/ 435429 w 5268686"/>
              <a:gd name="connsiteY12" fmla="*/ 1132117 h 1640117"/>
              <a:gd name="connsiteX13" fmla="*/ 493486 w 5268686"/>
              <a:gd name="connsiteY13" fmla="*/ 1074060 h 1640117"/>
              <a:gd name="connsiteX14" fmla="*/ 609600 w 5268686"/>
              <a:gd name="connsiteY14" fmla="*/ 972460 h 1640117"/>
              <a:gd name="connsiteX15" fmla="*/ 754743 w 5268686"/>
              <a:gd name="connsiteY15" fmla="*/ 856345 h 1640117"/>
              <a:gd name="connsiteX16" fmla="*/ 812800 w 5268686"/>
              <a:gd name="connsiteY16" fmla="*/ 812802 h 1640117"/>
              <a:gd name="connsiteX17" fmla="*/ 885372 w 5268686"/>
              <a:gd name="connsiteY17" fmla="*/ 769260 h 1640117"/>
              <a:gd name="connsiteX18" fmla="*/ 928915 w 5268686"/>
              <a:gd name="connsiteY18" fmla="*/ 725717 h 1640117"/>
              <a:gd name="connsiteX19" fmla="*/ 986972 w 5268686"/>
              <a:gd name="connsiteY19" fmla="*/ 696688 h 1640117"/>
              <a:gd name="connsiteX20" fmla="*/ 1146629 w 5268686"/>
              <a:gd name="connsiteY20" fmla="*/ 595088 h 1640117"/>
              <a:gd name="connsiteX21" fmla="*/ 1204686 w 5268686"/>
              <a:gd name="connsiteY21" fmla="*/ 566060 h 1640117"/>
              <a:gd name="connsiteX22" fmla="*/ 1291772 w 5268686"/>
              <a:gd name="connsiteY22" fmla="*/ 551545 h 1640117"/>
              <a:gd name="connsiteX23" fmla="*/ 1393372 w 5268686"/>
              <a:gd name="connsiteY23" fmla="*/ 508002 h 1640117"/>
              <a:gd name="connsiteX24" fmla="*/ 1480458 w 5268686"/>
              <a:gd name="connsiteY24" fmla="*/ 493488 h 1640117"/>
              <a:gd name="connsiteX25" fmla="*/ 1654629 w 5268686"/>
              <a:gd name="connsiteY25" fmla="*/ 464460 h 1640117"/>
              <a:gd name="connsiteX26" fmla="*/ 1901372 w 5268686"/>
              <a:gd name="connsiteY26" fmla="*/ 449945 h 1640117"/>
              <a:gd name="connsiteX27" fmla="*/ 2046515 w 5268686"/>
              <a:gd name="connsiteY27" fmla="*/ 420917 h 1640117"/>
              <a:gd name="connsiteX28" fmla="*/ 2307772 w 5268686"/>
              <a:gd name="connsiteY28" fmla="*/ 391888 h 1640117"/>
              <a:gd name="connsiteX29" fmla="*/ 2380343 w 5268686"/>
              <a:gd name="connsiteY29" fmla="*/ 377374 h 1640117"/>
              <a:gd name="connsiteX30" fmla="*/ 2656115 w 5268686"/>
              <a:gd name="connsiteY30" fmla="*/ 333831 h 1640117"/>
              <a:gd name="connsiteX31" fmla="*/ 2743200 w 5268686"/>
              <a:gd name="connsiteY31" fmla="*/ 304802 h 1640117"/>
              <a:gd name="connsiteX32" fmla="*/ 2902858 w 5268686"/>
              <a:gd name="connsiteY32" fmla="*/ 275774 h 1640117"/>
              <a:gd name="connsiteX33" fmla="*/ 3077029 w 5268686"/>
              <a:gd name="connsiteY33" fmla="*/ 232231 h 1640117"/>
              <a:gd name="connsiteX34" fmla="*/ 3120572 w 5268686"/>
              <a:gd name="connsiteY34" fmla="*/ 217717 h 1640117"/>
              <a:gd name="connsiteX35" fmla="*/ 3251200 w 5268686"/>
              <a:gd name="connsiteY35" fmla="*/ 188688 h 1640117"/>
              <a:gd name="connsiteX36" fmla="*/ 3628572 w 5268686"/>
              <a:gd name="connsiteY36" fmla="*/ 145145 h 1640117"/>
              <a:gd name="connsiteX37" fmla="*/ 3686629 w 5268686"/>
              <a:gd name="connsiteY37" fmla="*/ 130631 h 1640117"/>
              <a:gd name="connsiteX38" fmla="*/ 4020458 w 5268686"/>
              <a:gd name="connsiteY38" fmla="*/ 87088 h 1640117"/>
              <a:gd name="connsiteX39" fmla="*/ 4107543 w 5268686"/>
              <a:gd name="connsiteY39" fmla="*/ 72574 h 1640117"/>
              <a:gd name="connsiteX40" fmla="*/ 4165600 w 5268686"/>
              <a:gd name="connsiteY40" fmla="*/ 58060 h 1640117"/>
              <a:gd name="connsiteX41" fmla="*/ 4455886 w 5268686"/>
              <a:gd name="connsiteY41" fmla="*/ 43545 h 1640117"/>
              <a:gd name="connsiteX42" fmla="*/ 5123543 w 5268686"/>
              <a:gd name="connsiteY42" fmla="*/ 14517 h 1640117"/>
              <a:gd name="connsiteX43" fmla="*/ 5268686 w 5268686"/>
              <a:gd name="connsiteY43" fmla="*/ 2 h 1640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268686" h="1640117">
                <a:moveTo>
                  <a:pt x="0" y="1640117"/>
                </a:moveTo>
                <a:cubicBezTo>
                  <a:pt x="53219" y="1635279"/>
                  <a:pt x="108391" y="1640681"/>
                  <a:pt x="159658" y="1625602"/>
                </a:cubicBezTo>
                <a:cubicBezTo>
                  <a:pt x="193128" y="1615758"/>
                  <a:pt x="217715" y="1586897"/>
                  <a:pt x="246743" y="1567545"/>
                </a:cubicBezTo>
                <a:cubicBezTo>
                  <a:pt x="259473" y="1559058"/>
                  <a:pt x="275772" y="1557869"/>
                  <a:pt x="290286" y="1553031"/>
                </a:cubicBezTo>
                <a:cubicBezTo>
                  <a:pt x="285448" y="1538517"/>
                  <a:pt x="268930" y="1523172"/>
                  <a:pt x="275772" y="1509488"/>
                </a:cubicBezTo>
                <a:cubicBezTo>
                  <a:pt x="282614" y="1495804"/>
                  <a:pt x="305631" y="1501816"/>
                  <a:pt x="319315" y="1494974"/>
                </a:cubicBezTo>
                <a:cubicBezTo>
                  <a:pt x="334917" y="1487173"/>
                  <a:pt x="348344" y="1475621"/>
                  <a:pt x="362858" y="1465945"/>
                </a:cubicBezTo>
                <a:cubicBezTo>
                  <a:pt x="348344" y="1461107"/>
                  <a:pt x="308497" y="1462249"/>
                  <a:pt x="319315" y="1451431"/>
                </a:cubicBezTo>
                <a:cubicBezTo>
                  <a:pt x="340951" y="1429794"/>
                  <a:pt x="406400" y="1422402"/>
                  <a:pt x="406400" y="1422402"/>
                </a:cubicBezTo>
                <a:cubicBezTo>
                  <a:pt x="381955" y="1406105"/>
                  <a:pt x="338922" y="1385480"/>
                  <a:pt x="333829" y="1349831"/>
                </a:cubicBezTo>
                <a:cubicBezTo>
                  <a:pt x="329747" y="1321256"/>
                  <a:pt x="365284" y="1254870"/>
                  <a:pt x="377372" y="1233717"/>
                </a:cubicBezTo>
                <a:cubicBezTo>
                  <a:pt x="386027" y="1218571"/>
                  <a:pt x="397745" y="1205320"/>
                  <a:pt x="406400" y="1190174"/>
                </a:cubicBezTo>
                <a:cubicBezTo>
                  <a:pt x="417135" y="1171388"/>
                  <a:pt x="422447" y="1149426"/>
                  <a:pt x="435429" y="1132117"/>
                </a:cubicBezTo>
                <a:cubicBezTo>
                  <a:pt x="451850" y="1110222"/>
                  <a:pt x="475304" y="1094515"/>
                  <a:pt x="493486" y="1074060"/>
                </a:cubicBezTo>
                <a:cubicBezTo>
                  <a:pt x="579374" y="977435"/>
                  <a:pt x="513836" y="1020341"/>
                  <a:pt x="609600" y="972460"/>
                </a:cubicBezTo>
                <a:cubicBezTo>
                  <a:pt x="722018" y="860042"/>
                  <a:pt x="665763" y="886006"/>
                  <a:pt x="754743" y="856345"/>
                </a:cubicBezTo>
                <a:cubicBezTo>
                  <a:pt x="774095" y="841831"/>
                  <a:pt x="792672" y="826220"/>
                  <a:pt x="812800" y="812802"/>
                </a:cubicBezTo>
                <a:cubicBezTo>
                  <a:pt x="836273" y="797154"/>
                  <a:pt x="862803" y="786186"/>
                  <a:pt x="885372" y="769260"/>
                </a:cubicBezTo>
                <a:cubicBezTo>
                  <a:pt x="901793" y="756944"/>
                  <a:pt x="912212" y="737648"/>
                  <a:pt x="928915" y="725717"/>
                </a:cubicBezTo>
                <a:cubicBezTo>
                  <a:pt x="946521" y="713141"/>
                  <a:pt x="968419" y="707820"/>
                  <a:pt x="986972" y="696688"/>
                </a:cubicBezTo>
                <a:cubicBezTo>
                  <a:pt x="1136590" y="606917"/>
                  <a:pt x="1012559" y="669571"/>
                  <a:pt x="1146629" y="595088"/>
                </a:cubicBezTo>
                <a:cubicBezTo>
                  <a:pt x="1165543" y="584580"/>
                  <a:pt x="1183962" y="572277"/>
                  <a:pt x="1204686" y="566060"/>
                </a:cubicBezTo>
                <a:cubicBezTo>
                  <a:pt x="1232874" y="557604"/>
                  <a:pt x="1262743" y="556383"/>
                  <a:pt x="1291772" y="551545"/>
                </a:cubicBezTo>
                <a:cubicBezTo>
                  <a:pt x="1327265" y="533799"/>
                  <a:pt x="1354935" y="516544"/>
                  <a:pt x="1393372" y="508002"/>
                </a:cubicBezTo>
                <a:cubicBezTo>
                  <a:pt x="1422100" y="501618"/>
                  <a:pt x="1451429" y="498326"/>
                  <a:pt x="1480458" y="493488"/>
                </a:cubicBezTo>
                <a:cubicBezTo>
                  <a:pt x="1558773" y="467383"/>
                  <a:pt x="1528237" y="474183"/>
                  <a:pt x="1654629" y="464460"/>
                </a:cubicBezTo>
                <a:cubicBezTo>
                  <a:pt x="1736776" y="458141"/>
                  <a:pt x="1819124" y="454783"/>
                  <a:pt x="1901372" y="449945"/>
                </a:cubicBezTo>
                <a:cubicBezTo>
                  <a:pt x="1963859" y="434323"/>
                  <a:pt x="1975337" y="429814"/>
                  <a:pt x="2046515" y="420917"/>
                </a:cubicBezTo>
                <a:cubicBezTo>
                  <a:pt x="2184991" y="403607"/>
                  <a:pt x="2179895" y="411561"/>
                  <a:pt x="2307772" y="391888"/>
                </a:cubicBezTo>
                <a:cubicBezTo>
                  <a:pt x="2332155" y="388137"/>
                  <a:pt x="2355975" y="381222"/>
                  <a:pt x="2380343" y="377374"/>
                </a:cubicBezTo>
                <a:cubicBezTo>
                  <a:pt x="2392422" y="375467"/>
                  <a:pt x="2594166" y="350726"/>
                  <a:pt x="2656115" y="333831"/>
                </a:cubicBezTo>
                <a:cubicBezTo>
                  <a:pt x="2685635" y="325780"/>
                  <a:pt x="2713680" y="312853"/>
                  <a:pt x="2743200" y="304802"/>
                </a:cubicBezTo>
                <a:cubicBezTo>
                  <a:pt x="2775075" y="296109"/>
                  <a:pt x="2874411" y="280515"/>
                  <a:pt x="2902858" y="275774"/>
                </a:cubicBezTo>
                <a:cubicBezTo>
                  <a:pt x="3078818" y="217119"/>
                  <a:pt x="2901135" y="271318"/>
                  <a:pt x="3077029" y="232231"/>
                </a:cubicBezTo>
                <a:cubicBezTo>
                  <a:pt x="3091964" y="228912"/>
                  <a:pt x="3105729" y="221428"/>
                  <a:pt x="3120572" y="217717"/>
                </a:cubicBezTo>
                <a:cubicBezTo>
                  <a:pt x="3163845" y="206899"/>
                  <a:pt x="3207255" y="196331"/>
                  <a:pt x="3251200" y="188688"/>
                </a:cubicBezTo>
                <a:cubicBezTo>
                  <a:pt x="3422619" y="158876"/>
                  <a:pt x="3462383" y="158995"/>
                  <a:pt x="3628572" y="145145"/>
                </a:cubicBezTo>
                <a:cubicBezTo>
                  <a:pt x="3647924" y="140307"/>
                  <a:pt x="3666953" y="133910"/>
                  <a:pt x="3686629" y="130631"/>
                </a:cubicBezTo>
                <a:cubicBezTo>
                  <a:pt x="3963893" y="84420"/>
                  <a:pt x="3802173" y="116192"/>
                  <a:pt x="4020458" y="87088"/>
                </a:cubicBezTo>
                <a:cubicBezTo>
                  <a:pt x="4049629" y="83199"/>
                  <a:pt x="4078686" y="78345"/>
                  <a:pt x="4107543" y="72574"/>
                </a:cubicBezTo>
                <a:cubicBezTo>
                  <a:pt x="4127104" y="68662"/>
                  <a:pt x="4145721" y="59717"/>
                  <a:pt x="4165600" y="58060"/>
                </a:cubicBezTo>
                <a:cubicBezTo>
                  <a:pt x="4262148" y="50014"/>
                  <a:pt x="4359103" y="47944"/>
                  <a:pt x="4455886" y="43545"/>
                </a:cubicBezTo>
                <a:lnTo>
                  <a:pt x="5123543" y="14517"/>
                </a:lnTo>
                <a:cubicBezTo>
                  <a:pt x="5258980" y="-532"/>
                  <a:pt x="5210361" y="2"/>
                  <a:pt x="5268686" y="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38200" y="4328886"/>
            <a:ext cx="1698171" cy="217714"/>
          </a:xfrm>
          <a:custGeom>
            <a:avLst/>
            <a:gdLst>
              <a:gd name="connsiteX0" fmla="*/ 1698171 w 1698171"/>
              <a:gd name="connsiteY0" fmla="*/ 72571 h 217714"/>
              <a:gd name="connsiteX1" fmla="*/ 1538514 w 1698171"/>
              <a:gd name="connsiteY1" fmla="*/ 58057 h 217714"/>
              <a:gd name="connsiteX2" fmla="*/ 1480457 w 1698171"/>
              <a:gd name="connsiteY2" fmla="*/ 72571 h 217714"/>
              <a:gd name="connsiteX3" fmla="*/ 1465943 w 1698171"/>
              <a:gd name="connsiteY3" fmla="*/ 116114 h 217714"/>
              <a:gd name="connsiteX4" fmla="*/ 1422400 w 1698171"/>
              <a:gd name="connsiteY4" fmla="*/ 87085 h 217714"/>
              <a:gd name="connsiteX5" fmla="*/ 1407886 w 1698171"/>
              <a:gd name="connsiteY5" fmla="*/ 43543 h 217714"/>
              <a:gd name="connsiteX6" fmla="*/ 1378857 w 1698171"/>
              <a:gd name="connsiteY6" fmla="*/ 0 h 217714"/>
              <a:gd name="connsiteX7" fmla="*/ 1335314 w 1698171"/>
              <a:gd name="connsiteY7" fmla="*/ 43543 h 217714"/>
              <a:gd name="connsiteX8" fmla="*/ 1320800 w 1698171"/>
              <a:gd name="connsiteY8" fmla="*/ 101600 h 217714"/>
              <a:gd name="connsiteX9" fmla="*/ 1306286 w 1698171"/>
              <a:gd name="connsiteY9" fmla="*/ 145143 h 217714"/>
              <a:gd name="connsiteX10" fmla="*/ 1233714 w 1698171"/>
              <a:gd name="connsiteY10" fmla="*/ 72571 h 217714"/>
              <a:gd name="connsiteX11" fmla="*/ 1161143 w 1698171"/>
              <a:gd name="connsiteY11" fmla="*/ 116114 h 217714"/>
              <a:gd name="connsiteX12" fmla="*/ 1088571 w 1698171"/>
              <a:gd name="connsiteY12" fmla="*/ 217714 h 217714"/>
              <a:gd name="connsiteX13" fmla="*/ 1030514 w 1698171"/>
              <a:gd name="connsiteY13" fmla="*/ 145143 h 217714"/>
              <a:gd name="connsiteX14" fmla="*/ 972457 w 1698171"/>
              <a:gd name="connsiteY14" fmla="*/ 43543 h 217714"/>
              <a:gd name="connsiteX15" fmla="*/ 914400 w 1698171"/>
              <a:gd name="connsiteY15" fmla="*/ 101600 h 217714"/>
              <a:gd name="connsiteX16" fmla="*/ 856343 w 1698171"/>
              <a:gd name="connsiteY16" fmla="*/ 188685 h 217714"/>
              <a:gd name="connsiteX17" fmla="*/ 812800 w 1698171"/>
              <a:gd name="connsiteY17" fmla="*/ 145143 h 217714"/>
              <a:gd name="connsiteX18" fmla="*/ 740229 w 1698171"/>
              <a:gd name="connsiteY18" fmla="*/ 58057 h 217714"/>
              <a:gd name="connsiteX19" fmla="*/ 653143 w 1698171"/>
              <a:gd name="connsiteY19" fmla="*/ 101600 h 217714"/>
              <a:gd name="connsiteX20" fmla="*/ 624114 w 1698171"/>
              <a:gd name="connsiteY20" fmla="*/ 145143 h 217714"/>
              <a:gd name="connsiteX21" fmla="*/ 537029 w 1698171"/>
              <a:gd name="connsiteY21" fmla="*/ 203200 h 217714"/>
              <a:gd name="connsiteX22" fmla="*/ 522514 w 1698171"/>
              <a:gd name="connsiteY22" fmla="*/ 145143 h 217714"/>
              <a:gd name="connsiteX23" fmla="*/ 508000 w 1698171"/>
              <a:gd name="connsiteY23" fmla="*/ 58057 h 217714"/>
              <a:gd name="connsiteX24" fmla="*/ 493486 w 1698171"/>
              <a:gd name="connsiteY24" fmla="*/ 14514 h 217714"/>
              <a:gd name="connsiteX25" fmla="*/ 406400 w 1698171"/>
              <a:gd name="connsiteY25" fmla="*/ 58057 h 217714"/>
              <a:gd name="connsiteX26" fmla="*/ 391886 w 1698171"/>
              <a:gd name="connsiteY26" fmla="*/ 101600 h 217714"/>
              <a:gd name="connsiteX27" fmla="*/ 261257 w 1698171"/>
              <a:gd name="connsiteY27" fmla="*/ 203200 h 217714"/>
              <a:gd name="connsiteX28" fmla="*/ 232229 w 1698171"/>
              <a:gd name="connsiteY28" fmla="*/ 116114 h 217714"/>
              <a:gd name="connsiteX29" fmla="*/ 217714 w 1698171"/>
              <a:gd name="connsiteY29" fmla="*/ 72571 h 217714"/>
              <a:gd name="connsiteX30" fmla="*/ 116114 w 1698171"/>
              <a:gd name="connsiteY30" fmla="*/ 101600 h 217714"/>
              <a:gd name="connsiteX31" fmla="*/ 29029 w 1698171"/>
              <a:gd name="connsiteY31" fmla="*/ 159657 h 217714"/>
              <a:gd name="connsiteX32" fmla="*/ 0 w 1698171"/>
              <a:gd name="connsiteY32" fmla="*/ 20320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98171" h="217714">
                <a:moveTo>
                  <a:pt x="1698171" y="72571"/>
                </a:moveTo>
                <a:cubicBezTo>
                  <a:pt x="1644952" y="67733"/>
                  <a:pt x="1591952" y="58057"/>
                  <a:pt x="1538514" y="58057"/>
                </a:cubicBezTo>
                <a:cubicBezTo>
                  <a:pt x="1518566" y="58057"/>
                  <a:pt x="1496034" y="60110"/>
                  <a:pt x="1480457" y="72571"/>
                </a:cubicBezTo>
                <a:cubicBezTo>
                  <a:pt x="1468510" y="82128"/>
                  <a:pt x="1470781" y="101600"/>
                  <a:pt x="1465943" y="116114"/>
                </a:cubicBezTo>
                <a:cubicBezTo>
                  <a:pt x="1451429" y="106438"/>
                  <a:pt x="1433297" y="100707"/>
                  <a:pt x="1422400" y="87085"/>
                </a:cubicBezTo>
                <a:cubicBezTo>
                  <a:pt x="1412843" y="75138"/>
                  <a:pt x="1414728" y="57227"/>
                  <a:pt x="1407886" y="43543"/>
                </a:cubicBezTo>
                <a:cubicBezTo>
                  <a:pt x="1400085" y="27941"/>
                  <a:pt x="1388533" y="14514"/>
                  <a:pt x="1378857" y="0"/>
                </a:cubicBezTo>
                <a:cubicBezTo>
                  <a:pt x="1364343" y="14514"/>
                  <a:pt x="1345498" y="25721"/>
                  <a:pt x="1335314" y="43543"/>
                </a:cubicBezTo>
                <a:cubicBezTo>
                  <a:pt x="1325417" y="60863"/>
                  <a:pt x="1326280" y="82420"/>
                  <a:pt x="1320800" y="101600"/>
                </a:cubicBezTo>
                <a:cubicBezTo>
                  <a:pt x="1316597" y="116311"/>
                  <a:pt x="1311124" y="130629"/>
                  <a:pt x="1306286" y="145143"/>
                </a:cubicBezTo>
                <a:cubicBezTo>
                  <a:pt x="1295866" y="129512"/>
                  <a:pt x="1263486" y="68850"/>
                  <a:pt x="1233714" y="72571"/>
                </a:cubicBezTo>
                <a:cubicBezTo>
                  <a:pt x="1205721" y="76070"/>
                  <a:pt x="1185333" y="101600"/>
                  <a:pt x="1161143" y="116114"/>
                </a:cubicBezTo>
                <a:cubicBezTo>
                  <a:pt x="1127276" y="217714"/>
                  <a:pt x="1161143" y="193524"/>
                  <a:pt x="1088571" y="217714"/>
                </a:cubicBezTo>
                <a:cubicBezTo>
                  <a:pt x="1060315" y="132944"/>
                  <a:pt x="1096166" y="210795"/>
                  <a:pt x="1030514" y="145143"/>
                </a:cubicBezTo>
                <a:cubicBezTo>
                  <a:pt x="1010001" y="124630"/>
                  <a:pt x="983839" y="66307"/>
                  <a:pt x="972457" y="43543"/>
                </a:cubicBezTo>
                <a:cubicBezTo>
                  <a:pt x="898565" y="68173"/>
                  <a:pt x="949586" y="38265"/>
                  <a:pt x="914400" y="101600"/>
                </a:cubicBezTo>
                <a:cubicBezTo>
                  <a:pt x="897457" y="132097"/>
                  <a:pt x="856343" y="188685"/>
                  <a:pt x="856343" y="188685"/>
                </a:cubicBezTo>
                <a:cubicBezTo>
                  <a:pt x="841829" y="174171"/>
                  <a:pt x="825941" y="160912"/>
                  <a:pt x="812800" y="145143"/>
                </a:cubicBezTo>
                <a:cubicBezTo>
                  <a:pt x="711749" y="23884"/>
                  <a:pt x="867454" y="185285"/>
                  <a:pt x="740229" y="58057"/>
                </a:cubicBezTo>
                <a:cubicBezTo>
                  <a:pt x="704813" y="69862"/>
                  <a:pt x="681280" y="73463"/>
                  <a:pt x="653143" y="101600"/>
                </a:cubicBezTo>
                <a:cubicBezTo>
                  <a:pt x="640808" y="113935"/>
                  <a:pt x="637242" y="133656"/>
                  <a:pt x="624114" y="145143"/>
                </a:cubicBezTo>
                <a:cubicBezTo>
                  <a:pt x="597858" y="168117"/>
                  <a:pt x="537029" y="203200"/>
                  <a:pt x="537029" y="203200"/>
                </a:cubicBezTo>
                <a:cubicBezTo>
                  <a:pt x="532191" y="183848"/>
                  <a:pt x="526426" y="164704"/>
                  <a:pt x="522514" y="145143"/>
                </a:cubicBezTo>
                <a:cubicBezTo>
                  <a:pt x="516742" y="116285"/>
                  <a:pt x="514384" y="86785"/>
                  <a:pt x="508000" y="58057"/>
                </a:cubicBezTo>
                <a:cubicBezTo>
                  <a:pt x="504681" y="43122"/>
                  <a:pt x="498324" y="29028"/>
                  <a:pt x="493486" y="14514"/>
                </a:cubicBezTo>
                <a:cubicBezTo>
                  <a:pt x="464801" y="24075"/>
                  <a:pt x="426863" y="32478"/>
                  <a:pt x="406400" y="58057"/>
                </a:cubicBezTo>
                <a:cubicBezTo>
                  <a:pt x="396843" y="70004"/>
                  <a:pt x="401279" y="89523"/>
                  <a:pt x="391886" y="101600"/>
                </a:cubicBezTo>
                <a:cubicBezTo>
                  <a:pt x="323354" y="189712"/>
                  <a:pt x="332799" y="179352"/>
                  <a:pt x="261257" y="203200"/>
                </a:cubicBezTo>
                <a:lnTo>
                  <a:pt x="232229" y="116114"/>
                </a:lnTo>
                <a:lnTo>
                  <a:pt x="217714" y="72571"/>
                </a:lnTo>
                <a:cubicBezTo>
                  <a:pt x="209968" y="74507"/>
                  <a:pt x="128610" y="93269"/>
                  <a:pt x="116114" y="101600"/>
                </a:cubicBezTo>
                <a:cubicBezTo>
                  <a:pt x="7394" y="174081"/>
                  <a:pt x="132560" y="125147"/>
                  <a:pt x="29029" y="159657"/>
                </a:cubicBezTo>
                <a:lnTo>
                  <a:pt x="0" y="203200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cxnSp>
        <p:nvCxnSpPr>
          <p:cNvPr id="16" name="Straight Arrow Connector 15"/>
          <p:cNvCxnSpPr>
            <a:stCxn id="13" idx="0"/>
          </p:cNvCxnSpPr>
          <p:nvPr/>
        </p:nvCxnSpPr>
        <p:spPr>
          <a:xfrm flipV="1">
            <a:off x="2536371" y="4321628"/>
            <a:ext cx="4321629" cy="79829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 flipH="1">
            <a:off x="4191000" y="4503057"/>
            <a:ext cx="261257" cy="319314"/>
          </a:xfrm>
          <a:custGeom>
            <a:avLst/>
            <a:gdLst>
              <a:gd name="connsiteX0" fmla="*/ 0 w 116114"/>
              <a:gd name="connsiteY0" fmla="*/ 319314 h 319314"/>
              <a:gd name="connsiteX1" fmla="*/ 72572 w 116114"/>
              <a:gd name="connsiteY1" fmla="*/ 72572 h 319314"/>
              <a:gd name="connsiteX2" fmla="*/ 101600 w 116114"/>
              <a:gd name="connsiteY2" fmla="*/ 29029 h 319314"/>
              <a:gd name="connsiteX3" fmla="*/ 116114 w 116114"/>
              <a:gd name="connsiteY3" fmla="*/ 0 h 319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114" h="319314">
                <a:moveTo>
                  <a:pt x="0" y="319314"/>
                </a:moveTo>
                <a:cubicBezTo>
                  <a:pt x="51594" y="130137"/>
                  <a:pt x="26099" y="211989"/>
                  <a:pt x="72572" y="72572"/>
                </a:cubicBezTo>
                <a:cubicBezTo>
                  <a:pt x="78088" y="56023"/>
                  <a:pt x="92625" y="43987"/>
                  <a:pt x="101600" y="29029"/>
                </a:cubicBezTo>
                <a:cubicBezTo>
                  <a:pt x="107166" y="19752"/>
                  <a:pt x="111276" y="9676"/>
                  <a:pt x="116114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 flipH="1">
            <a:off x="3962400" y="4488543"/>
            <a:ext cx="224971" cy="783771"/>
          </a:xfrm>
          <a:custGeom>
            <a:avLst/>
            <a:gdLst>
              <a:gd name="connsiteX0" fmla="*/ 0 w 116119"/>
              <a:gd name="connsiteY0" fmla="*/ 0 h 783771"/>
              <a:gd name="connsiteX1" fmla="*/ 29029 w 116119"/>
              <a:gd name="connsiteY1" fmla="*/ 159657 h 783771"/>
              <a:gd name="connsiteX2" fmla="*/ 58058 w 116119"/>
              <a:gd name="connsiteY2" fmla="*/ 246743 h 783771"/>
              <a:gd name="connsiteX3" fmla="*/ 72572 w 116119"/>
              <a:gd name="connsiteY3" fmla="*/ 435428 h 783771"/>
              <a:gd name="connsiteX4" fmla="*/ 87086 w 116119"/>
              <a:gd name="connsiteY4" fmla="*/ 537028 h 783771"/>
              <a:gd name="connsiteX5" fmla="*/ 101600 w 116119"/>
              <a:gd name="connsiteY5" fmla="*/ 667657 h 783771"/>
              <a:gd name="connsiteX6" fmla="*/ 116115 w 116119"/>
              <a:gd name="connsiteY6" fmla="*/ 783771 h 783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119" h="783771">
                <a:moveTo>
                  <a:pt x="0" y="0"/>
                </a:moveTo>
                <a:cubicBezTo>
                  <a:pt x="9676" y="53219"/>
                  <a:pt x="16640" y="107003"/>
                  <a:pt x="29029" y="159657"/>
                </a:cubicBezTo>
                <a:cubicBezTo>
                  <a:pt x="36037" y="189443"/>
                  <a:pt x="58058" y="246743"/>
                  <a:pt x="58058" y="246743"/>
                </a:cubicBezTo>
                <a:cubicBezTo>
                  <a:pt x="62896" y="309638"/>
                  <a:pt x="66295" y="372660"/>
                  <a:pt x="72572" y="435428"/>
                </a:cubicBezTo>
                <a:cubicBezTo>
                  <a:pt x="75976" y="469469"/>
                  <a:pt x="82843" y="503082"/>
                  <a:pt x="87086" y="537028"/>
                </a:cubicBezTo>
                <a:cubicBezTo>
                  <a:pt x="92520" y="580501"/>
                  <a:pt x="96166" y="624184"/>
                  <a:pt x="101600" y="667657"/>
                </a:cubicBezTo>
                <a:cubicBezTo>
                  <a:pt x="116799" y="789249"/>
                  <a:pt x="116115" y="732896"/>
                  <a:pt x="116115" y="783771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8" idx="7"/>
          </p:cNvCxnSpPr>
          <p:nvPr/>
        </p:nvCxnSpPr>
        <p:spPr>
          <a:xfrm flipH="1" flipV="1">
            <a:off x="3329214" y="4927600"/>
            <a:ext cx="1121949" cy="5018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304800" y="5315857"/>
            <a:ext cx="3585029" cy="551543"/>
          </a:xfrm>
          <a:custGeom>
            <a:avLst/>
            <a:gdLst>
              <a:gd name="connsiteX0" fmla="*/ 0 w 3585029"/>
              <a:gd name="connsiteY0" fmla="*/ 0 h 551543"/>
              <a:gd name="connsiteX1" fmla="*/ 130629 w 3585029"/>
              <a:gd name="connsiteY1" fmla="*/ 159657 h 551543"/>
              <a:gd name="connsiteX2" fmla="*/ 174171 w 3585029"/>
              <a:gd name="connsiteY2" fmla="*/ 174172 h 551543"/>
              <a:gd name="connsiteX3" fmla="*/ 261257 w 3585029"/>
              <a:gd name="connsiteY3" fmla="*/ 217714 h 551543"/>
              <a:gd name="connsiteX4" fmla="*/ 348343 w 3585029"/>
              <a:gd name="connsiteY4" fmla="*/ 275772 h 551543"/>
              <a:gd name="connsiteX5" fmla="*/ 391886 w 3585029"/>
              <a:gd name="connsiteY5" fmla="*/ 290286 h 551543"/>
              <a:gd name="connsiteX6" fmla="*/ 493486 w 3585029"/>
              <a:gd name="connsiteY6" fmla="*/ 348343 h 551543"/>
              <a:gd name="connsiteX7" fmla="*/ 551543 w 3585029"/>
              <a:gd name="connsiteY7" fmla="*/ 362857 h 551543"/>
              <a:gd name="connsiteX8" fmla="*/ 609600 w 3585029"/>
              <a:gd name="connsiteY8" fmla="*/ 391886 h 551543"/>
              <a:gd name="connsiteX9" fmla="*/ 754743 w 3585029"/>
              <a:gd name="connsiteY9" fmla="*/ 435429 h 551543"/>
              <a:gd name="connsiteX10" fmla="*/ 899886 w 3585029"/>
              <a:gd name="connsiteY10" fmla="*/ 478972 h 551543"/>
              <a:gd name="connsiteX11" fmla="*/ 1103086 w 3585029"/>
              <a:gd name="connsiteY11" fmla="*/ 493486 h 551543"/>
              <a:gd name="connsiteX12" fmla="*/ 1349829 w 3585029"/>
              <a:gd name="connsiteY12" fmla="*/ 522514 h 551543"/>
              <a:gd name="connsiteX13" fmla="*/ 1625600 w 3585029"/>
              <a:gd name="connsiteY13" fmla="*/ 551543 h 551543"/>
              <a:gd name="connsiteX14" fmla="*/ 2409371 w 3585029"/>
              <a:gd name="connsiteY14" fmla="*/ 537029 h 551543"/>
              <a:gd name="connsiteX15" fmla="*/ 2569029 w 3585029"/>
              <a:gd name="connsiteY15" fmla="*/ 522514 h 551543"/>
              <a:gd name="connsiteX16" fmla="*/ 2612571 w 3585029"/>
              <a:gd name="connsiteY16" fmla="*/ 508000 h 551543"/>
              <a:gd name="connsiteX17" fmla="*/ 2685143 w 3585029"/>
              <a:gd name="connsiteY17" fmla="*/ 493486 h 551543"/>
              <a:gd name="connsiteX18" fmla="*/ 2728686 w 3585029"/>
              <a:gd name="connsiteY18" fmla="*/ 478972 h 551543"/>
              <a:gd name="connsiteX19" fmla="*/ 2873829 w 3585029"/>
              <a:gd name="connsiteY19" fmla="*/ 435429 h 551543"/>
              <a:gd name="connsiteX20" fmla="*/ 2960914 w 3585029"/>
              <a:gd name="connsiteY20" fmla="*/ 406400 h 551543"/>
              <a:gd name="connsiteX21" fmla="*/ 3004457 w 3585029"/>
              <a:gd name="connsiteY21" fmla="*/ 391886 h 551543"/>
              <a:gd name="connsiteX22" fmla="*/ 3106057 w 3585029"/>
              <a:gd name="connsiteY22" fmla="*/ 333829 h 551543"/>
              <a:gd name="connsiteX23" fmla="*/ 3193143 w 3585029"/>
              <a:gd name="connsiteY23" fmla="*/ 290286 h 551543"/>
              <a:gd name="connsiteX24" fmla="*/ 3280229 w 3585029"/>
              <a:gd name="connsiteY24" fmla="*/ 232229 h 551543"/>
              <a:gd name="connsiteX25" fmla="*/ 3323771 w 3585029"/>
              <a:gd name="connsiteY25" fmla="*/ 217714 h 551543"/>
              <a:gd name="connsiteX26" fmla="*/ 3410857 w 3585029"/>
              <a:gd name="connsiteY26" fmla="*/ 159657 h 551543"/>
              <a:gd name="connsiteX27" fmla="*/ 3483429 w 3585029"/>
              <a:gd name="connsiteY27" fmla="*/ 72572 h 551543"/>
              <a:gd name="connsiteX28" fmla="*/ 3570514 w 3585029"/>
              <a:gd name="connsiteY28" fmla="*/ 14514 h 551543"/>
              <a:gd name="connsiteX29" fmla="*/ 3585029 w 3585029"/>
              <a:gd name="connsiteY29" fmla="*/ 0 h 5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585029" h="551543">
                <a:moveTo>
                  <a:pt x="0" y="0"/>
                </a:moveTo>
                <a:cubicBezTo>
                  <a:pt x="43543" y="53219"/>
                  <a:pt x="82007" y="111035"/>
                  <a:pt x="130629" y="159657"/>
                </a:cubicBezTo>
                <a:cubicBezTo>
                  <a:pt x="141447" y="170475"/>
                  <a:pt x="160487" y="167330"/>
                  <a:pt x="174171" y="174172"/>
                </a:cubicBezTo>
                <a:cubicBezTo>
                  <a:pt x="286705" y="230440"/>
                  <a:pt x="151820" y="181236"/>
                  <a:pt x="261257" y="217714"/>
                </a:cubicBezTo>
                <a:cubicBezTo>
                  <a:pt x="290286" y="237067"/>
                  <a:pt x="315245" y="264740"/>
                  <a:pt x="348343" y="275772"/>
                </a:cubicBezTo>
                <a:cubicBezTo>
                  <a:pt x="362857" y="280610"/>
                  <a:pt x="378202" y="283444"/>
                  <a:pt x="391886" y="290286"/>
                </a:cubicBezTo>
                <a:cubicBezTo>
                  <a:pt x="476105" y="332394"/>
                  <a:pt x="391704" y="310175"/>
                  <a:pt x="493486" y="348343"/>
                </a:cubicBezTo>
                <a:cubicBezTo>
                  <a:pt x="512164" y="355347"/>
                  <a:pt x="532191" y="358019"/>
                  <a:pt x="551543" y="362857"/>
                </a:cubicBezTo>
                <a:cubicBezTo>
                  <a:pt x="570895" y="372533"/>
                  <a:pt x="589511" y="383850"/>
                  <a:pt x="609600" y="391886"/>
                </a:cubicBezTo>
                <a:cubicBezTo>
                  <a:pt x="712209" y="432929"/>
                  <a:pt x="669218" y="409772"/>
                  <a:pt x="754743" y="435429"/>
                </a:cubicBezTo>
                <a:cubicBezTo>
                  <a:pt x="780484" y="443151"/>
                  <a:pt x="864473" y="475037"/>
                  <a:pt x="899886" y="478972"/>
                </a:cubicBezTo>
                <a:cubicBezTo>
                  <a:pt x="967377" y="486471"/>
                  <a:pt x="1035415" y="487847"/>
                  <a:pt x="1103086" y="493486"/>
                </a:cubicBezTo>
                <a:cubicBezTo>
                  <a:pt x="1510834" y="527464"/>
                  <a:pt x="1039278" y="489824"/>
                  <a:pt x="1349829" y="522514"/>
                </a:cubicBezTo>
                <a:cubicBezTo>
                  <a:pt x="1679580" y="557225"/>
                  <a:pt x="1394987" y="518599"/>
                  <a:pt x="1625600" y="551543"/>
                </a:cubicBezTo>
                <a:lnTo>
                  <a:pt x="2409371" y="537029"/>
                </a:lnTo>
                <a:cubicBezTo>
                  <a:pt x="2462785" y="535385"/>
                  <a:pt x="2516127" y="530071"/>
                  <a:pt x="2569029" y="522514"/>
                </a:cubicBezTo>
                <a:cubicBezTo>
                  <a:pt x="2584174" y="520350"/>
                  <a:pt x="2597729" y="511711"/>
                  <a:pt x="2612571" y="508000"/>
                </a:cubicBezTo>
                <a:cubicBezTo>
                  <a:pt x="2636504" y="502017"/>
                  <a:pt x="2661210" y="499469"/>
                  <a:pt x="2685143" y="493486"/>
                </a:cubicBezTo>
                <a:cubicBezTo>
                  <a:pt x="2699986" y="489775"/>
                  <a:pt x="2713975" y="483175"/>
                  <a:pt x="2728686" y="478972"/>
                </a:cubicBezTo>
                <a:cubicBezTo>
                  <a:pt x="2882206" y="435108"/>
                  <a:pt x="2666920" y="504399"/>
                  <a:pt x="2873829" y="435429"/>
                </a:cubicBezTo>
                <a:lnTo>
                  <a:pt x="2960914" y="406400"/>
                </a:lnTo>
                <a:lnTo>
                  <a:pt x="3004457" y="391886"/>
                </a:lnTo>
                <a:cubicBezTo>
                  <a:pt x="3110543" y="321161"/>
                  <a:pt x="2977152" y="407489"/>
                  <a:pt x="3106057" y="333829"/>
                </a:cubicBezTo>
                <a:cubicBezTo>
                  <a:pt x="3184841" y="288810"/>
                  <a:pt x="3113308" y="316897"/>
                  <a:pt x="3193143" y="290286"/>
                </a:cubicBezTo>
                <a:cubicBezTo>
                  <a:pt x="3222172" y="270934"/>
                  <a:pt x="3247132" y="243262"/>
                  <a:pt x="3280229" y="232229"/>
                </a:cubicBezTo>
                <a:cubicBezTo>
                  <a:pt x="3294743" y="227391"/>
                  <a:pt x="3310397" y="225144"/>
                  <a:pt x="3323771" y="217714"/>
                </a:cubicBezTo>
                <a:cubicBezTo>
                  <a:pt x="3354269" y="200771"/>
                  <a:pt x="3381828" y="179009"/>
                  <a:pt x="3410857" y="159657"/>
                </a:cubicBezTo>
                <a:cubicBezTo>
                  <a:pt x="3519987" y="86904"/>
                  <a:pt x="3397759" y="147534"/>
                  <a:pt x="3483429" y="72572"/>
                </a:cubicBezTo>
                <a:cubicBezTo>
                  <a:pt x="3509685" y="49598"/>
                  <a:pt x="3545844" y="39183"/>
                  <a:pt x="3570514" y="14514"/>
                </a:cubicBezTo>
                <a:lnTo>
                  <a:pt x="3585029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2536371" y="4927600"/>
            <a:ext cx="792843" cy="9398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9577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191000" y="36322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257800" y="36322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33400" y="42418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71800" y="36322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191000" y="53848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91000" y="47752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590800" y="762000"/>
            <a:ext cx="35463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THUNDER  LEFT  BOOTLEG  LEFT</a:t>
            </a:r>
            <a:endParaRPr lang="en-US" sz="2000" b="1" dirty="0"/>
          </a:p>
        </p:txBody>
      </p:sp>
      <p:sp>
        <p:nvSpPr>
          <p:cNvPr id="2" name="Freeform 1"/>
          <p:cNvSpPr/>
          <p:nvPr/>
        </p:nvSpPr>
        <p:spPr>
          <a:xfrm flipH="1">
            <a:off x="3329214" y="2122714"/>
            <a:ext cx="1021443" cy="1480457"/>
          </a:xfrm>
          <a:custGeom>
            <a:avLst/>
            <a:gdLst>
              <a:gd name="connsiteX0" fmla="*/ 0 w 1190211"/>
              <a:gd name="connsiteY0" fmla="*/ 1480457 h 1480457"/>
              <a:gd name="connsiteX1" fmla="*/ 145143 w 1190211"/>
              <a:gd name="connsiteY1" fmla="*/ 1320800 h 1480457"/>
              <a:gd name="connsiteX2" fmla="*/ 217714 w 1190211"/>
              <a:gd name="connsiteY2" fmla="*/ 1248229 h 1480457"/>
              <a:gd name="connsiteX3" fmla="*/ 261257 w 1190211"/>
              <a:gd name="connsiteY3" fmla="*/ 1161143 h 1480457"/>
              <a:gd name="connsiteX4" fmla="*/ 304800 w 1190211"/>
              <a:gd name="connsiteY4" fmla="*/ 1132115 h 1480457"/>
              <a:gd name="connsiteX5" fmla="*/ 319314 w 1190211"/>
              <a:gd name="connsiteY5" fmla="*/ 1088572 h 1480457"/>
              <a:gd name="connsiteX6" fmla="*/ 377372 w 1190211"/>
              <a:gd name="connsiteY6" fmla="*/ 1001486 h 1480457"/>
              <a:gd name="connsiteX7" fmla="*/ 449943 w 1190211"/>
              <a:gd name="connsiteY7" fmla="*/ 870857 h 1480457"/>
              <a:gd name="connsiteX8" fmla="*/ 478972 w 1190211"/>
              <a:gd name="connsiteY8" fmla="*/ 827315 h 1480457"/>
              <a:gd name="connsiteX9" fmla="*/ 522514 w 1190211"/>
              <a:gd name="connsiteY9" fmla="*/ 740229 h 1480457"/>
              <a:gd name="connsiteX10" fmla="*/ 566057 w 1190211"/>
              <a:gd name="connsiteY10" fmla="*/ 653143 h 1480457"/>
              <a:gd name="connsiteX11" fmla="*/ 595086 w 1190211"/>
              <a:gd name="connsiteY11" fmla="*/ 551543 h 1480457"/>
              <a:gd name="connsiteX12" fmla="*/ 624114 w 1190211"/>
              <a:gd name="connsiteY12" fmla="*/ 478972 h 1480457"/>
              <a:gd name="connsiteX13" fmla="*/ 682172 w 1190211"/>
              <a:gd name="connsiteY13" fmla="*/ 391886 h 1480457"/>
              <a:gd name="connsiteX14" fmla="*/ 696686 w 1190211"/>
              <a:gd name="connsiteY14" fmla="*/ 319315 h 1480457"/>
              <a:gd name="connsiteX15" fmla="*/ 754743 w 1190211"/>
              <a:gd name="connsiteY15" fmla="*/ 217715 h 1480457"/>
              <a:gd name="connsiteX16" fmla="*/ 798286 w 1190211"/>
              <a:gd name="connsiteY16" fmla="*/ 116115 h 1480457"/>
              <a:gd name="connsiteX17" fmla="*/ 827314 w 1190211"/>
              <a:gd name="connsiteY17" fmla="*/ 72572 h 1480457"/>
              <a:gd name="connsiteX18" fmla="*/ 914400 w 1190211"/>
              <a:gd name="connsiteY18" fmla="*/ 43543 h 1480457"/>
              <a:gd name="connsiteX19" fmla="*/ 957943 w 1190211"/>
              <a:gd name="connsiteY19" fmla="*/ 14515 h 1480457"/>
              <a:gd name="connsiteX20" fmla="*/ 1001486 w 1190211"/>
              <a:gd name="connsiteY20" fmla="*/ 0 h 1480457"/>
              <a:gd name="connsiteX21" fmla="*/ 1074057 w 1190211"/>
              <a:gd name="connsiteY21" fmla="*/ 14515 h 1480457"/>
              <a:gd name="connsiteX22" fmla="*/ 1132114 w 1190211"/>
              <a:gd name="connsiteY22" fmla="*/ 116115 h 1480457"/>
              <a:gd name="connsiteX23" fmla="*/ 1161143 w 1190211"/>
              <a:gd name="connsiteY23" fmla="*/ 159657 h 1480457"/>
              <a:gd name="connsiteX24" fmla="*/ 1175657 w 1190211"/>
              <a:gd name="connsiteY24" fmla="*/ 232229 h 1480457"/>
              <a:gd name="connsiteX25" fmla="*/ 1190172 w 1190211"/>
              <a:gd name="connsiteY25" fmla="*/ 290286 h 148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90211" h="1480457">
                <a:moveTo>
                  <a:pt x="0" y="1480457"/>
                </a:moveTo>
                <a:cubicBezTo>
                  <a:pt x="48381" y="1427238"/>
                  <a:pt x="98336" y="1375408"/>
                  <a:pt x="145143" y="1320800"/>
                </a:cubicBezTo>
                <a:cubicBezTo>
                  <a:pt x="209651" y="1245541"/>
                  <a:pt x="133856" y="1304134"/>
                  <a:pt x="217714" y="1248229"/>
                </a:cubicBezTo>
                <a:cubicBezTo>
                  <a:pt x="229519" y="1212817"/>
                  <a:pt x="233122" y="1189278"/>
                  <a:pt x="261257" y="1161143"/>
                </a:cubicBezTo>
                <a:cubicBezTo>
                  <a:pt x="273592" y="1148808"/>
                  <a:pt x="290286" y="1141791"/>
                  <a:pt x="304800" y="1132115"/>
                </a:cubicBezTo>
                <a:cubicBezTo>
                  <a:pt x="309638" y="1117601"/>
                  <a:pt x="311884" y="1101946"/>
                  <a:pt x="319314" y="1088572"/>
                </a:cubicBezTo>
                <a:cubicBezTo>
                  <a:pt x="336257" y="1058074"/>
                  <a:pt x="377372" y="1001486"/>
                  <a:pt x="377372" y="1001486"/>
                </a:cubicBezTo>
                <a:cubicBezTo>
                  <a:pt x="402918" y="924846"/>
                  <a:pt x="383400" y="970670"/>
                  <a:pt x="449943" y="870857"/>
                </a:cubicBezTo>
                <a:lnTo>
                  <a:pt x="478972" y="827315"/>
                </a:lnTo>
                <a:cubicBezTo>
                  <a:pt x="515451" y="717875"/>
                  <a:pt x="466245" y="852767"/>
                  <a:pt x="522514" y="740229"/>
                </a:cubicBezTo>
                <a:cubicBezTo>
                  <a:pt x="582606" y="620046"/>
                  <a:pt x="482867" y="777930"/>
                  <a:pt x="566057" y="653143"/>
                </a:cubicBezTo>
                <a:cubicBezTo>
                  <a:pt x="577494" y="607398"/>
                  <a:pt x="579471" y="593184"/>
                  <a:pt x="595086" y="551543"/>
                </a:cubicBezTo>
                <a:cubicBezTo>
                  <a:pt x="604234" y="527148"/>
                  <a:pt x="611638" y="501844"/>
                  <a:pt x="624114" y="478972"/>
                </a:cubicBezTo>
                <a:cubicBezTo>
                  <a:pt x="640820" y="448344"/>
                  <a:pt x="682172" y="391886"/>
                  <a:pt x="682172" y="391886"/>
                </a:cubicBezTo>
                <a:cubicBezTo>
                  <a:pt x="687010" y="367696"/>
                  <a:pt x="688885" y="342718"/>
                  <a:pt x="696686" y="319315"/>
                </a:cubicBezTo>
                <a:cubicBezTo>
                  <a:pt x="708964" y="282479"/>
                  <a:pt x="733505" y="249571"/>
                  <a:pt x="754743" y="217715"/>
                </a:cubicBezTo>
                <a:cubicBezTo>
                  <a:pt x="771027" y="168862"/>
                  <a:pt x="769588" y="166337"/>
                  <a:pt x="798286" y="116115"/>
                </a:cubicBezTo>
                <a:cubicBezTo>
                  <a:pt x="806941" y="100969"/>
                  <a:pt x="812522" y="81817"/>
                  <a:pt x="827314" y="72572"/>
                </a:cubicBezTo>
                <a:cubicBezTo>
                  <a:pt x="853262" y="56354"/>
                  <a:pt x="885371" y="53219"/>
                  <a:pt x="914400" y="43543"/>
                </a:cubicBezTo>
                <a:cubicBezTo>
                  <a:pt x="930949" y="38027"/>
                  <a:pt x="942341" y="22316"/>
                  <a:pt x="957943" y="14515"/>
                </a:cubicBezTo>
                <a:cubicBezTo>
                  <a:pt x="971627" y="7673"/>
                  <a:pt x="986972" y="4838"/>
                  <a:pt x="1001486" y="0"/>
                </a:cubicBezTo>
                <a:cubicBezTo>
                  <a:pt x="1025676" y="4838"/>
                  <a:pt x="1053137" y="1440"/>
                  <a:pt x="1074057" y="14515"/>
                </a:cubicBezTo>
                <a:cubicBezTo>
                  <a:pt x="1125109" y="46423"/>
                  <a:pt x="1111007" y="73902"/>
                  <a:pt x="1132114" y="116115"/>
                </a:cubicBezTo>
                <a:cubicBezTo>
                  <a:pt x="1139915" y="131717"/>
                  <a:pt x="1151467" y="145143"/>
                  <a:pt x="1161143" y="159657"/>
                </a:cubicBezTo>
                <a:cubicBezTo>
                  <a:pt x="1165981" y="183848"/>
                  <a:pt x="1169674" y="208296"/>
                  <a:pt x="1175657" y="232229"/>
                </a:cubicBezTo>
                <a:cubicBezTo>
                  <a:pt x="1191702" y="296408"/>
                  <a:pt x="1190172" y="255398"/>
                  <a:pt x="1190172" y="290286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 flipH="1">
            <a:off x="2590800" y="1367971"/>
            <a:ext cx="624095" cy="2380343"/>
          </a:xfrm>
          <a:custGeom>
            <a:avLst/>
            <a:gdLst>
              <a:gd name="connsiteX0" fmla="*/ 0 w 625929"/>
              <a:gd name="connsiteY0" fmla="*/ 2380343 h 2380343"/>
              <a:gd name="connsiteX1" fmla="*/ 203200 w 625929"/>
              <a:gd name="connsiteY1" fmla="*/ 2307772 h 2380343"/>
              <a:gd name="connsiteX2" fmla="*/ 261257 w 625929"/>
              <a:gd name="connsiteY2" fmla="*/ 2235200 h 2380343"/>
              <a:gd name="connsiteX3" fmla="*/ 275772 w 625929"/>
              <a:gd name="connsiteY3" fmla="*/ 2191658 h 2380343"/>
              <a:gd name="connsiteX4" fmla="*/ 333829 w 625929"/>
              <a:gd name="connsiteY4" fmla="*/ 2090058 h 2380343"/>
              <a:gd name="connsiteX5" fmla="*/ 377372 w 625929"/>
              <a:gd name="connsiteY5" fmla="*/ 1944915 h 2380343"/>
              <a:gd name="connsiteX6" fmla="*/ 406400 w 625929"/>
              <a:gd name="connsiteY6" fmla="*/ 1857829 h 2380343"/>
              <a:gd name="connsiteX7" fmla="*/ 420914 w 625929"/>
              <a:gd name="connsiteY7" fmla="*/ 1799772 h 2380343"/>
              <a:gd name="connsiteX8" fmla="*/ 449943 w 625929"/>
              <a:gd name="connsiteY8" fmla="*/ 1712686 h 2380343"/>
              <a:gd name="connsiteX9" fmla="*/ 464457 w 625929"/>
              <a:gd name="connsiteY9" fmla="*/ 1669143 h 2380343"/>
              <a:gd name="connsiteX10" fmla="*/ 493486 w 625929"/>
              <a:gd name="connsiteY10" fmla="*/ 1538515 h 2380343"/>
              <a:gd name="connsiteX11" fmla="*/ 508000 w 625929"/>
              <a:gd name="connsiteY11" fmla="*/ 1480458 h 2380343"/>
              <a:gd name="connsiteX12" fmla="*/ 522514 w 625929"/>
              <a:gd name="connsiteY12" fmla="*/ 1378858 h 2380343"/>
              <a:gd name="connsiteX13" fmla="*/ 537029 w 625929"/>
              <a:gd name="connsiteY13" fmla="*/ 1306286 h 2380343"/>
              <a:gd name="connsiteX14" fmla="*/ 551543 w 625929"/>
              <a:gd name="connsiteY14" fmla="*/ 1146629 h 2380343"/>
              <a:gd name="connsiteX15" fmla="*/ 580572 w 625929"/>
              <a:gd name="connsiteY15" fmla="*/ 943429 h 2380343"/>
              <a:gd name="connsiteX16" fmla="*/ 595086 w 625929"/>
              <a:gd name="connsiteY16" fmla="*/ 725715 h 2380343"/>
              <a:gd name="connsiteX17" fmla="*/ 624114 w 625929"/>
              <a:gd name="connsiteY17" fmla="*/ 551543 h 2380343"/>
              <a:gd name="connsiteX18" fmla="*/ 624114 w 625929"/>
              <a:gd name="connsiteY18" fmla="*/ 0 h 238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25929" h="2380343">
                <a:moveTo>
                  <a:pt x="0" y="2380343"/>
                </a:moveTo>
                <a:cubicBezTo>
                  <a:pt x="7655" y="2378255"/>
                  <a:pt x="167147" y="2352838"/>
                  <a:pt x="203200" y="2307772"/>
                </a:cubicBezTo>
                <a:cubicBezTo>
                  <a:pt x="283325" y="2207617"/>
                  <a:pt x="136466" y="2318395"/>
                  <a:pt x="261257" y="2235200"/>
                </a:cubicBezTo>
                <a:cubicBezTo>
                  <a:pt x="266095" y="2220686"/>
                  <a:pt x="268930" y="2205342"/>
                  <a:pt x="275772" y="2191658"/>
                </a:cubicBezTo>
                <a:cubicBezTo>
                  <a:pt x="328130" y="2086943"/>
                  <a:pt x="282948" y="2217262"/>
                  <a:pt x="333829" y="2090058"/>
                </a:cubicBezTo>
                <a:cubicBezTo>
                  <a:pt x="374872" y="1987449"/>
                  <a:pt x="351715" y="2030440"/>
                  <a:pt x="377372" y="1944915"/>
                </a:cubicBezTo>
                <a:cubicBezTo>
                  <a:pt x="386165" y="1915607"/>
                  <a:pt x="397608" y="1887137"/>
                  <a:pt x="406400" y="1857829"/>
                </a:cubicBezTo>
                <a:cubicBezTo>
                  <a:pt x="412132" y="1838722"/>
                  <a:pt x="415182" y="1818879"/>
                  <a:pt x="420914" y="1799772"/>
                </a:cubicBezTo>
                <a:cubicBezTo>
                  <a:pt x="429707" y="1770464"/>
                  <a:pt x="440267" y="1741715"/>
                  <a:pt x="449943" y="1712686"/>
                </a:cubicBezTo>
                <a:lnTo>
                  <a:pt x="464457" y="1669143"/>
                </a:lnTo>
                <a:cubicBezTo>
                  <a:pt x="476260" y="1633733"/>
                  <a:pt x="485813" y="1573042"/>
                  <a:pt x="493486" y="1538515"/>
                </a:cubicBezTo>
                <a:cubicBezTo>
                  <a:pt x="497813" y="1519042"/>
                  <a:pt x="504432" y="1500084"/>
                  <a:pt x="508000" y="1480458"/>
                </a:cubicBezTo>
                <a:cubicBezTo>
                  <a:pt x="514120" y="1446799"/>
                  <a:pt x="516890" y="1412603"/>
                  <a:pt x="522514" y="1378858"/>
                </a:cubicBezTo>
                <a:cubicBezTo>
                  <a:pt x="526570" y="1354524"/>
                  <a:pt x="532191" y="1330477"/>
                  <a:pt x="537029" y="1306286"/>
                </a:cubicBezTo>
                <a:cubicBezTo>
                  <a:pt x="541867" y="1253067"/>
                  <a:pt x="545949" y="1199774"/>
                  <a:pt x="551543" y="1146629"/>
                </a:cubicBezTo>
                <a:cubicBezTo>
                  <a:pt x="561923" y="1048014"/>
                  <a:pt x="565517" y="1033755"/>
                  <a:pt x="580572" y="943429"/>
                </a:cubicBezTo>
                <a:cubicBezTo>
                  <a:pt x="585410" y="870858"/>
                  <a:pt x="587849" y="798086"/>
                  <a:pt x="595086" y="725715"/>
                </a:cubicBezTo>
                <a:cubicBezTo>
                  <a:pt x="605246" y="624112"/>
                  <a:pt x="621453" y="671303"/>
                  <a:pt x="624114" y="551543"/>
                </a:cubicBezTo>
                <a:cubicBezTo>
                  <a:pt x="628198" y="367741"/>
                  <a:pt x="624114" y="183848"/>
                  <a:pt x="624114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 flipH="1">
            <a:off x="1172029" y="2079169"/>
            <a:ext cx="4314371" cy="1640117"/>
          </a:xfrm>
          <a:custGeom>
            <a:avLst/>
            <a:gdLst>
              <a:gd name="connsiteX0" fmla="*/ 0 w 5268686"/>
              <a:gd name="connsiteY0" fmla="*/ 1640117 h 1640117"/>
              <a:gd name="connsiteX1" fmla="*/ 159658 w 5268686"/>
              <a:gd name="connsiteY1" fmla="*/ 1625602 h 1640117"/>
              <a:gd name="connsiteX2" fmla="*/ 246743 w 5268686"/>
              <a:gd name="connsiteY2" fmla="*/ 1567545 h 1640117"/>
              <a:gd name="connsiteX3" fmla="*/ 290286 w 5268686"/>
              <a:gd name="connsiteY3" fmla="*/ 1553031 h 1640117"/>
              <a:gd name="connsiteX4" fmla="*/ 275772 w 5268686"/>
              <a:gd name="connsiteY4" fmla="*/ 1509488 h 1640117"/>
              <a:gd name="connsiteX5" fmla="*/ 319315 w 5268686"/>
              <a:gd name="connsiteY5" fmla="*/ 1494974 h 1640117"/>
              <a:gd name="connsiteX6" fmla="*/ 362858 w 5268686"/>
              <a:gd name="connsiteY6" fmla="*/ 1465945 h 1640117"/>
              <a:gd name="connsiteX7" fmla="*/ 319315 w 5268686"/>
              <a:gd name="connsiteY7" fmla="*/ 1451431 h 1640117"/>
              <a:gd name="connsiteX8" fmla="*/ 406400 w 5268686"/>
              <a:gd name="connsiteY8" fmla="*/ 1422402 h 1640117"/>
              <a:gd name="connsiteX9" fmla="*/ 333829 w 5268686"/>
              <a:gd name="connsiteY9" fmla="*/ 1349831 h 1640117"/>
              <a:gd name="connsiteX10" fmla="*/ 377372 w 5268686"/>
              <a:gd name="connsiteY10" fmla="*/ 1233717 h 1640117"/>
              <a:gd name="connsiteX11" fmla="*/ 406400 w 5268686"/>
              <a:gd name="connsiteY11" fmla="*/ 1190174 h 1640117"/>
              <a:gd name="connsiteX12" fmla="*/ 435429 w 5268686"/>
              <a:gd name="connsiteY12" fmla="*/ 1132117 h 1640117"/>
              <a:gd name="connsiteX13" fmla="*/ 493486 w 5268686"/>
              <a:gd name="connsiteY13" fmla="*/ 1074060 h 1640117"/>
              <a:gd name="connsiteX14" fmla="*/ 609600 w 5268686"/>
              <a:gd name="connsiteY14" fmla="*/ 972460 h 1640117"/>
              <a:gd name="connsiteX15" fmla="*/ 754743 w 5268686"/>
              <a:gd name="connsiteY15" fmla="*/ 856345 h 1640117"/>
              <a:gd name="connsiteX16" fmla="*/ 812800 w 5268686"/>
              <a:gd name="connsiteY16" fmla="*/ 812802 h 1640117"/>
              <a:gd name="connsiteX17" fmla="*/ 885372 w 5268686"/>
              <a:gd name="connsiteY17" fmla="*/ 769260 h 1640117"/>
              <a:gd name="connsiteX18" fmla="*/ 928915 w 5268686"/>
              <a:gd name="connsiteY18" fmla="*/ 725717 h 1640117"/>
              <a:gd name="connsiteX19" fmla="*/ 986972 w 5268686"/>
              <a:gd name="connsiteY19" fmla="*/ 696688 h 1640117"/>
              <a:gd name="connsiteX20" fmla="*/ 1146629 w 5268686"/>
              <a:gd name="connsiteY20" fmla="*/ 595088 h 1640117"/>
              <a:gd name="connsiteX21" fmla="*/ 1204686 w 5268686"/>
              <a:gd name="connsiteY21" fmla="*/ 566060 h 1640117"/>
              <a:gd name="connsiteX22" fmla="*/ 1291772 w 5268686"/>
              <a:gd name="connsiteY22" fmla="*/ 551545 h 1640117"/>
              <a:gd name="connsiteX23" fmla="*/ 1393372 w 5268686"/>
              <a:gd name="connsiteY23" fmla="*/ 508002 h 1640117"/>
              <a:gd name="connsiteX24" fmla="*/ 1480458 w 5268686"/>
              <a:gd name="connsiteY24" fmla="*/ 493488 h 1640117"/>
              <a:gd name="connsiteX25" fmla="*/ 1654629 w 5268686"/>
              <a:gd name="connsiteY25" fmla="*/ 464460 h 1640117"/>
              <a:gd name="connsiteX26" fmla="*/ 1901372 w 5268686"/>
              <a:gd name="connsiteY26" fmla="*/ 449945 h 1640117"/>
              <a:gd name="connsiteX27" fmla="*/ 2046515 w 5268686"/>
              <a:gd name="connsiteY27" fmla="*/ 420917 h 1640117"/>
              <a:gd name="connsiteX28" fmla="*/ 2307772 w 5268686"/>
              <a:gd name="connsiteY28" fmla="*/ 391888 h 1640117"/>
              <a:gd name="connsiteX29" fmla="*/ 2380343 w 5268686"/>
              <a:gd name="connsiteY29" fmla="*/ 377374 h 1640117"/>
              <a:gd name="connsiteX30" fmla="*/ 2656115 w 5268686"/>
              <a:gd name="connsiteY30" fmla="*/ 333831 h 1640117"/>
              <a:gd name="connsiteX31" fmla="*/ 2743200 w 5268686"/>
              <a:gd name="connsiteY31" fmla="*/ 304802 h 1640117"/>
              <a:gd name="connsiteX32" fmla="*/ 2902858 w 5268686"/>
              <a:gd name="connsiteY32" fmla="*/ 275774 h 1640117"/>
              <a:gd name="connsiteX33" fmla="*/ 3077029 w 5268686"/>
              <a:gd name="connsiteY33" fmla="*/ 232231 h 1640117"/>
              <a:gd name="connsiteX34" fmla="*/ 3120572 w 5268686"/>
              <a:gd name="connsiteY34" fmla="*/ 217717 h 1640117"/>
              <a:gd name="connsiteX35" fmla="*/ 3251200 w 5268686"/>
              <a:gd name="connsiteY35" fmla="*/ 188688 h 1640117"/>
              <a:gd name="connsiteX36" fmla="*/ 3628572 w 5268686"/>
              <a:gd name="connsiteY36" fmla="*/ 145145 h 1640117"/>
              <a:gd name="connsiteX37" fmla="*/ 3686629 w 5268686"/>
              <a:gd name="connsiteY37" fmla="*/ 130631 h 1640117"/>
              <a:gd name="connsiteX38" fmla="*/ 4020458 w 5268686"/>
              <a:gd name="connsiteY38" fmla="*/ 87088 h 1640117"/>
              <a:gd name="connsiteX39" fmla="*/ 4107543 w 5268686"/>
              <a:gd name="connsiteY39" fmla="*/ 72574 h 1640117"/>
              <a:gd name="connsiteX40" fmla="*/ 4165600 w 5268686"/>
              <a:gd name="connsiteY40" fmla="*/ 58060 h 1640117"/>
              <a:gd name="connsiteX41" fmla="*/ 4455886 w 5268686"/>
              <a:gd name="connsiteY41" fmla="*/ 43545 h 1640117"/>
              <a:gd name="connsiteX42" fmla="*/ 5123543 w 5268686"/>
              <a:gd name="connsiteY42" fmla="*/ 14517 h 1640117"/>
              <a:gd name="connsiteX43" fmla="*/ 5268686 w 5268686"/>
              <a:gd name="connsiteY43" fmla="*/ 2 h 1640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268686" h="1640117">
                <a:moveTo>
                  <a:pt x="0" y="1640117"/>
                </a:moveTo>
                <a:cubicBezTo>
                  <a:pt x="53219" y="1635279"/>
                  <a:pt x="108391" y="1640681"/>
                  <a:pt x="159658" y="1625602"/>
                </a:cubicBezTo>
                <a:cubicBezTo>
                  <a:pt x="193128" y="1615758"/>
                  <a:pt x="217715" y="1586897"/>
                  <a:pt x="246743" y="1567545"/>
                </a:cubicBezTo>
                <a:cubicBezTo>
                  <a:pt x="259473" y="1559058"/>
                  <a:pt x="275772" y="1557869"/>
                  <a:pt x="290286" y="1553031"/>
                </a:cubicBezTo>
                <a:cubicBezTo>
                  <a:pt x="285448" y="1538517"/>
                  <a:pt x="268930" y="1523172"/>
                  <a:pt x="275772" y="1509488"/>
                </a:cubicBezTo>
                <a:cubicBezTo>
                  <a:pt x="282614" y="1495804"/>
                  <a:pt x="305631" y="1501816"/>
                  <a:pt x="319315" y="1494974"/>
                </a:cubicBezTo>
                <a:cubicBezTo>
                  <a:pt x="334917" y="1487173"/>
                  <a:pt x="348344" y="1475621"/>
                  <a:pt x="362858" y="1465945"/>
                </a:cubicBezTo>
                <a:cubicBezTo>
                  <a:pt x="348344" y="1461107"/>
                  <a:pt x="308497" y="1462249"/>
                  <a:pt x="319315" y="1451431"/>
                </a:cubicBezTo>
                <a:cubicBezTo>
                  <a:pt x="340951" y="1429794"/>
                  <a:pt x="406400" y="1422402"/>
                  <a:pt x="406400" y="1422402"/>
                </a:cubicBezTo>
                <a:cubicBezTo>
                  <a:pt x="381955" y="1406105"/>
                  <a:pt x="338922" y="1385480"/>
                  <a:pt x="333829" y="1349831"/>
                </a:cubicBezTo>
                <a:cubicBezTo>
                  <a:pt x="329747" y="1321256"/>
                  <a:pt x="365284" y="1254870"/>
                  <a:pt x="377372" y="1233717"/>
                </a:cubicBezTo>
                <a:cubicBezTo>
                  <a:pt x="386027" y="1218571"/>
                  <a:pt x="397745" y="1205320"/>
                  <a:pt x="406400" y="1190174"/>
                </a:cubicBezTo>
                <a:cubicBezTo>
                  <a:pt x="417135" y="1171388"/>
                  <a:pt x="422447" y="1149426"/>
                  <a:pt x="435429" y="1132117"/>
                </a:cubicBezTo>
                <a:cubicBezTo>
                  <a:pt x="451850" y="1110222"/>
                  <a:pt x="475304" y="1094515"/>
                  <a:pt x="493486" y="1074060"/>
                </a:cubicBezTo>
                <a:cubicBezTo>
                  <a:pt x="579374" y="977435"/>
                  <a:pt x="513836" y="1020341"/>
                  <a:pt x="609600" y="972460"/>
                </a:cubicBezTo>
                <a:cubicBezTo>
                  <a:pt x="722018" y="860042"/>
                  <a:pt x="665763" y="886006"/>
                  <a:pt x="754743" y="856345"/>
                </a:cubicBezTo>
                <a:cubicBezTo>
                  <a:pt x="774095" y="841831"/>
                  <a:pt x="792672" y="826220"/>
                  <a:pt x="812800" y="812802"/>
                </a:cubicBezTo>
                <a:cubicBezTo>
                  <a:pt x="836273" y="797154"/>
                  <a:pt x="862803" y="786186"/>
                  <a:pt x="885372" y="769260"/>
                </a:cubicBezTo>
                <a:cubicBezTo>
                  <a:pt x="901793" y="756944"/>
                  <a:pt x="912212" y="737648"/>
                  <a:pt x="928915" y="725717"/>
                </a:cubicBezTo>
                <a:cubicBezTo>
                  <a:pt x="946521" y="713141"/>
                  <a:pt x="968419" y="707820"/>
                  <a:pt x="986972" y="696688"/>
                </a:cubicBezTo>
                <a:cubicBezTo>
                  <a:pt x="1136590" y="606917"/>
                  <a:pt x="1012559" y="669571"/>
                  <a:pt x="1146629" y="595088"/>
                </a:cubicBezTo>
                <a:cubicBezTo>
                  <a:pt x="1165543" y="584580"/>
                  <a:pt x="1183962" y="572277"/>
                  <a:pt x="1204686" y="566060"/>
                </a:cubicBezTo>
                <a:cubicBezTo>
                  <a:pt x="1232874" y="557604"/>
                  <a:pt x="1262743" y="556383"/>
                  <a:pt x="1291772" y="551545"/>
                </a:cubicBezTo>
                <a:cubicBezTo>
                  <a:pt x="1327265" y="533799"/>
                  <a:pt x="1354935" y="516544"/>
                  <a:pt x="1393372" y="508002"/>
                </a:cubicBezTo>
                <a:cubicBezTo>
                  <a:pt x="1422100" y="501618"/>
                  <a:pt x="1451429" y="498326"/>
                  <a:pt x="1480458" y="493488"/>
                </a:cubicBezTo>
                <a:cubicBezTo>
                  <a:pt x="1558773" y="467383"/>
                  <a:pt x="1528237" y="474183"/>
                  <a:pt x="1654629" y="464460"/>
                </a:cubicBezTo>
                <a:cubicBezTo>
                  <a:pt x="1736776" y="458141"/>
                  <a:pt x="1819124" y="454783"/>
                  <a:pt x="1901372" y="449945"/>
                </a:cubicBezTo>
                <a:cubicBezTo>
                  <a:pt x="1963859" y="434323"/>
                  <a:pt x="1975337" y="429814"/>
                  <a:pt x="2046515" y="420917"/>
                </a:cubicBezTo>
                <a:cubicBezTo>
                  <a:pt x="2184991" y="403607"/>
                  <a:pt x="2179895" y="411561"/>
                  <a:pt x="2307772" y="391888"/>
                </a:cubicBezTo>
                <a:cubicBezTo>
                  <a:pt x="2332155" y="388137"/>
                  <a:pt x="2355975" y="381222"/>
                  <a:pt x="2380343" y="377374"/>
                </a:cubicBezTo>
                <a:cubicBezTo>
                  <a:pt x="2392422" y="375467"/>
                  <a:pt x="2594166" y="350726"/>
                  <a:pt x="2656115" y="333831"/>
                </a:cubicBezTo>
                <a:cubicBezTo>
                  <a:pt x="2685635" y="325780"/>
                  <a:pt x="2713680" y="312853"/>
                  <a:pt x="2743200" y="304802"/>
                </a:cubicBezTo>
                <a:cubicBezTo>
                  <a:pt x="2775075" y="296109"/>
                  <a:pt x="2874411" y="280515"/>
                  <a:pt x="2902858" y="275774"/>
                </a:cubicBezTo>
                <a:cubicBezTo>
                  <a:pt x="3078818" y="217119"/>
                  <a:pt x="2901135" y="271318"/>
                  <a:pt x="3077029" y="232231"/>
                </a:cubicBezTo>
                <a:cubicBezTo>
                  <a:pt x="3091964" y="228912"/>
                  <a:pt x="3105729" y="221428"/>
                  <a:pt x="3120572" y="217717"/>
                </a:cubicBezTo>
                <a:cubicBezTo>
                  <a:pt x="3163845" y="206899"/>
                  <a:pt x="3207255" y="196331"/>
                  <a:pt x="3251200" y="188688"/>
                </a:cubicBezTo>
                <a:cubicBezTo>
                  <a:pt x="3422619" y="158876"/>
                  <a:pt x="3462383" y="158995"/>
                  <a:pt x="3628572" y="145145"/>
                </a:cubicBezTo>
                <a:cubicBezTo>
                  <a:pt x="3647924" y="140307"/>
                  <a:pt x="3666953" y="133910"/>
                  <a:pt x="3686629" y="130631"/>
                </a:cubicBezTo>
                <a:cubicBezTo>
                  <a:pt x="3963893" y="84420"/>
                  <a:pt x="3802173" y="116192"/>
                  <a:pt x="4020458" y="87088"/>
                </a:cubicBezTo>
                <a:cubicBezTo>
                  <a:pt x="4049629" y="83199"/>
                  <a:pt x="4078686" y="78345"/>
                  <a:pt x="4107543" y="72574"/>
                </a:cubicBezTo>
                <a:cubicBezTo>
                  <a:pt x="4127104" y="68662"/>
                  <a:pt x="4145721" y="59717"/>
                  <a:pt x="4165600" y="58060"/>
                </a:cubicBezTo>
                <a:cubicBezTo>
                  <a:pt x="4262148" y="50014"/>
                  <a:pt x="4359103" y="47944"/>
                  <a:pt x="4455886" y="43545"/>
                </a:cubicBezTo>
                <a:lnTo>
                  <a:pt x="5123543" y="14517"/>
                </a:lnTo>
                <a:cubicBezTo>
                  <a:pt x="5258980" y="-532"/>
                  <a:pt x="5210361" y="2"/>
                  <a:pt x="5268686" y="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38200" y="4328886"/>
            <a:ext cx="1698171" cy="217714"/>
          </a:xfrm>
          <a:custGeom>
            <a:avLst/>
            <a:gdLst>
              <a:gd name="connsiteX0" fmla="*/ 1698171 w 1698171"/>
              <a:gd name="connsiteY0" fmla="*/ 72571 h 217714"/>
              <a:gd name="connsiteX1" fmla="*/ 1538514 w 1698171"/>
              <a:gd name="connsiteY1" fmla="*/ 58057 h 217714"/>
              <a:gd name="connsiteX2" fmla="*/ 1480457 w 1698171"/>
              <a:gd name="connsiteY2" fmla="*/ 72571 h 217714"/>
              <a:gd name="connsiteX3" fmla="*/ 1465943 w 1698171"/>
              <a:gd name="connsiteY3" fmla="*/ 116114 h 217714"/>
              <a:gd name="connsiteX4" fmla="*/ 1422400 w 1698171"/>
              <a:gd name="connsiteY4" fmla="*/ 87085 h 217714"/>
              <a:gd name="connsiteX5" fmla="*/ 1407886 w 1698171"/>
              <a:gd name="connsiteY5" fmla="*/ 43543 h 217714"/>
              <a:gd name="connsiteX6" fmla="*/ 1378857 w 1698171"/>
              <a:gd name="connsiteY6" fmla="*/ 0 h 217714"/>
              <a:gd name="connsiteX7" fmla="*/ 1335314 w 1698171"/>
              <a:gd name="connsiteY7" fmla="*/ 43543 h 217714"/>
              <a:gd name="connsiteX8" fmla="*/ 1320800 w 1698171"/>
              <a:gd name="connsiteY8" fmla="*/ 101600 h 217714"/>
              <a:gd name="connsiteX9" fmla="*/ 1306286 w 1698171"/>
              <a:gd name="connsiteY9" fmla="*/ 145143 h 217714"/>
              <a:gd name="connsiteX10" fmla="*/ 1233714 w 1698171"/>
              <a:gd name="connsiteY10" fmla="*/ 72571 h 217714"/>
              <a:gd name="connsiteX11" fmla="*/ 1161143 w 1698171"/>
              <a:gd name="connsiteY11" fmla="*/ 116114 h 217714"/>
              <a:gd name="connsiteX12" fmla="*/ 1088571 w 1698171"/>
              <a:gd name="connsiteY12" fmla="*/ 217714 h 217714"/>
              <a:gd name="connsiteX13" fmla="*/ 1030514 w 1698171"/>
              <a:gd name="connsiteY13" fmla="*/ 145143 h 217714"/>
              <a:gd name="connsiteX14" fmla="*/ 972457 w 1698171"/>
              <a:gd name="connsiteY14" fmla="*/ 43543 h 217714"/>
              <a:gd name="connsiteX15" fmla="*/ 914400 w 1698171"/>
              <a:gd name="connsiteY15" fmla="*/ 101600 h 217714"/>
              <a:gd name="connsiteX16" fmla="*/ 856343 w 1698171"/>
              <a:gd name="connsiteY16" fmla="*/ 188685 h 217714"/>
              <a:gd name="connsiteX17" fmla="*/ 812800 w 1698171"/>
              <a:gd name="connsiteY17" fmla="*/ 145143 h 217714"/>
              <a:gd name="connsiteX18" fmla="*/ 740229 w 1698171"/>
              <a:gd name="connsiteY18" fmla="*/ 58057 h 217714"/>
              <a:gd name="connsiteX19" fmla="*/ 653143 w 1698171"/>
              <a:gd name="connsiteY19" fmla="*/ 101600 h 217714"/>
              <a:gd name="connsiteX20" fmla="*/ 624114 w 1698171"/>
              <a:gd name="connsiteY20" fmla="*/ 145143 h 217714"/>
              <a:gd name="connsiteX21" fmla="*/ 537029 w 1698171"/>
              <a:gd name="connsiteY21" fmla="*/ 203200 h 217714"/>
              <a:gd name="connsiteX22" fmla="*/ 522514 w 1698171"/>
              <a:gd name="connsiteY22" fmla="*/ 145143 h 217714"/>
              <a:gd name="connsiteX23" fmla="*/ 508000 w 1698171"/>
              <a:gd name="connsiteY23" fmla="*/ 58057 h 217714"/>
              <a:gd name="connsiteX24" fmla="*/ 493486 w 1698171"/>
              <a:gd name="connsiteY24" fmla="*/ 14514 h 217714"/>
              <a:gd name="connsiteX25" fmla="*/ 406400 w 1698171"/>
              <a:gd name="connsiteY25" fmla="*/ 58057 h 217714"/>
              <a:gd name="connsiteX26" fmla="*/ 391886 w 1698171"/>
              <a:gd name="connsiteY26" fmla="*/ 101600 h 217714"/>
              <a:gd name="connsiteX27" fmla="*/ 261257 w 1698171"/>
              <a:gd name="connsiteY27" fmla="*/ 203200 h 217714"/>
              <a:gd name="connsiteX28" fmla="*/ 232229 w 1698171"/>
              <a:gd name="connsiteY28" fmla="*/ 116114 h 217714"/>
              <a:gd name="connsiteX29" fmla="*/ 217714 w 1698171"/>
              <a:gd name="connsiteY29" fmla="*/ 72571 h 217714"/>
              <a:gd name="connsiteX30" fmla="*/ 116114 w 1698171"/>
              <a:gd name="connsiteY30" fmla="*/ 101600 h 217714"/>
              <a:gd name="connsiteX31" fmla="*/ 29029 w 1698171"/>
              <a:gd name="connsiteY31" fmla="*/ 159657 h 217714"/>
              <a:gd name="connsiteX32" fmla="*/ 0 w 1698171"/>
              <a:gd name="connsiteY32" fmla="*/ 203200 h 21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98171" h="217714">
                <a:moveTo>
                  <a:pt x="1698171" y="72571"/>
                </a:moveTo>
                <a:cubicBezTo>
                  <a:pt x="1644952" y="67733"/>
                  <a:pt x="1591952" y="58057"/>
                  <a:pt x="1538514" y="58057"/>
                </a:cubicBezTo>
                <a:cubicBezTo>
                  <a:pt x="1518566" y="58057"/>
                  <a:pt x="1496034" y="60110"/>
                  <a:pt x="1480457" y="72571"/>
                </a:cubicBezTo>
                <a:cubicBezTo>
                  <a:pt x="1468510" y="82128"/>
                  <a:pt x="1470781" y="101600"/>
                  <a:pt x="1465943" y="116114"/>
                </a:cubicBezTo>
                <a:cubicBezTo>
                  <a:pt x="1451429" y="106438"/>
                  <a:pt x="1433297" y="100707"/>
                  <a:pt x="1422400" y="87085"/>
                </a:cubicBezTo>
                <a:cubicBezTo>
                  <a:pt x="1412843" y="75138"/>
                  <a:pt x="1414728" y="57227"/>
                  <a:pt x="1407886" y="43543"/>
                </a:cubicBezTo>
                <a:cubicBezTo>
                  <a:pt x="1400085" y="27941"/>
                  <a:pt x="1388533" y="14514"/>
                  <a:pt x="1378857" y="0"/>
                </a:cubicBezTo>
                <a:cubicBezTo>
                  <a:pt x="1364343" y="14514"/>
                  <a:pt x="1345498" y="25721"/>
                  <a:pt x="1335314" y="43543"/>
                </a:cubicBezTo>
                <a:cubicBezTo>
                  <a:pt x="1325417" y="60863"/>
                  <a:pt x="1326280" y="82420"/>
                  <a:pt x="1320800" y="101600"/>
                </a:cubicBezTo>
                <a:cubicBezTo>
                  <a:pt x="1316597" y="116311"/>
                  <a:pt x="1311124" y="130629"/>
                  <a:pt x="1306286" y="145143"/>
                </a:cubicBezTo>
                <a:cubicBezTo>
                  <a:pt x="1295866" y="129512"/>
                  <a:pt x="1263486" y="68850"/>
                  <a:pt x="1233714" y="72571"/>
                </a:cubicBezTo>
                <a:cubicBezTo>
                  <a:pt x="1205721" y="76070"/>
                  <a:pt x="1185333" y="101600"/>
                  <a:pt x="1161143" y="116114"/>
                </a:cubicBezTo>
                <a:cubicBezTo>
                  <a:pt x="1127276" y="217714"/>
                  <a:pt x="1161143" y="193524"/>
                  <a:pt x="1088571" y="217714"/>
                </a:cubicBezTo>
                <a:cubicBezTo>
                  <a:pt x="1060315" y="132944"/>
                  <a:pt x="1096166" y="210795"/>
                  <a:pt x="1030514" y="145143"/>
                </a:cubicBezTo>
                <a:cubicBezTo>
                  <a:pt x="1010001" y="124630"/>
                  <a:pt x="983839" y="66307"/>
                  <a:pt x="972457" y="43543"/>
                </a:cubicBezTo>
                <a:cubicBezTo>
                  <a:pt x="898565" y="68173"/>
                  <a:pt x="949586" y="38265"/>
                  <a:pt x="914400" y="101600"/>
                </a:cubicBezTo>
                <a:cubicBezTo>
                  <a:pt x="897457" y="132097"/>
                  <a:pt x="856343" y="188685"/>
                  <a:pt x="856343" y="188685"/>
                </a:cubicBezTo>
                <a:cubicBezTo>
                  <a:pt x="841829" y="174171"/>
                  <a:pt x="825941" y="160912"/>
                  <a:pt x="812800" y="145143"/>
                </a:cubicBezTo>
                <a:cubicBezTo>
                  <a:pt x="711749" y="23884"/>
                  <a:pt x="867454" y="185285"/>
                  <a:pt x="740229" y="58057"/>
                </a:cubicBezTo>
                <a:cubicBezTo>
                  <a:pt x="704813" y="69862"/>
                  <a:pt x="681280" y="73463"/>
                  <a:pt x="653143" y="101600"/>
                </a:cubicBezTo>
                <a:cubicBezTo>
                  <a:pt x="640808" y="113935"/>
                  <a:pt x="637242" y="133656"/>
                  <a:pt x="624114" y="145143"/>
                </a:cubicBezTo>
                <a:cubicBezTo>
                  <a:pt x="597858" y="168117"/>
                  <a:pt x="537029" y="203200"/>
                  <a:pt x="537029" y="203200"/>
                </a:cubicBezTo>
                <a:cubicBezTo>
                  <a:pt x="532191" y="183848"/>
                  <a:pt x="526426" y="164704"/>
                  <a:pt x="522514" y="145143"/>
                </a:cubicBezTo>
                <a:cubicBezTo>
                  <a:pt x="516742" y="116285"/>
                  <a:pt x="514384" y="86785"/>
                  <a:pt x="508000" y="58057"/>
                </a:cubicBezTo>
                <a:cubicBezTo>
                  <a:pt x="504681" y="43122"/>
                  <a:pt x="498324" y="29028"/>
                  <a:pt x="493486" y="14514"/>
                </a:cubicBezTo>
                <a:cubicBezTo>
                  <a:pt x="464801" y="24075"/>
                  <a:pt x="426863" y="32478"/>
                  <a:pt x="406400" y="58057"/>
                </a:cubicBezTo>
                <a:cubicBezTo>
                  <a:pt x="396843" y="70004"/>
                  <a:pt x="401279" y="89523"/>
                  <a:pt x="391886" y="101600"/>
                </a:cubicBezTo>
                <a:cubicBezTo>
                  <a:pt x="323354" y="189712"/>
                  <a:pt x="332799" y="179352"/>
                  <a:pt x="261257" y="203200"/>
                </a:cubicBezTo>
                <a:lnTo>
                  <a:pt x="232229" y="116114"/>
                </a:lnTo>
                <a:lnTo>
                  <a:pt x="217714" y="72571"/>
                </a:lnTo>
                <a:cubicBezTo>
                  <a:pt x="209968" y="74507"/>
                  <a:pt x="128610" y="93269"/>
                  <a:pt x="116114" y="101600"/>
                </a:cubicBezTo>
                <a:cubicBezTo>
                  <a:pt x="7394" y="174081"/>
                  <a:pt x="132560" y="125147"/>
                  <a:pt x="29029" y="159657"/>
                </a:cubicBezTo>
                <a:lnTo>
                  <a:pt x="0" y="203200"/>
                </a:lnTo>
              </a:path>
            </a:pathLst>
          </a:cu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cxnSp>
        <p:nvCxnSpPr>
          <p:cNvPr id="16" name="Straight Arrow Connector 15"/>
          <p:cNvCxnSpPr>
            <a:stCxn id="13" idx="0"/>
          </p:cNvCxnSpPr>
          <p:nvPr/>
        </p:nvCxnSpPr>
        <p:spPr>
          <a:xfrm flipV="1">
            <a:off x="2536371" y="4321628"/>
            <a:ext cx="4321629" cy="79829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 flipH="1">
            <a:off x="4191000" y="4503057"/>
            <a:ext cx="261257" cy="319314"/>
          </a:xfrm>
          <a:custGeom>
            <a:avLst/>
            <a:gdLst>
              <a:gd name="connsiteX0" fmla="*/ 0 w 116114"/>
              <a:gd name="connsiteY0" fmla="*/ 319314 h 319314"/>
              <a:gd name="connsiteX1" fmla="*/ 72572 w 116114"/>
              <a:gd name="connsiteY1" fmla="*/ 72572 h 319314"/>
              <a:gd name="connsiteX2" fmla="*/ 101600 w 116114"/>
              <a:gd name="connsiteY2" fmla="*/ 29029 h 319314"/>
              <a:gd name="connsiteX3" fmla="*/ 116114 w 116114"/>
              <a:gd name="connsiteY3" fmla="*/ 0 h 319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114" h="319314">
                <a:moveTo>
                  <a:pt x="0" y="319314"/>
                </a:moveTo>
                <a:cubicBezTo>
                  <a:pt x="51594" y="130137"/>
                  <a:pt x="26099" y="211989"/>
                  <a:pt x="72572" y="72572"/>
                </a:cubicBezTo>
                <a:cubicBezTo>
                  <a:pt x="78088" y="56023"/>
                  <a:pt x="92625" y="43987"/>
                  <a:pt x="101600" y="29029"/>
                </a:cubicBezTo>
                <a:cubicBezTo>
                  <a:pt x="107166" y="19752"/>
                  <a:pt x="111276" y="9676"/>
                  <a:pt x="116114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 flipH="1">
            <a:off x="3962400" y="4488543"/>
            <a:ext cx="224971" cy="783771"/>
          </a:xfrm>
          <a:custGeom>
            <a:avLst/>
            <a:gdLst>
              <a:gd name="connsiteX0" fmla="*/ 0 w 116119"/>
              <a:gd name="connsiteY0" fmla="*/ 0 h 783771"/>
              <a:gd name="connsiteX1" fmla="*/ 29029 w 116119"/>
              <a:gd name="connsiteY1" fmla="*/ 159657 h 783771"/>
              <a:gd name="connsiteX2" fmla="*/ 58058 w 116119"/>
              <a:gd name="connsiteY2" fmla="*/ 246743 h 783771"/>
              <a:gd name="connsiteX3" fmla="*/ 72572 w 116119"/>
              <a:gd name="connsiteY3" fmla="*/ 435428 h 783771"/>
              <a:gd name="connsiteX4" fmla="*/ 87086 w 116119"/>
              <a:gd name="connsiteY4" fmla="*/ 537028 h 783771"/>
              <a:gd name="connsiteX5" fmla="*/ 101600 w 116119"/>
              <a:gd name="connsiteY5" fmla="*/ 667657 h 783771"/>
              <a:gd name="connsiteX6" fmla="*/ 116115 w 116119"/>
              <a:gd name="connsiteY6" fmla="*/ 783771 h 783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119" h="783771">
                <a:moveTo>
                  <a:pt x="0" y="0"/>
                </a:moveTo>
                <a:cubicBezTo>
                  <a:pt x="9676" y="53219"/>
                  <a:pt x="16640" y="107003"/>
                  <a:pt x="29029" y="159657"/>
                </a:cubicBezTo>
                <a:cubicBezTo>
                  <a:pt x="36037" y="189443"/>
                  <a:pt x="58058" y="246743"/>
                  <a:pt x="58058" y="246743"/>
                </a:cubicBezTo>
                <a:cubicBezTo>
                  <a:pt x="62896" y="309638"/>
                  <a:pt x="66295" y="372660"/>
                  <a:pt x="72572" y="435428"/>
                </a:cubicBezTo>
                <a:cubicBezTo>
                  <a:pt x="75976" y="469469"/>
                  <a:pt x="82843" y="503082"/>
                  <a:pt x="87086" y="537028"/>
                </a:cubicBezTo>
                <a:cubicBezTo>
                  <a:pt x="92520" y="580501"/>
                  <a:pt x="96166" y="624184"/>
                  <a:pt x="101600" y="667657"/>
                </a:cubicBezTo>
                <a:cubicBezTo>
                  <a:pt x="116799" y="789249"/>
                  <a:pt x="116115" y="732896"/>
                  <a:pt x="116115" y="783771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8" idx="7"/>
          </p:cNvCxnSpPr>
          <p:nvPr/>
        </p:nvCxnSpPr>
        <p:spPr>
          <a:xfrm flipH="1" flipV="1">
            <a:off x="3329214" y="4927600"/>
            <a:ext cx="1121949" cy="5018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 flipH="1">
            <a:off x="3214895" y="5272314"/>
            <a:ext cx="713024" cy="595086"/>
          </a:xfrm>
          <a:custGeom>
            <a:avLst/>
            <a:gdLst>
              <a:gd name="connsiteX0" fmla="*/ 0 w 812800"/>
              <a:gd name="connsiteY0" fmla="*/ 0 h 508000"/>
              <a:gd name="connsiteX1" fmla="*/ 29029 w 812800"/>
              <a:gd name="connsiteY1" fmla="*/ 159657 h 508000"/>
              <a:gd name="connsiteX2" fmla="*/ 72571 w 812800"/>
              <a:gd name="connsiteY2" fmla="*/ 188686 h 508000"/>
              <a:gd name="connsiteX3" fmla="*/ 130629 w 812800"/>
              <a:gd name="connsiteY3" fmla="*/ 217714 h 508000"/>
              <a:gd name="connsiteX4" fmla="*/ 174171 w 812800"/>
              <a:gd name="connsiteY4" fmla="*/ 246743 h 508000"/>
              <a:gd name="connsiteX5" fmla="*/ 246743 w 812800"/>
              <a:gd name="connsiteY5" fmla="*/ 290286 h 508000"/>
              <a:gd name="connsiteX6" fmla="*/ 333829 w 812800"/>
              <a:gd name="connsiteY6" fmla="*/ 333828 h 508000"/>
              <a:gd name="connsiteX7" fmla="*/ 391886 w 812800"/>
              <a:gd name="connsiteY7" fmla="*/ 377371 h 508000"/>
              <a:gd name="connsiteX8" fmla="*/ 435429 w 812800"/>
              <a:gd name="connsiteY8" fmla="*/ 391886 h 508000"/>
              <a:gd name="connsiteX9" fmla="*/ 478971 w 812800"/>
              <a:gd name="connsiteY9" fmla="*/ 420914 h 508000"/>
              <a:gd name="connsiteX10" fmla="*/ 566057 w 812800"/>
              <a:gd name="connsiteY10" fmla="*/ 449943 h 508000"/>
              <a:gd name="connsiteX11" fmla="*/ 624114 w 812800"/>
              <a:gd name="connsiteY11" fmla="*/ 478971 h 508000"/>
              <a:gd name="connsiteX12" fmla="*/ 682171 w 812800"/>
              <a:gd name="connsiteY12" fmla="*/ 493486 h 508000"/>
              <a:gd name="connsiteX13" fmla="*/ 725714 w 812800"/>
              <a:gd name="connsiteY13" fmla="*/ 508000 h 508000"/>
              <a:gd name="connsiteX14" fmla="*/ 812800 w 812800"/>
              <a:gd name="connsiteY14" fmla="*/ 449943 h 5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2800" h="508000">
                <a:moveTo>
                  <a:pt x="0" y="0"/>
                </a:moveTo>
                <a:cubicBezTo>
                  <a:pt x="9676" y="53219"/>
                  <a:pt x="9611" y="109171"/>
                  <a:pt x="29029" y="159657"/>
                </a:cubicBezTo>
                <a:cubicBezTo>
                  <a:pt x="35291" y="175938"/>
                  <a:pt x="57425" y="180031"/>
                  <a:pt x="72571" y="188686"/>
                </a:cubicBezTo>
                <a:cubicBezTo>
                  <a:pt x="91357" y="199421"/>
                  <a:pt x="111843" y="206979"/>
                  <a:pt x="130629" y="217714"/>
                </a:cubicBezTo>
                <a:cubicBezTo>
                  <a:pt x="145775" y="226369"/>
                  <a:pt x="159379" y="237498"/>
                  <a:pt x="174171" y="246743"/>
                </a:cubicBezTo>
                <a:cubicBezTo>
                  <a:pt x="198094" y="261695"/>
                  <a:pt x="221977" y="276777"/>
                  <a:pt x="246743" y="290286"/>
                </a:cubicBezTo>
                <a:cubicBezTo>
                  <a:pt x="275235" y="305827"/>
                  <a:pt x="305999" y="317130"/>
                  <a:pt x="333829" y="333828"/>
                </a:cubicBezTo>
                <a:cubicBezTo>
                  <a:pt x="354572" y="346274"/>
                  <a:pt x="370883" y="365369"/>
                  <a:pt x="391886" y="377371"/>
                </a:cubicBezTo>
                <a:cubicBezTo>
                  <a:pt x="405170" y="384962"/>
                  <a:pt x="421745" y="385044"/>
                  <a:pt x="435429" y="391886"/>
                </a:cubicBezTo>
                <a:cubicBezTo>
                  <a:pt x="451031" y="399687"/>
                  <a:pt x="463031" y="413829"/>
                  <a:pt x="478971" y="420914"/>
                </a:cubicBezTo>
                <a:cubicBezTo>
                  <a:pt x="506933" y="433341"/>
                  <a:pt x="537028" y="440267"/>
                  <a:pt x="566057" y="449943"/>
                </a:cubicBezTo>
                <a:cubicBezTo>
                  <a:pt x="586583" y="456785"/>
                  <a:pt x="603855" y="471374"/>
                  <a:pt x="624114" y="478971"/>
                </a:cubicBezTo>
                <a:cubicBezTo>
                  <a:pt x="642792" y="485975"/>
                  <a:pt x="662991" y="488006"/>
                  <a:pt x="682171" y="493486"/>
                </a:cubicBezTo>
                <a:cubicBezTo>
                  <a:pt x="696882" y="497689"/>
                  <a:pt x="711200" y="503162"/>
                  <a:pt x="725714" y="508000"/>
                </a:cubicBezTo>
                <a:lnTo>
                  <a:pt x="812800" y="449943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124200" y="4927600"/>
            <a:ext cx="4472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671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876800" y="54864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96200" y="50292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766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1816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5029200" y="1447800"/>
            <a:ext cx="2590800" cy="1562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>
            <a:off x="3429000" y="3276600"/>
            <a:ext cx="4191000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0"/>
          </p:cNvCxnSpPr>
          <p:nvPr/>
        </p:nvCxnSpPr>
        <p:spPr>
          <a:xfrm flipH="1" flipV="1">
            <a:off x="4724400" y="3124200"/>
            <a:ext cx="60960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724400" y="1219200"/>
            <a:ext cx="2286000" cy="1905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743200" y="762000"/>
            <a:ext cx="3653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THUNDER   RIGHT   DRAG  </a:t>
            </a:r>
            <a:r>
              <a:rPr lang="en-US" sz="2000" b="1" dirty="0" smtClean="0"/>
              <a:t>RIGHT</a:t>
            </a:r>
            <a:endParaRPr lang="en-US" sz="2000" b="1" dirty="0"/>
          </a:p>
        </p:txBody>
      </p:sp>
      <p:sp>
        <p:nvSpPr>
          <p:cNvPr id="27" name="Freeform 26"/>
          <p:cNvSpPr/>
          <p:nvPr/>
        </p:nvSpPr>
        <p:spPr>
          <a:xfrm>
            <a:off x="3570514" y="3264935"/>
            <a:ext cx="841829" cy="1292551"/>
          </a:xfrm>
          <a:custGeom>
            <a:avLst/>
            <a:gdLst>
              <a:gd name="connsiteX0" fmla="*/ 841829 w 841829"/>
              <a:gd name="connsiteY0" fmla="*/ 1292551 h 1292551"/>
              <a:gd name="connsiteX1" fmla="*/ 827315 w 841829"/>
              <a:gd name="connsiteY1" fmla="*/ 1132894 h 1292551"/>
              <a:gd name="connsiteX2" fmla="*/ 798286 w 841829"/>
              <a:gd name="connsiteY2" fmla="*/ 1045808 h 1292551"/>
              <a:gd name="connsiteX3" fmla="*/ 769257 w 841829"/>
              <a:gd name="connsiteY3" fmla="*/ 958722 h 1292551"/>
              <a:gd name="connsiteX4" fmla="*/ 740229 w 841829"/>
              <a:gd name="connsiteY4" fmla="*/ 900665 h 1292551"/>
              <a:gd name="connsiteX5" fmla="*/ 711200 w 841829"/>
              <a:gd name="connsiteY5" fmla="*/ 813579 h 1292551"/>
              <a:gd name="connsiteX6" fmla="*/ 682172 w 841829"/>
              <a:gd name="connsiteY6" fmla="*/ 726494 h 1292551"/>
              <a:gd name="connsiteX7" fmla="*/ 653143 w 841829"/>
              <a:gd name="connsiteY7" fmla="*/ 639408 h 1292551"/>
              <a:gd name="connsiteX8" fmla="*/ 638629 w 841829"/>
              <a:gd name="connsiteY8" fmla="*/ 595865 h 1292551"/>
              <a:gd name="connsiteX9" fmla="*/ 595086 w 841829"/>
              <a:gd name="connsiteY9" fmla="*/ 450722 h 1292551"/>
              <a:gd name="connsiteX10" fmla="*/ 566057 w 841829"/>
              <a:gd name="connsiteY10" fmla="*/ 407179 h 1292551"/>
              <a:gd name="connsiteX11" fmla="*/ 493486 w 841829"/>
              <a:gd name="connsiteY11" fmla="*/ 291065 h 1292551"/>
              <a:gd name="connsiteX12" fmla="*/ 435429 w 841829"/>
              <a:gd name="connsiteY12" fmla="*/ 160436 h 1292551"/>
              <a:gd name="connsiteX13" fmla="*/ 391886 w 841829"/>
              <a:gd name="connsiteY13" fmla="*/ 116894 h 1292551"/>
              <a:gd name="connsiteX14" fmla="*/ 319315 w 841829"/>
              <a:gd name="connsiteY14" fmla="*/ 58836 h 1292551"/>
              <a:gd name="connsiteX15" fmla="*/ 290286 w 841829"/>
              <a:gd name="connsiteY15" fmla="*/ 15294 h 1292551"/>
              <a:gd name="connsiteX16" fmla="*/ 116115 w 841829"/>
              <a:gd name="connsiteY16" fmla="*/ 15294 h 1292551"/>
              <a:gd name="connsiteX17" fmla="*/ 58057 w 841829"/>
              <a:gd name="connsiteY17" fmla="*/ 116894 h 1292551"/>
              <a:gd name="connsiteX18" fmla="*/ 0 w 841829"/>
              <a:gd name="connsiteY18" fmla="*/ 262036 h 1292551"/>
              <a:gd name="connsiteX19" fmla="*/ 0 w 841829"/>
              <a:gd name="connsiteY19" fmla="*/ 320094 h 1292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41829" h="1292551">
                <a:moveTo>
                  <a:pt x="841829" y="1292551"/>
                </a:moveTo>
                <a:cubicBezTo>
                  <a:pt x="836991" y="1239332"/>
                  <a:pt x="836602" y="1185519"/>
                  <a:pt x="827315" y="1132894"/>
                </a:cubicBezTo>
                <a:cubicBezTo>
                  <a:pt x="821997" y="1102761"/>
                  <a:pt x="807962" y="1074837"/>
                  <a:pt x="798286" y="1045808"/>
                </a:cubicBezTo>
                <a:lnTo>
                  <a:pt x="769257" y="958722"/>
                </a:lnTo>
                <a:cubicBezTo>
                  <a:pt x="759581" y="939370"/>
                  <a:pt x="748265" y="920754"/>
                  <a:pt x="740229" y="900665"/>
                </a:cubicBezTo>
                <a:cubicBezTo>
                  <a:pt x="728865" y="872255"/>
                  <a:pt x="720876" y="842608"/>
                  <a:pt x="711200" y="813579"/>
                </a:cubicBezTo>
                <a:lnTo>
                  <a:pt x="682172" y="726494"/>
                </a:lnTo>
                <a:lnTo>
                  <a:pt x="653143" y="639408"/>
                </a:lnTo>
                <a:cubicBezTo>
                  <a:pt x="648305" y="624894"/>
                  <a:pt x="642340" y="610708"/>
                  <a:pt x="638629" y="595865"/>
                </a:cubicBezTo>
                <a:cubicBezTo>
                  <a:pt x="630515" y="563409"/>
                  <a:pt x="609222" y="471926"/>
                  <a:pt x="595086" y="450722"/>
                </a:cubicBezTo>
                <a:lnTo>
                  <a:pt x="566057" y="407179"/>
                </a:lnTo>
                <a:cubicBezTo>
                  <a:pt x="531513" y="303545"/>
                  <a:pt x="562488" y="337067"/>
                  <a:pt x="493486" y="291065"/>
                </a:cubicBezTo>
                <a:cubicBezTo>
                  <a:pt x="472391" y="227781"/>
                  <a:pt x="473762" y="206436"/>
                  <a:pt x="435429" y="160436"/>
                </a:cubicBezTo>
                <a:cubicBezTo>
                  <a:pt x="422288" y="144667"/>
                  <a:pt x="405027" y="132663"/>
                  <a:pt x="391886" y="116894"/>
                </a:cubicBezTo>
                <a:cubicBezTo>
                  <a:pt x="341384" y="56292"/>
                  <a:pt x="390796" y="82665"/>
                  <a:pt x="319315" y="58836"/>
                </a:cubicBezTo>
                <a:cubicBezTo>
                  <a:pt x="309639" y="44322"/>
                  <a:pt x="303907" y="26191"/>
                  <a:pt x="290286" y="15294"/>
                </a:cubicBezTo>
                <a:cubicBezTo>
                  <a:pt x="248769" y="-17919"/>
                  <a:pt x="137132" y="12959"/>
                  <a:pt x="116115" y="15294"/>
                </a:cubicBezTo>
                <a:cubicBezTo>
                  <a:pt x="40033" y="116736"/>
                  <a:pt x="94996" y="30704"/>
                  <a:pt x="58057" y="116894"/>
                </a:cubicBezTo>
                <a:cubicBezTo>
                  <a:pt x="40710" y="157371"/>
                  <a:pt x="0" y="217992"/>
                  <a:pt x="0" y="262036"/>
                </a:cubicBezTo>
                <a:lnTo>
                  <a:pt x="0" y="320094"/>
                </a:ln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7" idx="0"/>
          </p:cNvCxnSpPr>
          <p:nvPr/>
        </p:nvCxnSpPr>
        <p:spPr>
          <a:xfrm flipV="1">
            <a:off x="3429000" y="32766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6" idx="0"/>
          </p:cNvCxnSpPr>
          <p:nvPr/>
        </p:nvCxnSpPr>
        <p:spPr>
          <a:xfrm>
            <a:off x="7620000" y="3009900"/>
            <a:ext cx="228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886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67200" y="4572000"/>
            <a:ext cx="3048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876800" y="5486400"/>
            <a:ext cx="3048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66800" y="5029200"/>
            <a:ext cx="304800" cy="3048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76600" y="45720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181600" y="4572000"/>
            <a:ext cx="3048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67200" y="57150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990600" y="1219200"/>
            <a:ext cx="2476500" cy="1790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rot="10800000">
            <a:off x="1600200" y="3289301"/>
            <a:ext cx="3733800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429000" y="3124200"/>
            <a:ext cx="38100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1600200" y="1600200"/>
            <a:ext cx="22098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743200" y="762000"/>
            <a:ext cx="3220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THUNDER  LEFT   DRAG  </a:t>
            </a:r>
            <a:r>
              <a:rPr lang="en-US" sz="2000" b="1" dirty="0" smtClean="0"/>
              <a:t>LEFT</a:t>
            </a:r>
            <a:endParaRPr lang="en-US" sz="2000" b="1" dirty="0"/>
          </a:p>
        </p:txBody>
      </p:sp>
      <p:sp>
        <p:nvSpPr>
          <p:cNvPr id="27" name="Freeform 26"/>
          <p:cNvSpPr/>
          <p:nvPr/>
        </p:nvSpPr>
        <p:spPr>
          <a:xfrm flipH="1">
            <a:off x="4412343" y="3264935"/>
            <a:ext cx="845457" cy="1292551"/>
          </a:xfrm>
          <a:custGeom>
            <a:avLst/>
            <a:gdLst>
              <a:gd name="connsiteX0" fmla="*/ 841829 w 841829"/>
              <a:gd name="connsiteY0" fmla="*/ 1292551 h 1292551"/>
              <a:gd name="connsiteX1" fmla="*/ 827315 w 841829"/>
              <a:gd name="connsiteY1" fmla="*/ 1132894 h 1292551"/>
              <a:gd name="connsiteX2" fmla="*/ 798286 w 841829"/>
              <a:gd name="connsiteY2" fmla="*/ 1045808 h 1292551"/>
              <a:gd name="connsiteX3" fmla="*/ 769257 w 841829"/>
              <a:gd name="connsiteY3" fmla="*/ 958722 h 1292551"/>
              <a:gd name="connsiteX4" fmla="*/ 740229 w 841829"/>
              <a:gd name="connsiteY4" fmla="*/ 900665 h 1292551"/>
              <a:gd name="connsiteX5" fmla="*/ 711200 w 841829"/>
              <a:gd name="connsiteY5" fmla="*/ 813579 h 1292551"/>
              <a:gd name="connsiteX6" fmla="*/ 682172 w 841829"/>
              <a:gd name="connsiteY6" fmla="*/ 726494 h 1292551"/>
              <a:gd name="connsiteX7" fmla="*/ 653143 w 841829"/>
              <a:gd name="connsiteY7" fmla="*/ 639408 h 1292551"/>
              <a:gd name="connsiteX8" fmla="*/ 638629 w 841829"/>
              <a:gd name="connsiteY8" fmla="*/ 595865 h 1292551"/>
              <a:gd name="connsiteX9" fmla="*/ 595086 w 841829"/>
              <a:gd name="connsiteY9" fmla="*/ 450722 h 1292551"/>
              <a:gd name="connsiteX10" fmla="*/ 566057 w 841829"/>
              <a:gd name="connsiteY10" fmla="*/ 407179 h 1292551"/>
              <a:gd name="connsiteX11" fmla="*/ 493486 w 841829"/>
              <a:gd name="connsiteY11" fmla="*/ 291065 h 1292551"/>
              <a:gd name="connsiteX12" fmla="*/ 435429 w 841829"/>
              <a:gd name="connsiteY12" fmla="*/ 160436 h 1292551"/>
              <a:gd name="connsiteX13" fmla="*/ 391886 w 841829"/>
              <a:gd name="connsiteY13" fmla="*/ 116894 h 1292551"/>
              <a:gd name="connsiteX14" fmla="*/ 319315 w 841829"/>
              <a:gd name="connsiteY14" fmla="*/ 58836 h 1292551"/>
              <a:gd name="connsiteX15" fmla="*/ 290286 w 841829"/>
              <a:gd name="connsiteY15" fmla="*/ 15294 h 1292551"/>
              <a:gd name="connsiteX16" fmla="*/ 116115 w 841829"/>
              <a:gd name="connsiteY16" fmla="*/ 15294 h 1292551"/>
              <a:gd name="connsiteX17" fmla="*/ 58057 w 841829"/>
              <a:gd name="connsiteY17" fmla="*/ 116894 h 1292551"/>
              <a:gd name="connsiteX18" fmla="*/ 0 w 841829"/>
              <a:gd name="connsiteY18" fmla="*/ 262036 h 1292551"/>
              <a:gd name="connsiteX19" fmla="*/ 0 w 841829"/>
              <a:gd name="connsiteY19" fmla="*/ 320094 h 1292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41829" h="1292551">
                <a:moveTo>
                  <a:pt x="841829" y="1292551"/>
                </a:moveTo>
                <a:cubicBezTo>
                  <a:pt x="836991" y="1239332"/>
                  <a:pt x="836602" y="1185519"/>
                  <a:pt x="827315" y="1132894"/>
                </a:cubicBezTo>
                <a:cubicBezTo>
                  <a:pt x="821997" y="1102761"/>
                  <a:pt x="807962" y="1074837"/>
                  <a:pt x="798286" y="1045808"/>
                </a:cubicBezTo>
                <a:lnTo>
                  <a:pt x="769257" y="958722"/>
                </a:lnTo>
                <a:cubicBezTo>
                  <a:pt x="759581" y="939370"/>
                  <a:pt x="748265" y="920754"/>
                  <a:pt x="740229" y="900665"/>
                </a:cubicBezTo>
                <a:cubicBezTo>
                  <a:pt x="728865" y="872255"/>
                  <a:pt x="720876" y="842608"/>
                  <a:pt x="711200" y="813579"/>
                </a:cubicBezTo>
                <a:lnTo>
                  <a:pt x="682172" y="726494"/>
                </a:lnTo>
                <a:lnTo>
                  <a:pt x="653143" y="639408"/>
                </a:lnTo>
                <a:cubicBezTo>
                  <a:pt x="648305" y="624894"/>
                  <a:pt x="642340" y="610708"/>
                  <a:pt x="638629" y="595865"/>
                </a:cubicBezTo>
                <a:cubicBezTo>
                  <a:pt x="630515" y="563409"/>
                  <a:pt x="609222" y="471926"/>
                  <a:pt x="595086" y="450722"/>
                </a:cubicBezTo>
                <a:lnTo>
                  <a:pt x="566057" y="407179"/>
                </a:lnTo>
                <a:cubicBezTo>
                  <a:pt x="531513" y="303545"/>
                  <a:pt x="562488" y="337067"/>
                  <a:pt x="493486" y="291065"/>
                </a:cubicBezTo>
                <a:cubicBezTo>
                  <a:pt x="472391" y="227781"/>
                  <a:pt x="473762" y="206436"/>
                  <a:pt x="435429" y="160436"/>
                </a:cubicBezTo>
                <a:cubicBezTo>
                  <a:pt x="422288" y="144667"/>
                  <a:pt x="405027" y="132663"/>
                  <a:pt x="391886" y="116894"/>
                </a:cubicBezTo>
                <a:cubicBezTo>
                  <a:pt x="341384" y="56292"/>
                  <a:pt x="390796" y="82665"/>
                  <a:pt x="319315" y="58836"/>
                </a:cubicBezTo>
                <a:cubicBezTo>
                  <a:pt x="309639" y="44322"/>
                  <a:pt x="303907" y="26191"/>
                  <a:pt x="290286" y="15294"/>
                </a:cubicBezTo>
                <a:cubicBezTo>
                  <a:pt x="248769" y="-17919"/>
                  <a:pt x="137132" y="12959"/>
                  <a:pt x="116115" y="15294"/>
                </a:cubicBezTo>
                <a:cubicBezTo>
                  <a:pt x="40033" y="116736"/>
                  <a:pt x="94996" y="30704"/>
                  <a:pt x="58057" y="116894"/>
                </a:cubicBezTo>
                <a:cubicBezTo>
                  <a:pt x="40710" y="157371"/>
                  <a:pt x="0" y="217992"/>
                  <a:pt x="0" y="262036"/>
                </a:cubicBezTo>
                <a:lnTo>
                  <a:pt x="0" y="320094"/>
                </a:lnTo>
              </a:path>
            </a:pathLst>
          </a:cu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334000" y="32766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6" idx="0"/>
          </p:cNvCxnSpPr>
          <p:nvPr/>
        </p:nvCxnSpPr>
        <p:spPr>
          <a:xfrm>
            <a:off x="990600" y="3009900"/>
            <a:ext cx="228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529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27615</TotalTime>
  <Words>147</Words>
  <Application>Microsoft Office PowerPoint</Application>
  <PresentationFormat>On-screen Show (4:3)</PresentationFormat>
  <Paragraphs>42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Health Care Service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HCSC User</dc:creator>
  <cp:lastModifiedBy>HCSC User</cp:lastModifiedBy>
  <cp:revision>46</cp:revision>
  <cp:lastPrinted>2019-10-02T19:16:29Z</cp:lastPrinted>
  <dcterms:created xsi:type="dcterms:W3CDTF">2019-08-30T19:32:22Z</dcterms:created>
  <dcterms:modified xsi:type="dcterms:W3CDTF">2020-08-24T17:46:03Z</dcterms:modified>
</cp:coreProperties>
</file>