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28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Hume" userId="05dd8277-155b-454a-9b59-099e343ac2e5" providerId="ADAL" clId="{322363D3-7E13-4EE5-8C96-5D5B225C5BDA}"/>
    <pc:docChg chg="undo custSel modSld">
      <pc:chgData name="Kevin Hume" userId="05dd8277-155b-454a-9b59-099e343ac2e5" providerId="ADAL" clId="{322363D3-7E13-4EE5-8C96-5D5B225C5BDA}" dt="2026-04-17T20:08:47.104" v="10" actId="207"/>
      <pc:docMkLst>
        <pc:docMk/>
      </pc:docMkLst>
      <pc:sldChg chg="addSp delSp modSp mod">
        <pc:chgData name="Kevin Hume" userId="05dd8277-155b-454a-9b59-099e343ac2e5" providerId="ADAL" clId="{322363D3-7E13-4EE5-8C96-5D5B225C5BDA}" dt="2026-04-17T20:08:47.104" v="10" actId="207"/>
        <pc:sldMkLst>
          <pc:docMk/>
          <pc:sldMk cId="3499067000" sldId="256"/>
        </pc:sldMkLst>
        <pc:spChg chg="mod">
          <ac:chgData name="Kevin Hume" userId="05dd8277-155b-454a-9b59-099e343ac2e5" providerId="ADAL" clId="{322363D3-7E13-4EE5-8C96-5D5B225C5BDA}" dt="2026-04-17T20:08:47.104" v="10" actId="207"/>
          <ac:spMkLst>
            <pc:docMk/>
            <pc:sldMk cId="3499067000" sldId="256"/>
            <ac:spMk id="15" creationId="{00000000-0000-0000-0000-000000000000}"/>
          </ac:spMkLst>
        </pc:spChg>
        <pc:spChg chg="del">
          <ac:chgData name="Kevin Hume" userId="05dd8277-155b-454a-9b59-099e343ac2e5" providerId="ADAL" clId="{322363D3-7E13-4EE5-8C96-5D5B225C5BDA}" dt="2026-04-17T20:08:18.707" v="8"/>
          <ac:spMkLst>
            <pc:docMk/>
            <pc:sldMk cId="3499067000" sldId="256"/>
            <ac:spMk id="42" creationId="{02980BEC-2F96-9100-FF70-16C42EEEB971}"/>
          </ac:spMkLst>
        </pc:spChg>
        <pc:spChg chg="add del">
          <ac:chgData name="Kevin Hume" userId="05dd8277-155b-454a-9b59-099e343ac2e5" providerId="ADAL" clId="{322363D3-7E13-4EE5-8C96-5D5B225C5BDA}" dt="2026-04-17T20:07:15.308" v="1" actId="11529"/>
          <ac:spMkLst>
            <pc:docMk/>
            <pc:sldMk cId="3499067000" sldId="256"/>
            <ac:spMk id="48" creationId="{6BB7191E-B112-D120-CE0E-389B0A80B0E1}"/>
          </ac:spMkLst>
        </pc:spChg>
        <pc:spChg chg="add del mod">
          <ac:chgData name="Kevin Hume" userId="05dd8277-155b-454a-9b59-099e343ac2e5" providerId="ADAL" clId="{322363D3-7E13-4EE5-8C96-5D5B225C5BDA}" dt="2026-04-17T20:08:18.705" v="6" actId="478"/>
          <ac:spMkLst>
            <pc:docMk/>
            <pc:sldMk cId="3499067000" sldId="256"/>
            <ac:spMk id="50" creationId="{AC7D1F4D-6E2A-5323-45C2-9B5EE1D52F3B}"/>
          </ac:spMkLst>
        </pc:spChg>
        <pc:spChg chg="add del">
          <ac:chgData name="Kevin Hume" userId="05dd8277-155b-454a-9b59-099e343ac2e5" providerId="ADAL" clId="{322363D3-7E13-4EE5-8C96-5D5B225C5BDA}" dt="2026-04-17T20:08:31.374" v="9" actId="478"/>
          <ac:spMkLst>
            <pc:docMk/>
            <pc:sldMk cId="3499067000" sldId="256"/>
            <ac:spMk id="53" creationId="{1A90553E-1E0F-465D-8BC6-866EB73E2F2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2F4E-D496-4CC5-8EF8-CCE2DB62228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58-AF12-42F4-8B5F-48BE9220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8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2F4E-D496-4CC5-8EF8-CCE2DB62228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58-AF12-42F4-8B5F-48BE9220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88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2F4E-D496-4CC5-8EF8-CCE2DB62228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58-AF12-42F4-8B5F-48BE9220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3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2F4E-D496-4CC5-8EF8-CCE2DB62228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58-AF12-42F4-8B5F-48BE9220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0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2F4E-D496-4CC5-8EF8-CCE2DB62228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58-AF12-42F4-8B5F-48BE9220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28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2F4E-D496-4CC5-8EF8-CCE2DB62228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58-AF12-42F4-8B5F-48BE9220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1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2F4E-D496-4CC5-8EF8-CCE2DB62228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58-AF12-42F4-8B5F-48BE9220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51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2F4E-D496-4CC5-8EF8-CCE2DB62228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58-AF12-42F4-8B5F-48BE9220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68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2F4E-D496-4CC5-8EF8-CCE2DB62228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58-AF12-42F4-8B5F-48BE9220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59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2F4E-D496-4CC5-8EF8-CCE2DB62228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58-AF12-42F4-8B5F-48BE9220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340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2F4E-D496-4CC5-8EF8-CCE2DB62228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58-AF12-42F4-8B5F-48BE9220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26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B2F4E-D496-4CC5-8EF8-CCE2DB62228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17558-AF12-42F4-8B5F-48BE9220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E9EDF-A994-4A4D-BD1A-0FA5F8DF16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DA835B-0ED7-45E6-A776-2BD8684984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96F892-9BC1-4DEB-B947-324B7957F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16" y="-67283"/>
            <a:ext cx="6682154" cy="86805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C33C867-5CC7-4B5C-AC9C-5377D97ABC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85363">
            <a:off x="5268293" y="1850094"/>
            <a:ext cx="351285" cy="621861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72067D8-256A-4B1C-BFBD-5047BDE2780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70908">
            <a:off x="3631594" y="2627016"/>
            <a:ext cx="517870" cy="923304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576A3A1-3242-48F0-9853-AC4F4CA17E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85363">
            <a:off x="5435293" y="2410212"/>
            <a:ext cx="351285" cy="621861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3CEBF2C-EA66-4D40-B4D6-ECFA46224D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85363">
            <a:off x="5543626" y="2936179"/>
            <a:ext cx="427201" cy="623752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94CBBCDA-14C9-4AA2-B09F-B52F2CD88C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85363">
            <a:off x="5699837" y="3488003"/>
            <a:ext cx="351285" cy="621861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9DBAE395-94F8-49BB-98CD-4BFEAA86DF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85363">
            <a:off x="5822200" y="4039544"/>
            <a:ext cx="390013" cy="62551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8BC4BCF8-9616-4F57-B80C-45A7879A00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85363">
            <a:off x="5968244" y="4570997"/>
            <a:ext cx="361475" cy="626989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33A2CD89-1D10-4A6E-9063-DF0DFEC8180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85363">
            <a:off x="6204706" y="5138753"/>
            <a:ext cx="297866" cy="560204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BCF0D1F1-E1CB-4DAA-8647-FCF5669D7E8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83163">
            <a:off x="3948255" y="3541975"/>
            <a:ext cx="428426" cy="846421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037265FF-E00A-4F7B-A8C2-75B62F70234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679700">
            <a:off x="4119605" y="4398242"/>
            <a:ext cx="428426" cy="89547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117876CF-571C-4665-B6B2-215684FF814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07529" y="7194225"/>
            <a:ext cx="672732" cy="135086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6AE1C340-40F2-43AB-AF58-57589805DE6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25067">
            <a:off x="3772487" y="7313816"/>
            <a:ext cx="672732" cy="111080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Rectangle 63">
            <a:extLst>
              <a:ext uri="{FF2B5EF4-FFF2-40B4-BE49-F238E27FC236}">
                <a16:creationId xmlns:a16="http://schemas.microsoft.com/office/drawing/2014/main" id="{13F40C51-B4E4-4AE6-9DCC-0A254DED30EB}"/>
              </a:ext>
            </a:extLst>
          </p:cNvPr>
          <p:cNvSpPr/>
          <p:nvPr/>
        </p:nvSpPr>
        <p:spPr>
          <a:xfrm>
            <a:off x="4334712" y="5846026"/>
            <a:ext cx="529422" cy="32888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Bath</a:t>
            </a:r>
          </a:p>
          <a:p>
            <a:pPr algn="ctr"/>
            <a:r>
              <a:rPr lang="en-US" sz="1050" dirty="0"/>
              <a:t>Room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012C11C-9825-47CC-AFC3-C3FFEFA82FD3}"/>
              </a:ext>
            </a:extLst>
          </p:cNvPr>
          <p:cNvSpPr/>
          <p:nvPr/>
        </p:nvSpPr>
        <p:spPr>
          <a:xfrm>
            <a:off x="3782914" y="5846026"/>
            <a:ext cx="529422" cy="32888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Office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87763" y="5236562"/>
            <a:ext cx="324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44859" y="4674589"/>
            <a:ext cx="450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49836" y="4172158"/>
            <a:ext cx="554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06754" y="3617161"/>
            <a:ext cx="478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31524" y="3095124"/>
            <a:ext cx="350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69736" y="2541933"/>
            <a:ext cx="330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85358" y="1998915"/>
            <a:ext cx="1398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68558" y="4723874"/>
            <a:ext cx="467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7832" y="3717516"/>
            <a:ext cx="195713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LITTLE FEET</a:t>
            </a:r>
          </a:p>
          <a:p>
            <a:pPr algn="ctr"/>
            <a:r>
              <a:rPr lang="en-US" dirty="0"/>
              <a:t>SUNDAY</a:t>
            </a:r>
            <a:br>
              <a:rPr lang="en-US" dirty="0"/>
            </a:br>
            <a:r>
              <a:rPr lang="en-US" dirty="0"/>
              <a:t>FIELD</a:t>
            </a:r>
          </a:p>
          <a:p>
            <a:pPr algn="ctr"/>
            <a:r>
              <a:rPr lang="en-US" dirty="0"/>
              <a:t>MAP</a:t>
            </a:r>
          </a:p>
        </p:txBody>
      </p:sp>
      <p:sp>
        <p:nvSpPr>
          <p:cNvPr id="16" name="TextBox 15"/>
          <p:cNvSpPr txBox="1"/>
          <p:nvPr/>
        </p:nvSpPr>
        <p:spPr>
          <a:xfrm flipH="1">
            <a:off x="3916265" y="3845935"/>
            <a:ext cx="83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00726" y="293579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0" name="TextBox 19"/>
          <p:cNvSpPr txBox="1"/>
          <p:nvPr/>
        </p:nvSpPr>
        <p:spPr>
          <a:xfrm rot="21252147">
            <a:off x="814244" y="7506114"/>
            <a:ext cx="752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380393" y="6564718"/>
            <a:ext cx="931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16    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52000" y="7837053"/>
            <a:ext cx="920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15    14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06C9359-0D26-4878-85DB-3CBBA51374B6}"/>
              </a:ext>
            </a:extLst>
          </p:cNvPr>
          <p:cNvCxnSpPr/>
          <p:nvPr/>
        </p:nvCxnSpPr>
        <p:spPr>
          <a:xfrm>
            <a:off x="4091746" y="7533289"/>
            <a:ext cx="34217" cy="67186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9900305-1D39-45D1-9BDA-CF833BA77CC4}"/>
              </a:ext>
            </a:extLst>
          </p:cNvPr>
          <p:cNvSpPr txBox="1"/>
          <p:nvPr/>
        </p:nvSpPr>
        <p:spPr>
          <a:xfrm>
            <a:off x="338097" y="5846026"/>
            <a:ext cx="1940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Stewart Ave</a:t>
            </a:r>
          </a:p>
          <a:p>
            <a:r>
              <a:rPr lang="en-US" dirty="0"/>
              <a:t>      Entrance</a:t>
            </a:r>
          </a:p>
        </p:txBody>
      </p:sp>
      <p:sp>
        <p:nvSpPr>
          <p:cNvPr id="28" name="Arrow: Left 27">
            <a:extLst>
              <a:ext uri="{FF2B5EF4-FFF2-40B4-BE49-F238E27FC236}">
                <a16:creationId xmlns:a16="http://schemas.microsoft.com/office/drawing/2014/main" id="{5213C8E0-8E7C-42B7-B8F0-B975A7A5EF9E}"/>
              </a:ext>
            </a:extLst>
          </p:cNvPr>
          <p:cNvSpPr/>
          <p:nvPr/>
        </p:nvSpPr>
        <p:spPr>
          <a:xfrm>
            <a:off x="121231" y="5469705"/>
            <a:ext cx="2028190" cy="1304056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Stewart Ave</a:t>
            </a:r>
          </a:p>
          <a:p>
            <a:pPr algn="ctr"/>
            <a:r>
              <a:rPr lang="en-US" dirty="0"/>
              <a:t>Entrance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3ABBE3F-A91A-4D7F-8A4E-8D961B688FEC}"/>
              </a:ext>
            </a:extLst>
          </p:cNvPr>
          <p:cNvSpPr txBox="1"/>
          <p:nvPr/>
        </p:nvSpPr>
        <p:spPr>
          <a:xfrm rot="9858855" flipV="1">
            <a:off x="4181074" y="5359598"/>
            <a:ext cx="1168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CHECK</a:t>
            </a:r>
            <a:r>
              <a:rPr lang="en-US" dirty="0"/>
              <a:t> </a:t>
            </a:r>
            <a:r>
              <a:rPr lang="en-US" dirty="0">
                <a:highlight>
                  <a:srgbClr val="FFFF00"/>
                </a:highlight>
              </a:rPr>
              <a:t>IN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1F77624E-FEFE-8822-3A77-88F08BCFA4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85363" flipH="1">
            <a:off x="5115682" y="1239505"/>
            <a:ext cx="382111" cy="691592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88B5F88-2A00-ADB1-3085-F02879BACA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85363">
            <a:off x="4939745" y="639993"/>
            <a:ext cx="369342" cy="700992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8F9B6ECC-B604-CDAA-3E47-E50E29FEDEC3}"/>
              </a:ext>
            </a:extLst>
          </p:cNvPr>
          <p:cNvSpPr txBox="1"/>
          <p:nvPr/>
        </p:nvSpPr>
        <p:spPr>
          <a:xfrm>
            <a:off x="5159944" y="1373718"/>
            <a:ext cx="309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AC6B73A-5477-2326-48B7-AE66FCA399D9}"/>
              </a:ext>
            </a:extLst>
          </p:cNvPr>
          <p:cNvSpPr txBox="1"/>
          <p:nvPr/>
        </p:nvSpPr>
        <p:spPr>
          <a:xfrm>
            <a:off x="4864134" y="788782"/>
            <a:ext cx="580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DEA20C7B-AD6D-792B-A9AA-05356B6F21B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2705" y="6272108"/>
            <a:ext cx="690781" cy="140245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72FBA7EA-07FC-F189-90A6-B617FF8478B6}"/>
              </a:ext>
            </a:extLst>
          </p:cNvPr>
          <p:cNvSpPr txBox="1"/>
          <p:nvPr/>
        </p:nvSpPr>
        <p:spPr>
          <a:xfrm>
            <a:off x="645477" y="6860070"/>
            <a:ext cx="786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2AF3D30-82D7-B9C7-DF28-E35D2B8B8FB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285363">
            <a:off x="5482591" y="5329858"/>
            <a:ext cx="297866" cy="560204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1045D2D9-4030-B487-07B2-3D7B72FCF78F}"/>
              </a:ext>
            </a:extLst>
          </p:cNvPr>
          <p:cNvSpPr txBox="1"/>
          <p:nvPr/>
        </p:nvSpPr>
        <p:spPr>
          <a:xfrm>
            <a:off x="5451101" y="5444474"/>
            <a:ext cx="450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0BDC6EB7-5C62-FD33-68E0-EF9382D7EDB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36587">
            <a:off x="3408073" y="6506850"/>
            <a:ext cx="509886" cy="789756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D21D609B-A6B4-4397-07F6-B1747E1369C1}"/>
              </a:ext>
            </a:extLst>
          </p:cNvPr>
          <p:cNvSpPr txBox="1"/>
          <p:nvPr/>
        </p:nvSpPr>
        <p:spPr>
          <a:xfrm>
            <a:off x="3537060" y="6660640"/>
            <a:ext cx="546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499067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39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mcgovern</dc:creator>
  <cp:lastModifiedBy>Kevin Hume</cp:lastModifiedBy>
  <cp:revision>15</cp:revision>
  <cp:lastPrinted>2024-09-06T20:38:38Z</cp:lastPrinted>
  <dcterms:created xsi:type="dcterms:W3CDTF">2020-09-08T20:37:54Z</dcterms:created>
  <dcterms:modified xsi:type="dcterms:W3CDTF">2026-04-17T20:08:51Z</dcterms:modified>
</cp:coreProperties>
</file>