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49" r:id="rId2"/>
  </p:sldMasterIdLst>
  <p:notesMasterIdLst>
    <p:notesMasterId r:id="rId64"/>
  </p:notesMasterIdLst>
  <p:sldIdLst>
    <p:sldId id="439" r:id="rId3"/>
    <p:sldId id="268" r:id="rId4"/>
    <p:sldId id="309" r:id="rId5"/>
    <p:sldId id="258" r:id="rId6"/>
    <p:sldId id="445" r:id="rId7"/>
    <p:sldId id="446" r:id="rId8"/>
    <p:sldId id="447" r:id="rId9"/>
    <p:sldId id="448" r:id="rId10"/>
    <p:sldId id="449" r:id="rId11"/>
    <p:sldId id="450" r:id="rId12"/>
    <p:sldId id="452" r:id="rId13"/>
    <p:sldId id="508" r:id="rId14"/>
    <p:sldId id="453" r:id="rId15"/>
    <p:sldId id="454" r:id="rId16"/>
    <p:sldId id="493" r:id="rId17"/>
    <p:sldId id="496" r:id="rId18"/>
    <p:sldId id="495" r:id="rId19"/>
    <p:sldId id="497" r:id="rId20"/>
    <p:sldId id="455" r:id="rId21"/>
    <p:sldId id="500" r:id="rId22"/>
    <p:sldId id="501" r:id="rId23"/>
    <p:sldId id="502" r:id="rId24"/>
    <p:sldId id="503" r:id="rId25"/>
    <p:sldId id="504" r:id="rId26"/>
    <p:sldId id="505" r:id="rId27"/>
    <p:sldId id="506" r:id="rId28"/>
    <p:sldId id="507" r:id="rId29"/>
    <p:sldId id="456" r:id="rId30"/>
    <p:sldId id="469" r:id="rId31"/>
    <p:sldId id="458" r:id="rId32"/>
    <p:sldId id="459" r:id="rId33"/>
    <p:sldId id="461" r:id="rId34"/>
    <p:sldId id="462" r:id="rId35"/>
    <p:sldId id="463" r:id="rId36"/>
    <p:sldId id="464" r:id="rId37"/>
    <p:sldId id="465" r:id="rId38"/>
    <p:sldId id="467" r:id="rId39"/>
    <p:sldId id="466" r:id="rId40"/>
    <p:sldId id="470" r:id="rId41"/>
    <p:sldId id="471" r:id="rId42"/>
    <p:sldId id="441" r:id="rId43"/>
    <p:sldId id="472" r:id="rId44"/>
    <p:sldId id="473" r:id="rId45"/>
    <p:sldId id="474" r:id="rId46"/>
    <p:sldId id="475" r:id="rId47"/>
    <p:sldId id="478" r:id="rId48"/>
    <p:sldId id="479" r:id="rId49"/>
    <p:sldId id="477" r:id="rId50"/>
    <p:sldId id="486" r:id="rId51"/>
    <p:sldId id="488" r:id="rId52"/>
    <p:sldId id="489" r:id="rId53"/>
    <p:sldId id="490" r:id="rId54"/>
    <p:sldId id="481" r:id="rId55"/>
    <p:sldId id="487" r:id="rId56"/>
    <p:sldId id="482" r:id="rId57"/>
    <p:sldId id="491" r:id="rId58"/>
    <p:sldId id="480" r:id="rId59"/>
    <p:sldId id="484" r:id="rId60"/>
    <p:sldId id="485" r:id="rId61"/>
    <p:sldId id="492" r:id="rId62"/>
    <p:sldId id="46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FB1414-9559-1829-7E74-63A654E2F75C}" name="Amanda Prado" initials="AP" userId="S::amanda@teamgawrestling.org::a137a203-7b9a-48bd-bffc-3898c2800d89" providerId="AD"/>
  <p188:author id="{48795ED8-0EE3-89D9-C15D-7AEE82348067}" name="Raquel West" initials="RW" userId="S::raquel@teamgawrestling.org::ffc6e05e-f824-48aa-a1ae-329823b275b2" providerId="AD"/>
  <p188:author id="{DB8774EA-F38B-EA9D-991D-5AC26AF54D76}" name="SECRETARY" initials="SE" userId="S::secretary@teamgawrestling.org::7d406688-275d-4440-a7dc-4c4f3211dec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B8AD9-15B7-5F35-32AB-5F97BD1812CC}" v="21" dt="2025-05-02T20:40:32.650"/>
    <p1510:client id="{4DA38A69-9C1B-8395-BABE-7EE17FED7F84}" v="55" dt="2025-05-04T15:27:25.032"/>
    <p1510:client id="{4F8A463D-055F-0E10-00E8-C76EF0509E6D}" v="56" dt="2025-05-03T01:31:58.915"/>
    <p1510:client id="{56B84982-A111-B56C-9B70-806FCE60B23F}" v="33" dt="2025-05-03T22:48:34.532"/>
    <p1510:client id="{68A30208-D30E-2564-52D1-288921834C3C}" v="5" dt="2025-05-04T00:43:37.729"/>
    <p1510:client id="{862D45B0-AA1A-ED35-6965-7A31973D044D}" v="20" dt="2025-05-03T20:30:24.048"/>
    <p1510:client id="{96E430E3-11D2-7646-0CED-9F666D33647F}" v="554" dt="2025-05-02T20:38:16.060"/>
    <p1510:client id="{BB035E96-ABE7-4A0B-718A-3C3B5974F194}" v="49" dt="2025-05-04T00:41:45.942"/>
    <p1510:client id="{C27F3B61-F40A-2C2F-BEA2-B2AD5FFFEE62}" v="15" dt="2025-05-04T00:37:46.406"/>
    <p1510:client id="{EAB92B11-A27A-20CB-24D3-A3BE32632693}" v="729" dt="2025-05-02T19:22:41.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quel West" userId="S::raquel@teamgawrestling.org::ffc6e05e-f824-48aa-a1ae-329823b275b2" providerId="AD" clId="Web-{383B3366-F3D8-2524-C173-09C218CC4F45}"/>
    <pc:docChg chg="addSld delSld modSld addMainMaster delMainMaster modMainMaster">
      <pc:chgData name="Raquel West" userId="S::raquel@teamgawrestling.org::ffc6e05e-f824-48aa-a1ae-329823b275b2" providerId="AD" clId="Web-{383B3366-F3D8-2524-C173-09C218CC4F45}" dt="2025-05-01T18:44:14.405" v="125" actId="20577"/>
      <pc:docMkLst>
        <pc:docMk/>
      </pc:docMkLst>
      <pc:sldChg chg="add del">
        <pc:chgData name="Raquel West" userId="S::raquel@teamgawrestling.org::ffc6e05e-f824-48aa-a1ae-329823b275b2" providerId="AD" clId="Web-{383B3366-F3D8-2524-C173-09C218CC4F45}" dt="2025-05-01T18:29:05.217" v="26"/>
        <pc:sldMkLst>
          <pc:docMk/>
          <pc:sldMk cId="0" sldId="256"/>
        </pc:sldMkLst>
      </pc:sldChg>
      <pc:sldChg chg="del">
        <pc:chgData name="Raquel West" userId="S::raquel@teamgawrestling.org::ffc6e05e-f824-48aa-a1ae-329823b275b2" providerId="AD" clId="Web-{383B3366-F3D8-2524-C173-09C218CC4F45}" dt="2025-05-01T18:26:00.538" v="1"/>
        <pc:sldMkLst>
          <pc:docMk/>
          <pc:sldMk cId="109857222" sldId="256"/>
        </pc:sldMkLst>
      </pc:sldChg>
      <pc:sldChg chg="addSp delSp modSp add del mod setBg modClrScheme chgLayout">
        <pc:chgData name="Raquel West" userId="S::raquel@teamgawrestling.org::ffc6e05e-f824-48aa-a1ae-329823b275b2" providerId="AD" clId="Web-{383B3366-F3D8-2524-C173-09C218CC4F45}" dt="2025-05-01T18:38:50.253" v="88"/>
        <pc:sldMkLst>
          <pc:docMk/>
          <pc:sldMk cId="3804224540" sldId="257"/>
        </pc:sldMkLst>
        <pc:spChg chg="mod">
          <ac:chgData name="Raquel West" userId="S::raquel@teamgawrestling.org::ffc6e05e-f824-48aa-a1ae-329823b275b2" providerId="AD" clId="Web-{383B3366-F3D8-2524-C173-09C218CC4F45}" dt="2025-05-01T18:26:22.398" v="8" actId="20577"/>
          <ac:spMkLst>
            <pc:docMk/>
            <pc:sldMk cId="3804224540" sldId="257"/>
            <ac:spMk id="19461" creationId="{31E00A00-B615-6E45-030D-D4DB56E16656}"/>
          </ac:spMkLst>
        </pc:spChg>
        <pc:inkChg chg="add del">
          <ac:chgData name="Raquel West" userId="S::raquel@teamgawrestling.org::ffc6e05e-f824-48aa-a1ae-329823b275b2" providerId="AD" clId="Web-{383B3366-F3D8-2524-C173-09C218CC4F45}" dt="2025-05-01T18:28:10.762" v="19"/>
          <ac:inkMkLst>
            <pc:docMk/>
            <pc:sldMk cId="3804224540" sldId="257"/>
            <ac:inkMk id="2" creationId="{473FB048-BC86-449E-FE81-019930305F48}"/>
          </ac:inkMkLst>
        </pc:inkChg>
        <pc:inkChg chg="add del">
          <ac:chgData name="Raquel West" userId="S::raquel@teamgawrestling.org::ffc6e05e-f824-48aa-a1ae-329823b275b2" providerId="AD" clId="Web-{383B3366-F3D8-2524-C173-09C218CC4F45}" dt="2025-05-01T18:28:10.637" v="18"/>
          <ac:inkMkLst>
            <pc:docMk/>
            <pc:sldMk cId="3804224540" sldId="257"/>
            <ac:inkMk id="3" creationId="{101F445C-96C4-2EDB-F3F8-6BD923DF2844}"/>
          </ac:inkMkLst>
        </pc:inkChg>
        <pc:inkChg chg="add del">
          <ac:chgData name="Raquel West" userId="S::raquel@teamgawrestling.org::ffc6e05e-f824-48aa-a1ae-329823b275b2" providerId="AD" clId="Web-{383B3366-F3D8-2524-C173-09C218CC4F45}" dt="2025-05-01T18:28:10.558" v="17"/>
          <ac:inkMkLst>
            <pc:docMk/>
            <pc:sldMk cId="3804224540" sldId="257"/>
            <ac:inkMk id="4" creationId="{6C3BFC45-B164-664D-17D9-B1884094BC02}"/>
          </ac:inkMkLst>
        </pc:inkChg>
        <pc:inkChg chg="add del">
          <ac:chgData name="Raquel West" userId="S::raquel@teamgawrestling.org::ffc6e05e-f824-48aa-a1ae-329823b275b2" providerId="AD" clId="Web-{383B3366-F3D8-2524-C173-09C218CC4F45}" dt="2025-05-01T18:28:08.308" v="16"/>
          <ac:inkMkLst>
            <pc:docMk/>
            <pc:sldMk cId="3804224540" sldId="257"/>
            <ac:inkMk id="5" creationId="{AD9BB88A-C64C-6665-7516-9BA1A4B1CFBD}"/>
          </ac:inkMkLst>
        </pc:inkChg>
        <pc:inkChg chg="add del">
          <ac:chgData name="Raquel West" userId="S::raquel@teamgawrestling.org::ffc6e05e-f824-48aa-a1ae-329823b275b2" providerId="AD" clId="Web-{383B3366-F3D8-2524-C173-09C218CC4F45}" dt="2025-05-01T18:28:14.605" v="21"/>
          <ac:inkMkLst>
            <pc:docMk/>
            <pc:sldMk cId="3804224540" sldId="257"/>
            <ac:inkMk id="6" creationId="{C084163B-B5C3-C678-2D1F-DD90D001582C}"/>
          </ac:inkMkLst>
        </pc:inkChg>
        <pc:inkChg chg="add del">
          <ac:chgData name="Raquel West" userId="S::raquel@teamgawrestling.org::ffc6e05e-f824-48aa-a1ae-329823b275b2" providerId="AD" clId="Web-{383B3366-F3D8-2524-C173-09C218CC4F45}" dt="2025-05-01T18:29:14.233" v="29"/>
          <ac:inkMkLst>
            <pc:docMk/>
            <pc:sldMk cId="3804224540" sldId="257"/>
            <ac:inkMk id="7" creationId="{632AC068-4934-73C5-6441-6D7741846AE5}"/>
          </ac:inkMkLst>
        </pc:inkChg>
      </pc:sldChg>
      <pc:sldChg chg="add del mod">
        <pc:chgData name="Raquel West" userId="S::raquel@teamgawrestling.org::ffc6e05e-f824-48aa-a1ae-329823b275b2" providerId="AD" clId="Web-{383B3366-F3D8-2524-C173-09C218CC4F45}" dt="2025-05-01T18:42:27.464" v="111"/>
        <pc:sldMkLst>
          <pc:docMk/>
          <pc:sldMk cId="0" sldId="258"/>
        </pc:sldMkLst>
      </pc:sldChg>
      <pc:sldChg chg="new del">
        <pc:chgData name="Raquel West" userId="S::raquel@teamgawrestling.org::ffc6e05e-f824-48aa-a1ae-329823b275b2" providerId="AD" clId="Web-{383B3366-F3D8-2524-C173-09C218CC4F45}" dt="2025-05-01T18:29:07.592" v="27"/>
        <pc:sldMkLst>
          <pc:docMk/>
          <pc:sldMk cId="2880504621" sldId="258"/>
        </pc:sldMkLst>
      </pc:sldChg>
      <pc:sldChg chg="addSp delSp modSp add del mod">
        <pc:chgData name="Raquel West" userId="S::raquel@teamgawrestling.org::ffc6e05e-f824-48aa-a1ae-329823b275b2" providerId="AD" clId="Web-{383B3366-F3D8-2524-C173-09C218CC4F45}" dt="2025-05-01T18:40:34.866" v="104"/>
        <pc:sldMkLst>
          <pc:docMk/>
          <pc:sldMk cId="0" sldId="268"/>
        </pc:sldMkLst>
        <pc:spChg chg="mod">
          <ac:chgData name="Raquel West" userId="S::raquel@teamgawrestling.org::ffc6e05e-f824-48aa-a1ae-329823b275b2" providerId="AD" clId="Web-{383B3366-F3D8-2524-C173-09C218CC4F45}" dt="2025-05-01T18:36:00.731" v="83" actId="20577"/>
          <ac:spMkLst>
            <pc:docMk/>
            <pc:sldMk cId="0" sldId="268"/>
            <ac:spMk id="19459" creationId="{CBBC0D69-6EBB-74D9-A3B2-78F6EB9A58BB}"/>
          </ac:spMkLst>
        </pc:spChg>
        <pc:spChg chg="mod">
          <ac:chgData name="Raquel West" userId="S::raquel@teamgawrestling.org::ffc6e05e-f824-48aa-a1ae-329823b275b2" providerId="AD" clId="Web-{383B3366-F3D8-2524-C173-09C218CC4F45}" dt="2025-05-01T18:31:07.408" v="53" actId="20577"/>
          <ac:spMkLst>
            <pc:docMk/>
            <pc:sldMk cId="0" sldId="268"/>
            <ac:spMk id="21508" creationId="{A1BC8EAF-129E-2193-6D0F-B6504A0F8280}"/>
          </ac:spMkLst>
        </pc:spChg>
        <pc:inkChg chg="add del">
          <ac:chgData name="Raquel West" userId="S::raquel@teamgawrestling.org::ffc6e05e-f824-48aa-a1ae-329823b275b2" providerId="AD" clId="Web-{383B3366-F3D8-2524-C173-09C218CC4F45}" dt="2025-05-01T18:30:43.298" v="48"/>
          <ac:inkMkLst>
            <pc:docMk/>
            <pc:sldMk cId="0" sldId="268"/>
            <ac:inkMk id="2" creationId="{62F8DCC5-60C8-F93B-C11A-39183221BE5E}"/>
          </ac:inkMkLst>
        </pc:inkChg>
        <pc:inkChg chg="add del">
          <ac:chgData name="Raquel West" userId="S::raquel@teamgawrestling.org::ffc6e05e-f824-48aa-a1ae-329823b275b2" providerId="AD" clId="Web-{383B3366-F3D8-2524-C173-09C218CC4F45}" dt="2025-05-01T18:29:34.171" v="32"/>
          <ac:inkMkLst>
            <pc:docMk/>
            <pc:sldMk cId="0" sldId="268"/>
            <ac:inkMk id="2" creationId="{E929186F-5120-78D1-2025-8149B8FB4578}"/>
          </ac:inkMkLst>
        </pc:inkChg>
        <pc:inkChg chg="add del">
          <ac:chgData name="Raquel West" userId="S::raquel@teamgawrestling.org::ffc6e05e-f824-48aa-a1ae-329823b275b2" providerId="AD" clId="Web-{383B3366-F3D8-2524-C173-09C218CC4F45}" dt="2025-05-01T18:29:48.437" v="34"/>
          <ac:inkMkLst>
            <pc:docMk/>
            <pc:sldMk cId="0" sldId="268"/>
            <ac:inkMk id="3" creationId="{B6890DB8-97BB-9DEB-FD76-1A490C5F61A5}"/>
          </ac:inkMkLst>
        </pc:inkChg>
      </pc:sldChg>
      <pc:sldChg chg="add del mod">
        <pc:chgData name="Raquel West" userId="S::raquel@teamgawrestling.org::ffc6e05e-f824-48aa-a1ae-329823b275b2" providerId="AD" clId="Web-{383B3366-F3D8-2524-C173-09C218CC4F45}" dt="2025-05-01T18:42:27.464" v="110"/>
        <pc:sldMkLst>
          <pc:docMk/>
          <pc:sldMk cId="0" sldId="306"/>
        </pc:sldMkLst>
      </pc:sldChg>
      <pc:sldChg chg="add del mod">
        <pc:chgData name="Raquel West" userId="S::raquel@teamgawrestling.org::ffc6e05e-f824-48aa-a1ae-329823b275b2" providerId="AD" clId="Web-{383B3366-F3D8-2524-C173-09C218CC4F45}" dt="2025-05-01T18:42:27.464" v="108"/>
        <pc:sldMkLst>
          <pc:docMk/>
          <pc:sldMk cId="0" sldId="307"/>
        </pc:sldMkLst>
      </pc:sldChg>
      <pc:sldChg chg="add del mod">
        <pc:chgData name="Raquel West" userId="S::raquel@teamgawrestling.org::ffc6e05e-f824-48aa-a1ae-329823b275b2" providerId="AD" clId="Web-{383B3366-F3D8-2524-C173-09C218CC4F45}" dt="2025-05-01T18:42:27.464" v="107"/>
        <pc:sldMkLst>
          <pc:docMk/>
          <pc:sldMk cId="0" sldId="308"/>
        </pc:sldMkLst>
      </pc:sldChg>
      <pc:sldChg chg="modSp add del mod">
        <pc:chgData name="Raquel West" userId="S::raquel@teamgawrestling.org::ffc6e05e-f824-48aa-a1ae-329823b275b2" providerId="AD" clId="Web-{383B3366-F3D8-2524-C173-09C218CC4F45}" dt="2025-05-01T18:44:14.405" v="125" actId="20577"/>
        <pc:sldMkLst>
          <pc:docMk/>
          <pc:sldMk cId="0" sldId="309"/>
        </pc:sldMkLst>
        <pc:spChg chg="mod">
          <ac:chgData name="Raquel West" userId="S::raquel@teamgawrestling.org::ffc6e05e-f824-48aa-a1ae-329823b275b2" providerId="AD" clId="Web-{383B3366-F3D8-2524-C173-09C218CC4F45}" dt="2025-05-01T18:44:14.405" v="125" actId="20577"/>
          <ac:spMkLst>
            <pc:docMk/>
            <pc:sldMk cId="0" sldId="309"/>
            <ac:spMk id="2" creationId="{A63B9AEB-5C3C-7EAD-7460-C695980CBB22}"/>
          </ac:spMkLst>
        </pc:spChg>
        <pc:spChg chg="mod">
          <ac:chgData name="Raquel West" userId="S::raquel@teamgawrestling.org::ffc6e05e-f824-48aa-a1ae-329823b275b2" providerId="AD" clId="Web-{383B3366-F3D8-2524-C173-09C218CC4F45}" dt="2025-05-01T18:43:44.607" v="123" actId="20577"/>
          <ac:spMkLst>
            <pc:docMk/>
            <pc:sldMk cId="0" sldId="309"/>
            <ac:spMk id="23556" creationId="{A00A5F2D-CE62-B27E-E836-527371C8C7C3}"/>
          </ac:spMkLst>
        </pc:spChg>
      </pc:sldChg>
      <pc:sldChg chg="add del mod">
        <pc:chgData name="Raquel West" userId="S::raquel@teamgawrestling.org::ffc6e05e-f824-48aa-a1ae-329823b275b2" providerId="AD" clId="Web-{383B3366-F3D8-2524-C173-09C218CC4F45}" dt="2025-05-01T18:42:27.448" v="105"/>
        <pc:sldMkLst>
          <pc:docMk/>
          <pc:sldMk cId="0" sldId="310"/>
        </pc:sldMkLst>
      </pc:sldChg>
      <pc:sldChg chg="add del mod">
        <pc:chgData name="Raquel West" userId="S::raquel@teamgawrestling.org::ffc6e05e-f824-48aa-a1ae-329823b275b2" providerId="AD" clId="Web-{383B3366-F3D8-2524-C173-09C218CC4F45}" dt="2025-05-01T18:42:27.448" v="106"/>
        <pc:sldMkLst>
          <pc:docMk/>
          <pc:sldMk cId="0" sldId="311"/>
        </pc:sldMkLst>
      </pc:sldChg>
      <pc:sldChg chg="add del mod">
        <pc:chgData name="Raquel West" userId="S::raquel@teamgawrestling.org::ffc6e05e-f824-48aa-a1ae-329823b275b2" providerId="AD" clId="Web-{383B3366-F3D8-2524-C173-09C218CC4F45}" dt="2025-05-01T18:42:27.464" v="109"/>
        <pc:sldMkLst>
          <pc:docMk/>
          <pc:sldMk cId="972503079" sldId="438"/>
        </pc:sldMkLst>
      </pc:sldChg>
      <pc:sldChg chg="modSp add">
        <pc:chgData name="Raquel West" userId="S::raquel@teamgawrestling.org::ffc6e05e-f824-48aa-a1ae-329823b275b2" providerId="AD" clId="Web-{383B3366-F3D8-2524-C173-09C218CC4F45}" dt="2025-05-01T18:42:50.574" v="121" actId="20577"/>
        <pc:sldMkLst>
          <pc:docMk/>
          <pc:sldMk cId="377851512" sldId="439"/>
        </pc:sldMkLst>
        <pc:spChg chg="mod">
          <ac:chgData name="Raquel West" userId="S::raquel@teamgawrestling.org::ffc6e05e-f824-48aa-a1ae-329823b275b2" providerId="AD" clId="Web-{383B3366-F3D8-2524-C173-09C218CC4F45}" dt="2025-05-01T18:42:50.574" v="121" actId="20577"/>
          <ac:spMkLst>
            <pc:docMk/>
            <pc:sldMk cId="377851512" sldId="439"/>
            <ac:spMk id="19461" creationId="{31E00A00-B615-6E45-030D-D4DB56E16656}"/>
          </ac:spMkLst>
        </pc:spChg>
      </pc:sldChg>
      <pc:sldChg chg="modSp add">
        <pc:chgData name="Raquel West" userId="S::raquel@teamgawrestling.org::ffc6e05e-f824-48aa-a1ae-329823b275b2" providerId="AD" clId="Web-{383B3366-F3D8-2524-C173-09C218CC4F45}" dt="2025-05-01T18:42:32.777" v="114" actId="20577"/>
        <pc:sldMkLst>
          <pc:docMk/>
          <pc:sldMk cId="4089482280" sldId="440"/>
        </pc:sldMkLst>
        <pc:spChg chg="mod">
          <ac:chgData name="Raquel West" userId="S::raquel@teamgawrestling.org::ffc6e05e-f824-48aa-a1ae-329823b275b2" providerId="AD" clId="Web-{383B3366-F3D8-2524-C173-09C218CC4F45}" dt="2025-05-01T18:42:32.777" v="114" actId="20577"/>
          <ac:spMkLst>
            <pc:docMk/>
            <pc:sldMk cId="4089482280" sldId="440"/>
            <ac:spMk id="19459" creationId="{CBBC0D69-6EBB-74D9-A3B2-78F6EB9A58BB}"/>
          </ac:spMkLst>
        </pc:spChg>
      </pc:sldChg>
      <pc:sldChg chg="add del">
        <pc:chgData name="Raquel West" userId="S::raquel@teamgawrestling.org::ffc6e05e-f824-48aa-a1ae-329823b275b2" providerId="AD" clId="Web-{383B3366-F3D8-2524-C173-09C218CC4F45}" dt="2025-05-01T18:42:27.480" v="112"/>
        <pc:sldMkLst>
          <pc:docMk/>
          <pc:sldMk cId="2658266976" sldId="441"/>
        </pc:sldMkLst>
      </pc:sldChg>
      <pc:sldMasterChg chg="del addSldLayout delSldLayout">
        <pc:chgData name="Raquel West" userId="S::raquel@teamgawrestling.org::ffc6e05e-f824-48aa-a1ae-329823b275b2" providerId="AD" clId="Web-{383B3366-F3D8-2524-C173-09C218CC4F45}" dt="2025-05-01T18:27:20.775" v="9"/>
        <pc:sldMasterMkLst>
          <pc:docMk/>
          <pc:sldMasterMk cId="2460954070" sldId="2147483660"/>
        </pc:sldMasterMkLst>
        <pc:sldLayoutChg chg="del">
          <pc:chgData name="Raquel West" userId="S::raquel@teamgawrestling.org::ffc6e05e-f824-48aa-a1ae-329823b275b2" providerId="AD" clId="Web-{383B3366-F3D8-2524-C173-09C218CC4F45}" dt="2025-05-01T18:27:20.775" v="9"/>
          <pc:sldLayoutMkLst>
            <pc:docMk/>
            <pc:sldMasterMk cId="2460954070" sldId="2147483660"/>
            <pc:sldLayoutMk cId="2385387890" sldId="2147483661"/>
          </pc:sldLayoutMkLst>
        </pc:sldLayoutChg>
        <pc:sldLayoutChg chg="del">
          <pc:chgData name="Raquel West" userId="S::raquel@teamgawrestling.org::ffc6e05e-f824-48aa-a1ae-329823b275b2" providerId="AD" clId="Web-{383B3366-F3D8-2524-C173-09C218CC4F45}" dt="2025-05-01T18:27:20.775" v="9"/>
          <pc:sldLayoutMkLst>
            <pc:docMk/>
            <pc:sldMasterMk cId="2460954070" sldId="2147483660"/>
            <pc:sldLayoutMk cId="949138452" sldId="2147483662"/>
          </pc:sldLayoutMkLst>
        </pc:sldLayoutChg>
        <pc:sldLayoutChg chg="del">
          <pc:chgData name="Raquel West" userId="S::raquel@teamgawrestling.org::ffc6e05e-f824-48aa-a1ae-329823b275b2" providerId="AD" clId="Web-{383B3366-F3D8-2524-C173-09C218CC4F45}" dt="2025-05-01T18:27:20.775" v="9"/>
          <pc:sldLayoutMkLst>
            <pc:docMk/>
            <pc:sldMasterMk cId="2460954070" sldId="2147483660"/>
            <pc:sldLayoutMk cId="2591524520" sldId="2147483663"/>
          </pc:sldLayoutMkLst>
        </pc:sldLayoutChg>
        <pc:sldLayoutChg chg="del">
          <pc:chgData name="Raquel West" userId="S::raquel@teamgawrestling.org::ffc6e05e-f824-48aa-a1ae-329823b275b2" providerId="AD" clId="Web-{383B3366-F3D8-2524-C173-09C218CC4F45}" dt="2025-05-01T18:27:20.775" v="9"/>
          <pc:sldLayoutMkLst>
            <pc:docMk/>
            <pc:sldMasterMk cId="2460954070" sldId="2147483660"/>
            <pc:sldLayoutMk cId="1203092039" sldId="2147483664"/>
          </pc:sldLayoutMkLst>
        </pc:sldLayoutChg>
        <pc:sldLayoutChg chg="del">
          <pc:chgData name="Raquel West" userId="S::raquel@teamgawrestling.org::ffc6e05e-f824-48aa-a1ae-329823b275b2" providerId="AD" clId="Web-{383B3366-F3D8-2524-C173-09C218CC4F45}" dt="2025-05-01T18:27:20.775" v="9"/>
          <pc:sldLayoutMkLst>
            <pc:docMk/>
            <pc:sldMasterMk cId="2460954070" sldId="2147483660"/>
            <pc:sldLayoutMk cId="3733172339" sldId="2147483665"/>
          </pc:sldLayoutMkLst>
        </pc:sldLayoutChg>
        <pc:sldLayoutChg chg="del">
          <pc:chgData name="Raquel West" userId="S::raquel@teamgawrestling.org::ffc6e05e-f824-48aa-a1ae-329823b275b2" providerId="AD" clId="Web-{383B3366-F3D8-2524-C173-09C218CC4F45}" dt="2025-05-01T18:27:20.775" v="9"/>
          <pc:sldLayoutMkLst>
            <pc:docMk/>
            <pc:sldMasterMk cId="2460954070" sldId="2147483660"/>
            <pc:sldLayoutMk cId="3210312558" sldId="2147483666"/>
          </pc:sldLayoutMkLst>
        </pc:sldLayoutChg>
        <pc:sldLayoutChg chg="del">
          <pc:chgData name="Raquel West" userId="S::raquel@teamgawrestling.org::ffc6e05e-f824-48aa-a1ae-329823b275b2" providerId="AD" clId="Web-{383B3366-F3D8-2524-C173-09C218CC4F45}" dt="2025-05-01T18:27:20.775" v="9"/>
          <pc:sldLayoutMkLst>
            <pc:docMk/>
            <pc:sldMasterMk cId="2460954070" sldId="2147483660"/>
            <pc:sldLayoutMk cId="3146388984" sldId="2147483667"/>
          </pc:sldLayoutMkLst>
        </pc:sldLayoutChg>
        <pc:sldLayoutChg chg="del">
          <pc:chgData name="Raquel West" userId="S::raquel@teamgawrestling.org::ffc6e05e-f824-48aa-a1ae-329823b275b2" providerId="AD" clId="Web-{383B3366-F3D8-2524-C173-09C218CC4F45}" dt="2025-05-01T18:27:20.775" v="9"/>
          <pc:sldLayoutMkLst>
            <pc:docMk/>
            <pc:sldMasterMk cId="2460954070" sldId="2147483660"/>
            <pc:sldLayoutMk cId="3171841454" sldId="2147483668"/>
          </pc:sldLayoutMkLst>
        </pc:sldLayoutChg>
        <pc:sldLayoutChg chg="del">
          <pc:chgData name="Raquel West" userId="S::raquel@teamgawrestling.org::ffc6e05e-f824-48aa-a1ae-329823b275b2" providerId="AD" clId="Web-{383B3366-F3D8-2524-C173-09C218CC4F45}" dt="2025-05-01T18:27:20.775" v="9"/>
          <pc:sldLayoutMkLst>
            <pc:docMk/>
            <pc:sldMasterMk cId="2460954070" sldId="2147483660"/>
            <pc:sldLayoutMk cId="1718958274" sldId="2147483669"/>
          </pc:sldLayoutMkLst>
        </pc:sldLayoutChg>
        <pc:sldLayoutChg chg="del">
          <pc:chgData name="Raquel West" userId="S::raquel@teamgawrestling.org::ffc6e05e-f824-48aa-a1ae-329823b275b2" providerId="AD" clId="Web-{383B3366-F3D8-2524-C173-09C218CC4F45}" dt="2025-05-01T18:27:20.775" v="9"/>
          <pc:sldLayoutMkLst>
            <pc:docMk/>
            <pc:sldMasterMk cId="2460954070" sldId="2147483660"/>
            <pc:sldLayoutMk cId="2202905451" sldId="2147483670"/>
          </pc:sldLayoutMkLst>
        </pc:sldLayoutChg>
        <pc:sldLayoutChg chg="del">
          <pc:chgData name="Raquel West" userId="S::raquel@teamgawrestling.org::ffc6e05e-f824-48aa-a1ae-329823b275b2" providerId="AD" clId="Web-{383B3366-F3D8-2524-C173-09C218CC4F45}" dt="2025-05-01T18:27:20.775" v="9"/>
          <pc:sldLayoutMkLst>
            <pc:docMk/>
            <pc:sldMasterMk cId="2460954070" sldId="2147483660"/>
            <pc:sldLayoutMk cId="3479445657" sldId="2147483671"/>
          </pc:sldLayoutMkLst>
        </pc:sldLayoutChg>
        <pc:sldLayoutChg chg="add del">
          <pc:chgData name="Raquel West" userId="S::raquel@teamgawrestling.org::ffc6e05e-f824-48aa-a1ae-329823b275b2" providerId="AD" clId="Web-{383B3366-F3D8-2524-C173-09C218CC4F45}" dt="2025-05-01T18:27:20.775" v="9"/>
          <pc:sldLayoutMkLst>
            <pc:docMk/>
            <pc:sldMasterMk cId="2460954070" sldId="2147483660"/>
            <pc:sldLayoutMk cId="1761057792" sldId="2147483672"/>
          </pc:sldLayoutMkLst>
        </pc:sldLayoutChg>
      </pc:sldMasterChg>
      <pc:sldMasterChg chg="add mod setBg addSldLayout modSldLayout">
        <pc:chgData name="Raquel West" userId="S::raquel@teamgawrestling.org::ffc6e05e-f824-48aa-a1ae-329823b275b2" providerId="AD" clId="Web-{383B3366-F3D8-2524-C173-09C218CC4F45}" dt="2025-05-01T18:36:41.514" v="86"/>
        <pc:sldMasterMkLst>
          <pc:docMk/>
          <pc:sldMasterMk cId="3472793744" sldId="2147483673"/>
        </pc:sldMasterMkLst>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3098336562" sldId="2147483674"/>
          </pc:sldLayoutMkLst>
        </pc:sldLayoutChg>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1269081518" sldId="2147483675"/>
          </pc:sldLayoutMkLst>
        </pc:sldLayoutChg>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1878600142" sldId="2147483676"/>
          </pc:sldLayoutMkLst>
        </pc:sldLayoutChg>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1801357224" sldId="2147483677"/>
          </pc:sldLayoutMkLst>
        </pc:sldLayoutChg>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4143347723" sldId="2147483678"/>
          </pc:sldLayoutMkLst>
        </pc:sldLayoutChg>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299725939" sldId="2147483679"/>
          </pc:sldLayoutMkLst>
        </pc:sldLayoutChg>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949916393" sldId="2147483680"/>
          </pc:sldLayoutMkLst>
        </pc:sldLayoutChg>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1829974672" sldId="2147483681"/>
          </pc:sldLayoutMkLst>
        </pc:sldLayoutChg>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14652606" sldId="2147483682"/>
          </pc:sldLayoutMkLst>
        </pc:sldLayoutChg>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4221050324" sldId="2147483683"/>
          </pc:sldLayoutMkLst>
        </pc:sldLayoutChg>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2228131629" sldId="2147483684"/>
          </pc:sldLayoutMkLst>
        </pc:sldLayoutChg>
        <pc:sldLayoutChg chg="add mod replId">
          <pc:chgData name="Raquel West" userId="S::raquel@teamgawrestling.org::ffc6e05e-f824-48aa-a1ae-329823b275b2" providerId="AD" clId="Web-{383B3366-F3D8-2524-C173-09C218CC4F45}" dt="2025-05-01T18:36:41.514" v="86"/>
          <pc:sldLayoutMkLst>
            <pc:docMk/>
            <pc:sldMasterMk cId="3472793744" sldId="2147483673"/>
            <pc:sldLayoutMk cId="3490653699" sldId="2147483685"/>
          </pc:sldLayoutMkLst>
        </pc:sldLayoutChg>
      </pc:sldMasterChg>
    </pc:docChg>
  </pc:docChgLst>
  <pc:docChgLst>
    <pc:chgData name="Amanda Prado" userId="S::amanda@teamgawrestling.org::a137a203-7b9a-48bd-bffc-3898c2800d89" providerId="AD" clId="Web-{8313BCB5-7FB8-4093-3C49-8C61C829CB90}"/>
    <pc:docChg chg="modSld">
      <pc:chgData name="Amanda Prado" userId="S::amanda@teamgawrestling.org::a137a203-7b9a-48bd-bffc-3898c2800d89" providerId="AD" clId="Web-{8313BCB5-7FB8-4093-3C49-8C61C829CB90}" dt="2025-05-02T01:04:58.362" v="12" actId="20577"/>
      <pc:docMkLst>
        <pc:docMk/>
      </pc:docMkLst>
      <pc:sldChg chg="modSp">
        <pc:chgData name="Amanda Prado" userId="S::amanda@teamgawrestling.org::a137a203-7b9a-48bd-bffc-3898c2800d89" providerId="AD" clId="Web-{8313BCB5-7FB8-4093-3C49-8C61C829CB90}" dt="2025-05-02T01:01:24.013" v="1" actId="20577"/>
        <pc:sldMkLst>
          <pc:docMk/>
          <pc:sldMk cId="0" sldId="268"/>
        </pc:sldMkLst>
        <pc:spChg chg="mod">
          <ac:chgData name="Amanda Prado" userId="S::amanda@teamgawrestling.org::a137a203-7b9a-48bd-bffc-3898c2800d89" providerId="AD" clId="Web-{8313BCB5-7FB8-4093-3C49-8C61C829CB90}" dt="2025-05-02T01:01:24.013" v="1" actId="20577"/>
          <ac:spMkLst>
            <pc:docMk/>
            <pc:sldMk cId="0" sldId="268"/>
            <ac:spMk id="19459" creationId="{CBBC0D69-6EBB-74D9-A3B2-78F6EB9A58BB}"/>
          </ac:spMkLst>
        </pc:spChg>
      </pc:sldChg>
      <pc:sldChg chg="modSp">
        <pc:chgData name="Amanda Prado" userId="S::amanda@teamgawrestling.org::a137a203-7b9a-48bd-bffc-3898c2800d89" providerId="AD" clId="Web-{8313BCB5-7FB8-4093-3C49-8C61C829CB90}" dt="2025-05-02T01:04:58.362" v="12" actId="20577"/>
        <pc:sldMkLst>
          <pc:docMk/>
          <pc:sldMk cId="2642604393" sldId="450"/>
        </pc:sldMkLst>
        <pc:spChg chg="mod">
          <ac:chgData name="Amanda Prado" userId="S::amanda@teamgawrestling.org::a137a203-7b9a-48bd-bffc-3898c2800d89" providerId="AD" clId="Web-{8313BCB5-7FB8-4093-3C49-8C61C829CB90}" dt="2025-05-02T01:04:58.362" v="12" actId="20577"/>
          <ac:spMkLst>
            <pc:docMk/>
            <pc:sldMk cId="2642604393" sldId="450"/>
            <ac:spMk id="22529" creationId="{19072FF9-4362-1448-87A1-0D07E9A3FFFF}"/>
          </ac:spMkLst>
        </pc:spChg>
      </pc:sldChg>
    </pc:docChg>
  </pc:docChgLst>
  <pc:docChgLst>
    <pc:chgData name="Raquel West" userId="S::raquel@teamgawrestling.org::ffc6e05e-f824-48aa-a1ae-329823b275b2" providerId="AD" clId="Web-{4DA38A69-9C1B-8395-BABE-7EE17FED7F84}"/>
    <pc:docChg chg="modSld">
      <pc:chgData name="Raquel West" userId="S::raquel@teamgawrestling.org::ffc6e05e-f824-48aa-a1ae-329823b275b2" providerId="AD" clId="Web-{4DA38A69-9C1B-8395-BABE-7EE17FED7F84}" dt="2025-05-04T15:27:23.688" v="47" actId="20577"/>
      <pc:docMkLst>
        <pc:docMk/>
      </pc:docMkLst>
      <pc:sldChg chg="modSp">
        <pc:chgData name="Raquel West" userId="S::raquel@teamgawrestling.org::ffc6e05e-f824-48aa-a1ae-329823b275b2" providerId="AD" clId="Web-{4DA38A69-9C1B-8395-BABE-7EE17FED7F84}" dt="2025-05-04T09:58:31.060" v="4" actId="20577"/>
        <pc:sldMkLst>
          <pc:docMk/>
          <pc:sldMk cId="0" sldId="268"/>
        </pc:sldMkLst>
        <pc:spChg chg="mod">
          <ac:chgData name="Raquel West" userId="S::raquel@teamgawrestling.org::ffc6e05e-f824-48aa-a1ae-329823b275b2" providerId="AD" clId="Web-{4DA38A69-9C1B-8395-BABE-7EE17FED7F84}" dt="2025-05-04T09:58:31.060" v="4" actId="20577"/>
          <ac:spMkLst>
            <pc:docMk/>
            <pc:sldMk cId="0" sldId="268"/>
            <ac:spMk id="19459" creationId="{CBBC0D69-6EBB-74D9-A3B2-78F6EB9A58BB}"/>
          </ac:spMkLst>
        </pc:spChg>
      </pc:sldChg>
      <pc:sldChg chg="modSp">
        <pc:chgData name="Raquel West" userId="S::raquel@teamgawrestling.org::ffc6e05e-f824-48aa-a1ae-329823b275b2" providerId="AD" clId="Web-{4DA38A69-9C1B-8395-BABE-7EE17FED7F84}" dt="2025-05-04T15:27:23.688" v="47" actId="20577"/>
        <pc:sldMkLst>
          <pc:docMk/>
          <pc:sldMk cId="576878443" sldId="462"/>
        </pc:sldMkLst>
        <pc:spChg chg="mod">
          <ac:chgData name="Raquel West" userId="S::raquel@teamgawrestling.org::ffc6e05e-f824-48aa-a1ae-329823b275b2" providerId="AD" clId="Web-{4DA38A69-9C1B-8395-BABE-7EE17FED7F84}" dt="2025-05-04T15:27:23.688" v="47" actId="20577"/>
          <ac:spMkLst>
            <pc:docMk/>
            <pc:sldMk cId="576878443" sldId="462"/>
            <ac:spMk id="114690" creationId="{B15DD051-9493-7B6B-0828-5BD665BC9547}"/>
          </ac:spMkLst>
        </pc:spChg>
      </pc:sldChg>
    </pc:docChg>
  </pc:docChgLst>
  <pc:docChgLst>
    <pc:chgData name="Raquel West" userId="S::raquel@teamgawrestling.org::ffc6e05e-f824-48aa-a1ae-329823b275b2" providerId="AD" clId="Web-{96E430E3-11D2-7646-0CED-9F666D33647F}"/>
    <pc:docChg chg="addSld delSld modSld">
      <pc:chgData name="Raquel West" userId="S::raquel@teamgawrestling.org::ffc6e05e-f824-48aa-a1ae-329823b275b2" providerId="AD" clId="Web-{96E430E3-11D2-7646-0CED-9F666D33647F}" dt="2025-05-02T20:38:16.060" v="502" actId="20577"/>
      <pc:docMkLst>
        <pc:docMk/>
      </pc:docMkLst>
      <pc:sldChg chg="modSp">
        <pc:chgData name="Raquel West" userId="S::raquel@teamgawrestling.org::ffc6e05e-f824-48aa-a1ae-329823b275b2" providerId="AD" clId="Web-{96E430E3-11D2-7646-0CED-9F666D33647F}" dt="2025-05-02T20:37:49.794" v="494" actId="20577"/>
        <pc:sldMkLst>
          <pc:docMk/>
          <pc:sldMk cId="2001248251" sldId="452"/>
        </pc:sldMkLst>
        <pc:spChg chg="mod">
          <ac:chgData name="Raquel West" userId="S::raquel@teamgawrestling.org::ffc6e05e-f824-48aa-a1ae-329823b275b2" providerId="AD" clId="Web-{96E430E3-11D2-7646-0CED-9F666D33647F}" dt="2025-05-02T20:37:49.794" v="494" actId="20577"/>
          <ac:spMkLst>
            <pc:docMk/>
            <pc:sldMk cId="2001248251" sldId="452"/>
            <ac:spMk id="22529" creationId="{19072FF9-4362-1448-87A1-0D07E9A3FFFF}"/>
          </ac:spMkLst>
        </pc:spChg>
      </pc:sldChg>
      <pc:sldChg chg="modSp">
        <pc:chgData name="Raquel West" userId="S::raquel@teamgawrestling.org::ffc6e05e-f824-48aa-a1ae-329823b275b2" providerId="AD" clId="Web-{96E430E3-11D2-7646-0CED-9F666D33647F}" dt="2025-05-02T20:38:16.060" v="502" actId="20577"/>
        <pc:sldMkLst>
          <pc:docMk/>
          <pc:sldMk cId="4043194548" sldId="454"/>
        </pc:sldMkLst>
        <pc:spChg chg="mod">
          <ac:chgData name="Raquel West" userId="S::raquel@teamgawrestling.org::ffc6e05e-f824-48aa-a1ae-329823b275b2" providerId="AD" clId="Web-{96E430E3-11D2-7646-0CED-9F666D33647F}" dt="2025-05-02T20:38:16.060" v="502" actId="20577"/>
          <ac:spMkLst>
            <pc:docMk/>
            <pc:sldMk cId="4043194548" sldId="454"/>
            <ac:spMk id="45058" creationId="{B94A69CC-6C38-0009-C94E-AABEF926E674}"/>
          </ac:spMkLst>
        </pc:spChg>
      </pc:sldChg>
      <pc:sldChg chg="modSp">
        <pc:chgData name="Raquel West" userId="S::raquel@teamgawrestling.org::ffc6e05e-f824-48aa-a1ae-329823b275b2" providerId="AD" clId="Web-{96E430E3-11D2-7646-0CED-9F666D33647F}" dt="2025-05-02T20:08:36.990" v="173" actId="20577"/>
        <pc:sldMkLst>
          <pc:docMk/>
          <pc:sldMk cId="2863323525" sldId="469"/>
        </pc:sldMkLst>
        <pc:spChg chg="mod">
          <ac:chgData name="Raquel West" userId="S::raquel@teamgawrestling.org::ffc6e05e-f824-48aa-a1ae-329823b275b2" providerId="AD" clId="Web-{96E430E3-11D2-7646-0CED-9F666D33647F}" dt="2025-05-02T20:08:36.990" v="173" actId="20577"/>
          <ac:spMkLst>
            <pc:docMk/>
            <pc:sldMk cId="2863323525" sldId="469"/>
            <ac:spMk id="114690" creationId="{59DD12A3-8E71-2507-593F-3F97485FA18D}"/>
          </ac:spMkLst>
        </pc:spChg>
      </pc:sldChg>
      <pc:sldChg chg="modSp">
        <pc:chgData name="Raquel West" userId="S::raquel@teamgawrestling.org::ffc6e05e-f824-48aa-a1ae-329823b275b2" providerId="AD" clId="Web-{96E430E3-11D2-7646-0CED-9F666D33647F}" dt="2025-05-02T19:59:25.208" v="128" actId="20577"/>
        <pc:sldMkLst>
          <pc:docMk/>
          <pc:sldMk cId="3571817496" sldId="475"/>
        </pc:sldMkLst>
        <pc:spChg chg="mod">
          <ac:chgData name="Raquel West" userId="S::raquel@teamgawrestling.org::ffc6e05e-f824-48aa-a1ae-329823b275b2" providerId="AD" clId="Web-{96E430E3-11D2-7646-0CED-9F666D33647F}" dt="2025-05-02T19:59:25.208" v="128" actId="20577"/>
          <ac:spMkLst>
            <pc:docMk/>
            <pc:sldMk cId="3571817496" sldId="475"/>
            <ac:spMk id="135170" creationId="{C54E4337-50D7-E1A3-4721-96EBEB8F4E96}"/>
          </ac:spMkLst>
        </pc:spChg>
      </pc:sldChg>
      <pc:sldChg chg="modSp del">
        <pc:chgData name="Raquel West" userId="S::raquel@teamgawrestling.org::ffc6e05e-f824-48aa-a1ae-329823b275b2" providerId="AD" clId="Web-{96E430E3-11D2-7646-0CED-9F666D33647F}" dt="2025-05-02T20:25:24.709" v="416"/>
        <pc:sldMkLst>
          <pc:docMk/>
          <pc:sldMk cId="2539777397" sldId="476"/>
        </pc:sldMkLst>
        <pc:spChg chg="mod">
          <ac:chgData name="Raquel West" userId="S::raquel@teamgawrestling.org::ffc6e05e-f824-48aa-a1ae-329823b275b2" providerId="AD" clId="Web-{96E430E3-11D2-7646-0CED-9F666D33647F}" dt="2025-05-02T20:24:15.722" v="415" actId="20577"/>
          <ac:spMkLst>
            <pc:docMk/>
            <pc:sldMk cId="2539777397" sldId="476"/>
            <ac:spMk id="2" creationId="{251F328E-C433-1C69-A00A-FAE797027BEB}"/>
          </ac:spMkLst>
        </pc:spChg>
      </pc:sldChg>
      <pc:sldChg chg="modSp">
        <pc:chgData name="Raquel West" userId="S::raquel@teamgawrestling.org::ffc6e05e-f824-48aa-a1ae-329823b275b2" providerId="AD" clId="Web-{96E430E3-11D2-7646-0CED-9F666D33647F}" dt="2025-05-02T20:11:14.480" v="176" actId="20577"/>
        <pc:sldMkLst>
          <pc:docMk/>
          <pc:sldMk cId="2809627075" sldId="477"/>
        </pc:sldMkLst>
        <pc:spChg chg="mod">
          <ac:chgData name="Raquel West" userId="S::raquel@teamgawrestling.org::ffc6e05e-f824-48aa-a1ae-329823b275b2" providerId="AD" clId="Web-{96E430E3-11D2-7646-0CED-9F666D33647F}" dt="2025-05-02T20:11:14.480" v="176" actId="20577"/>
          <ac:spMkLst>
            <pc:docMk/>
            <pc:sldMk cId="2809627075" sldId="477"/>
            <ac:spMk id="135170" creationId="{A645DE31-AE98-820E-A0E0-D7FE0DBA938A}"/>
          </ac:spMkLst>
        </pc:spChg>
      </pc:sldChg>
      <pc:sldChg chg="modSp">
        <pc:chgData name="Raquel West" userId="S::raquel@teamgawrestling.org::ffc6e05e-f824-48aa-a1ae-329823b275b2" providerId="AD" clId="Web-{96E430E3-11D2-7646-0CED-9F666D33647F}" dt="2025-05-02T20:03:52.310" v="150" actId="20577"/>
        <pc:sldMkLst>
          <pc:docMk/>
          <pc:sldMk cId="183989017" sldId="480"/>
        </pc:sldMkLst>
        <pc:spChg chg="mod">
          <ac:chgData name="Raquel West" userId="S::raquel@teamgawrestling.org::ffc6e05e-f824-48aa-a1ae-329823b275b2" providerId="AD" clId="Web-{96E430E3-11D2-7646-0CED-9F666D33647F}" dt="2025-05-02T20:03:52.310" v="150" actId="20577"/>
          <ac:spMkLst>
            <pc:docMk/>
            <pc:sldMk cId="183989017" sldId="480"/>
            <ac:spMk id="135170" creationId="{05314847-341E-AAE2-0D6F-F6E73155C661}"/>
          </ac:spMkLst>
        </pc:spChg>
      </pc:sldChg>
      <pc:sldChg chg="modSp">
        <pc:chgData name="Raquel West" userId="S::raquel@teamgawrestling.org::ffc6e05e-f824-48aa-a1ae-329823b275b2" providerId="AD" clId="Web-{96E430E3-11D2-7646-0CED-9F666D33647F}" dt="2025-05-02T20:17:27.210" v="316" actId="20577"/>
        <pc:sldMkLst>
          <pc:docMk/>
          <pc:sldMk cId="29052228" sldId="481"/>
        </pc:sldMkLst>
        <pc:spChg chg="mod">
          <ac:chgData name="Raquel West" userId="S::raquel@teamgawrestling.org::ffc6e05e-f824-48aa-a1ae-329823b275b2" providerId="AD" clId="Web-{96E430E3-11D2-7646-0CED-9F666D33647F}" dt="2025-05-02T20:17:27.210" v="316" actId="20577"/>
          <ac:spMkLst>
            <pc:docMk/>
            <pc:sldMk cId="29052228" sldId="481"/>
            <ac:spMk id="135170" creationId="{B487FDDE-59F0-3996-E19C-E456AF45EE5C}"/>
          </ac:spMkLst>
        </pc:spChg>
      </pc:sldChg>
      <pc:sldChg chg="modSp">
        <pc:chgData name="Raquel West" userId="S::raquel@teamgawrestling.org::ffc6e05e-f824-48aa-a1ae-329823b275b2" providerId="AD" clId="Web-{96E430E3-11D2-7646-0CED-9F666D33647F}" dt="2025-05-02T20:22:38.625" v="398" actId="20577"/>
        <pc:sldMkLst>
          <pc:docMk/>
          <pc:sldMk cId="3168916798" sldId="482"/>
        </pc:sldMkLst>
        <pc:spChg chg="mod">
          <ac:chgData name="Raquel West" userId="S::raquel@teamgawrestling.org::ffc6e05e-f824-48aa-a1ae-329823b275b2" providerId="AD" clId="Web-{96E430E3-11D2-7646-0CED-9F666D33647F}" dt="2025-05-02T20:22:38.625" v="398" actId="20577"/>
          <ac:spMkLst>
            <pc:docMk/>
            <pc:sldMk cId="3168916798" sldId="482"/>
            <ac:spMk id="135170" creationId="{BF1EC01A-1ADA-F4B7-6F9D-855B30A0FB91}"/>
          </ac:spMkLst>
        </pc:spChg>
      </pc:sldChg>
      <pc:sldChg chg="modSp del">
        <pc:chgData name="Raquel West" userId="S::raquel@teamgawrestling.org::ffc6e05e-f824-48aa-a1ae-329823b275b2" providerId="AD" clId="Web-{96E430E3-11D2-7646-0CED-9F666D33647F}" dt="2025-05-02T20:25:27.818" v="417"/>
        <pc:sldMkLst>
          <pc:docMk/>
          <pc:sldMk cId="1601812813" sldId="483"/>
        </pc:sldMkLst>
        <pc:spChg chg="mod">
          <ac:chgData name="Raquel West" userId="S::raquel@teamgawrestling.org::ffc6e05e-f824-48aa-a1ae-329823b275b2" providerId="AD" clId="Web-{96E430E3-11D2-7646-0CED-9F666D33647F}" dt="2025-05-02T19:48:39.860" v="81" actId="20577"/>
          <ac:spMkLst>
            <pc:docMk/>
            <pc:sldMk cId="1601812813" sldId="483"/>
            <ac:spMk id="135170" creationId="{04F4F362-7C4D-1CB7-F509-4B992079F50A}"/>
          </ac:spMkLst>
        </pc:spChg>
      </pc:sldChg>
      <pc:sldChg chg="modSp">
        <pc:chgData name="Raquel West" userId="S::raquel@teamgawrestling.org::ffc6e05e-f824-48aa-a1ae-329823b275b2" providerId="AD" clId="Web-{96E430E3-11D2-7646-0CED-9F666D33647F}" dt="2025-05-02T20:26:54.321" v="421" actId="20577"/>
        <pc:sldMkLst>
          <pc:docMk/>
          <pc:sldMk cId="1438339791" sldId="484"/>
        </pc:sldMkLst>
        <pc:spChg chg="mod">
          <ac:chgData name="Raquel West" userId="S::raquel@teamgawrestling.org::ffc6e05e-f824-48aa-a1ae-329823b275b2" providerId="AD" clId="Web-{96E430E3-11D2-7646-0CED-9F666D33647F}" dt="2025-05-02T20:26:54.321" v="421" actId="20577"/>
          <ac:spMkLst>
            <pc:docMk/>
            <pc:sldMk cId="1438339791" sldId="484"/>
            <ac:spMk id="135170" creationId="{7637F66A-B627-E8D8-FCA6-0DD8A3E16222}"/>
          </ac:spMkLst>
        </pc:spChg>
      </pc:sldChg>
      <pc:sldChg chg="modSp">
        <pc:chgData name="Raquel West" userId="S::raquel@teamgawrestling.org::ffc6e05e-f824-48aa-a1ae-329823b275b2" providerId="AD" clId="Web-{96E430E3-11D2-7646-0CED-9F666D33647F}" dt="2025-05-02T20:28:09.667" v="437" actId="20577"/>
        <pc:sldMkLst>
          <pc:docMk/>
          <pc:sldMk cId="825361305" sldId="485"/>
        </pc:sldMkLst>
        <pc:spChg chg="mod">
          <ac:chgData name="Raquel West" userId="S::raquel@teamgawrestling.org::ffc6e05e-f824-48aa-a1ae-329823b275b2" providerId="AD" clId="Web-{96E430E3-11D2-7646-0CED-9F666D33647F}" dt="2025-05-02T20:28:09.667" v="437" actId="20577"/>
          <ac:spMkLst>
            <pc:docMk/>
            <pc:sldMk cId="825361305" sldId="485"/>
            <ac:spMk id="135170" creationId="{B0C636B5-8F1F-2499-24D5-22C8B971F852}"/>
          </ac:spMkLst>
        </pc:spChg>
      </pc:sldChg>
      <pc:sldChg chg="modSp add replId">
        <pc:chgData name="Raquel West" userId="S::raquel@teamgawrestling.org::ffc6e05e-f824-48aa-a1ae-329823b275b2" providerId="AD" clId="Web-{96E430E3-11D2-7646-0CED-9F666D33647F}" dt="2025-05-02T20:18:16.727" v="326" actId="20577"/>
        <pc:sldMkLst>
          <pc:docMk/>
          <pc:sldMk cId="2095992024" sldId="486"/>
        </pc:sldMkLst>
        <pc:spChg chg="mod">
          <ac:chgData name="Raquel West" userId="S::raquel@teamgawrestling.org::ffc6e05e-f824-48aa-a1ae-329823b275b2" providerId="AD" clId="Web-{96E430E3-11D2-7646-0CED-9F666D33647F}" dt="2025-05-02T20:18:16.727" v="326" actId="20577"/>
          <ac:spMkLst>
            <pc:docMk/>
            <pc:sldMk cId="2095992024" sldId="486"/>
            <ac:spMk id="135170" creationId="{B2EC764A-8628-D3E8-B505-4DEE206F7BDB}"/>
          </ac:spMkLst>
        </pc:spChg>
      </pc:sldChg>
      <pc:sldChg chg="modSp add replId">
        <pc:chgData name="Raquel West" userId="S::raquel@teamgawrestling.org::ffc6e05e-f824-48aa-a1ae-329823b275b2" providerId="AD" clId="Web-{96E430E3-11D2-7646-0CED-9F666D33647F}" dt="2025-05-02T20:21:06.857" v="377" actId="20577"/>
        <pc:sldMkLst>
          <pc:docMk/>
          <pc:sldMk cId="1923161731" sldId="487"/>
        </pc:sldMkLst>
        <pc:spChg chg="mod">
          <ac:chgData name="Raquel West" userId="S::raquel@teamgawrestling.org::ffc6e05e-f824-48aa-a1ae-329823b275b2" providerId="AD" clId="Web-{96E430E3-11D2-7646-0CED-9F666D33647F}" dt="2025-05-02T20:21:06.857" v="377" actId="20577"/>
          <ac:spMkLst>
            <pc:docMk/>
            <pc:sldMk cId="1923161731" sldId="487"/>
            <ac:spMk id="135170" creationId="{0D968924-F1FE-11FA-5477-EFF0C8D80D05}"/>
          </ac:spMkLst>
        </pc:spChg>
      </pc:sldChg>
      <pc:sldChg chg="modSp add replId">
        <pc:chgData name="Raquel West" userId="S::raquel@teamgawrestling.org::ffc6e05e-f824-48aa-a1ae-329823b275b2" providerId="AD" clId="Web-{96E430E3-11D2-7646-0CED-9F666D33647F}" dt="2025-05-02T20:19:30.620" v="354" actId="20577"/>
        <pc:sldMkLst>
          <pc:docMk/>
          <pc:sldMk cId="1264471140" sldId="488"/>
        </pc:sldMkLst>
        <pc:spChg chg="mod">
          <ac:chgData name="Raquel West" userId="S::raquel@teamgawrestling.org::ffc6e05e-f824-48aa-a1ae-329823b275b2" providerId="AD" clId="Web-{96E430E3-11D2-7646-0CED-9F666D33647F}" dt="2025-05-02T20:19:30.620" v="354" actId="20577"/>
          <ac:spMkLst>
            <pc:docMk/>
            <pc:sldMk cId="1264471140" sldId="488"/>
            <ac:spMk id="135170" creationId="{B7791FEA-8748-C625-582A-08E40BD69B2F}"/>
          </ac:spMkLst>
        </pc:spChg>
      </pc:sldChg>
      <pc:sldChg chg="modSp add replId">
        <pc:chgData name="Raquel West" userId="S::raquel@teamgawrestling.org::ffc6e05e-f824-48aa-a1ae-329823b275b2" providerId="AD" clId="Web-{96E430E3-11D2-7646-0CED-9F666D33647F}" dt="2025-05-02T20:20:21.903" v="372" actId="20577"/>
        <pc:sldMkLst>
          <pc:docMk/>
          <pc:sldMk cId="1502082704" sldId="489"/>
        </pc:sldMkLst>
        <pc:spChg chg="mod">
          <ac:chgData name="Raquel West" userId="S::raquel@teamgawrestling.org::ffc6e05e-f824-48aa-a1ae-329823b275b2" providerId="AD" clId="Web-{96E430E3-11D2-7646-0CED-9F666D33647F}" dt="2025-05-02T20:20:21.903" v="372" actId="20577"/>
          <ac:spMkLst>
            <pc:docMk/>
            <pc:sldMk cId="1502082704" sldId="489"/>
            <ac:spMk id="135170" creationId="{431ED2EA-D43A-18DD-1AF1-B37CFDD8B5C0}"/>
          </ac:spMkLst>
        </pc:spChg>
      </pc:sldChg>
      <pc:sldChg chg="modSp add replId">
        <pc:chgData name="Raquel West" userId="S::raquel@teamgawrestling.org::ffc6e05e-f824-48aa-a1ae-329823b275b2" providerId="AD" clId="Web-{96E430E3-11D2-7646-0CED-9F666D33647F}" dt="2025-05-02T20:20:30.793" v="376" actId="20577"/>
        <pc:sldMkLst>
          <pc:docMk/>
          <pc:sldMk cId="113125885" sldId="490"/>
        </pc:sldMkLst>
        <pc:spChg chg="mod">
          <ac:chgData name="Raquel West" userId="S::raquel@teamgawrestling.org::ffc6e05e-f824-48aa-a1ae-329823b275b2" providerId="AD" clId="Web-{96E430E3-11D2-7646-0CED-9F666D33647F}" dt="2025-05-02T20:20:30.793" v="376" actId="20577"/>
          <ac:spMkLst>
            <pc:docMk/>
            <pc:sldMk cId="113125885" sldId="490"/>
            <ac:spMk id="135170" creationId="{93737D1E-023A-B415-05B9-99AA88439040}"/>
          </ac:spMkLst>
        </pc:spChg>
      </pc:sldChg>
      <pc:sldChg chg="addSp modSp add replId">
        <pc:chgData name="Raquel West" userId="S::raquel@teamgawrestling.org::ffc6e05e-f824-48aa-a1ae-329823b275b2" providerId="AD" clId="Web-{96E430E3-11D2-7646-0CED-9F666D33647F}" dt="2025-05-02T20:23:14.470" v="409" actId="20577"/>
        <pc:sldMkLst>
          <pc:docMk/>
          <pc:sldMk cId="2895734900" sldId="491"/>
        </pc:sldMkLst>
        <pc:spChg chg="add mod">
          <ac:chgData name="Raquel West" userId="S::raquel@teamgawrestling.org::ffc6e05e-f824-48aa-a1ae-329823b275b2" providerId="AD" clId="Web-{96E430E3-11D2-7646-0CED-9F666D33647F}" dt="2025-05-02T20:23:05.501" v="408" actId="20577"/>
          <ac:spMkLst>
            <pc:docMk/>
            <pc:sldMk cId="2895734900" sldId="491"/>
            <ac:spMk id="2" creationId="{4C9158A4-F36A-6760-4CA3-4C5B8909B806}"/>
          </ac:spMkLst>
        </pc:spChg>
        <pc:spChg chg="mod">
          <ac:chgData name="Raquel West" userId="S::raquel@teamgawrestling.org::ffc6e05e-f824-48aa-a1ae-329823b275b2" providerId="AD" clId="Web-{96E430E3-11D2-7646-0CED-9F666D33647F}" dt="2025-05-02T20:23:14.470" v="409" actId="20577"/>
          <ac:spMkLst>
            <pc:docMk/>
            <pc:sldMk cId="2895734900" sldId="491"/>
            <ac:spMk id="135170" creationId="{D14D7266-CC0A-5F64-BE7A-C10019A00F9C}"/>
          </ac:spMkLst>
        </pc:spChg>
      </pc:sldChg>
      <pc:sldChg chg="add replId">
        <pc:chgData name="Raquel West" userId="S::raquel@teamgawrestling.org::ffc6e05e-f824-48aa-a1ae-329823b275b2" providerId="AD" clId="Web-{96E430E3-11D2-7646-0CED-9F666D33647F}" dt="2025-05-02T20:25:42.037" v="418"/>
        <pc:sldMkLst>
          <pc:docMk/>
          <pc:sldMk cId="2512066044" sldId="492"/>
        </pc:sldMkLst>
      </pc:sldChg>
      <pc:sldChg chg="modSp add replId">
        <pc:chgData name="Raquel West" userId="S::raquel@teamgawrestling.org::ffc6e05e-f824-48aa-a1ae-329823b275b2" providerId="AD" clId="Web-{96E430E3-11D2-7646-0CED-9F666D33647F}" dt="2025-05-02T20:34:47.757" v="470" actId="20577"/>
        <pc:sldMkLst>
          <pc:docMk/>
          <pc:sldMk cId="3357567998" sldId="493"/>
        </pc:sldMkLst>
        <pc:spChg chg="mod">
          <ac:chgData name="Raquel West" userId="S::raquel@teamgawrestling.org::ffc6e05e-f824-48aa-a1ae-329823b275b2" providerId="AD" clId="Web-{96E430E3-11D2-7646-0CED-9F666D33647F}" dt="2025-05-02T20:34:47.757" v="470" actId="20577"/>
          <ac:spMkLst>
            <pc:docMk/>
            <pc:sldMk cId="3357567998" sldId="493"/>
            <ac:spMk id="45058" creationId="{A13063D9-BCA6-9C39-8DA7-71C9CA758D8E}"/>
          </ac:spMkLst>
        </pc:spChg>
      </pc:sldChg>
      <pc:sldChg chg="addSp modSp add del replId">
        <pc:chgData name="Raquel West" userId="S::raquel@teamgawrestling.org::ffc6e05e-f824-48aa-a1ae-329823b275b2" providerId="AD" clId="Web-{96E430E3-11D2-7646-0CED-9F666D33647F}" dt="2025-05-02T20:33:59.396" v="465"/>
        <pc:sldMkLst>
          <pc:docMk/>
          <pc:sldMk cId="658235755" sldId="494"/>
        </pc:sldMkLst>
        <pc:spChg chg="mod">
          <ac:chgData name="Raquel West" userId="S::raquel@teamgawrestling.org::ffc6e05e-f824-48aa-a1ae-329823b275b2" providerId="AD" clId="Web-{96E430E3-11D2-7646-0CED-9F666D33647F}" dt="2025-05-02T20:33:24.020" v="461" actId="20577"/>
          <ac:spMkLst>
            <pc:docMk/>
            <pc:sldMk cId="658235755" sldId="494"/>
            <ac:spMk id="45058" creationId="{291F3093-DBA7-86BA-EDFB-39CFF160776D}"/>
          </ac:spMkLst>
        </pc:spChg>
        <pc:picChg chg="add mod">
          <ac:chgData name="Raquel West" userId="S::raquel@teamgawrestling.org::ffc6e05e-f824-48aa-a1ae-329823b275b2" providerId="AD" clId="Web-{96E430E3-11D2-7646-0CED-9F666D33647F}" dt="2025-05-02T20:33:24.333" v="462"/>
          <ac:picMkLst>
            <pc:docMk/>
            <pc:sldMk cId="658235755" sldId="494"/>
            <ac:picMk id="2" creationId="{CC43EAE3-46D0-5A83-DC62-AC773C8969CB}"/>
          </ac:picMkLst>
        </pc:picChg>
      </pc:sldChg>
      <pc:sldChg chg="addSp modSp add">
        <pc:chgData name="Raquel West" userId="S::raquel@teamgawrestling.org::ffc6e05e-f824-48aa-a1ae-329823b275b2" providerId="AD" clId="Web-{96E430E3-11D2-7646-0CED-9F666D33647F}" dt="2025-05-02T20:36:19.166" v="486" actId="20577"/>
        <pc:sldMkLst>
          <pc:docMk/>
          <pc:sldMk cId="1285281372" sldId="495"/>
        </pc:sldMkLst>
        <pc:spChg chg="mod">
          <ac:chgData name="Raquel West" userId="S::raquel@teamgawrestling.org::ffc6e05e-f824-48aa-a1ae-329823b275b2" providerId="AD" clId="Web-{96E430E3-11D2-7646-0CED-9F666D33647F}" dt="2025-05-02T20:36:19.166" v="486" actId="20577"/>
          <ac:spMkLst>
            <pc:docMk/>
            <pc:sldMk cId="1285281372" sldId="495"/>
            <ac:spMk id="2" creationId="{7A9D39A2-853B-2C6A-B032-F035D7FB7E92}"/>
          </ac:spMkLst>
        </pc:spChg>
        <pc:picChg chg="add mod">
          <ac:chgData name="Raquel West" userId="S::raquel@teamgawrestling.org::ffc6e05e-f824-48aa-a1ae-329823b275b2" providerId="AD" clId="Web-{96E430E3-11D2-7646-0CED-9F666D33647F}" dt="2025-05-02T20:35:45.212" v="481" actId="1076"/>
          <ac:picMkLst>
            <pc:docMk/>
            <pc:sldMk cId="1285281372" sldId="495"/>
            <ac:picMk id="4" creationId="{BF7F7721-3449-1CBF-A06A-85787114AA63}"/>
          </ac:picMkLst>
        </pc:picChg>
      </pc:sldChg>
      <pc:sldChg chg="addSp modSp add">
        <pc:chgData name="Raquel West" userId="S::raquel@teamgawrestling.org::ffc6e05e-f824-48aa-a1ae-329823b275b2" providerId="AD" clId="Web-{96E430E3-11D2-7646-0CED-9F666D33647F}" dt="2025-05-02T20:35:22.508" v="476" actId="1076"/>
        <pc:sldMkLst>
          <pc:docMk/>
          <pc:sldMk cId="387088346" sldId="496"/>
        </pc:sldMkLst>
        <pc:spChg chg="mod">
          <ac:chgData name="Raquel West" userId="S::raquel@teamgawrestling.org::ffc6e05e-f824-48aa-a1ae-329823b275b2" providerId="AD" clId="Web-{96E430E3-11D2-7646-0CED-9F666D33647F}" dt="2025-05-02T20:35:20.070" v="475" actId="1076"/>
          <ac:spMkLst>
            <pc:docMk/>
            <pc:sldMk cId="387088346" sldId="496"/>
            <ac:spMk id="2" creationId="{70687853-2C0C-C4BC-8CB4-3488301BFB2C}"/>
          </ac:spMkLst>
        </pc:spChg>
        <pc:graphicFrameChg chg="mod">
          <ac:chgData name="Raquel West" userId="S::raquel@teamgawrestling.org::ffc6e05e-f824-48aa-a1ae-329823b275b2" providerId="AD" clId="Web-{96E430E3-11D2-7646-0CED-9F666D33647F}" dt="2025-05-02T20:34:54.117" v="471" actId="1076"/>
          <ac:graphicFrameMkLst>
            <pc:docMk/>
            <pc:sldMk cId="387088346" sldId="496"/>
            <ac:graphicFrameMk id="5" creationId="{DC92EF99-128B-776F-DE8B-561DCDB2D5FC}"/>
          </ac:graphicFrameMkLst>
        </pc:graphicFrameChg>
        <pc:graphicFrameChg chg="mod">
          <ac:chgData name="Raquel West" userId="S::raquel@teamgawrestling.org::ffc6e05e-f824-48aa-a1ae-329823b275b2" providerId="AD" clId="Web-{96E430E3-11D2-7646-0CED-9F666D33647F}" dt="2025-05-02T20:34:56.445" v="472" actId="1076"/>
          <ac:graphicFrameMkLst>
            <pc:docMk/>
            <pc:sldMk cId="387088346" sldId="496"/>
            <ac:graphicFrameMk id="6" creationId="{81FCBE1B-95F8-435C-9FC3-816BBA95C4B0}"/>
          </ac:graphicFrameMkLst>
        </pc:graphicFrameChg>
        <pc:picChg chg="add mod">
          <ac:chgData name="Raquel West" userId="S::raquel@teamgawrestling.org::ffc6e05e-f824-48aa-a1ae-329823b275b2" providerId="AD" clId="Web-{96E430E3-11D2-7646-0CED-9F666D33647F}" dt="2025-05-02T20:35:22.508" v="476" actId="1076"/>
          <ac:picMkLst>
            <pc:docMk/>
            <pc:sldMk cId="387088346" sldId="496"/>
            <ac:picMk id="4" creationId="{CF52B51C-997D-6FD3-8AA4-CA5F6FE8A213}"/>
          </ac:picMkLst>
        </pc:picChg>
      </pc:sldChg>
      <pc:sldChg chg="addSp modSp add">
        <pc:chgData name="Raquel West" userId="S::raquel@teamgawrestling.org::ffc6e05e-f824-48aa-a1ae-329823b275b2" providerId="AD" clId="Web-{96E430E3-11D2-7646-0CED-9F666D33647F}" dt="2025-05-02T20:36:31.698" v="487" actId="20577"/>
        <pc:sldMkLst>
          <pc:docMk/>
          <pc:sldMk cId="4087873394" sldId="497"/>
        </pc:sldMkLst>
        <pc:spChg chg="mod">
          <ac:chgData name="Raquel West" userId="S::raquel@teamgawrestling.org::ffc6e05e-f824-48aa-a1ae-329823b275b2" providerId="AD" clId="Web-{96E430E3-11D2-7646-0CED-9F666D33647F}" dt="2025-05-02T20:36:31.698" v="487" actId="20577"/>
          <ac:spMkLst>
            <pc:docMk/>
            <pc:sldMk cId="4087873394" sldId="497"/>
            <ac:spMk id="2" creationId="{EB5F284C-7FC9-573D-964E-CF1D9DDB2AF1}"/>
          </ac:spMkLst>
        </pc:spChg>
        <pc:picChg chg="add mod">
          <ac:chgData name="Raquel West" userId="S::raquel@teamgawrestling.org::ffc6e05e-f824-48aa-a1ae-329823b275b2" providerId="AD" clId="Web-{96E430E3-11D2-7646-0CED-9F666D33647F}" dt="2025-05-02T20:36:03.400" v="484" actId="1076"/>
          <ac:picMkLst>
            <pc:docMk/>
            <pc:sldMk cId="4087873394" sldId="497"/>
            <ac:picMk id="5" creationId="{3C0B7BD3-887C-71B5-FDB0-AFA4B4C5E0A4}"/>
          </ac:picMkLst>
        </pc:picChg>
      </pc:sldChg>
    </pc:docChg>
  </pc:docChgLst>
  <pc:docChgLst>
    <pc:chgData name="Raquel West" userId="S::raquel@teamgawrestling.org::ffc6e05e-f824-48aa-a1ae-329823b275b2" providerId="AD" clId="Web-{EAB92B11-A27A-20CB-24D3-A3BE32632693}"/>
    <pc:docChg chg="addSld delSld modSld sldOrd">
      <pc:chgData name="Raquel West" userId="S::raquel@teamgawrestling.org::ffc6e05e-f824-48aa-a1ae-329823b275b2" providerId="AD" clId="Web-{EAB92B11-A27A-20CB-24D3-A3BE32632693}" dt="2025-05-02T19:22:41.079" v="670" actId="20577"/>
      <pc:docMkLst>
        <pc:docMk/>
      </pc:docMkLst>
      <pc:sldChg chg="addSp delSp modSp">
        <pc:chgData name="Raquel West" userId="S::raquel@teamgawrestling.org::ffc6e05e-f824-48aa-a1ae-329823b275b2" providerId="AD" clId="Web-{EAB92B11-A27A-20CB-24D3-A3BE32632693}" dt="2025-05-02T18:26:52.931" v="185" actId="14100"/>
        <pc:sldMkLst>
          <pc:docMk/>
          <pc:sldMk cId="1081987662" sldId="441"/>
        </pc:sldMkLst>
        <pc:spChg chg="add mod">
          <ac:chgData name="Raquel West" userId="S::raquel@teamgawrestling.org::ffc6e05e-f824-48aa-a1ae-329823b275b2" providerId="AD" clId="Web-{EAB92B11-A27A-20CB-24D3-A3BE32632693}" dt="2025-05-02T18:26:52.931" v="185" actId="14100"/>
          <ac:spMkLst>
            <pc:docMk/>
            <pc:sldMk cId="1081987662" sldId="441"/>
            <ac:spMk id="2" creationId="{5F833E74-63C6-2BB0-D606-6465D759A81D}"/>
          </ac:spMkLst>
        </pc:spChg>
        <pc:spChg chg="del mod">
          <ac:chgData name="Raquel West" userId="S::raquel@teamgawrestling.org::ffc6e05e-f824-48aa-a1ae-329823b275b2" providerId="AD" clId="Web-{EAB92B11-A27A-20CB-24D3-A3BE32632693}" dt="2025-05-02T18:25:54.617" v="166"/>
          <ac:spMkLst>
            <pc:docMk/>
            <pc:sldMk cId="1081987662" sldId="441"/>
            <ac:spMk id="135170" creationId="{705BD6F8-3961-B11E-BB96-EB924CB604C9}"/>
          </ac:spMkLst>
        </pc:spChg>
      </pc:sldChg>
      <pc:sldChg chg="modSp modCm">
        <pc:chgData name="Raquel West" userId="S::raquel@teamgawrestling.org::ffc6e05e-f824-48aa-a1ae-329823b275b2" providerId="AD" clId="Web-{EAB92B11-A27A-20CB-24D3-A3BE32632693}" dt="2025-05-02T17:58:23.145" v="12" actId="20577"/>
        <pc:sldMkLst>
          <pc:docMk/>
          <pc:sldMk cId="2642604393" sldId="450"/>
        </pc:sldMkLst>
        <pc:spChg chg="mod">
          <ac:chgData name="Raquel West" userId="S::raquel@teamgawrestling.org::ffc6e05e-f824-48aa-a1ae-329823b275b2" providerId="AD" clId="Web-{EAB92B11-A27A-20CB-24D3-A3BE32632693}" dt="2025-05-02T17:58:23.145" v="12" actId="20577"/>
          <ac:spMkLst>
            <pc:docMk/>
            <pc:sldMk cId="2642604393" sldId="450"/>
            <ac:spMk id="22529" creationId="{19072FF9-4362-1448-87A1-0D07E9A3FFFF}"/>
          </ac:spMkLst>
        </pc:spChg>
        <pc:extLst>
          <p:ext xmlns:p="http://schemas.openxmlformats.org/presentationml/2006/main" uri="{D6D511B9-2390-475A-947B-AFAB55BFBCF1}">
            <pc226:cmChg xmlns:pc226="http://schemas.microsoft.com/office/powerpoint/2022/06/main/command" chg="mod">
              <pc226:chgData name="Raquel West" userId="S::raquel@teamgawrestling.org::ffc6e05e-f824-48aa-a1ae-329823b275b2" providerId="AD" clId="Web-{EAB92B11-A27A-20CB-24D3-A3BE32632693}" dt="2025-05-02T17:58:03.848" v="11" actId="20577"/>
              <pc2:cmMkLst xmlns:pc2="http://schemas.microsoft.com/office/powerpoint/2019/9/main/command">
                <pc:docMk/>
                <pc:sldMk cId="2642604393" sldId="450"/>
                <pc2:cmMk id="{1329B73D-89DB-40D6-AD18-D9923ED0ED6E}"/>
              </pc2:cmMkLst>
            </pc226:cmChg>
          </p:ext>
        </pc:extLst>
      </pc:sldChg>
      <pc:sldChg chg="modSp">
        <pc:chgData name="Raquel West" userId="S::raquel@teamgawrestling.org::ffc6e05e-f824-48aa-a1ae-329823b275b2" providerId="AD" clId="Web-{EAB92B11-A27A-20CB-24D3-A3BE32632693}" dt="2025-05-02T18:02:57.828" v="34" actId="20577"/>
        <pc:sldMkLst>
          <pc:docMk/>
          <pc:sldMk cId="2001248251" sldId="452"/>
        </pc:sldMkLst>
        <pc:spChg chg="mod">
          <ac:chgData name="Raquel West" userId="S::raquel@teamgawrestling.org::ffc6e05e-f824-48aa-a1ae-329823b275b2" providerId="AD" clId="Web-{EAB92B11-A27A-20CB-24D3-A3BE32632693}" dt="2025-05-02T18:02:57.828" v="34" actId="20577"/>
          <ac:spMkLst>
            <pc:docMk/>
            <pc:sldMk cId="2001248251" sldId="452"/>
            <ac:spMk id="22529" creationId="{19072FF9-4362-1448-87A1-0D07E9A3FFFF}"/>
          </ac:spMkLst>
        </pc:spChg>
      </pc:sldChg>
      <pc:sldChg chg="modSp">
        <pc:chgData name="Raquel West" userId="S::raquel@teamgawrestling.org::ffc6e05e-f824-48aa-a1ae-329823b275b2" providerId="AD" clId="Web-{EAB92B11-A27A-20CB-24D3-A3BE32632693}" dt="2025-05-02T19:02:40.360" v="486" actId="20577"/>
        <pc:sldMkLst>
          <pc:docMk/>
          <pc:sldMk cId="3800320823" sldId="458"/>
        </pc:sldMkLst>
        <pc:spChg chg="mod">
          <ac:chgData name="Raquel West" userId="S::raquel@teamgawrestling.org::ffc6e05e-f824-48aa-a1ae-329823b275b2" providerId="AD" clId="Web-{EAB92B11-A27A-20CB-24D3-A3BE32632693}" dt="2025-05-02T19:02:40.360" v="486" actId="20577"/>
          <ac:spMkLst>
            <pc:docMk/>
            <pc:sldMk cId="3800320823" sldId="458"/>
            <ac:spMk id="114690" creationId="{B15DD051-9493-7B6B-0828-5BD665BC9547}"/>
          </ac:spMkLst>
        </pc:spChg>
      </pc:sldChg>
      <pc:sldChg chg="addSp modSp">
        <pc:chgData name="Raquel West" userId="S::raquel@teamgawrestling.org::ffc6e05e-f824-48aa-a1ae-329823b275b2" providerId="AD" clId="Web-{EAB92B11-A27A-20CB-24D3-A3BE32632693}" dt="2025-05-02T18:21:51.576" v="113" actId="14100"/>
        <pc:sldMkLst>
          <pc:docMk/>
          <pc:sldMk cId="2811014706" sldId="465"/>
        </pc:sldMkLst>
        <pc:spChg chg="add mod">
          <ac:chgData name="Raquel West" userId="S::raquel@teamgawrestling.org::ffc6e05e-f824-48aa-a1ae-329823b275b2" providerId="AD" clId="Web-{EAB92B11-A27A-20CB-24D3-A3BE32632693}" dt="2025-05-02T18:21:51.576" v="113" actId="14100"/>
          <ac:spMkLst>
            <pc:docMk/>
            <pc:sldMk cId="2811014706" sldId="465"/>
            <ac:spMk id="2" creationId="{638A7324-986D-DADE-66D7-CEEED3135165}"/>
          </ac:spMkLst>
        </pc:spChg>
      </pc:sldChg>
      <pc:sldChg chg="addSp delSp modSp">
        <pc:chgData name="Raquel West" userId="S::raquel@teamgawrestling.org::ffc6e05e-f824-48aa-a1ae-329823b275b2" providerId="AD" clId="Web-{EAB92B11-A27A-20CB-24D3-A3BE32632693}" dt="2025-05-02T18:21:17.871" v="106" actId="20577"/>
        <pc:sldMkLst>
          <pc:docMk/>
          <pc:sldMk cId="3949234079" sldId="466"/>
        </pc:sldMkLst>
        <pc:spChg chg="add del">
          <ac:chgData name="Raquel West" userId="S::raquel@teamgawrestling.org::ffc6e05e-f824-48aa-a1ae-329823b275b2" providerId="AD" clId="Web-{EAB92B11-A27A-20CB-24D3-A3BE32632693}" dt="2025-05-02T18:19:00.241" v="90"/>
          <ac:spMkLst>
            <pc:docMk/>
            <pc:sldMk cId="3949234079" sldId="466"/>
            <ac:spMk id="2" creationId="{C1FA0391-4ED9-3A4A-9AE0-E0FB3E44A246}"/>
          </ac:spMkLst>
        </pc:spChg>
        <pc:spChg chg="add del">
          <ac:chgData name="Raquel West" userId="S::raquel@teamgawrestling.org::ffc6e05e-f824-48aa-a1ae-329823b275b2" providerId="AD" clId="Web-{EAB92B11-A27A-20CB-24D3-A3BE32632693}" dt="2025-05-02T18:19:21.679" v="92"/>
          <ac:spMkLst>
            <pc:docMk/>
            <pc:sldMk cId="3949234079" sldId="466"/>
            <ac:spMk id="3" creationId="{7695A5C1-AE4A-06AC-F833-A1BB3CBA2029}"/>
          </ac:spMkLst>
        </pc:spChg>
        <pc:spChg chg="add mod">
          <ac:chgData name="Raquel West" userId="S::raquel@teamgawrestling.org::ffc6e05e-f824-48aa-a1ae-329823b275b2" providerId="AD" clId="Web-{EAB92B11-A27A-20CB-24D3-A3BE32632693}" dt="2025-05-02T18:21:17.871" v="106" actId="20577"/>
          <ac:spMkLst>
            <pc:docMk/>
            <pc:sldMk cId="3949234079" sldId="466"/>
            <ac:spMk id="4" creationId="{5854EB72-359C-36FD-22B1-58EA92FD5F38}"/>
          </ac:spMkLst>
        </pc:spChg>
      </pc:sldChg>
      <pc:sldChg chg="addSp delSp modSp">
        <pc:chgData name="Raquel West" userId="S::raquel@teamgawrestling.org::ffc6e05e-f824-48aa-a1ae-329823b275b2" providerId="AD" clId="Web-{EAB92B11-A27A-20CB-24D3-A3BE32632693}" dt="2025-05-02T18:21:30.106" v="107" actId="20577"/>
        <pc:sldMkLst>
          <pc:docMk/>
          <pc:sldMk cId="3590889804" sldId="467"/>
        </pc:sldMkLst>
        <pc:spChg chg="add mod">
          <ac:chgData name="Raquel West" userId="S::raquel@teamgawrestling.org::ffc6e05e-f824-48aa-a1ae-329823b275b2" providerId="AD" clId="Web-{EAB92B11-A27A-20CB-24D3-A3BE32632693}" dt="2025-05-02T18:21:30.106" v="107" actId="20577"/>
          <ac:spMkLst>
            <pc:docMk/>
            <pc:sldMk cId="3590889804" sldId="467"/>
            <ac:spMk id="2" creationId="{01B68EB4-CA15-D905-73EF-DCD6BBEBDBEE}"/>
          </ac:spMkLst>
        </pc:spChg>
        <pc:spChg chg="del mod">
          <ac:chgData name="Raquel West" userId="S::raquel@teamgawrestling.org::ffc6e05e-f824-48aa-a1ae-329823b275b2" providerId="AD" clId="Web-{EAB92B11-A27A-20CB-24D3-A3BE32632693}" dt="2025-05-02T18:18:16.380" v="81"/>
          <ac:spMkLst>
            <pc:docMk/>
            <pc:sldMk cId="3590889804" sldId="467"/>
            <ac:spMk id="114690" creationId="{621F9705-C927-50DE-2184-B93E8CF7231B}"/>
          </ac:spMkLst>
        </pc:spChg>
      </pc:sldChg>
      <pc:sldChg chg="ord">
        <pc:chgData name="Raquel West" userId="S::raquel@teamgawrestling.org::ffc6e05e-f824-48aa-a1ae-329823b275b2" providerId="AD" clId="Web-{EAB92B11-A27A-20CB-24D3-A3BE32632693}" dt="2025-05-02T19:10:15.237" v="611"/>
        <pc:sldMkLst>
          <pc:docMk/>
          <pc:sldMk cId="3987737657" sldId="468"/>
        </pc:sldMkLst>
      </pc:sldChg>
      <pc:sldChg chg="del">
        <pc:chgData name="Raquel West" userId="S::raquel@teamgawrestling.org::ffc6e05e-f824-48aa-a1ae-329823b275b2" providerId="AD" clId="Web-{EAB92B11-A27A-20CB-24D3-A3BE32632693}" dt="2025-05-02T18:05:38.553" v="35"/>
        <pc:sldMkLst>
          <pc:docMk/>
          <pc:sldMk cId="1099923011" sldId="469"/>
        </pc:sldMkLst>
      </pc:sldChg>
      <pc:sldChg chg="modSp add replId">
        <pc:chgData name="Raquel West" userId="S::raquel@teamgawrestling.org::ffc6e05e-f824-48aa-a1ae-329823b275b2" providerId="AD" clId="Web-{EAB92B11-A27A-20CB-24D3-A3BE32632693}" dt="2025-05-02T19:22:41.079" v="670" actId="20577"/>
        <pc:sldMkLst>
          <pc:docMk/>
          <pc:sldMk cId="2863323525" sldId="469"/>
        </pc:sldMkLst>
        <pc:spChg chg="mod">
          <ac:chgData name="Raquel West" userId="S::raquel@teamgawrestling.org::ffc6e05e-f824-48aa-a1ae-329823b275b2" providerId="AD" clId="Web-{EAB92B11-A27A-20CB-24D3-A3BE32632693}" dt="2025-05-02T19:22:41.079" v="670" actId="20577"/>
          <ac:spMkLst>
            <pc:docMk/>
            <pc:sldMk cId="2863323525" sldId="469"/>
            <ac:spMk id="114690" creationId="{59DD12A3-8E71-2507-593F-3F97485FA18D}"/>
          </ac:spMkLst>
        </pc:spChg>
      </pc:sldChg>
      <pc:sldChg chg="new del">
        <pc:chgData name="Raquel West" userId="S::raquel@teamgawrestling.org::ffc6e05e-f824-48aa-a1ae-329823b275b2" providerId="AD" clId="Web-{EAB92B11-A27A-20CB-24D3-A3BE32632693}" dt="2025-05-02T18:14:39.809" v="37"/>
        <pc:sldMkLst>
          <pc:docMk/>
          <pc:sldMk cId="2885050916" sldId="469"/>
        </pc:sldMkLst>
      </pc:sldChg>
      <pc:sldChg chg="modSp add replId">
        <pc:chgData name="Raquel West" userId="S::raquel@teamgawrestling.org::ffc6e05e-f824-48aa-a1ae-329823b275b2" providerId="AD" clId="Web-{EAB92B11-A27A-20CB-24D3-A3BE32632693}" dt="2025-05-02T18:24:05.425" v="148" actId="20577"/>
        <pc:sldMkLst>
          <pc:docMk/>
          <pc:sldMk cId="1450901267" sldId="470"/>
        </pc:sldMkLst>
        <pc:spChg chg="mod">
          <ac:chgData name="Raquel West" userId="S::raquel@teamgawrestling.org::ffc6e05e-f824-48aa-a1ae-329823b275b2" providerId="AD" clId="Web-{EAB92B11-A27A-20CB-24D3-A3BE32632693}" dt="2025-05-02T18:24:05.425" v="148" actId="20577"/>
          <ac:spMkLst>
            <pc:docMk/>
            <pc:sldMk cId="1450901267" sldId="470"/>
            <ac:spMk id="4" creationId="{3651F18B-13AA-21ED-95AB-5D35AA914398}"/>
          </ac:spMkLst>
        </pc:spChg>
      </pc:sldChg>
      <pc:sldChg chg="modSp add replId">
        <pc:chgData name="Raquel West" userId="S::raquel@teamgawrestling.org::ffc6e05e-f824-48aa-a1ae-329823b275b2" providerId="AD" clId="Web-{EAB92B11-A27A-20CB-24D3-A3BE32632693}" dt="2025-05-02T18:25:31.334" v="162" actId="20577"/>
        <pc:sldMkLst>
          <pc:docMk/>
          <pc:sldMk cId="3389744434" sldId="471"/>
        </pc:sldMkLst>
        <pc:spChg chg="mod">
          <ac:chgData name="Raquel West" userId="S::raquel@teamgawrestling.org::ffc6e05e-f824-48aa-a1ae-329823b275b2" providerId="AD" clId="Web-{EAB92B11-A27A-20CB-24D3-A3BE32632693}" dt="2025-05-02T18:25:31.334" v="162" actId="20577"/>
          <ac:spMkLst>
            <pc:docMk/>
            <pc:sldMk cId="3389744434" sldId="471"/>
            <ac:spMk id="4" creationId="{6FA46286-E268-B666-A6A5-64669C65C524}"/>
          </ac:spMkLst>
        </pc:spChg>
      </pc:sldChg>
      <pc:sldChg chg="modSp add replId">
        <pc:chgData name="Raquel West" userId="S::raquel@teamgawrestling.org::ffc6e05e-f824-48aa-a1ae-329823b275b2" providerId="AD" clId="Web-{EAB92B11-A27A-20CB-24D3-A3BE32632693}" dt="2025-05-02T18:28:49.624" v="209" actId="20577"/>
        <pc:sldMkLst>
          <pc:docMk/>
          <pc:sldMk cId="2622161616" sldId="472"/>
        </pc:sldMkLst>
        <pc:spChg chg="mod">
          <ac:chgData name="Raquel West" userId="S::raquel@teamgawrestling.org::ffc6e05e-f824-48aa-a1ae-329823b275b2" providerId="AD" clId="Web-{EAB92B11-A27A-20CB-24D3-A3BE32632693}" dt="2025-05-02T18:28:49.624" v="209" actId="20577"/>
          <ac:spMkLst>
            <pc:docMk/>
            <pc:sldMk cId="2622161616" sldId="472"/>
            <ac:spMk id="135170" creationId="{7453830E-9D40-C697-0F7E-9A3CE6811FF9}"/>
          </ac:spMkLst>
        </pc:spChg>
      </pc:sldChg>
      <pc:sldChg chg="modSp add replId">
        <pc:chgData name="Raquel West" userId="S::raquel@teamgawrestling.org::ffc6e05e-f824-48aa-a1ae-329823b275b2" providerId="AD" clId="Web-{EAB92B11-A27A-20CB-24D3-A3BE32632693}" dt="2025-05-02T18:29:49.579" v="225" actId="20577"/>
        <pc:sldMkLst>
          <pc:docMk/>
          <pc:sldMk cId="43316658" sldId="473"/>
        </pc:sldMkLst>
        <pc:spChg chg="mod">
          <ac:chgData name="Raquel West" userId="S::raquel@teamgawrestling.org::ffc6e05e-f824-48aa-a1ae-329823b275b2" providerId="AD" clId="Web-{EAB92B11-A27A-20CB-24D3-A3BE32632693}" dt="2025-05-02T18:29:49.579" v="225" actId="20577"/>
          <ac:spMkLst>
            <pc:docMk/>
            <pc:sldMk cId="43316658" sldId="473"/>
            <ac:spMk id="135170" creationId="{6338633D-C669-3C60-C77F-C4A069DC018D}"/>
          </ac:spMkLst>
        </pc:spChg>
      </pc:sldChg>
      <pc:sldChg chg="modSp add replId">
        <pc:chgData name="Raquel West" userId="S::raquel@teamgawrestling.org::ffc6e05e-f824-48aa-a1ae-329823b275b2" providerId="AD" clId="Web-{EAB92B11-A27A-20CB-24D3-A3BE32632693}" dt="2025-05-02T18:32:58.399" v="258" actId="14100"/>
        <pc:sldMkLst>
          <pc:docMk/>
          <pc:sldMk cId="730424536" sldId="474"/>
        </pc:sldMkLst>
        <pc:spChg chg="mod">
          <ac:chgData name="Raquel West" userId="S::raquel@teamgawrestling.org::ffc6e05e-f824-48aa-a1ae-329823b275b2" providerId="AD" clId="Web-{EAB92B11-A27A-20CB-24D3-A3BE32632693}" dt="2025-05-02T18:32:58.399" v="258" actId="14100"/>
          <ac:spMkLst>
            <pc:docMk/>
            <pc:sldMk cId="730424536" sldId="474"/>
            <ac:spMk id="135170" creationId="{A83810FF-9AB9-5BB5-385B-4B6A883CF509}"/>
          </ac:spMkLst>
        </pc:spChg>
      </pc:sldChg>
      <pc:sldChg chg="modSp add replId">
        <pc:chgData name="Raquel West" userId="S::raquel@teamgawrestling.org::ffc6e05e-f824-48aa-a1ae-329823b275b2" providerId="AD" clId="Web-{EAB92B11-A27A-20CB-24D3-A3BE32632693}" dt="2025-05-02T18:50:08.924" v="389" actId="20577"/>
        <pc:sldMkLst>
          <pc:docMk/>
          <pc:sldMk cId="3571817496" sldId="475"/>
        </pc:sldMkLst>
        <pc:spChg chg="mod">
          <ac:chgData name="Raquel West" userId="S::raquel@teamgawrestling.org::ffc6e05e-f824-48aa-a1ae-329823b275b2" providerId="AD" clId="Web-{EAB92B11-A27A-20CB-24D3-A3BE32632693}" dt="2025-05-02T18:50:08.924" v="389" actId="20577"/>
          <ac:spMkLst>
            <pc:docMk/>
            <pc:sldMk cId="3571817496" sldId="475"/>
            <ac:spMk id="135170" creationId="{C54E4337-50D7-E1A3-4721-96EBEB8F4E96}"/>
          </ac:spMkLst>
        </pc:spChg>
      </pc:sldChg>
      <pc:sldChg chg="addSp delSp modSp add replId">
        <pc:chgData name="Raquel West" userId="S::raquel@teamgawrestling.org::ffc6e05e-f824-48aa-a1ae-329823b275b2" providerId="AD" clId="Web-{EAB92B11-A27A-20CB-24D3-A3BE32632693}" dt="2025-05-02T19:22:15.187" v="662" actId="20577"/>
        <pc:sldMkLst>
          <pc:docMk/>
          <pc:sldMk cId="2539777397" sldId="476"/>
        </pc:sldMkLst>
        <pc:spChg chg="add mod">
          <ac:chgData name="Raquel West" userId="S::raquel@teamgawrestling.org::ffc6e05e-f824-48aa-a1ae-329823b275b2" providerId="AD" clId="Web-{EAB92B11-A27A-20CB-24D3-A3BE32632693}" dt="2025-05-02T19:22:15.187" v="662" actId="20577"/>
          <ac:spMkLst>
            <pc:docMk/>
            <pc:sldMk cId="2539777397" sldId="476"/>
            <ac:spMk id="2" creationId="{251F328E-C433-1C69-A00A-FAE797027BEB}"/>
          </ac:spMkLst>
        </pc:spChg>
        <pc:spChg chg="del mod">
          <ac:chgData name="Raquel West" userId="S::raquel@teamgawrestling.org::ffc6e05e-f824-48aa-a1ae-329823b275b2" providerId="AD" clId="Web-{EAB92B11-A27A-20CB-24D3-A3BE32632693}" dt="2025-05-02T19:11:02.708" v="613"/>
          <ac:spMkLst>
            <pc:docMk/>
            <pc:sldMk cId="2539777397" sldId="476"/>
            <ac:spMk id="135170" creationId="{F84CE1DF-7531-93FC-F606-655FFFEB1A9A}"/>
          </ac:spMkLst>
        </pc:spChg>
      </pc:sldChg>
      <pc:sldChg chg="modSp add replId">
        <pc:chgData name="Raquel West" userId="S::raquel@teamgawrestling.org::ffc6e05e-f824-48aa-a1ae-329823b275b2" providerId="AD" clId="Web-{EAB92B11-A27A-20CB-24D3-A3BE32632693}" dt="2025-05-02T18:54:26.809" v="396" actId="20577"/>
        <pc:sldMkLst>
          <pc:docMk/>
          <pc:sldMk cId="2809627075" sldId="477"/>
        </pc:sldMkLst>
        <pc:spChg chg="mod">
          <ac:chgData name="Raquel West" userId="S::raquel@teamgawrestling.org::ffc6e05e-f824-48aa-a1ae-329823b275b2" providerId="AD" clId="Web-{EAB92B11-A27A-20CB-24D3-A3BE32632693}" dt="2025-05-02T18:54:26.809" v="396" actId="20577"/>
          <ac:spMkLst>
            <pc:docMk/>
            <pc:sldMk cId="2809627075" sldId="477"/>
            <ac:spMk id="135170" creationId="{A645DE31-AE98-820E-A0E0-D7FE0DBA938A}"/>
          </ac:spMkLst>
        </pc:spChg>
      </pc:sldChg>
      <pc:sldChg chg="modSp add replId">
        <pc:chgData name="Raquel West" userId="S::raquel@teamgawrestling.org::ffc6e05e-f824-48aa-a1ae-329823b275b2" providerId="AD" clId="Web-{EAB92B11-A27A-20CB-24D3-A3BE32632693}" dt="2025-05-02T18:47:05.464" v="355" actId="20577"/>
        <pc:sldMkLst>
          <pc:docMk/>
          <pc:sldMk cId="3621450020" sldId="478"/>
        </pc:sldMkLst>
        <pc:spChg chg="mod">
          <ac:chgData name="Raquel West" userId="S::raquel@teamgawrestling.org::ffc6e05e-f824-48aa-a1ae-329823b275b2" providerId="AD" clId="Web-{EAB92B11-A27A-20CB-24D3-A3BE32632693}" dt="2025-05-02T18:47:05.464" v="355" actId="20577"/>
          <ac:spMkLst>
            <pc:docMk/>
            <pc:sldMk cId="3621450020" sldId="478"/>
            <ac:spMk id="135170" creationId="{313929D3-580C-4945-5B19-9418A0F8BD0A}"/>
          </ac:spMkLst>
        </pc:spChg>
      </pc:sldChg>
      <pc:sldChg chg="modSp add replId">
        <pc:chgData name="Raquel West" userId="S::raquel@teamgawrestling.org::ffc6e05e-f824-48aa-a1ae-329823b275b2" providerId="AD" clId="Web-{EAB92B11-A27A-20CB-24D3-A3BE32632693}" dt="2025-05-02T18:48:31.076" v="373" actId="14100"/>
        <pc:sldMkLst>
          <pc:docMk/>
          <pc:sldMk cId="3216280895" sldId="479"/>
        </pc:sldMkLst>
        <pc:spChg chg="mod">
          <ac:chgData name="Raquel West" userId="S::raquel@teamgawrestling.org::ffc6e05e-f824-48aa-a1ae-329823b275b2" providerId="AD" clId="Web-{EAB92B11-A27A-20CB-24D3-A3BE32632693}" dt="2025-05-02T18:48:31.076" v="373" actId="14100"/>
          <ac:spMkLst>
            <pc:docMk/>
            <pc:sldMk cId="3216280895" sldId="479"/>
            <ac:spMk id="135170" creationId="{40CFB469-9F05-A69E-1D20-07A7B4117E91}"/>
          </ac:spMkLst>
        </pc:spChg>
      </pc:sldChg>
      <pc:sldChg chg="modSp add replId">
        <pc:chgData name="Raquel West" userId="S::raquel@teamgawrestling.org::ffc6e05e-f824-48aa-a1ae-329823b275b2" providerId="AD" clId="Web-{EAB92B11-A27A-20CB-24D3-A3BE32632693}" dt="2025-05-02T19:07:55.325" v="575" actId="20577"/>
        <pc:sldMkLst>
          <pc:docMk/>
          <pc:sldMk cId="183989017" sldId="480"/>
        </pc:sldMkLst>
        <pc:spChg chg="mod">
          <ac:chgData name="Raquel West" userId="S::raquel@teamgawrestling.org::ffc6e05e-f824-48aa-a1ae-329823b275b2" providerId="AD" clId="Web-{EAB92B11-A27A-20CB-24D3-A3BE32632693}" dt="2025-05-02T19:07:55.325" v="575" actId="20577"/>
          <ac:spMkLst>
            <pc:docMk/>
            <pc:sldMk cId="183989017" sldId="480"/>
            <ac:spMk id="135170" creationId="{05314847-341E-AAE2-0D6F-F6E73155C661}"/>
          </ac:spMkLst>
        </pc:spChg>
      </pc:sldChg>
      <pc:sldChg chg="modSp add replId">
        <pc:chgData name="Raquel West" userId="S::raquel@teamgawrestling.org::ffc6e05e-f824-48aa-a1ae-329823b275b2" providerId="AD" clId="Web-{EAB92B11-A27A-20CB-24D3-A3BE32632693}" dt="2025-05-02T18:59:44.900" v="436" actId="20577"/>
        <pc:sldMkLst>
          <pc:docMk/>
          <pc:sldMk cId="29052228" sldId="481"/>
        </pc:sldMkLst>
        <pc:spChg chg="mod">
          <ac:chgData name="Raquel West" userId="S::raquel@teamgawrestling.org::ffc6e05e-f824-48aa-a1ae-329823b275b2" providerId="AD" clId="Web-{EAB92B11-A27A-20CB-24D3-A3BE32632693}" dt="2025-05-02T18:59:44.900" v="436" actId="20577"/>
          <ac:spMkLst>
            <pc:docMk/>
            <pc:sldMk cId="29052228" sldId="481"/>
            <ac:spMk id="135170" creationId="{B487FDDE-59F0-3996-E19C-E456AF45EE5C}"/>
          </ac:spMkLst>
        </pc:spChg>
      </pc:sldChg>
      <pc:sldChg chg="modSp add replId">
        <pc:chgData name="Raquel West" userId="S::raquel@teamgawrestling.org::ffc6e05e-f824-48aa-a1ae-329823b275b2" providerId="AD" clId="Web-{EAB92B11-A27A-20CB-24D3-A3BE32632693}" dt="2025-05-02T19:12:24.914" v="622" actId="20577"/>
        <pc:sldMkLst>
          <pc:docMk/>
          <pc:sldMk cId="3168916798" sldId="482"/>
        </pc:sldMkLst>
        <pc:spChg chg="mod">
          <ac:chgData name="Raquel West" userId="S::raquel@teamgawrestling.org::ffc6e05e-f824-48aa-a1ae-329823b275b2" providerId="AD" clId="Web-{EAB92B11-A27A-20CB-24D3-A3BE32632693}" dt="2025-05-02T19:12:24.914" v="622" actId="20577"/>
          <ac:spMkLst>
            <pc:docMk/>
            <pc:sldMk cId="3168916798" sldId="482"/>
            <ac:spMk id="135170" creationId="{BF1EC01A-1ADA-F4B7-6F9D-855B30A0FB91}"/>
          </ac:spMkLst>
        </pc:spChg>
      </pc:sldChg>
      <pc:sldChg chg="modSp add ord replId">
        <pc:chgData name="Raquel West" userId="S::raquel@teamgawrestling.org::ffc6e05e-f824-48aa-a1ae-329823b275b2" providerId="AD" clId="Web-{EAB92B11-A27A-20CB-24D3-A3BE32632693}" dt="2025-05-02T19:21:49.561" v="656" actId="20577"/>
        <pc:sldMkLst>
          <pc:docMk/>
          <pc:sldMk cId="1601812813" sldId="483"/>
        </pc:sldMkLst>
        <pc:spChg chg="mod">
          <ac:chgData name="Raquel West" userId="S::raquel@teamgawrestling.org::ffc6e05e-f824-48aa-a1ae-329823b275b2" providerId="AD" clId="Web-{EAB92B11-A27A-20CB-24D3-A3BE32632693}" dt="2025-05-02T19:21:49.561" v="656" actId="20577"/>
          <ac:spMkLst>
            <pc:docMk/>
            <pc:sldMk cId="1601812813" sldId="483"/>
            <ac:spMk id="135170" creationId="{04F4F362-7C4D-1CB7-F509-4B992079F50A}"/>
          </ac:spMkLst>
        </pc:spChg>
      </pc:sldChg>
      <pc:sldChg chg="modSp add replId">
        <pc:chgData name="Raquel West" userId="S::raquel@teamgawrestling.org::ffc6e05e-f824-48aa-a1ae-329823b275b2" providerId="AD" clId="Web-{EAB92B11-A27A-20CB-24D3-A3BE32632693}" dt="2025-05-02T19:11:08.661" v="619" actId="20577"/>
        <pc:sldMkLst>
          <pc:docMk/>
          <pc:sldMk cId="1438339791" sldId="484"/>
        </pc:sldMkLst>
        <pc:spChg chg="mod">
          <ac:chgData name="Raquel West" userId="S::raquel@teamgawrestling.org::ffc6e05e-f824-48aa-a1ae-329823b275b2" providerId="AD" clId="Web-{EAB92B11-A27A-20CB-24D3-A3BE32632693}" dt="2025-05-02T19:11:08.661" v="619" actId="20577"/>
          <ac:spMkLst>
            <pc:docMk/>
            <pc:sldMk cId="1438339791" sldId="484"/>
            <ac:spMk id="135170" creationId="{7637F66A-B627-E8D8-FCA6-0DD8A3E16222}"/>
          </ac:spMkLst>
        </pc:spChg>
      </pc:sldChg>
      <pc:sldChg chg="add replId">
        <pc:chgData name="Raquel West" userId="S::raquel@teamgawrestling.org::ffc6e05e-f824-48aa-a1ae-329823b275b2" providerId="AD" clId="Web-{EAB92B11-A27A-20CB-24D3-A3BE32632693}" dt="2025-05-02T19:21:39.467" v="650"/>
        <pc:sldMkLst>
          <pc:docMk/>
          <pc:sldMk cId="825361305" sldId="485"/>
        </pc:sldMkLst>
      </pc:sldChg>
    </pc:docChg>
  </pc:docChgLst>
  <pc:docChgLst>
    <pc:chgData name="Raquel West" userId="S::raquel@teamgawrestling.org::ffc6e05e-f824-48aa-a1ae-329823b275b2" providerId="AD" clId="Web-{BB035E96-ABE7-4A0B-718A-3C3B5974F194}"/>
    <pc:docChg chg="modSld">
      <pc:chgData name="Raquel West" userId="S::raquel@teamgawrestling.org::ffc6e05e-f824-48aa-a1ae-329823b275b2" providerId="AD" clId="Web-{BB035E96-ABE7-4A0B-718A-3C3B5974F194}" dt="2025-05-04T00:38:11.526" v="44" actId="20577"/>
      <pc:docMkLst>
        <pc:docMk/>
      </pc:docMkLst>
      <pc:sldChg chg="modSp">
        <pc:chgData name="Raquel West" userId="S::raquel@teamgawrestling.org::ffc6e05e-f824-48aa-a1ae-329823b275b2" providerId="AD" clId="Web-{BB035E96-ABE7-4A0B-718A-3C3B5974F194}" dt="2025-05-04T00:38:11.526" v="44" actId="20577"/>
        <pc:sldMkLst>
          <pc:docMk/>
          <pc:sldMk cId="2876463324" sldId="447"/>
        </pc:sldMkLst>
        <pc:spChg chg="mod">
          <ac:chgData name="Raquel West" userId="S::raquel@teamgawrestling.org::ffc6e05e-f824-48aa-a1ae-329823b275b2" providerId="AD" clId="Web-{BB035E96-ABE7-4A0B-718A-3C3B5974F194}" dt="2025-05-04T00:38:11.526" v="44" actId="20577"/>
          <ac:spMkLst>
            <pc:docMk/>
            <pc:sldMk cId="2876463324" sldId="447"/>
            <ac:spMk id="31746" creationId="{34615123-8703-6645-4BC8-1BA7C1D50A9D}"/>
          </ac:spMkLst>
        </pc:spChg>
      </pc:sldChg>
      <pc:sldChg chg="modSp">
        <pc:chgData name="Raquel West" userId="S::raquel@teamgawrestling.org::ffc6e05e-f824-48aa-a1ae-329823b275b2" providerId="AD" clId="Web-{BB035E96-ABE7-4A0B-718A-3C3B5974F194}" dt="2025-05-04T00:37:23.087" v="19" actId="20577"/>
        <pc:sldMkLst>
          <pc:docMk/>
          <pc:sldMk cId="998530977" sldId="448"/>
        </pc:sldMkLst>
        <pc:spChg chg="mod">
          <ac:chgData name="Raquel West" userId="S::raquel@teamgawrestling.org::ffc6e05e-f824-48aa-a1ae-329823b275b2" providerId="AD" clId="Web-{BB035E96-ABE7-4A0B-718A-3C3B5974F194}" dt="2025-05-04T00:37:23.087" v="19" actId="20577"/>
          <ac:spMkLst>
            <pc:docMk/>
            <pc:sldMk cId="998530977" sldId="448"/>
            <ac:spMk id="22529" creationId="{62B154EA-712C-BF09-C3D9-4020D502B104}"/>
          </ac:spMkLst>
        </pc:spChg>
      </pc:sldChg>
      <pc:sldChg chg="modSp modCm">
        <pc:chgData name="Raquel West" userId="S::raquel@teamgawrestling.org::ffc6e05e-f824-48aa-a1ae-329823b275b2" providerId="AD" clId="Web-{BB035E96-ABE7-4A0B-718A-3C3B5974F194}" dt="2025-05-04T00:32:55.466" v="14" actId="20577"/>
        <pc:sldMkLst>
          <pc:docMk/>
          <pc:sldMk cId="2642604393" sldId="450"/>
        </pc:sldMkLst>
        <pc:spChg chg="mod">
          <ac:chgData name="Raquel West" userId="S::raquel@teamgawrestling.org::ffc6e05e-f824-48aa-a1ae-329823b275b2" providerId="AD" clId="Web-{BB035E96-ABE7-4A0B-718A-3C3B5974F194}" dt="2025-05-04T00:32:55.466" v="14" actId="20577"/>
          <ac:spMkLst>
            <pc:docMk/>
            <pc:sldMk cId="2642604393" sldId="450"/>
            <ac:spMk id="22529" creationId="{19072FF9-4362-1448-87A1-0D07E9A3FFFF}"/>
          </ac:spMkLst>
        </pc:spChg>
        <pc:extLst>
          <p:ext xmlns:p="http://schemas.openxmlformats.org/presentationml/2006/main" uri="{D6D511B9-2390-475A-947B-AFAB55BFBCF1}">
            <pc226:cmChg xmlns:pc226="http://schemas.microsoft.com/office/powerpoint/2022/06/main/command" chg="mod">
              <pc226:chgData name="Raquel West" userId="S::raquel@teamgawrestling.org::ffc6e05e-f824-48aa-a1ae-329823b275b2" providerId="AD" clId="Web-{BB035E96-ABE7-4A0B-718A-3C3B5974F194}" dt="2025-05-04T00:32:44.434" v="13" actId="20577"/>
              <pc2:cmMkLst xmlns:pc2="http://schemas.microsoft.com/office/powerpoint/2019/9/main/command">
                <pc:docMk/>
                <pc:sldMk cId="2642604393" sldId="450"/>
                <pc2:cmMk id="{1329B73D-89DB-40D6-AD18-D9923ED0ED6E}"/>
              </pc2:cmMkLst>
            </pc226:cmChg>
          </p:ext>
        </pc:extLst>
      </pc:sldChg>
      <pc:sldChg chg="modSp">
        <pc:chgData name="Raquel West" userId="S::raquel@teamgawrestling.org::ffc6e05e-f824-48aa-a1ae-329823b275b2" providerId="AD" clId="Web-{BB035E96-ABE7-4A0B-718A-3C3B5974F194}" dt="2025-05-04T00:36:34.866" v="17" actId="20577"/>
        <pc:sldMkLst>
          <pc:docMk/>
          <pc:sldMk cId="2895734900" sldId="491"/>
        </pc:sldMkLst>
        <pc:spChg chg="mod">
          <ac:chgData name="Raquel West" userId="S::raquel@teamgawrestling.org::ffc6e05e-f824-48aa-a1ae-329823b275b2" providerId="AD" clId="Web-{BB035E96-ABE7-4A0B-718A-3C3B5974F194}" dt="2025-05-04T00:36:34.866" v="17" actId="20577"/>
          <ac:spMkLst>
            <pc:docMk/>
            <pc:sldMk cId="2895734900" sldId="491"/>
            <ac:spMk id="135170" creationId="{D14D7266-CC0A-5F64-BE7A-C10019A00F9C}"/>
          </ac:spMkLst>
        </pc:spChg>
      </pc:sldChg>
    </pc:docChg>
  </pc:docChgLst>
  <pc:docChgLst>
    <pc:chgData name="Raquel West" userId="S::raquel@teamgawrestling.org::ffc6e05e-f824-48aa-a1ae-329823b275b2" providerId="AD" clId="Web-{9A74FF7A-EF90-7495-BE5B-B6EF0340B31C}"/>
    <pc:docChg chg="addSld delSld">
      <pc:chgData name="Raquel West" userId="S::raquel@teamgawrestling.org::ffc6e05e-f824-48aa-a1ae-329823b275b2" providerId="AD" clId="Web-{9A74FF7A-EF90-7495-BE5B-B6EF0340B31C}" dt="2025-05-01T19:36:00.238" v="39"/>
      <pc:docMkLst>
        <pc:docMk/>
      </pc:docMkLst>
      <pc:sldChg chg="add del">
        <pc:chgData name="Raquel West" userId="S::raquel@teamgawrestling.org::ffc6e05e-f824-48aa-a1ae-329823b275b2" providerId="AD" clId="Web-{9A74FF7A-EF90-7495-BE5B-B6EF0340B31C}" dt="2025-05-01T19:36:00.238" v="39"/>
        <pc:sldMkLst>
          <pc:docMk/>
          <pc:sldMk cId="0" sldId="256"/>
        </pc:sldMkLst>
      </pc:sldChg>
      <pc:sldChg chg="add">
        <pc:chgData name="Raquel West" userId="S::raquel@teamgawrestling.org::ffc6e05e-f824-48aa-a1ae-329823b275b2" providerId="AD" clId="Web-{9A74FF7A-EF90-7495-BE5B-B6EF0340B31C}" dt="2025-05-01T19:35:26.986" v="3"/>
        <pc:sldMkLst>
          <pc:docMk/>
          <pc:sldMk cId="0" sldId="258"/>
        </pc:sldMkLst>
      </pc:sldChg>
      <pc:sldChg chg="add">
        <pc:chgData name="Raquel West" userId="S::raquel@teamgawrestling.org::ffc6e05e-f824-48aa-a1ae-329823b275b2" providerId="AD" clId="Web-{9A74FF7A-EF90-7495-BE5B-B6EF0340B31C}" dt="2025-05-01T19:35:26.955" v="1"/>
        <pc:sldMkLst>
          <pc:docMk/>
          <pc:sldMk cId="0" sldId="268"/>
        </pc:sldMkLst>
      </pc:sldChg>
      <pc:sldChg chg="add">
        <pc:chgData name="Raquel West" userId="S::raquel@teamgawrestling.org::ffc6e05e-f824-48aa-a1ae-329823b275b2" providerId="AD" clId="Web-{9A74FF7A-EF90-7495-BE5B-B6EF0340B31C}" dt="2025-05-01T19:35:27.549" v="36"/>
        <pc:sldMkLst>
          <pc:docMk/>
          <pc:sldMk cId="0" sldId="277"/>
        </pc:sldMkLst>
      </pc:sldChg>
      <pc:sldChg chg="add">
        <pc:chgData name="Raquel West" userId="S::raquel@teamgawrestling.org::ffc6e05e-f824-48aa-a1ae-329823b275b2" providerId="AD" clId="Web-{9A74FF7A-EF90-7495-BE5B-B6EF0340B31C}" dt="2025-05-01T19:35:27.002" v="4"/>
        <pc:sldMkLst>
          <pc:docMk/>
          <pc:sldMk cId="0" sldId="306"/>
        </pc:sldMkLst>
      </pc:sldChg>
      <pc:sldChg chg="add">
        <pc:chgData name="Raquel West" userId="S::raquel@teamgawrestling.org::ffc6e05e-f824-48aa-a1ae-329823b275b2" providerId="AD" clId="Web-{9A74FF7A-EF90-7495-BE5B-B6EF0340B31C}" dt="2025-05-01T19:35:27.018" v="5"/>
        <pc:sldMkLst>
          <pc:docMk/>
          <pc:sldMk cId="0" sldId="307"/>
        </pc:sldMkLst>
      </pc:sldChg>
      <pc:sldChg chg="add">
        <pc:chgData name="Raquel West" userId="S::raquel@teamgawrestling.org::ffc6e05e-f824-48aa-a1ae-329823b275b2" providerId="AD" clId="Web-{9A74FF7A-EF90-7495-BE5B-B6EF0340B31C}" dt="2025-05-01T19:35:27.033" v="6"/>
        <pc:sldMkLst>
          <pc:docMk/>
          <pc:sldMk cId="0" sldId="308"/>
        </pc:sldMkLst>
      </pc:sldChg>
      <pc:sldChg chg="del">
        <pc:chgData name="Raquel West" userId="S::raquel@teamgawrestling.org::ffc6e05e-f824-48aa-a1ae-329823b275b2" providerId="AD" clId="Web-{9A74FF7A-EF90-7495-BE5B-B6EF0340B31C}" dt="2025-05-01T19:35:42.596" v="37"/>
        <pc:sldMkLst>
          <pc:docMk/>
          <pc:sldMk cId="0" sldId="309"/>
        </pc:sldMkLst>
      </pc:sldChg>
      <pc:sldChg chg="add">
        <pc:chgData name="Raquel West" userId="S::raquel@teamgawrestling.org::ffc6e05e-f824-48aa-a1ae-329823b275b2" providerId="AD" clId="Web-{9A74FF7A-EF90-7495-BE5B-B6EF0340B31C}" dt="2025-05-01T19:35:27.065" v="8"/>
        <pc:sldMkLst>
          <pc:docMk/>
          <pc:sldMk cId="0" sldId="310"/>
        </pc:sldMkLst>
      </pc:sldChg>
      <pc:sldChg chg="add">
        <pc:chgData name="Raquel West" userId="S::raquel@teamgawrestling.org::ffc6e05e-f824-48aa-a1ae-329823b275b2" providerId="AD" clId="Web-{9A74FF7A-EF90-7495-BE5B-B6EF0340B31C}" dt="2025-05-01T19:35:27.049" v="7"/>
        <pc:sldMkLst>
          <pc:docMk/>
          <pc:sldMk cId="0" sldId="311"/>
        </pc:sldMkLst>
      </pc:sldChg>
      <pc:sldChg chg="add">
        <pc:chgData name="Raquel West" userId="S::raquel@teamgawrestling.org::ffc6e05e-f824-48aa-a1ae-329823b275b2" providerId="AD" clId="Web-{9A74FF7A-EF90-7495-BE5B-B6EF0340B31C}" dt="2025-05-01T19:35:27.111" v="11"/>
        <pc:sldMkLst>
          <pc:docMk/>
          <pc:sldMk cId="0" sldId="314"/>
        </pc:sldMkLst>
      </pc:sldChg>
      <pc:sldChg chg="add">
        <pc:chgData name="Raquel West" userId="S::raquel@teamgawrestling.org::ffc6e05e-f824-48aa-a1ae-329823b275b2" providerId="AD" clId="Web-{9A74FF7A-EF90-7495-BE5B-B6EF0340B31C}" dt="2025-05-01T19:35:27.158" v="14"/>
        <pc:sldMkLst>
          <pc:docMk/>
          <pc:sldMk cId="0" sldId="391"/>
        </pc:sldMkLst>
      </pc:sldChg>
      <pc:sldChg chg="add">
        <pc:chgData name="Raquel West" userId="S::raquel@teamgawrestling.org::ffc6e05e-f824-48aa-a1ae-329823b275b2" providerId="AD" clId="Web-{9A74FF7A-EF90-7495-BE5B-B6EF0340B31C}" dt="2025-05-01T19:35:27.190" v="15"/>
        <pc:sldMkLst>
          <pc:docMk/>
          <pc:sldMk cId="2249448916" sldId="393"/>
        </pc:sldMkLst>
      </pc:sldChg>
      <pc:sldChg chg="add">
        <pc:chgData name="Raquel West" userId="S::raquel@teamgawrestling.org::ffc6e05e-f824-48aa-a1ae-329823b275b2" providerId="AD" clId="Web-{9A74FF7A-EF90-7495-BE5B-B6EF0340B31C}" dt="2025-05-01T19:35:27.205" v="16"/>
        <pc:sldMkLst>
          <pc:docMk/>
          <pc:sldMk cId="967622266" sldId="394"/>
        </pc:sldMkLst>
      </pc:sldChg>
      <pc:sldChg chg="add">
        <pc:chgData name="Raquel West" userId="S::raquel@teamgawrestling.org::ffc6e05e-f824-48aa-a1ae-329823b275b2" providerId="AD" clId="Web-{9A74FF7A-EF90-7495-BE5B-B6EF0340B31C}" dt="2025-05-01T19:35:27.221" v="17"/>
        <pc:sldMkLst>
          <pc:docMk/>
          <pc:sldMk cId="3547090819" sldId="395"/>
        </pc:sldMkLst>
      </pc:sldChg>
      <pc:sldChg chg="add">
        <pc:chgData name="Raquel West" userId="S::raquel@teamgawrestling.org::ffc6e05e-f824-48aa-a1ae-329823b275b2" providerId="AD" clId="Web-{9A74FF7A-EF90-7495-BE5B-B6EF0340B31C}" dt="2025-05-01T19:35:27.236" v="18"/>
        <pc:sldMkLst>
          <pc:docMk/>
          <pc:sldMk cId="679852732" sldId="396"/>
        </pc:sldMkLst>
      </pc:sldChg>
      <pc:sldChg chg="add">
        <pc:chgData name="Raquel West" userId="S::raquel@teamgawrestling.org::ffc6e05e-f824-48aa-a1ae-329823b275b2" providerId="AD" clId="Web-{9A74FF7A-EF90-7495-BE5B-B6EF0340B31C}" dt="2025-05-01T19:35:27.080" v="9"/>
        <pc:sldMkLst>
          <pc:docMk/>
          <pc:sldMk cId="3350963282" sldId="397"/>
        </pc:sldMkLst>
      </pc:sldChg>
      <pc:sldChg chg="add">
        <pc:chgData name="Raquel West" userId="S::raquel@teamgawrestling.org::ffc6e05e-f824-48aa-a1ae-329823b275b2" providerId="AD" clId="Web-{9A74FF7A-EF90-7495-BE5B-B6EF0340B31C}" dt="2025-05-01T19:35:27.096" v="10"/>
        <pc:sldMkLst>
          <pc:docMk/>
          <pc:sldMk cId="2017464800" sldId="398"/>
        </pc:sldMkLst>
      </pc:sldChg>
      <pc:sldChg chg="add">
        <pc:chgData name="Raquel West" userId="S::raquel@teamgawrestling.org::ffc6e05e-f824-48aa-a1ae-329823b275b2" providerId="AD" clId="Web-{9A74FF7A-EF90-7495-BE5B-B6EF0340B31C}" dt="2025-05-01T19:35:27.127" v="12"/>
        <pc:sldMkLst>
          <pc:docMk/>
          <pc:sldMk cId="1529835775" sldId="410"/>
        </pc:sldMkLst>
      </pc:sldChg>
      <pc:sldChg chg="add">
        <pc:chgData name="Raquel West" userId="S::raquel@teamgawrestling.org::ffc6e05e-f824-48aa-a1ae-329823b275b2" providerId="AD" clId="Web-{9A74FF7A-EF90-7495-BE5B-B6EF0340B31C}" dt="2025-05-01T19:35:27.143" v="13"/>
        <pc:sldMkLst>
          <pc:docMk/>
          <pc:sldMk cId="2737677800" sldId="415"/>
        </pc:sldMkLst>
      </pc:sldChg>
      <pc:sldChg chg="add">
        <pc:chgData name="Raquel West" userId="S::raquel@teamgawrestling.org::ffc6e05e-f824-48aa-a1ae-329823b275b2" providerId="AD" clId="Web-{9A74FF7A-EF90-7495-BE5B-B6EF0340B31C}" dt="2025-05-01T19:35:27.283" v="21"/>
        <pc:sldMkLst>
          <pc:docMk/>
          <pc:sldMk cId="706129830" sldId="418"/>
        </pc:sldMkLst>
      </pc:sldChg>
      <pc:sldChg chg="add">
        <pc:chgData name="Raquel West" userId="S::raquel@teamgawrestling.org::ffc6e05e-f824-48aa-a1ae-329823b275b2" providerId="AD" clId="Web-{9A74FF7A-EF90-7495-BE5B-B6EF0340B31C}" dt="2025-05-01T19:35:27.393" v="27"/>
        <pc:sldMkLst>
          <pc:docMk/>
          <pc:sldMk cId="2706516274" sldId="419"/>
        </pc:sldMkLst>
      </pc:sldChg>
      <pc:sldChg chg="add">
        <pc:chgData name="Raquel West" userId="S::raquel@teamgawrestling.org::ffc6e05e-f824-48aa-a1ae-329823b275b2" providerId="AD" clId="Web-{9A74FF7A-EF90-7495-BE5B-B6EF0340B31C}" dt="2025-05-01T19:35:27.362" v="25"/>
        <pc:sldMkLst>
          <pc:docMk/>
          <pc:sldMk cId="4163673906" sldId="420"/>
        </pc:sldMkLst>
      </pc:sldChg>
      <pc:sldChg chg="add">
        <pc:chgData name="Raquel West" userId="S::raquel@teamgawrestling.org::ffc6e05e-f824-48aa-a1ae-329823b275b2" providerId="AD" clId="Web-{9A74FF7A-EF90-7495-BE5B-B6EF0340B31C}" dt="2025-05-01T19:35:27.346" v="24"/>
        <pc:sldMkLst>
          <pc:docMk/>
          <pc:sldMk cId="2602969879" sldId="421"/>
        </pc:sldMkLst>
      </pc:sldChg>
      <pc:sldChg chg="add">
        <pc:chgData name="Raquel West" userId="S::raquel@teamgawrestling.org::ffc6e05e-f824-48aa-a1ae-329823b275b2" providerId="AD" clId="Web-{9A74FF7A-EF90-7495-BE5B-B6EF0340B31C}" dt="2025-05-01T19:35:27.330" v="23"/>
        <pc:sldMkLst>
          <pc:docMk/>
          <pc:sldMk cId="1530402942" sldId="422"/>
        </pc:sldMkLst>
      </pc:sldChg>
      <pc:sldChg chg="add">
        <pc:chgData name="Raquel West" userId="S::raquel@teamgawrestling.org::ffc6e05e-f824-48aa-a1ae-329823b275b2" providerId="AD" clId="Web-{9A74FF7A-EF90-7495-BE5B-B6EF0340B31C}" dt="2025-05-01T19:35:27.315" v="22"/>
        <pc:sldMkLst>
          <pc:docMk/>
          <pc:sldMk cId="3631870145" sldId="423"/>
        </pc:sldMkLst>
      </pc:sldChg>
      <pc:sldChg chg="add">
        <pc:chgData name="Raquel West" userId="S::raquel@teamgawrestling.org::ffc6e05e-f824-48aa-a1ae-329823b275b2" providerId="AD" clId="Web-{9A74FF7A-EF90-7495-BE5B-B6EF0340B31C}" dt="2025-05-01T19:35:27.440" v="30"/>
        <pc:sldMkLst>
          <pc:docMk/>
          <pc:sldMk cId="2492619005" sldId="426"/>
        </pc:sldMkLst>
      </pc:sldChg>
      <pc:sldChg chg="add">
        <pc:chgData name="Raquel West" userId="S::raquel@teamgawrestling.org::ffc6e05e-f824-48aa-a1ae-329823b275b2" providerId="AD" clId="Web-{9A74FF7A-EF90-7495-BE5B-B6EF0340B31C}" dt="2025-05-01T19:35:27.408" v="28"/>
        <pc:sldMkLst>
          <pc:docMk/>
          <pc:sldMk cId="3552082955" sldId="427"/>
        </pc:sldMkLst>
      </pc:sldChg>
      <pc:sldChg chg="add">
        <pc:chgData name="Raquel West" userId="S::raquel@teamgawrestling.org::ffc6e05e-f824-48aa-a1ae-329823b275b2" providerId="AD" clId="Web-{9A74FF7A-EF90-7495-BE5B-B6EF0340B31C}" dt="2025-05-01T19:35:27.377" v="26"/>
        <pc:sldMkLst>
          <pc:docMk/>
          <pc:sldMk cId="2650216591" sldId="428"/>
        </pc:sldMkLst>
      </pc:sldChg>
      <pc:sldChg chg="add">
        <pc:chgData name="Raquel West" userId="S::raquel@teamgawrestling.org::ffc6e05e-f824-48aa-a1ae-329823b275b2" providerId="AD" clId="Web-{9A74FF7A-EF90-7495-BE5B-B6EF0340B31C}" dt="2025-05-01T19:35:27.424" v="29"/>
        <pc:sldMkLst>
          <pc:docMk/>
          <pc:sldMk cId="2415770602" sldId="429"/>
        </pc:sldMkLst>
      </pc:sldChg>
      <pc:sldChg chg="add">
        <pc:chgData name="Raquel West" userId="S::raquel@teamgawrestling.org::ffc6e05e-f824-48aa-a1ae-329823b275b2" providerId="AD" clId="Web-{9A74FF7A-EF90-7495-BE5B-B6EF0340B31C}" dt="2025-05-01T19:35:27.455" v="31"/>
        <pc:sldMkLst>
          <pc:docMk/>
          <pc:sldMk cId="4193217780" sldId="432"/>
        </pc:sldMkLst>
      </pc:sldChg>
      <pc:sldChg chg="add">
        <pc:chgData name="Raquel West" userId="S::raquel@teamgawrestling.org::ffc6e05e-f824-48aa-a1ae-329823b275b2" providerId="AD" clId="Web-{9A74FF7A-EF90-7495-BE5B-B6EF0340B31C}" dt="2025-05-01T19:35:27.471" v="32"/>
        <pc:sldMkLst>
          <pc:docMk/>
          <pc:sldMk cId="3685750562" sldId="433"/>
        </pc:sldMkLst>
      </pc:sldChg>
      <pc:sldChg chg="add">
        <pc:chgData name="Raquel West" userId="S::raquel@teamgawrestling.org::ffc6e05e-f824-48aa-a1ae-329823b275b2" providerId="AD" clId="Web-{9A74FF7A-EF90-7495-BE5B-B6EF0340B31C}" dt="2025-05-01T19:35:27.487" v="33"/>
        <pc:sldMkLst>
          <pc:docMk/>
          <pc:sldMk cId="4067382227" sldId="434"/>
        </pc:sldMkLst>
      </pc:sldChg>
      <pc:sldChg chg="add">
        <pc:chgData name="Raquel West" userId="S::raquel@teamgawrestling.org::ffc6e05e-f824-48aa-a1ae-329823b275b2" providerId="AD" clId="Web-{9A74FF7A-EF90-7495-BE5B-B6EF0340B31C}" dt="2025-05-01T19:35:27.518" v="34"/>
        <pc:sldMkLst>
          <pc:docMk/>
          <pc:sldMk cId="2103403457" sldId="437"/>
        </pc:sldMkLst>
      </pc:sldChg>
      <pc:sldChg chg="del">
        <pc:chgData name="Raquel West" userId="S::raquel@teamgawrestling.org::ffc6e05e-f824-48aa-a1ae-329823b275b2" providerId="AD" clId="Web-{9A74FF7A-EF90-7495-BE5B-B6EF0340B31C}" dt="2025-05-01T19:35:48.987" v="38"/>
        <pc:sldMkLst>
          <pc:docMk/>
          <pc:sldMk cId="4089482280" sldId="440"/>
        </pc:sldMkLst>
      </pc:sldChg>
      <pc:sldChg chg="add">
        <pc:chgData name="Raquel West" userId="S::raquel@teamgawrestling.org::ffc6e05e-f824-48aa-a1ae-329823b275b2" providerId="AD" clId="Web-{9A74FF7A-EF90-7495-BE5B-B6EF0340B31C}" dt="2025-05-01T19:35:26.971" v="2"/>
        <pc:sldMkLst>
          <pc:docMk/>
          <pc:sldMk cId="155636344" sldId="441"/>
        </pc:sldMkLst>
      </pc:sldChg>
      <pc:sldChg chg="add">
        <pc:chgData name="Raquel West" userId="S::raquel@teamgawrestling.org::ffc6e05e-f824-48aa-a1ae-329823b275b2" providerId="AD" clId="Web-{9A74FF7A-EF90-7495-BE5B-B6EF0340B31C}" dt="2025-05-01T19:35:27.252" v="19"/>
        <pc:sldMkLst>
          <pc:docMk/>
          <pc:sldMk cId="1684895754" sldId="442"/>
        </pc:sldMkLst>
      </pc:sldChg>
      <pc:sldChg chg="add">
        <pc:chgData name="Raquel West" userId="S::raquel@teamgawrestling.org::ffc6e05e-f824-48aa-a1ae-329823b275b2" providerId="AD" clId="Web-{9A74FF7A-EF90-7495-BE5B-B6EF0340B31C}" dt="2025-05-01T19:35:27.268" v="20"/>
        <pc:sldMkLst>
          <pc:docMk/>
          <pc:sldMk cId="846238144" sldId="443"/>
        </pc:sldMkLst>
      </pc:sldChg>
      <pc:sldChg chg="add">
        <pc:chgData name="Raquel West" userId="S::raquel@teamgawrestling.org::ffc6e05e-f824-48aa-a1ae-329823b275b2" providerId="AD" clId="Web-{9A74FF7A-EF90-7495-BE5B-B6EF0340B31C}" dt="2025-05-01T19:35:27.533" v="35"/>
        <pc:sldMkLst>
          <pc:docMk/>
          <pc:sldMk cId="1081987662" sldId="444"/>
        </pc:sldMkLst>
      </pc:sldChg>
    </pc:docChg>
  </pc:docChgLst>
  <pc:docChgLst>
    <pc:chgData name="Raquel West" userId="S::raquel@teamgawrestling.org::ffc6e05e-f824-48aa-a1ae-329823b275b2" providerId="AD" clId="Web-{4F8A463D-055F-0E10-00E8-C76EF0509E6D}"/>
    <pc:docChg chg="addSld delSld modSld">
      <pc:chgData name="Raquel West" userId="S::raquel@teamgawrestling.org::ffc6e05e-f824-48aa-a1ae-329823b275b2" providerId="AD" clId="Web-{4F8A463D-055F-0E10-00E8-C76EF0509E6D}" dt="2025-05-03T01:31:58.915" v="49" actId="20577"/>
      <pc:docMkLst>
        <pc:docMk/>
      </pc:docMkLst>
      <pc:sldChg chg="modSp">
        <pc:chgData name="Raquel West" userId="S::raquel@teamgawrestling.org::ffc6e05e-f824-48aa-a1ae-329823b275b2" providerId="AD" clId="Web-{4F8A463D-055F-0E10-00E8-C76EF0509E6D}" dt="2025-05-03T01:31:58.915" v="49" actId="20577"/>
        <pc:sldMkLst>
          <pc:docMk/>
          <pc:sldMk cId="2001248251" sldId="452"/>
        </pc:sldMkLst>
        <pc:spChg chg="mod">
          <ac:chgData name="Raquel West" userId="S::raquel@teamgawrestling.org::ffc6e05e-f824-48aa-a1ae-329823b275b2" providerId="AD" clId="Web-{4F8A463D-055F-0E10-00E8-C76EF0509E6D}" dt="2025-05-03T01:31:58.915" v="49" actId="20577"/>
          <ac:spMkLst>
            <pc:docMk/>
            <pc:sldMk cId="2001248251" sldId="452"/>
            <ac:spMk id="22529" creationId="{19072FF9-4362-1448-87A1-0D07E9A3FFFF}"/>
          </ac:spMkLst>
        </pc:spChg>
      </pc:sldChg>
      <pc:sldChg chg="new del">
        <pc:chgData name="Raquel West" userId="S::raquel@teamgawrestling.org::ffc6e05e-f824-48aa-a1ae-329823b275b2" providerId="AD" clId="Web-{4F8A463D-055F-0E10-00E8-C76EF0509E6D}" dt="2025-05-03T01:18:40.920" v="11"/>
        <pc:sldMkLst>
          <pc:docMk/>
          <pc:sldMk cId="4251968794" sldId="498"/>
        </pc:sldMkLst>
      </pc:sldChg>
      <pc:sldChg chg="addSp delSp modSp add del replId">
        <pc:chgData name="Raquel West" userId="S::raquel@teamgawrestling.org::ffc6e05e-f824-48aa-a1ae-329823b275b2" providerId="AD" clId="Web-{4F8A463D-055F-0E10-00E8-C76EF0509E6D}" dt="2025-05-03T01:27:34.753" v="20"/>
        <pc:sldMkLst>
          <pc:docMk/>
          <pc:sldMk cId="2770490673" sldId="499"/>
        </pc:sldMkLst>
        <pc:spChg chg="add del mod">
          <ac:chgData name="Raquel West" userId="S::raquel@teamgawrestling.org::ffc6e05e-f824-48aa-a1ae-329823b275b2" providerId="AD" clId="Web-{4F8A463D-055F-0E10-00E8-C76EF0509E6D}" dt="2025-05-03T01:18:35.326" v="10"/>
          <ac:spMkLst>
            <pc:docMk/>
            <pc:sldMk cId="2770490673" sldId="499"/>
            <ac:spMk id="2" creationId="{2C6608EA-21B9-3163-7A82-C43C64337479}"/>
          </ac:spMkLst>
        </pc:spChg>
        <pc:spChg chg="add del mod">
          <ac:chgData name="Raquel West" userId="S::raquel@teamgawrestling.org::ffc6e05e-f824-48aa-a1ae-329823b275b2" providerId="AD" clId="Web-{4F8A463D-055F-0E10-00E8-C76EF0509E6D}" dt="2025-05-03T01:25:42.992" v="17"/>
          <ac:spMkLst>
            <pc:docMk/>
            <pc:sldMk cId="2770490673" sldId="499"/>
            <ac:spMk id="3" creationId="{CE61EE9F-28DC-6AFC-F554-0FB71FE13CF9}"/>
          </ac:spMkLst>
        </pc:spChg>
        <pc:spChg chg="del mod">
          <ac:chgData name="Raquel West" userId="S::raquel@teamgawrestling.org::ffc6e05e-f824-48aa-a1ae-329823b275b2" providerId="AD" clId="Web-{4F8A463D-055F-0E10-00E8-C76EF0509E6D}" dt="2025-05-03T01:25:42.992" v="18"/>
          <ac:spMkLst>
            <pc:docMk/>
            <pc:sldMk cId="2770490673" sldId="499"/>
            <ac:spMk id="96" creationId="{2B7971B0-680A-EDB1-8085-CF2E51596D85}"/>
          </ac:spMkLst>
        </pc:spChg>
      </pc:sldChg>
      <pc:sldChg chg="add">
        <pc:chgData name="Raquel West" userId="S::raquel@teamgawrestling.org::ffc6e05e-f824-48aa-a1ae-329823b275b2" providerId="AD" clId="Web-{4F8A463D-055F-0E10-00E8-C76EF0509E6D}" dt="2025-05-03T01:27:29.940" v="19"/>
        <pc:sldMkLst>
          <pc:docMk/>
          <pc:sldMk cId="3055829429" sldId="500"/>
        </pc:sldMkLst>
      </pc:sldChg>
      <pc:sldChg chg="add">
        <pc:chgData name="Raquel West" userId="S::raquel@teamgawrestling.org::ffc6e05e-f824-48aa-a1ae-329823b275b2" providerId="AD" clId="Web-{4F8A463D-055F-0E10-00E8-C76EF0509E6D}" dt="2025-05-03T01:27:48.534" v="21"/>
        <pc:sldMkLst>
          <pc:docMk/>
          <pc:sldMk cId="1340155388" sldId="501"/>
        </pc:sldMkLst>
      </pc:sldChg>
      <pc:sldChg chg="add">
        <pc:chgData name="Raquel West" userId="S::raquel@teamgawrestling.org::ffc6e05e-f824-48aa-a1ae-329823b275b2" providerId="AD" clId="Web-{4F8A463D-055F-0E10-00E8-C76EF0509E6D}" dt="2025-05-03T01:28:00.097" v="22"/>
        <pc:sldMkLst>
          <pc:docMk/>
          <pc:sldMk cId="2917220006" sldId="502"/>
        </pc:sldMkLst>
      </pc:sldChg>
      <pc:sldChg chg="add">
        <pc:chgData name="Raquel West" userId="S::raquel@teamgawrestling.org::ffc6e05e-f824-48aa-a1ae-329823b275b2" providerId="AD" clId="Web-{4F8A463D-055F-0E10-00E8-C76EF0509E6D}" dt="2025-05-03T01:28:28.879" v="23"/>
        <pc:sldMkLst>
          <pc:docMk/>
          <pc:sldMk cId="38657314" sldId="503"/>
        </pc:sldMkLst>
      </pc:sldChg>
      <pc:sldChg chg="add">
        <pc:chgData name="Raquel West" userId="S::raquel@teamgawrestling.org::ffc6e05e-f824-48aa-a1ae-329823b275b2" providerId="AD" clId="Web-{4F8A463D-055F-0E10-00E8-C76EF0509E6D}" dt="2025-05-03T01:28:54.692" v="24"/>
        <pc:sldMkLst>
          <pc:docMk/>
          <pc:sldMk cId="3292636882" sldId="504"/>
        </pc:sldMkLst>
      </pc:sldChg>
      <pc:sldChg chg="add">
        <pc:chgData name="Raquel West" userId="S::raquel@teamgawrestling.org::ffc6e05e-f824-48aa-a1ae-329823b275b2" providerId="AD" clId="Web-{4F8A463D-055F-0E10-00E8-C76EF0509E6D}" dt="2025-05-03T01:29:10.489" v="25"/>
        <pc:sldMkLst>
          <pc:docMk/>
          <pc:sldMk cId="2326799572" sldId="505"/>
        </pc:sldMkLst>
      </pc:sldChg>
      <pc:sldChg chg="add">
        <pc:chgData name="Raquel West" userId="S::raquel@teamgawrestling.org::ffc6e05e-f824-48aa-a1ae-329823b275b2" providerId="AD" clId="Web-{4F8A463D-055F-0E10-00E8-C76EF0509E6D}" dt="2025-05-03T01:29:38.677" v="26"/>
        <pc:sldMkLst>
          <pc:docMk/>
          <pc:sldMk cId="2776589074" sldId="506"/>
        </pc:sldMkLst>
      </pc:sldChg>
      <pc:sldChg chg="add">
        <pc:chgData name="Raquel West" userId="S::raquel@teamgawrestling.org::ffc6e05e-f824-48aa-a1ae-329823b275b2" providerId="AD" clId="Web-{4F8A463D-055F-0E10-00E8-C76EF0509E6D}" dt="2025-05-03T01:29:51.146" v="27"/>
        <pc:sldMkLst>
          <pc:docMk/>
          <pc:sldMk cId="2058055617" sldId="507"/>
        </pc:sldMkLst>
      </pc:sldChg>
      <pc:sldMasterChg chg="addSldLayout">
        <pc:chgData name="Raquel West" userId="S::raquel@teamgawrestling.org::ffc6e05e-f824-48aa-a1ae-329823b275b2" providerId="AD" clId="Web-{4F8A463D-055F-0E10-00E8-C76EF0509E6D}" dt="2025-05-03T01:27:29.940" v="19"/>
        <pc:sldMasterMkLst>
          <pc:docMk/>
          <pc:sldMasterMk cId="0" sldId="2147483649"/>
        </pc:sldMasterMkLst>
        <pc:sldLayoutChg chg="add">
          <pc:chgData name="Raquel West" userId="S::raquel@teamgawrestling.org::ffc6e05e-f824-48aa-a1ae-329823b275b2" providerId="AD" clId="Web-{4F8A463D-055F-0E10-00E8-C76EF0509E6D}" dt="2025-05-03T01:27:29.940" v="19"/>
          <pc:sldLayoutMkLst>
            <pc:docMk/>
            <pc:sldMasterMk cId="0" sldId="2147483649"/>
            <pc:sldLayoutMk cId="4036437544" sldId="2147484226"/>
          </pc:sldLayoutMkLst>
        </pc:sldLayoutChg>
      </pc:sldMasterChg>
    </pc:docChg>
  </pc:docChgLst>
  <pc:docChgLst>
    <pc:chgData name="Raquel West" userId="S::raquel@teamgawrestling.org::ffc6e05e-f824-48aa-a1ae-329823b275b2" providerId="AD" clId="Web-{862D45B0-AA1A-ED35-6965-7A31973D044D}"/>
    <pc:docChg chg="addSld modSld">
      <pc:chgData name="Raquel West" userId="S::raquel@teamgawrestling.org::ffc6e05e-f824-48aa-a1ae-329823b275b2" providerId="AD" clId="Web-{862D45B0-AA1A-ED35-6965-7A31973D044D}" dt="2025-05-03T20:30:24.048" v="19" actId="20577"/>
      <pc:docMkLst>
        <pc:docMk/>
      </pc:docMkLst>
      <pc:sldChg chg="modSp">
        <pc:chgData name="Raquel West" userId="S::raquel@teamgawrestling.org::ffc6e05e-f824-48aa-a1ae-329823b275b2" providerId="AD" clId="Web-{862D45B0-AA1A-ED35-6965-7A31973D044D}" dt="2025-05-03T20:16:04.205" v="2" actId="20577"/>
        <pc:sldMkLst>
          <pc:docMk/>
          <pc:sldMk cId="3296148496" sldId="453"/>
        </pc:sldMkLst>
        <pc:spChg chg="mod">
          <ac:chgData name="Raquel West" userId="S::raquel@teamgawrestling.org::ffc6e05e-f824-48aa-a1ae-329823b275b2" providerId="AD" clId="Web-{862D45B0-AA1A-ED35-6965-7A31973D044D}" dt="2025-05-03T20:16:04.205" v="2" actId="20577"/>
          <ac:spMkLst>
            <pc:docMk/>
            <pc:sldMk cId="3296148496" sldId="453"/>
            <ac:spMk id="45058" creationId="{B94A69CC-6C38-0009-C94E-AABEF926E674}"/>
          </ac:spMkLst>
        </pc:spChg>
      </pc:sldChg>
      <pc:sldChg chg="modSp add replId">
        <pc:chgData name="Raquel West" userId="S::raquel@teamgawrestling.org::ffc6e05e-f824-48aa-a1ae-329823b275b2" providerId="AD" clId="Web-{862D45B0-AA1A-ED35-6965-7A31973D044D}" dt="2025-05-03T20:30:24.048" v="19" actId="20577"/>
        <pc:sldMkLst>
          <pc:docMk/>
          <pc:sldMk cId="412729631" sldId="508"/>
        </pc:sldMkLst>
        <pc:spChg chg="mod">
          <ac:chgData name="Raquel West" userId="S::raquel@teamgawrestling.org::ffc6e05e-f824-48aa-a1ae-329823b275b2" providerId="AD" clId="Web-{862D45B0-AA1A-ED35-6965-7A31973D044D}" dt="2025-05-03T20:30:24.048" v="19" actId="20577"/>
          <ac:spMkLst>
            <pc:docMk/>
            <pc:sldMk cId="412729631" sldId="508"/>
            <ac:spMk id="22529" creationId="{A6904A03-3109-94FC-F7E7-8F99FDD1E26E}"/>
          </ac:spMkLst>
        </pc:spChg>
      </pc:sldChg>
    </pc:docChg>
  </pc:docChgLst>
  <pc:docChgLst>
    <pc:chgData name="Raquel West" userId="S::raquel@teamgawrestling.org::ffc6e05e-f824-48aa-a1ae-329823b275b2" providerId="AD" clId="Web-{A83103E2-C79F-94D9-04A4-1C885C4F282D}"/>
    <pc:docChg chg="addSld modSld">
      <pc:chgData name="Raquel West" userId="S::raquel@teamgawrestling.org::ffc6e05e-f824-48aa-a1ae-329823b275b2" providerId="AD" clId="Web-{A83103E2-C79F-94D9-04A4-1C885C4F282D}" dt="2025-05-01T20:09:10.789" v="2"/>
      <pc:docMkLst>
        <pc:docMk/>
      </pc:docMkLst>
      <pc:sldChg chg="delSp modSp add replId">
        <pc:chgData name="Raquel West" userId="S::raquel@teamgawrestling.org::ffc6e05e-f824-48aa-a1ae-329823b275b2" providerId="AD" clId="Web-{A83103E2-C79F-94D9-04A4-1C885C4F282D}" dt="2025-05-01T20:09:10.789" v="2"/>
        <pc:sldMkLst>
          <pc:docMk/>
          <pc:sldMk cId="1099923011" sldId="469"/>
        </pc:sldMkLst>
        <pc:spChg chg="del mod">
          <ac:chgData name="Raquel West" userId="S::raquel@teamgawrestling.org::ffc6e05e-f824-48aa-a1ae-329823b275b2" providerId="AD" clId="Web-{A83103E2-C79F-94D9-04A4-1C885C4F282D}" dt="2025-05-01T20:09:10.789" v="2"/>
          <ac:spMkLst>
            <pc:docMk/>
            <pc:sldMk cId="1099923011" sldId="469"/>
            <ac:spMk id="114690" creationId="{8641396F-5692-412E-EA05-A8511F64BE83}"/>
          </ac:spMkLst>
        </pc:spChg>
      </pc:sldChg>
    </pc:docChg>
  </pc:docChgLst>
  <pc:docChgLst>
    <pc:chgData name="Raquel West" userId="S::raquel@teamgawrestling.org::ffc6e05e-f824-48aa-a1ae-329823b275b2" providerId="AD" clId="Web-{56B84982-A111-B56C-9B70-806FCE60B23F}"/>
    <pc:docChg chg="modSld">
      <pc:chgData name="Raquel West" userId="S::raquel@teamgawrestling.org::ffc6e05e-f824-48aa-a1ae-329823b275b2" providerId="AD" clId="Web-{56B84982-A111-B56C-9B70-806FCE60B23F}" dt="2025-05-03T22:48:34.532" v="15" actId="20577"/>
      <pc:docMkLst>
        <pc:docMk/>
      </pc:docMkLst>
      <pc:sldChg chg="modSp">
        <pc:chgData name="Raquel West" userId="S::raquel@teamgawrestling.org::ffc6e05e-f824-48aa-a1ae-329823b275b2" providerId="AD" clId="Web-{56B84982-A111-B56C-9B70-806FCE60B23F}" dt="2025-05-03T22:48:34.532" v="15" actId="20577"/>
        <pc:sldMkLst>
          <pc:docMk/>
          <pc:sldMk cId="0" sldId="268"/>
        </pc:sldMkLst>
        <pc:spChg chg="mod">
          <ac:chgData name="Raquel West" userId="S::raquel@teamgawrestling.org::ffc6e05e-f824-48aa-a1ae-329823b275b2" providerId="AD" clId="Web-{56B84982-A111-B56C-9B70-806FCE60B23F}" dt="2025-05-03T22:48:34.532" v="15" actId="20577"/>
          <ac:spMkLst>
            <pc:docMk/>
            <pc:sldMk cId="0" sldId="268"/>
            <ac:spMk id="19459" creationId="{CBBC0D69-6EBB-74D9-A3B2-78F6EB9A58BB}"/>
          </ac:spMkLst>
        </pc:spChg>
      </pc:sldChg>
    </pc:docChg>
  </pc:docChgLst>
  <pc:docChgLst>
    <pc:chgData name="Raquel West" userId="S::raquel@teamgawrestling.org::ffc6e05e-f824-48aa-a1ae-329823b275b2" providerId="AD" clId="Web-{7EFAF7D3-A87D-3622-3114-91EA9D618E59}"/>
    <pc:docChg chg="addSld delSld modSld sldOrd addMainMaster">
      <pc:chgData name="Raquel West" userId="S::raquel@teamgawrestling.org::ffc6e05e-f824-48aa-a1ae-329823b275b2" providerId="AD" clId="Web-{7EFAF7D3-A87D-3622-3114-91EA9D618E59}" dt="2025-05-01T19:53:27.128" v="196"/>
      <pc:docMkLst>
        <pc:docMk/>
      </pc:docMkLst>
      <pc:sldChg chg="modSp">
        <pc:chgData name="Raquel West" userId="S::raquel@teamgawrestling.org::ffc6e05e-f824-48aa-a1ae-329823b275b2" providerId="AD" clId="Web-{7EFAF7D3-A87D-3622-3114-91EA9D618E59}" dt="2025-05-01T19:42:57.322" v="98" actId="20577"/>
        <pc:sldMkLst>
          <pc:docMk/>
          <pc:sldMk cId="0" sldId="258"/>
        </pc:sldMkLst>
        <pc:spChg chg="mod">
          <ac:chgData name="Raquel West" userId="S::raquel@teamgawrestling.org::ffc6e05e-f824-48aa-a1ae-329823b275b2" providerId="AD" clId="Web-{7EFAF7D3-A87D-3622-3114-91EA9D618E59}" dt="2025-05-01T19:42:57.322" v="98" actId="20577"/>
          <ac:spMkLst>
            <pc:docMk/>
            <pc:sldMk cId="0" sldId="258"/>
            <ac:spMk id="22529" creationId="{2B2D9D2F-97B1-F718-6089-591CE68D718C}"/>
          </ac:spMkLst>
        </pc:spChg>
      </pc:sldChg>
      <pc:sldChg chg="ord">
        <pc:chgData name="Raquel West" userId="S::raquel@teamgawrestling.org::ffc6e05e-f824-48aa-a1ae-329823b275b2" providerId="AD" clId="Web-{7EFAF7D3-A87D-3622-3114-91EA9D618E59}" dt="2025-05-01T19:39:34.341" v="11"/>
        <pc:sldMkLst>
          <pc:docMk/>
          <pc:sldMk cId="0" sldId="268"/>
        </pc:sldMkLst>
      </pc:sldChg>
      <pc:sldChg chg="del">
        <pc:chgData name="Raquel West" userId="S::raquel@teamgawrestling.org::ffc6e05e-f824-48aa-a1ae-329823b275b2" providerId="AD" clId="Web-{7EFAF7D3-A87D-3622-3114-91EA9D618E59}" dt="2025-05-01T19:53:27.128" v="196"/>
        <pc:sldMkLst>
          <pc:docMk/>
          <pc:sldMk cId="0" sldId="277"/>
        </pc:sldMkLst>
      </pc:sldChg>
      <pc:sldChg chg="addSp delSp modSp del">
        <pc:chgData name="Raquel West" userId="S::raquel@teamgawrestling.org::ffc6e05e-f824-48aa-a1ae-329823b275b2" providerId="AD" clId="Web-{7EFAF7D3-A87D-3622-3114-91EA9D618E59}" dt="2025-05-01T19:44:09.233" v="106"/>
        <pc:sldMkLst>
          <pc:docMk/>
          <pc:sldMk cId="0" sldId="306"/>
        </pc:sldMkLst>
        <pc:picChg chg="add del mod">
          <ac:chgData name="Raquel West" userId="S::raquel@teamgawrestling.org::ffc6e05e-f824-48aa-a1ae-329823b275b2" providerId="AD" clId="Web-{7EFAF7D3-A87D-3622-3114-91EA9D618E59}" dt="2025-05-01T19:43:41.278" v="102"/>
          <ac:picMkLst>
            <pc:docMk/>
            <pc:sldMk cId="0" sldId="306"/>
            <ac:picMk id="2" creationId="{1F90FD9B-7A58-8C7A-4240-C657C370D855}"/>
          </ac:picMkLst>
        </pc:picChg>
      </pc:sldChg>
      <pc:sldChg chg="del">
        <pc:chgData name="Raquel West" userId="S::raquel@teamgawrestling.org::ffc6e05e-f824-48aa-a1ae-329823b275b2" providerId="AD" clId="Web-{7EFAF7D3-A87D-3622-3114-91EA9D618E59}" dt="2025-05-01T19:44:47.751" v="108"/>
        <pc:sldMkLst>
          <pc:docMk/>
          <pc:sldMk cId="0" sldId="307"/>
        </pc:sldMkLst>
      </pc:sldChg>
      <pc:sldChg chg="del">
        <pc:chgData name="Raquel West" userId="S::raquel@teamgawrestling.org::ffc6e05e-f824-48aa-a1ae-329823b275b2" providerId="AD" clId="Web-{7EFAF7D3-A87D-3622-3114-91EA9D618E59}" dt="2025-05-01T19:45:09.002" v="110"/>
        <pc:sldMkLst>
          <pc:docMk/>
          <pc:sldMk cId="0" sldId="308"/>
        </pc:sldMkLst>
      </pc:sldChg>
      <pc:sldChg chg="modSp add del ord">
        <pc:chgData name="Raquel West" userId="S::raquel@teamgawrestling.org::ffc6e05e-f824-48aa-a1ae-329823b275b2" providerId="AD" clId="Web-{7EFAF7D3-A87D-3622-3114-91EA9D618E59}" dt="2025-05-01T19:39:17.715" v="10" actId="20577"/>
        <pc:sldMkLst>
          <pc:docMk/>
          <pc:sldMk cId="0" sldId="309"/>
        </pc:sldMkLst>
        <pc:spChg chg="mod">
          <ac:chgData name="Raquel West" userId="S::raquel@teamgawrestling.org::ffc6e05e-f824-48aa-a1ae-329823b275b2" providerId="AD" clId="Web-{7EFAF7D3-A87D-3622-3114-91EA9D618E59}" dt="2025-05-01T19:39:17.715" v="10" actId="20577"/>
          <ac:spMkLst>
            <pc:docMk/>
            <pc:sldMk cId="0" sldId="309"/>
            <ac:spMk id="2" creationId="{A63B9AEB-5C3C-7EAD-7460-C695980CBB22}"/>
          </ac:spMkLst>
        </pc:spChg>
      </pc:sldChg>
      <pc:sldChg chg="del">
        <pc:chgData name="Raquel West" userId="S::raquel@teamgawrestling.org::ffc6e05e-f824-48aa-a1ae-329823b275b2" providerId="AD" clId="Web-{7EFAF7D3-A87D-3622-3114-91EA9D618E59}" dt="2025-05-01T19:45:51.427" v="114"/>
        <pc:sldMkLst>
          <pc:docMk/>
          <pc:sldMk cId="0" sldId="310"/>
        </pc:sldMkLst>
      </pc:sldChg>
      <pc:sldChg chg="del">
        <pc:chgData name="Raquel West" userId="S::raquel@teamgawrestling.org::ffc6e05e-f824-48aa-a1ae-329823b275b2" providerId="AD" clId="Web-{7EFAF7D3-A87D-3622-3114-91EA9D618E59}" dt="2025-05-01T19:45:32.785" v="112"/>
        <pc:sldMkLst>
          <pc:docMk/>
          <pc:sldMk cId="0" sldId="311"/>
        </pc:sldMkLst>
      </pc:sldChg>
      <pc:sldChg chg="del">
        <pc:chgData name="Raquel West" userId="S::raquel@teamgawrestling.org::ffc6e05e-f824-48aa-a1ae-329823b275b2" providerId="AD" clId="Web-{7EFAF7D3-A87D-3622-3114-91EA9D618E59}" dt="2025-05-01T19:46:56.103" v="122"/>
        <pc:sldMkLst>
          <pc:docMk/>
          <pc:sldMk cId="0" sldId="314"/>
        </pc:sldMkLst>
      </pc:sldChg>
      <pc:sldChg chg="del">
        <pc:chgData name="Raquel West" userId="S::raquel@teamgawrestling.org::ffc6e05e-f824-48aa-a1ae-329823b275b2" providerId="AD" clId="Web-{7EFAF7D3-A87D-3622-3114-91EA9D618E59}" dt="2025-05-01T19:47:44.778" v="129"/>
        <pc:sldMkLst>
          <pc:docMk/>
          <pc:sldMk cId="0" sldId="391"/>
        </pc:sldMkLst>
      </pc:sldChg>
      <pc:sldChg chg="del">
        <pc:chgData name="Raquel West" userId="S::raquel@teamgawrestling.org::ffc6e05e-f824-48aa-a1ae-329823b275b2" providerId="AD" clId="Web-{7EFAF7D3-A87D-3622-3114-91EA9D618E59}" dt="2025-05-01T19:48:02.013" v="132"/>
        <pc:sldMkLst>
          <pc:docMk/>
          <pc:sldMk cId="2249448916" sldId="393"/>
        </pc:sldMkLst>
      </pc:sldChg>
      <pc:sldChg chg="del">
        <pc:chgData name="Raquel West" userId="S::raquel@teamgawrestling.org::ffc6e05e-f824-48aa-a1ae-329823b275b2" providerId="AD" clId="Web-{7EFAF7D3-A87D-3622-3114-91EA9D618E59}" dt="2025-05-01T19:48:21.562" v="135"/>
        <pc:sldMkLst>
          <pc:docMk/>
          <pc:sldMk cId="967622266" sldId="394"/>
        </pc:sldMkLst>
      </pc:sldChg>
      <pc:sldChg chg="del">
        <pc:chgData name="Raquel West" userId="S::raquel@teamgawrestling.org::ffc6e05e-f824-48aa-a1ae-329823b275b2" providerId="AD" clId="Web-{7EFAF7D3-A87D-3622-3114-91EA9D618E59}" dt="2025-05-01T19:49:57.286" v="151"/>
        <pc:sldMkLst>
          <pc:docMk/>
          <pc:sldMk cId="3547090819" sldId="395"/>
        </pc:sldMkLst>
      </pc:sldChg>
      <pc:sldChg chg="del">
        <pc:chgData name="Raquel West" userId="S::raquel@teamgawrestling.org::ffc6e05e-f824-48aa-a1ae-329823b275b2" providerId="AD" clId="Web-{7EFAF7D3-A87D-3622-3114-91EA9D618E59}" dt="2025-05-01T19:51:13.901" v="160"/>
        <pc:sldMkLst>
          <pc:docMk/>
          <pc:sldMk cId="679852732" sldId="396"/>
        </pc:sldMkLst>
      </pc:sldChg>
      <pc:sldChg chg="del">
        <pc:chgData name="Raquel West" userId="S::raquel@teamgawrestling.org::ffc6e05e-f824-48aa-a1ae-329823b275b2" providerId="AD" clId="Web-{7EFAF7D3-A87D-3622-3114-91EA9D618E59}" dt="2025-05-01T19:46:12.256" v="116"/>
        <pc:sldMkLst>
          <pc:docMk/>
          <pc:sldMk cId="3350963282" sldId="397"/>
        </pc:sldMkLst>
      </pc:sldChg>
      <pc:sldChg chg="del">
        <pc:chgData name="Raquel West" userId="S::raquel@teamgawrestling.org::ffc6e05e-f824-48aa-a1ae-329823b275b2" providerId="AD" clId="Web-{7EFAF7D3-A87D-3622-3114-91EA9D618E59}" dt="2025-05-01T19:46:35.586" v="119"/>
        <pc:sldMkLst>
          <pc:docMk/>
          <pc:sldMk cId="2017464800" sldId="398"/>
        </pc:sldMkLst>
      </pc:sldChg>
      <pc:sldChg chg="del">
        <pc:chgData name="Raquel West" userId="S::raquel@teamgawrestling.org::ffc6e05e-f824-48aa-a1ae-329823b275b2" providerId="AD" clId="Web-{7EFAF7D3-A87D-3622-3114-91EA9D618E59}" dt="2025-05-01T19:47:09.744" v="124"/>
        <pc:sldMkLst>
          <pc:docMk/>
          <pc:sldMk cId="1529835775" sldId="410"/>
        </pc:sldMkLst>
      </pc:sldChg>
      <pc:sldChg chg="del">
        <pc:chgData name="Raquel West" userId="S::raquel@teamgawrestling.org::ffc6e05e-f824-48aa-a1ae-329823b275b2" providerId="AD" clId="Web-{7EFAF7D3-A87D-3622-3114-91EA9D618E59}" dt="2025-05-01T19:47:30.699" v="127"/>
        <pc:sldMkLst>
          <pc:docMk/>
          <pc:sldMk cId="2737677800" sldId="415"/>
        </pc:sldMkLst>
      </pc:sldChg>
      <pc:sldChg chg="del">
        <pc:chgData name="Raquel West" userId="S::raquel@teamgawrestling.org::ffc6e05e-f824-48aa-a1ae-329823b275b2" providerId="AD" clId="Web-{7EFAF7D3-A87D-3622-3114-91EA9D618E59}" dt="2025-05-01T19:52:46.703" v="177"/>
        <pc:sldMkLst>
          <pc:docMk/>
          <pc:sldMk cId="706129830" sldId="418"/>
        </pc:sldMkLst>
      </pc:sldChg>
      <pc:sldChg chg="del">
        <pc:chgData name="Raquel West" userId="S::raquel@teamgawrestling.org::ffc6e05e-f824-48aa-a1ae-329823b275b2" providerId="AD" clId="Web-{7EFAF7D3-A87D-3622-3114-91EA9D618E59}" dt="2025-05-01T19:52:56.673" v="185"/>
        <pc:sldMkLst>
          <pc:docMk/>
          <pc:sldMk cId="2706516274" sldId="419"/>
        </pc:sldMkLst>
      </pc:sldChg>
      <pc:sldChg chg="del">
        <pc:chgData name="Raquel West" userId="S::raquel@teamgawrestling.org::ffc6e05e-f824-48aa-a1ae-329823b275b2" providerId="AD" clId="Web-{7EFAF7D3-A87D-3622-3114-91EA9D618E59}" dt="2025-05-01T19:52:56.673" v="187"/>
        <pc:sldMkLst>
          <pc:docMk/>
          <pc:sldMk cId="4163673906" sldId="420"/>
        </pc:sldMkLst>
      </pc:sldChg>
      <pc:sldChg chg="del">
        <pc:chgData name="Raquel West" userId="S::raquel@teamgawrestling.org::ffc6e05e-f824-48aa-a1ae-329823b275b2" providerId="AD" clId="Web-{7EFAF7D3-A87D-3622-3114-91EA9D618E59}" dt="2025-05-01T19:52:56.673" v="188"/>
        <pc:sldMkLst>
          <pc:docMk/>
          <pc:sldMk cId="2602969879" sldId="421"/>
        </pc:sldMkLst>
      </pc:sldChg>
      <pc:sldChg chg="del">
        <pc:chgData name="Raquel West" userId="S::raquel@teamgawrestling.org::ffc6e05e-f824-48aa-a1ae-329823b275b2" providerId="AD" clId="Web-{7EFAF7D3-A87D-3622-3114-91EA9D618E59}" dt="2025-05-01T19:52:56.673" v="189"/>
        <pc:sldMkLst>
          <pc:docMk/>
          <pc:sldMk cId="1530402942" sldId="422"/>
        </pc:sldMkLst>
      </pc:sldChg>
      <pc:sldChg chg="del">
        <pc:chgData name="Raquel West" userId="S::raquel@teamgawrestling.org::ffc6e05e-f824-48aa-a1ae-329823b275b2" providerId="AD" clId="Web-{7EFAF7D3-A87D-3622-3114-91EA9D618E59}" dt="2025-05-01T19:52:56.673" v="190"/>
        <pc:sldMkLst>
          <pc:docMk/>
          <pc:sldMk cId="3631870145" sldId="423"/>
        </pc:sldMkLst>
      </pc:sldChg>
      <pc:sldChg chg="del">
        <pc:chgData name="Raquel West" userId="S::raquel@teamgawrestling.org::ffc6e05e-f824-48aa-a1ae-329823b275b2" providerId="AD" clId="Web-{7EFAF7D3-A87D-3622-3114-91EA9D618E59}" dt="2025-05-01T19:52:56.673" v="182"/>
        <pc:sldMkLst>
          <pc:docMk/>
          <pc:sldMk cId="2492619005" sldId="426"/>
        </pc:sldMkLst>
      </pc:sldChg>
      <pc:sldChg chg="del">
        <pc:chgData name="Raquel West" userId="S::raquel@teamgawrestling.org::ffc6e05e-f824-48aa-a1ae-329823b275b2" providerId="AD" clId="Web-{7EFAF7D3-A87D-3622-3114-91EA9D618E59}" dt="2025-05-01T19:52:56.673" v="184"/>
        <pc:sldMkLst>
          <pc:docMk/>
          <pc:sldMk cId="3552082955" sldId="427"/>
        </pc:sldMkLst>
      </pc:sldChg>
      <pc:sldChg chg="del">
        <pc:chgData name="Raquel West" userId="S::raquel@teamgawrestling.org::ffc6e05e-f824-48aa-a1ae-329823b275b2" providerId="AD" clId="Web-{7EFAF7D3-A87D-3622-3114-91EA9D618E59}" dt="2025-05-01T19:52:56.673" v="186"/>
        <pc:sldMkLst>
          <pc:docMk/>
          <pc:sldMk cId="2650216591" sldId="428"/>
        </pc:sldMkLst>
      </pc:sldChg>
      <pc:sldChg chg="del">
        <pc:chgData name="Raquel West" userId="S::raquel@teamgawrestling.org::ffc6e05e-f824-48aa-a1ae-329823b275b2" providerId="AD" clId="Web-{7EFAF7D3-A87D-3622-3114-91EA9D618E59}" dt="2025-05-01T19:52:56.673" v="183"/>
        <pc:sldMkLst>
          <pc:docMk/>
          <pc:sldMk cId="2415770602" sldId="429"/>
        </pc:sldMkLst>
      </pc:sldChg>
      <pc:sldChg chg="del">
        <pc:chgData name="Raquel West" userId="S::raquel@teamgawrestling.org::ffc6e05e-f824-48aa-a1ae-329823b275b2" providerId="AD" clId="Web-{7EFAF7D3-A87D-3622-3114-91EA9D618E59}" dt="2025-05-01T19:52:56.657" v="181"/>
        <pc:sldMkLst>
          <pc:docMk/>
          <pc:sldMk cId="4193217780" sldId="432"/>
        </pc:sldMkLst>
      </pc:sldChg>
      <pc:sldChg chg="del">
        <pc:chgData name="Raquel West" userId="S::raquel@teamgawrestling.org::ffc6e05e-f824-48aa-a1ae-329823b275b2" providerId="AD" clId="Web-{7EFAF7D3-A87D-3622-3114-91EA9D618E59}" dt="2025-05-01T19:52:56.657" v="180"/>
        <pc:sldMkLst>
          <pc:docMk/>
          <pc:sldMk cId="3685750562" sldId="433"/>
        </pc:sldMkLst>
      </pc:sldChg>
      <pc:sldChg chg="del">
        <pc:chgData name="Raquel West" userId="S::raquel@teamgawrestling.org::ffc6e05e-f824-48aa-a1ae-329823b275b2" providerId="AD" clId="Web-{7EFAF7D3-A87D-3622-3114-91EA9D618E59}" dt="2025-05-01T19:52:56.657" v="179"/>
        <pc:sldMkLst>
          <pc:docMk/>
          <pc:sldMk cId="4067382227" sldId="434"/>
        </pc:sldMkLst>
      </pc:sldChg>
      <pc:sldChg chg="del">
        <pc:chgData name="Raquel West" userId="S::raquel@teamgawrestling.org::ffc6e05e-f824-48aa-a1ae-329823b275b2" providerId="AD" clId="Web-{7EFAF7D3-A87D-3622-3114-91EA9D618E59}" dt="2025-05-01T19:52:56.657" v="178"/>
        <pc:sldMkLst>
          <pc:docMk/>
          <pc:sldMk cId="2103403457" sldId="437"/>
        </pc:sldMkLst>
      </pc:sldChg>
      <pc:sldChg chg="addSp delSp modSp del">
        <pc:chgData name="Raquel West" userId="S::raquel@teamgawrestling.org::ffc6e05e-f824-48aa-a1ae-329823b275b2" providerId="AD" clId="Web-{7EFAF7D3-A87D-3622-3114-91EA9D618E59}" dt="2025-05-01T19:37:53.944" v="5"/>
        <pc:sldMkLst>
          <pc:docMk/>
          <pc:sldMk cId="155636344" sldId="441"/>
        </pc:sldMkLst>
        <pc:picChg chg="add del mod">
          <ac:chgData name="Raquel West" userId="S::raquel@teamgawrestling.org::ffc6e05e-f824-48aa-a1ae-329823b275b2" providerId="AD" clId="Web-{7EFAF7D3-A87D-3622-3114-91EA9D618E59}" dt="2025-05-01T19:37:41.193" v="3"/>
          <ac:picMkLst>
            <pc:docMk/>
            <pc:sldMk cId="155636344" sldId="441"/>
            <ac:picMk id="3" creationId="{CF48386C-FBA2-8792-F5D7-780EFA29AF77}"/>
          </ac:picMkLst>
        </pc:picChg>
      </pc:sldChg>
      <pc:sldChg chg="add">
        <pc:chgData name="Raquel West" userId="S::raquel@teamgawrestling.org::ffc6e05e-f824-48aa-a1ae-329823b275b2" providerId="AD" clId="Web-{7EFAF7D3-A87D-3622-3114-91EA9D618E59}" dt="2025-05-01T19:53:13.643" v="193"/>
        <pc:sldMkLst>
          <pc:docMk/>
          <pc:sldMk cId="1081987662" sldId="441"/>
        </pc:sldMkLst>
      </pc:sldChg>
      <pc:sldChg chg="del">
        <pc:chgData name="Raquel West" userId="S::raquel@teamgawrestling.org::ffc6e05e-f824-48aa-a1ae-329823b275b2" providerId="AD" clId="Web-{7EFAF7D3-A87D-3622-3114-91EA9D618E59}" dt="2025-05-01T19:52:08.732" v="171"/>
        <pc:sldMkLst>
          <pc:docMk/>
          <pc:sldMk cId="1684895754" sldId="442"/>
        </pc:sldMkLst>
      </pc:sldChg>
      <pc:sldChg chg="del">
        <pc:chgData name="Raquel West" userId="S::raquel@teamgawrestling.org::ffc6e05e-f824-48aa-a1ae-329823b275b2" providerId="AD" clId="Web-{7EFAF7D3-A87D-3622-3114-91EA9D618E59}" dt="2025-05-01T19:52:20.733" v="173"/>
        <pc:sldMkLst>
          <pc:docMk/>
          <pc:sldMk cId="846238144" sldId="443"/>
        </pc:sldMkLst>
      </pc:sldChg>
      <pc:sldChg chg="del">
        <pc:chgData name="Raquel West" userId="S::raquel@teamgawrestling.org::ffc6e05e-f824-48aa-a1ae-329823b275b2" providerId="AD" clId="Web-{7EFAF7D3-A87D-3622-3114-91EA9D618E59}" dt="2025-05-01T19:53:16.799" v="194"/>
        <pc:sldMkLst>
          <pc:docMk/>
          <pc:sldMk cId="1081987662" sldId="444"/>
        </pc:sldMkLst>
      </pc:sldChg>
      <pc:sldChg chg="add del">
        <pc:chgData name="Raquel West" userId="S::raquel@teamgawrestling.org::ffc6e05e-f824-48aa-a1ae-329823b275b2" providerId="AD" clId="Web-{7EFAF7D3-A87D-3622-3114-91EA9D618E59}" dt="2025-05-01T19:43:52.498" v="104"/>
        <pc:sldMkLst>
          <pc:docMk/>
          <pc:sldMk cId="178748100" sldId="445"/>
        </pc:sldMkLst>
      </pc:sldChg>
      <pc:sldChg chg="add">
        <pc:chgData name="Raquel West" userId="S::raquel@teamgawrestling.org::ffc6e05e-f824-48aa-a1ae-329823b275b2" providerId="AD" clId="Web-{7EFAF7D3-A87D-3622-3114-91EA9D618E59}" dt="2025-05-01T19:43:59.936" v="105"/>
        <pc:sldMkLst>
          <pc:docMk/>
          <pc:sldMk cId="1962968189" sldId="445"/>
        </pc:sldMkLst>
      </pc:sldChg>
      <pc:sldChg chg="add del">
        <pc:chgData name="Raquel West" userId="S::raquel@teamgawrestling.org::ffc6e05e-f824-48aa-a1ae-329823b275b2" providerId="AD" clId="Web-{7EFAF7D3-A87D-3622-3114-91EA9D618E59}" dt="2025-05-01T19:43:31.262" v="100"/>
        <pc:sldMkLst>
          <pc:docMk/>
          <pc:sldMk cId="2344770206" sldId="445"/>
        </pc:sldMkLst>
      </pc:sldChg>
      <pc:sldChg chg="add">
        <pc:chgData name="Raquel West" userId="S::raquel@teamgawrestling.org::ffc6e05e-f824-48aa-a1ae-329823b275b2" providerId="AD" clId="Web-{7EFAF7D3-A87D-3622-3114-91EA9D618E59}" dt="2025-05-01T19:44:42.798" v="107"/>
        <pc:sldMkLst>
          <pc:docMk/>
          <pc:sldMk cId="3051558975" sldId="446"/>
        </pc:sldMkLst>
      </pc:sldChg>
      <pc:sldChg chg="add">
        <pc:chgData name="Raquel West" userId="S::raquel@teamgawrestling.org::ffc6e05e-f824-48aa-a1ae-329823b275b2" providerId="AD" clId="Web-{7EFAF7D3-A87D-3622-3114-91EA9D618E59}" dt="2025-05-01T19:45:06.033" v="109"/>
        <pc:sldMkLst>
          <pc:docMk/>
          <pc:sldMk cId="2876463324" sldId="447"/>
        </pc:sldMkLst>
      </pc:sldChg>
      <pc:sldChg chg="add">
        <pc:chgData name="Raquel West" userId="S::raquel@teamgawrestling.org::ffc6e05e-f824-48aa-a1ae-329823b275b2" providerId="AD" clId="Web-{7EFAF7D3-A87D-3622-3114-91EA9D618E59}" dt="2025-05-01T19:45:29.004" v="111"/>
        <pc:sldMkLst>
          <pc:docMk/>
          <pc:sldMk cId="998530977" sldId="448"/>
        </pc:sldMkLst>
      </pc:sldChg>
      <pc:sldChg chg="add">
        <pc:chgData name="Raquel West" userId="S::raquel@teamgawrestling.org::ffc6e05e-f824-48aa-a1ae-329823b275b2" providerId="AD" clId="Web-{7EFAF7D3-A87D-3622-3114-91EA9D618E59}" dt="2025-05-01T19:45:48.224" v="113"/>
        <pc:sldMkLst>
          <pc:docMk/>
          <pc:sldMk cId="3190533764" sldId="449"/>
        </pc:sldMkLst>
      </pc:sldChg>
      <pc:sldChg chg="add">
        <pc:chgData name="Raquel West" userId="S::raquel@teamgawrestling.org::ffc6e05e-f824-48aa-a1ae-329823b275b2" providerId="AD" clId="Web-{7EFAF7D3-A87D-3622-3114-91EA9D618E59}" dt="2025-05-01T19:46:09.162" v="115"/>
        <pc:sldMkLst>
          <pc:docMk/>
          <pc:sldMk cId="2642604393" sldId="450"/>
        </pc:sldMkLst>
      </pc:sldChg>
      <pc:sldChg chg="add del">
        <pc:chgData name="Raquel West" userId="S::raquel@teamgawrestling.org::ffc6e05e-f824-48aa-a1ae-329823b275b2" providerId="AD" clId="Web-{7EFAF7D3-A87D-3622-3114-91EA9D618E59}" dt="2025-05-01T19:46:49.118" v="120"/>
        <pc:sldMkLst>
          <pc:docMk/>
          <pc:sldMk cId="1295287928" sldId="451"/>
        </pc:sldMkLst>
      </pc:sldChg>
      <pc:sldChg chg="add">
        <pc:chgData name="Raquel West" userId="S::raquel@teamgawrestling.org::ffc6e05e-f824-48aa-a1ae-329823b275b2" providerId="AD" clId="Web-{7EFAF7D3-A87D-3622-3114-91EA9D618E59}" dt="2025-05-01T19:46:31.023" v="118"/>
        <pc:sldMkLst>
          <pc:docMk/>
          <pc:sldMk cId="2001248251" sldId="452"/>
        </pc:sldMkLst>
      </pc:sldChg>
      <pc:sldChg chg="add">
        <pc:chgData name="Raquel West" userId="S::raquel@teamgawrestling.org::ffc6e05e-f824-48aa-a1ae-329823b275b2" providerId="AD" clId="Web-{7EFAF7D3-A87D-3622-3114-91EA9D618E59}" dt="2025-05-01T19:46:53.259" v="121"/>
        <pc:sldMkLst>
          <pc:docMk/>
          <pc:sldMk cId="3296148496" sldId="453"/>
        </pc:sldMkLst>
      </pc:sldChg>
      <pc:sldChg chg="modSp add">
        <pc:chgData name="Raquel West" userId="S::raquel@teamgawrestling.org::ffc6e05e-f824-48aa-a1ae-329823b275b2" providerId="AD" clId="Web-{7EFAF7D3-A87D-3622-3114-91EA9D618E59}" dt="2025-05-01T19:47:14.964" v="125" actId="1076"/>
        <pc:sldMkLst>
          <pc:docMk/>
          <pc:sldMk cId="4043194548" sldId="454"/>
        </pc:sldMkLst>
        <pc:spChg chg="mod">
          <ac:chgData name="Raquel West" userId="S::raquel@teamgawrestling.org::ffc6e05e-f824-48aa-a1ae-329823b275b2" providerId="AD" clId="Web-{7EFAF7D3-A87D-3622-3114-91EA9D618E59}" dt="2025-05-01T19:47:14.964" v="125" actId="1076"/>
          <ac:spMkLst>
            <pc:docMk/>
            <pc:sldMk cId="4043194548" sldId="454"/>
            <ac:spMk id="45058" creationId="{B94A69CC-6C38-0009-C94E-AABEF926E674}"/>
          </ac:spMkLst>
        </pc:spChg>
      </pc:sldChg>
      <pc:sldChg chg="add">
        <pc:chgData name="Raquel West" userId="S::raquel@teamgawrestling.org::ffc6e05e-f824-48aa-a1ae-329823b275b2" providerId="AD" clId="Web-{7EFAF7D3-A87D-3622-3114-91EA9D618E59}" dt="2025-05-01T19:47:24.699" v="126"/>
        <pc:sldMkLst>
          <pc:docMk/>
          <pc:sldMk cId="2721151575" sldId="455"/>
        </pc:sldMkLst>
      </pc:sldChg>
      <pc:sldChg chg="add">
        <pc:chgData name="Raquel West" userId="S::raquel@teamgawrestling.org::ffc6e05e-f824-48aa-a1ae-329823b275b2" providerId="AD" clId="Web-{7EFAF7D3-A87D-3622-3114-91EA9D618E59}" dt="2025-05-01T19:47:42.168" v="128"/>
        <pc:sldMkLst>
          <pc:docMk/>
          <pc:sldMk cId="2676396898" sldId="456"/>
        </pc:sldMkLst>
      </pc:sldChg>
      <pc:sldChg chg="add del">
        <pc:chgData name="Raquel West" userId="S::raquel@teamgawrestling.org::ffc6e05e-f824-48aa-a1ae-329823b275b2" providerId="AD" clId="Web-{7EFAF7D3-A87D-3622-3114-91EA9D618E59}" dt="2025-05-01T19:48:05.811" v="133"/>
        <pc:sldMkLst>
          <pc:docMk/>
          <pc:sldMk cId="3977782717" sldId="457"/>
        </pc:sldMkLst>
      </pc:sldChg>
      <pc:sldChg chg="add">
        <pc:chgData name="Raquel West" userId="S::raquel@teamgawrestling.org::ffc6e05e-f824-48aa-a1ae-329823b275b2" providerId="AD" clId="Web-{7EFAF7D3-A87D-3622-3114-91EA9D618E59}" dt="2025-05-01T19:47:58.951" v="131"/>
        <pc:sldMkLst>
          <pc:docMk/>
          <pc:sldMk cId="3800320823" sldId="458"/>
        </pc:sldMkLst>
      </pc:sldChg>
      <pc:sldChg chg="modSp add">
        <pc:chgData name="Raquel West" userId="S::raquel@teamgawrestling.org::ffc6e05e-f824-48aa-a1ae-329823b275b2" providerId="AD" clId="Web-{7EFAF7D3-A87D-3622-3114-91EA9D618E59}" dt="2025-05-01T19:50:42.289" v="155" actId="20577"/>
        <pc:sldMkLst>
          <pc:docMk/>
          <pc:sldMk cId="788568062" sldId="459"/>
        </pc:sldMkLst>
        <pc:spChg chg="mod">
          <ac:chgData name="Raquel West" userId="S::raquel@teamgawrestling.org::ffc6e05e-f824-48aa-a1ae-329823b275b2" providerId="AD" clId="Web-{7EFAF7D3-A87D-3622-3114-91EA9D618E59}" dt="2025-05-01T19:50:42.289" v="155" actId="20577"/>
          <ac:spMkLst>
            <pc:docMk/>
            <pc:sldMk cId="788568062" sldId="459"/>
            <ac:spMk id="114690" creationId="{B15DD051-9493-7B6B-0828-5BD665BC9547}"/>
          </ac:spMkLst>
        </pc:spChg>
      </pc:sldChg>
      <pc:sldChg chg="add del">
        <pc:chgData name="Raquel West" userId="S::raquel@teamgawrestling.org::ffc6e05e-f824-48aa-a1ae-329823b275b2" providerId="AD" clId="Web-{7EFAF7D3-A87D-3622-3114-91EA9D618E59}" dt="2025-05-01T19:50:00.130" v="152"/>
        <pc:sldMkLst>
          <pc:docMk/>
          <pc:sldMk cId="1450379891" sldId="460"/>
        </pc:sldMkLst>
      </pc:sldChg>
      <pc:sldChg chg="modSp add">
        <pc:chgData name="Raquel West" userId="S::raquel@teamgawrestling.org::ffc6e05e-f824-48aa-a1ae-329823b275b2" providerId="AD" clId="Web-{7EFAF7D3-A87D-3622-3114-91EA9D618E59}" dt="2025-05-01T19:50:40.008" v="154" actId="20577"/>
        <pc:sldMkLst>
          <pc:docMk/>
          <pc:sldMk cId="746254371" sldId="461"/>
        </pc:sldMkLst>
        <pc:spChg chg="mod">
          <ac:chgData name="Raquel West" userId="S::raquel@teamgawrestling.org::ffc6e05e-f824-48aa-a1ae-329823b275b2" providerId="AD" clId="Web-{7EFAF7D3-A87D-3622-3114-91EA9D618E59}" dt="2025-05-01T19:50:40.008" v="154" actId="20577"/>
          <ac:spMkLst>
            <pc:docMk/>
            <pc:sldMk cId="746254371" sldId="461"/>
            <ac:spMk id="114690" creationId="{B15DD051-9493-7B6B-0828-5BD665BC9547}"/>
          </ac:spMkLst>
        </pc:spChg>
      </pc:sldChg>
      <pc:sldChg chg="modSp add">
        <pc:chgData name="Raquel West" userId="S::raquel@teamgawrestling.org::ffc6e05e-f824-48aa-a1ae-329823b275b2" providerId="AD" clId="Web-{7EFAF7D3-A87D-3622-3114-91EA9D618E59}" dt="2025-05-01T19:51:09.603" v="159" actId="20577"/>
        <pc:sldMkLst>
          <pc:docMk/>
          <pc:sldMk cId="576878443" sldId="462"/>
        </pc:sldMkLst>
        <pc:spChg chg="mod">
          <ac:chgData name="Raquel West" userId="S::raquel@teamgawrestling.org::ffc6e05e-f824-48aa-a1ae-329823b275b2" providerId="AD" clId="Web-{7EFAF7D3-A87D-3622-3114-91EA9D618E59}" dt="2025-05-01T19:51:09.603" v="159" actId="20577"/>
          <ac:spMkLst>
            <pc:docMk/>
            <pc:sldMk cId="576878443" sldId="462"/>
            <ac:spMk id="114690" creationId="{B15DD051-9493-7B6B-0828-5BD665BC9547}"/>
          </ac:spMkLst>
        </pc:spChg>
      </pc:sldChg>
      <pc:sldChg chg="modSp add">
        <pc:chgData name="Raquel West" userId="S::raquel@teamgawrestling.org::ffc6e05e-f824-48aa-a1ae-329823b275b2" providerId="AD" clId="Web-{7EFAF7D3-A87D-3622-3114-91EA9D618E59}" dt="2025-05-01T19:52:03.263" v="170" actId="14100"/>
        <pc:sldMkLst>
          <pc:docMk/>
          <pc:sldMk cId="1594716444" sldId="463"/>
        </pc:sldMkLst>
        <pc:spChg chg="mod">
          <ac:chgData name="Raquel West" userId="S::raquel@teamgawrestling.org::ffc6e05e-f824-48aa-a1ae-329823b275b2" providerId="AD" clId="Web-{7EFAF7D3-A87D-3622-3114-91EA9D618E59}" dt="2025-05-01T19:52:03.263" v="170" actId="14100"/>
          <ac:spMkLst>
            <pc:docMk/>
            <pc:sldMk cId="1594716444" sldId="463"/>
            <ac:spMk id="114690" creationId="{B15DD051-9493-7B6B-0828-5BD665BC9547}"/>
          </ac:spMkLst>
        </pc:spChg>
      </pc:sldChg>
      <pc:sldChg chg="modSp add">
        <pc:chgData name="Raquel West" userId="S::raquel@teamgawrestling.org::ffc6e05e-f824-48aa-a1ae-329823b275b2" providerId="AD" clId="Web-{7EFAF7D3-A87D-3622-3114-91EA9D618E59}" dt="2025-05-01T19:52:29.452" v="175" actId="20577"/>
        <pc:sldMkLst>
          <pc:docMk/>
          <pc:sldMk cId="3441221652" sldId="464"/>
        </pc:sldMkLst>
        <pc:spChg chg="mod">
          <ac:chgData name="Raquel West" userId="S::raquel@teamgawrestling.org::ffc6e05e-f824-48aa-a1ae-329823b275b2" providerId="AD" clId="Web-{7EFAF7D3-A87D-3622-3114-91EA9D618E59}" dt="2025-05-01T19:52:29.452" v="175" actId="20577"/>
          <ac:spMkLst>
            <pc:docMk/>
            <pc:sldMk cId="3441221652" sldId="464"/>
            <ac:spMk id="114690" creationId="{B15DD051-9493-7B6B-0828-5BD665BC9547}"/>
          </ac:spMkLst>
        </pc:spChg>
      </pc:sldChg>
      <pc:sldChg chg="add">
        <pc:chgData name="Raquel West" userId="S::raquel@teamgawrestling.org::ffc6e05e-f824-48aa-a1ae-329823b275b2" providerId="AD" clId="Web-{7EFAF7D3-A87D-3622-3114-91EA9D618E59}" dt="2025-05-01T19:52:43.516" v="176"/>
        <pc:sldMkLst>
          <pc:docMk/>
          <pc:sldMk cId="2811014706" sldId="465"/>
        </pc:sldMkLst>
      </pc:sldChg>
      <pc:sldChg chg="add replId">
        <pc:chgData name="Raquel West" userId="S::raquel@teamgawrestling.org::ffc6e05e-f824-48aa-a1ae-329823b275b2" providerId="AD" clId="Web-{7EFAF7D3-A87D-3622-3114-91EA9D618E59}" dt="2025-05-01T19:53:00.782" v="191"/>
        <pc:sldMkLst>
          <pc:docMk/>
          <pc:sldMk cId="3949234079" sldId="466"/>
        </pc:sldMkLst>
      </pc:sldChg>
      <pc:sldChg chg="add replId">
        <pc:chgData name="Raquel West" userId="S::raquel@teamgawrestling.org::ffc6e05e-f824-48aa-a1ae-329823b275b2" providerId="AD" clId="Web-{7EFAF7D3-A87D-3622-3114-91EA9D618E59}" dt="2025-05-01T19:53:03.251" v="192"/>
        <pc:sldMkLst>
          <pc:docMk/>
          <pc:sldMk cId="3590889804" sldId="467"/>
        </pc:sldMkLst>
      </pc:sldChg>
      <pc:sldChg chg="add">
        <pc:chgData name="Raquel West" userId="S::raquel@teamgawrestling.org::ffc6e05e-f824-48aa-a1ae-329823b275b2" providerId="AD" clId="Web-{7EFAF7D3-A87D-3622-3114-91EA9D618E59}" dt="2025-05-01T19:53:24.659" v="195"/>
        <pc:sldMkLst>
          <pc:docMk/>
          <pc:sldMk cId="3987737657" sldId="468"/>
        </pc:sldMkLst>
      </pc:sldChg>
      <pc:sldMasterChg chg="add addSldLayout">
        <pc:chgData name="Raquel West" userId="S::raquel@teamgawrestling.org::ffc6e05e-f824-48aa-a1ae-329823b275b2" providerId="AD" clId="Web-{7EFAF7D3-A87D-3622-3114-91EA9D618E59}" dt="2025-05-01T19:37:47.068" v="4"/>
        <pc:sldMasterMkLst>
          <pc:docMk/>
          <pc:sldMasterMk cId="0" sldId="2147483649"/>
        </pc:sldMasterMkLst>
        <pc:sldLayoutChg chg="add">
          <pc:chgData name="Raquel West" userId="S::raquel@teamgawrestling.org::ffc6e05e-f824-48aa-a1ae-329823b275b2" providerId="AD" clId="Web-{7EFAF7D3-A87D-3622-3114-91EA9D618E59}" dt="2025-05-01T19:37:47.068" v="4"/>
          <pc:sldLayoutMkLst>
            <pc:docMk/>
            <pc:sldMasterMk cId="0" sldId="2147483649"/>
            <pc:sldLayoutMk cId="968301652" sldId="2147484215"/>
          </pc:sldLayoutMkLst>
        </pc:sldLayoutChg>
        <pc:sldLayoutChg chg="add">
          <pc:chgData name="Raquel West" userId="S::raquel@teamgawrestling.org::ffc6e05e-f824-48aa-a1ae-329823b275b2" providerId="AD" clId="Web-{7EFAF7D3-A87D-3622-3114-91EA9D618E59}" dt="2025-05-01T19:37:47.068" v="4"/>
          <pc:sldLayoutMkLst>
            <pc:docMk/>
            <pc:sldMasterMk cId="0" sldId="2147483649"/>
            <pc:sldLayoutMk cId="1414645420" sldId="2147484216"/>
          </pc:sldLayoutMkLst>
        </pc:sldLayoutChg>
        <pc:sldLayoutChg chg="add">
          <pc:chgData name="Raquel West" userId="S::raquel@teamgawrestling.org::ffc6e05e-f824-48aa-a1ae-329823b275b2" providerId="AD" clId="Web-{7EFAF7D3-A87D-3622-3114-91EA9D618E59}" dt="2025-05-01T19:37:47.068" v="4"/>
          <pc:sldLayoutMkLst>
            <pc:docMk/>
            <pc:sldMasterMk cId="0" sldId="2147483649"/>
            <pc:sldLayoutMk cId="281348315" sldId="2147484217"/>
          </pc:sldLayoutMkLst>
        </pc:sldLayoutChg>
        <pc:sldLayoutChg chg="add">
          <pc:chgData name="Raquel West" userId="S::raquel@teamgawrestling.org::ffc6e05e-f824-48aa-a1ae-329823b275b2" providerId="AD" clId="Web-{7EFAF7D3-A87D-3622-3114-91EA9D618E59}" dt="2025-05-01T19:37:47.068" v="4"/>
          <pc:sldLayoutMkLst>
            <pc:docMk/>
            <pc:sldMasterMk cId="0" sldId="2147483649"/>
            <pc:sldLayoutMk cId="3021294478" sldId="2147484218"/>
          </pc:sldLayoutMkLst>
        </pc:sldLayoutChg>
        <pc:sldLayoutChg chg="add">
          <pc:chgData name="Raquel West" userId="S::raquel@teamgawrestling.org::ffc6e05e-f824-48aa-a1ae-329823b275b2" providerId="AD" clId="Web-{7EFAF7D3-A87D-3622-3114-91EA9D618E59}" dt="2025-05-01T19:37:47.068" v="4"/>
          <pc:sldLayoutMkLst>
            <pc:docMk/>
            <pc:sldMasterMk cId="0" sldId="2147483649"/>
            <pc:sldLayoutMk cId="2158599700" sldId="2147484219"/>
          </pc:sldLayoutMkLst>
        </pc:sldLayoutChg>
        <pc:sldLayoutChg chg="add">
          <pc:chgData name="Raquel West" userId="S::raquel@teamgawrestling.org::ffc6e05e-f824-48aa-a1ae-329823b275b2" providerId="AD" clId="Web-{7EFAF7D3-A87D-3622-3114-91EA9D618E59}" dt="2025-05-01T19:37:47.068" v="4"/>
          <pc:sldLayoutMkLst>
            <pc:docMk/>
            <pc:sldMasterMk cId="0" sldId="2147483649"/>
            <pc:sldLayoutMk cId="3978332772" sldId="2147484220"/>
          </pc:sldLayoutMkLst>
        </pc:sldLayoutChg>
        <pc:sldLayoutChg chg="add">
          <pc:chgData name="Raquel West" userId="S::raquel@teamgawrestling.org::ffc6e05e-f824-48aa-a1ae-329823b275b2" providerId="AD" clId="Web-{7EFAF7D3-A87D-3622-3114-91EA9D618E59}" dt="2025-05-01T19:37:47.068" v="4"/>
          <pc:sldLayoutMkLst>
            <pc:docMk/>
            <pc:sldMasterMk cId="0" sldId="2147483649"/>
            <pc:sldLayoutMk cId="556411908" sldId="2147484221"/>
          </pc:sldLayoutMkLst>
        </pc:sldLayoutChg>
        <pc:sldLayoutChg chg="add">
          <pc:chgData name="Raquel West" userId="S::raquel@teamgawrestling.org::ffc6e05e-f824-48aa-a1ae-329823b275b2" providerId="AD" clId="Web-{7EFAF7D3-A87D-3622-3114-91EA9D618E59}" dt="2025-05-01T19:37:47.068" v="4"/>
          <pc:sldLayoutMkLst>
            <pc:docMk/>
            <pc:sldMasterMk cId="0" sldId="2147483649"/>
            <pc:sldLayoutMk cId="4148755828" sldId="2147484222"/>
          </pc:sldLayoutMkLst>
        </pc:sldLayoutChg>
        <pc:sldLayoutChg chg="add">
          <pc:chgData name="Raquel West" userId="S::raquel@teamgawrestling.org::ffc6e05e-f824-48aa-a1ae-329823b275b2" providerId="AD" clId="Web-{7EFAF7D3-A87D-3622-3114-91EA9D618E59}" dt="2025-05-01T19:37:47.068" v="4"/>
          <pc:sldLayoutMkLst>
            <pc:docMk/>
            <pc:sldMasterMk cId="0" sldId="2147483649"/>
            <pc:sldLayoutMk cId="1484736484" sldId="2147484223"/>
          </pc:sldLayoutMkLst>
        </pc:sldLayoutChg>
        <pc:sldLayoutChg chg="add">
          <pc:chgData name="Raquel West" userId="S::raquel@teamgawrestling.org::ffc6e05e-f824-48aa-a1ae-329823b275b2" providerId="AD" clId="Web-{7EFAF7D3-A87D-3622-3114-91EA9D618E59}" dt="2025-05-01T19:37:47.068" v="4"/>
          <pc:sldLayoutMkLst>
            <pc:docMk/>
            <pc:sldMasterMk cId="0" sldId="2147483649"/>
            <pc:sldLayoutMk cId="3602394891" sldId="2147484224"/>
          </pc:sldLayoutMkLst>
        </pc:sldLayoutChg>
        <pc:sldLayoutChg chg="add">
          <pc:chgData name="Raquel West" userId="S::raquel@teamgawrestling.org::ffc6e05e-f824-48aa-a1ae-329823b275b2" providerId="AD" clId="Web-{7EFAF7D3-A87D-3622-3114-91EA9D618E59}" dt="2025-05-01T19:37:47.068" v="4"/>
          <pc:sldLayoutMkLst>
            <pc:docMk/>
            <pc:sldMasterMk cId="0" sldId="2147483649"/>
            <pc:sldLayoutMk cId="335629662" sldId="2147484225"/>
          </pc:sldLayoutMkLst>
        </pc:sldLayoutChg>
      </pc:sldMasterChg>
    </pc:docChg>
  </pc:docChgLst>
  <pc:docChgLst>
    <pc:chgData name="Raquel West" userId="S::raquel@teamgawrestling.org::ffc6e05e-f824-48aa-a1ae-329823b275b2" providerId="AD" clId="Web-{4A6B8AD9-15B7-5F35-32AB-5F97BD1812CC}"/>
    <pc:docChg chg="modSld">
      <pc:chgData name="Raquel West" userId="S::raquel@teamgawrestling.org::ffc6e05e-f824-48aa-a1ae-329823b275b2" providerId="AD" clId="Web-{4A6B8AD9-15B7-5F35-32AB-5F97BD1812CC}" dt="2025-05-02T20:40:32.634" v="13" actId="20577"/>
      <pc:docMkLst>
        <pc:docMk/>
      </pc:docMkLst>
      <pc:sldChg chg="modSp">
        <pc:chgData name="Raquel West" userId="S::raquel@teamgawrestling.org::ffc6e05e-f824-48aa-a1ae-329823b275b2" providerId="AD" clId="Web-{4A6B8AD9-15B7-5F35-32AB-5F97BD1812CC}" dt="2025-05-02T20:40:32.634" v="13" actId="20577"/>
        <pc:sldMkLst>
          <pc:docMk/>
          <pc:sldMk cId="2811014706" sldId="465"/>
        </pc:sldMkLst>
        <pc:spChg chg="mod">
          <ac:chgData name="Raquel West" userId="S::raquel@teamgawrestling.org::ffc6e05e-f824-48aa-a1ae-329823b275b2" providerId="AD" clId="Web-{4A6B8AD9-15B7-5F35-32AB-5F97BD1812CC}" dt="2025-05-02T20:40:32.634" v="13" actId="20577"/>
          <ac:spMkLst>
            <pc:docMk/>
            <pc:sldMk cId="2811014706" sldId="465"/>
            <ac:spMk id="2" creationId="{638A7324-986D-DADE-66D7-CEEED3135165}"/>
          </ac:spMkLst>
        </pc:spChg>
      </pc:sldChg>
      <pc:sldChg chg="modSp">
        <pc:chgData name="Raquel West" userId="S::raquel@teamgawrestling.org::ffc6e05e-f824-48aa-a1ae-329823b275b2" providerId="AD" clId="Web-{4A6B8AD9-15B7-5F35-32AB-5F97BD1812CC}" dt="2025-05-02T20:40:01.305" v="4" actId="20577"/>
        <pc:sldMkLst>
          <pc:docMk/>
          <pc:sldMk cId="3949234079" sldId="466"/>
        </pc:sldMkLst>
        <pc:spChg chg="mod">
          <ac:chgData name="Raquel West" userId="S::raquel@teamgawrestling.org::ffc6e05e-f824-48aa-a1ae-329823b275b2" providerId="AD" clId="Web-{4A6B8AD9-15B7-5F35-32AB-5F97BD1812CC}" dt="2025-05-02T20:40:01.305" v="4" actId="20577"/>
          <ac:spMkLst>
            <pc:docMk/>
            <pc:sldMk cId="3949234079" sldId="466"/>
            <ac:spMk id="4" creationId="{5854EB72-359C-36FD-22B1-58EA92FD5F38}"/>
          </ac:spMkLst>
        </pc:spChg>
      </pc:sldChg>
      <pc:sldChg chg="modSp">
        <pc:chgData name="Raquel West" userId="S::raquel@teamgawrestling.org::ffc6e05e-f824-48aa-a1ae-329823b275b2" providerId="AD" clId="Web-{4A6B8AD9-15B7-5F35-32AB-5F97BD1812CC}" dt="2025-05-02T20:40:21.227" v="6" actId="20577"/>
        <pc:sldMkLst>
          <pc:docMk/>
          <pc:sldMk cId="3590889804" sldId="467"/>
        </pc:sldMkLst>
        <pc:spChg chg="mod">
          <ac:chgData name="Raquel West" userId="S::raquel@teamgawrestling.org::ffc6e05e-f824-48aa-a1ae-329823b275b2" providerId="AD" clId="Web-{4A6B8AD9-15B7-5F35-32AB-5F97BD1812CC}" dt="2025-05-02T20:40:21.227" v="6" actId="20577"/>
          <ac:spMkLst>
            <pc:docMk/>
            <pc:sldMk cId="3590889804" sldId="467"/>
            <ac:spMk id="2" creationId="{01B68EB4-CA15-D905-73EF-DCD6BBEBDBEE}"/>
          </ac:spMkLst>
        </pc:spChg>
      </pc:sldChg>
    </pc:docChg>
  </pc:docChgLst>
  <pc:docChgLst>
    <pc:chgData name="Raquel West" userId="S::raquel@teamgawrestling.org::ffc6e05e-f824-48aa-a1ae-329823b275b2" providerId="AD" clId="Web-{4962117A-1B47-532B-847F-3CDEA1CD4966}"/>
    <pc:docChg chg="modSld">
      <pc:chgData name="Raquel West" userId="S::raquel@teamgawrestling.org::ffc6e05e-f824-48aa-a1ae-329823b275b2" providerId="AD" clId="Web-{4962117A-1B47-532B-847F-3CDEA1CD4966}" dt="2025-05-01T19:54:31.345" v="3" actId="20577"/>
      <pc:docMkLst>
        <pc:docMk/>
      </pc:docMkLst>
      <pc:sldChg chg="modSp">
        <pc:chgData name="Raquel West" userId="S::raquel@teamgawrestling.org::ffc6e05e-f824-48aa-a1ae-329823b275b2" providerId="AD" clId="Web-{4962117A-1B47-532B-847F-3CDEA1CD4966}" dt="2025-05-01T19:54:08.813" v="1" actId="20577"/>
        <pc:sldMkLst>
          <pc:docMk/>
          <pc:sldMk cId="1081987662" sldId="441"/>
        </pc:sldMkLst>
        <pc:spChg chg="mod">
          <ac:chgData name="Raquel West" userId="S::raquel@teamgawrestling.org::ffc6e05e-f824-48aa-a1ae-329823b275b2" providerId="AD" clId="Web-{4962117A-1B47-532B-847F-3CDEA1CD4966}" dt="2025-05-01T19:54:08.813" v="1" actId="20577"/>
          <ac:spMkLst>
            <pc:docMk/>
            <pc:sldMk cId="1081987662" sldId="441"/>
            <ac:spMk id="135172" creationId="{BFE97816-9C25-0062-7990-4F879F0A382C}"/>
          </ac:spMkLst>
        </pc:spChg>
      </pc:sldChg>
      <pc:sldChg chg="modSp">
        <pc:chgData name="Raquel West" userId="S::raquel@teamgawrestling.org::ffc6e05e-f824-48aa-a1ae-329823b275b2" providerId="AD" clId="Web-{4962117A-1B47-532B-847F-3CDEA1CD4966}" dt="2025-05-01T19:54:31.345" v="3" actId="20577"/>
        <pc:sldMkLst>
          <pc:docMk/>
          <pc:sldMk cId="2876463324" sldId="447"/>
        </pc:sldMkLst>
        <pc:spChg chg="mod">
          <ac:chgData name="Raquel West" userId="S::raquel@teamgawrestling.org::ffc6e05e-f824-48aa-a1ae-329823b275b2" providerId="AD" clId="Web-{4962117A-1B47-532B-847F-3CDEA1CD4966}" dt="2025-05-01T19:54:31.345" v="3" actId="20577"/>
          <ac:spMkLst>
            <pc:docMk/>
            <pc:sldMk cId="2876463324" sldId="447"/>
            <ac:spMk id="31746" creationId="{34615123-8703-6645-4BC8-1BA7C1D50A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A154E-9112-4D14-9899-8C7BCBB9DF99}" type="datetimeFigureOut">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C7D65-FA25-470F-A33B-BE20C3A514C8}" type="slidenum">
              <a:t>‹#›</a:t>
            </a:fld>
            <a:endParaRPr lang="en-US"/>
          </a:p>
        </p:txBody>
      </p:sp>
    </p:spTree>
    <p:extLst>
      <p:ext uri="{BB962C8B-B14F-4D97-AF65-F5344CB8AC3E}">
        <p14:creationId xmlns:p14="http://schemas.microsoft.com/office/powerpoint/2010/main" val="42319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67BD927D-F9E6-1D27-63A2-7BCD457798A8}"/>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20483" name="Text Box 2">
            <a:extLst>
              <a:ext uri="{FF2B5EF4-FFF2-40B4-BE49-F238E27FC236}">
                <a16:creationId xmlns:a16="http://schemas.microsoft.com/office/drawing/2014/main" id="{F19A6CE9-A8BC-C877-3C6D-56A8BEA22A3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a:extLst>
              <a:ext uri="{FF2B5EF4-FFF2-40B4-BE49-F238E27FC236}">
                <a16:creationId xmlns:a16="http://schemas.microsoft.com/office/drawing/2014/main" id="{7934C633-73DE-26A6-6FC7-FFA490F7679A}"/>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36867" name="Text Box 2">
            <a:extLst>
              <a:ext uri="{FF2B5EF4-FFF2-40B4-BE49-F238E27FC236}">
                <a16:creationId xmlns:a16="http://schemas.microsoft.com/office/drawing/2014/main" id="{98335A2A-9750-5589-D7BD-98557FB68572}"/>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1252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a:extLst>
              <a:ext uri="{FF2B5EF4-FFF2-40B4-BE49-F238E27FC236}">
                <a16:creationId xmlns:a16="http://schemas.microsoft.com/office/drawing/2014/main" id="{7934C633-73DE-26A6-6FC7-FFA490F7679A}"/>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36867" name="Text Box 2">
            <a:extLst>
              <a:ext uri="{FF2B5EF4-FFF2-40B4-BE49-F238E27FC236}">
                <a16:creationId xmlns:a16="http://schemas.microsoft.com/office/drawing/2014/main" id="{98335A2A-9750-5589-D7BD-98557FB68572}"/>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8291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FDA21B2-9EA7-0411-15E7-519EEFD7D64B}"/>
            </a:ext>
          </a:extLst>
        </p:cNvPr>
        <p:cNvGrpSpPr/>
        <p:nvPr/>
      </p:nvGrpSpPr>
      <p:grpSpPr>
        <a:xfrm>
          <a:off x="0" y="0"/>
          <a:ext cx="0" cy="0"/>
          <a:chOff x="0" y="0"/>
          <a:chExt cx="0" cy="0"/>
        </a:xfrm>
      </p:grpSpPr>
      <p:sp>
        <p:nvSpPr>
          <p:cNvPr id="36866" name="Text Box 1">
            <a:extLst>
              <a:ext uri="{FF2B5EF4-FFF2-40B4-BE49-F238E27FC236}">
                <a16:creationId xmlns:a16="http://schemas.microsoft.com/office/drawing/2014/main" id="{23B275B9-BB75-B754-EB11-A8A1B066BDBC}"/>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36867" name="Text Box 2">
            <a:extLst>
              <a:ext uri="{FF2B5EF4-FFF2-40B4-BE49-F238E27FC236}">
                <a16:creationId xmlns:a16="http://schemas.microsoft.com/office/drawing/2014/main" id="{F67654DE-2047-49F4-10CD-2EDDDF9380C2}"/>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7474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a:extLst>
              <a:ext uri="{FF2B5EF4-FFF2-40B4-BE49-F238E27FC236}">
                <a16:creationId xmlns:a16="http://schemas.microsoft.com/office/drawing/2014/main" id="{0CF36672-B274-FB41-A3BE-522AA0A60E53}"/>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46083" name="Text Box 2">
            <a:extLst>
              <a:ext uri="{FF2B5EF4-FFF2-40B4-BE49-F238E27FC236}">
                <a16:creationId xmlns:a16="http://schemas.microsoft.com/office/drawing/2014/main" id="{FDFBCE3B-B164-55D5-34DC-7722706E09B2}"/>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a:extLst>
              <a:ext uri="{FF2B5EF4-FFF2-40B4-BE49-F238E27FC236}">
                <a16:creationId xmlns:a16="http://schemas.microsoft.com/office/drawing/2014/main" id="{0CF36672-B274-FB41-A3BE-522AA0A60E53}"/>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46083" name="Text Box 2">
            <a:extLst>
              <a:ext uri="{FF2B5EF4-FFF2-40B4-BE49-F238E27FC236}">
                <a16:creationId xmlns:a16="http://schemas.microsoft.com/office/drawing/2014/main" id="{FDFBCE3B-B164-55D5-34DC-7722706E09B2}"/>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5308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6E097F6-9C40-21C2-A36A-6264C523D607}"/>
            </a:ext>
          </a:extLst>
        </p:cNvPr>
        <p:cNvGrpSpPr/>
        <p:nvPr/>
      </p:nvGrpSpPr>
      <p:grpSpPr>
        <a:xfrm>
          <a:off x="0" y="0"/>
          <a:ext cx="0" cy="0"/>
          <a:chOff x="0" y="0"/>
          <a:chExt cx="0" cy="0"/>
        </a:xfrm>
      </p:grpSpPr>
      <p:sp>
        <p:nvSpPr>
          <p:cNvPr id="46082" name="Text Box 1">
            <a:extLst>
              <a:ext uri="{FF2B5EF4-FFF2-40B4-BE49-F238E27FC236}">
                <a16:creationId xmlns:a16="http://schemas.microsoft.com/office/drawing/2014/main" id="{A2FF6833-C6E1-711B-08C8-906352D37EB0}"/>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46083" name="Text Box 2">
            <a:extLst>
              <a:ext uri="{FF2B5EF4-FFF2-40B4-BE49-F238E27FC236}">
                <a16:creationId xmlns:a16="http://schemas.microsoft.com/office/drawing/2014/main" id="{3BF5EA39-C549-773D-C3E4-46E521516E5C}"/>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9189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Google Shape;93;p19:notes">
            <a:extLst>
              <a:ext uri="{FF2B5EF4-FFF2-40B4-BE49-F238E27FC236}">
                <a16:creationId xmlns:a16="http://schemas.microsoft.com/office/drawing/2014/main" id="{9E2D4602-FFF7-AB59-847B-54FD02623877}"/>
              </a:ext>
            </a:extLst>
          </p:cNvPr>
          <p:cNvSpPr>
            <a:spLocks noGrp="1" noRot="1" noChangeAspect="1" noTextEdit="1"/>
          </p:cNvSpPr>
          <p:nvPr>
            <p:ph type="sldImg" idx="2"/>
          </p:nvPr>
        </p:nvSpPr>
        <p:spPr>
          <a:xfrm>
            <a:off x="457200" y="730250"/>
            <a:ext cx="6400800" cy="360045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cap="flat">
            <a:solidFill>
              <a:srgbClr val="000000"/>
            </a:solidFill>
            <a:miter lim="524287"/>
            <a:headEnd type="none" w="sm" len="sm"/>
            <a:tailEnd type="none" w="sm" len="sm"/>
          </a:ln>
        </p:spPr>
      </p:sp>
      <p:sp>
        <p:nvSpPr>
          <p:cNvPr id="62467" name="Google Shape;94;p19:notes">
            <a:extLst>
              <a:ext uri="{FF2B5EF4-FFF2-40B4-BE49-F238E27FC236}">
                <a16:creationId xmlns:a16="http://schemas.microsoft.com/office/drawing/2014/main" id="{ADEA49C6-F254-DF96-058C-CEC0684B4D8D}"/>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3566214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2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6: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343597"/>
            <a:headEnd type="none" w="sm" len="sm"/>
            <a:tailEnd type="none" w="sm" len="sm"/>
          </a:ln>
        </p:spPr>
      </p:sp>
      <p:sp>
        <p:nvSpPr>
          <p:cNvPr id="124" name="Google Shape;124;p2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3daddb82f_0_0: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343597"/>
            <a:headEnd type="none" w="sm" len="sm"/>
            <a:tailEnd type="none" w="sm" len="sm"/>
          </a:ln>
        </p:spPr>
      </p:sp>
      <p:sp>
        <p:nvSpPr>
          <p:cNvPr id="133" name="Google Shape;133;g353daddb82f_0_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6C6DCEC9-E7C3-E8F7-767D-DAB6B0D15F7C}"/>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22531" name="Text Box 2">
            <a:extLst>
              <a:ext uri="{FF2B5EF4-FFF2-40B4-BE49-F238E27FC236}">
                <a16:creationId xmlns:a16="http://schemas.microsoft.com/office/drawing/2014/main" id="{C29FC58C-BADA-D1EE-596F-CBF96AE90F09}"/>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7: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343597"/>
            <a:headEnd type="none" w="sm" len="sm"/>
            <a:tailEnd type="none" w="sm" len="sm"/>
          </a:ln>
        </p:spPr>
      </p:sp>
      <p:sp>
        <p:nvSpPr>
          <p:cNvPr id="141" name="Google Shape;141;p2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8:notes"/>
          <p:cNvSpPr>
            <a:spLocks noGrp="1" noRot="1" noChangeAspect="1"/>
          </p:cNvSpPr>
          <p:nvPr>
            <p:ph type="sldImg" idx="2"/>
          </p:nvPr>
        </p:nvSpPr>
        <p:spPr>
          <a:xfrm>
            <a:off x="-17000538" y="-11796713"/>
            <a:ext cx="22199601" cy="1248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 name="Google Shape;152;p28:notes"/>
          <p:cNvSpPr txBox="1">
            <a:spLocks noGrp="1"/>
          </p:cNvSpPr>
          <p:nvPr>
            <p:ph type="body" idx="1"/>
          </p:nvPr>
        </p:nvSpPr>
        <p:spPr>
          <a:xfrm>
            <a:off x="685800" y="4343400"/>
            <a:ext cx="5481637" cy="411003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9:notes"/>
          <p:cNvSpPr>
            <a:spLocks noGrp="1" noRot="1" noChangeAspect="1"/>
          </p:cNvSpPr>
          <p:nvPr>
            <p:ph type="sldImg" idx="2"/>
          </p:nvPr>
        </p:nvSpPr>
        <p:spPr>
          <a:xfrm>
            <a:off x="-17000538" y="-11796713"/>
            <a:ext cx="22199601" cy="1248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p29:notes"/>
          <p:cNvSpPr txBox="1">
            <a:spLocks noGrp="1"/>
          </p:cNvSpPr>
          <p:nvPr>
            <p:ph type="body" idx="1"/>
          </p:nvPr>
        </p:nvSpPr>
        <p:spPr>
          <a:xfrm>
            <a:off x="685800" y="4343400"/>
            <a:ext cx="5481637" cy="411003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1:notes"/>
          <p:cNvSpPr>
            <a:spLocks noGrp="1" noRot="1" noChangeAspect="1"/>
          </p:cNvSpPr>
          <p:nvPr>
            <p:ph type="sldImg" idx="2"/>
          </p:nvPr>
        </p:nvSpPr>
        <p:spPr>
          <a:xfrm>
            <a:off x="-17000538" y="-11796713"/>
            <a:ext cx="22199601" cy="1248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31:notes"/>
          <p:cNvSpPr txBox="1">
            <a:spLocks noGrp="1"/>
          </p:cNvSpPr>
          <p:nvPr>
            <p:ph type="body" idx="1"/>
          </p:nvPr>
        </p:nvSpPr>
        <p:spPr>
          <a:xfrm>
            <a:off x="685800" y="4343400"/>
            <a:ext cx="5481637" cy="411003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c32e1fb07e_0_8:notes"/>
          <p:cNvSpPr>
            <a:spLocks noGrp="1" noRot="1" noChangeAspect="1"/>
          </p:cNvSpPr>
          <p:nvPr>
            <p:ph type="sldImg" idx="2"/>
          </p:nvPr>
        </p:nvSpPr>
        <p:spPr>
          <a:xfrm>
            <a:off x="-17000538" y="-11796713"/>
            <a:ext cx="22199601" cy="1248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g2c32e1fb07e_0_8:notes"/>
          <p:cNvSpPr txBox="1">
            <a:spLocks noGrp="1"/>
          </p:cNvSpPr>
          <p:nvPr>
            <p:ph type="body" idx="1"/>
          </p:nvPr>
        </p:nvSpPr>
        <p:spPr>
          <a:xfrm>
            <a:off x="685800" y="4343400"/>
            <a:ext cx="5481600" cy="41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a:extLst>
              <a:ext uri="{FF2B5EF4-FFF2-40B4-BE49-F238E27FC236}">
                <a16:creationId xmlns:a16="http://schemas.microsoft.com/office/drawing/2014/main" id="{2C6B171E-1114-9612-3867-C4586C9994C7}"/>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B1ED1B7E-8918-F261-F95F-CB0B7956919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143963-EC28-3E55-6E3A-C880577A29D0}"/>
            </a:ext>
          </a:extLst>
        </p:cNvPr>
        <p:cNvGrpSpPr/>
        <p:nvPr/>
      </p:nvGrpSpPr>
      <p:grpSpPr>
        <a:xfrm>
          <a:off x="0" y="0"/>
          <a:ext cx="0" cy="0"/>
          <a:chOff x="0" y="0"/>
          <a:chExt cx="0" cy="0"/>
        </a:xfrm>
      </p:grpSpPr>
      <p:sp>
        <p:nvSpPr>
          <p:cNvPr id="115714" name="Text Box 1">
            <a:extLst>
              <a:ext uri="{FF2B5EF4-FFF2-40B4-BE49-F238E27FC236}">
                <a16:creationId xmlns:a16="http://schemas.microsoft.com/office/drawing/2014/main" id="{BB2EFE19-C8DA-14FC-5F93-B59B7A0D6F4E}"/>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746A4891-F056-B4F8-997A-835E3E8FBBC4}"/>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08105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a:extLst>
              <a:ext uri="{FF2B5EF4-FFF2-40B4-BE49-F238E27FC236}">
                <a16:creationId xmlns:a16="http://schemas.microsoft.com/office/drawing/2014/main" id="{2C6B171E-1114-9612-3867-C4586C9994C7}"/>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B1ED1B7E-8918-F261-F95F-CB0B7956919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0798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a:extLst>
              <a:ext uri="{FF2B5EF4-FFF2-40B4-BE49-F238E27FC236}">
                <a16:creationId xmlns:a16="http://schemas.microsoft.com/office/drawing/2014/main" id="{2C6B171E-1114-9612-3867-C4586C9994C7}"/>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B1ED1B7E-8918-F261-F95F-CB0B7956919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77985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a:extLst>
              <a:ext uri="{FF2B5EF4-FFF2-40B4-BE49-F238E27FC236}">
                <a16:creationId xmlns:a16="http://schemas.microsoft.com/office/drawing/2014/main" id="{2C6B171E-1114-9612-3867-C4586C9994C7}"/>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B1ED1B7E-8918-F261-F95F-CB0B7956919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5503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DDFDC152-6169-1F7A-DB18-642DB88CDC1E}"/>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24579" name="Text Box 2">
            <a:extLst>
              <a:ext uri="{FF2B5EF4-FFF2-40B4-BE49-F238E27FC236}">
                <a16:creationId xmlns:a16="http://schemas.microsoft.com/office/drawing/2014/main" id="{32DE4374-849C-E512-DA68-17125C7F674A}"/>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a:extLst>
              <a:ext uri="{FF2B5EF4-FFF2-40B4-BE49-F238E27FC236}">
                <a16:creationId xmlns:a16="http://schemas.microsoft.com/office/drawing/2014/main" id="{2C6B171E-1114-9612-3867-C4586C9994C7}"/>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B1ED1B7E-8918-F261-F95F-CB0B7956919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74811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a:extLst>
              <a:ext uri="{FF2B5EF4-FFF2-40B4-BE49-F238E27FC236}">
                <a16:creationId xmlns:a16="http://schemas.microsoft.com/office/drawing/2014/main" id="{2C6B171E-1114-9612-3867-C4586C9994C7}"/>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B1ED1B7E-8918-F261-F95F-CB0B7956919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87121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a:extLst>
              <a:ext uri="{FF2B5EF4-FFF2-40B4-BE49-F238E27FC236}">
                <a16:creationId xmlns:a16="http://schemas.microsoft.com/office/drawing/2014/main" id="{2C6B171E-1114-9612-3867-C4586C9994C7}"/>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B1ED1B7E-8918-F261-F95F-CB0B7956919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60118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a:extLst>
              <a:ext uri="{FF2B5EF4-FFF2-40B4-BE49-F238E27FC236}">
                <a16:creationId xmlns:a16="http://schemas.microsoft.com/office/drawing/2014/main" id="{2C6B171E-1114-9612-3867-C4586C9994C7}"/>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B1ED1B7E-8918-F261-F95F-CB0B7956919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82544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91FDF17-C423-E079-4070-F8725A0FFA6C}"/>
            </a:ext>
          </a:extLst>
        </p:cNvPr>
        <p:cNvGrpSpPr/>
        <p:nvPr/>
      </p:nvGrpSpPr>
      <p:grpSpPr>
        <a:xfrm>
          <a:off x="0" y="0"/>
          <a:ext cx="0" cy="0"/>
          <a:chOff x="0" y="0"/>
          <a:chExt cx="0" cy="0"/>
        </a:xfrm>
      </p:grpSpPr>
      <p:sp>
        <p:nvSpPr>
          <p:cNvPr id="115714" name="Text Box 1">
            <a:extLst>
              <a:ext uri="{FF2B5EF4-FFF2-40B4-BE49-F238E27FC236}">
                <a16:creationId xmlns:a16="http://schemas.microsoft.com/office/drawing/2014/main" id="{25DD7C60-B98A-57A4-D002-395F9EA53782}"/>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01BE3254-64AD-99AD-AA3D-DD08BA2F3C49}"/>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95300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8F11962-DAA2-4173-6758-92A741BAD370}"/>
            </a:ext>
          </a:extLst>
        </p:cNvPr>
        <p:cNvGrpSpPr/>
        <p:nvPr/>
      </p:nvGrpSpPr>
      <p:grpSpPr>
        <a:xfrm>
          <a:off x="0" y="0"/>
          <a:ext cx="0" cy="0"/>
          <a:chOff x="0" y="0"/>
          <a:chExt cx="0" cy="0"/>
        </a:xfrm>
      </p:grpSpPr>
      <p:sp>
        <p:nvSpPr>
          <p:cNvPr id="115714" name="Text Box 1">
            <a:extLst>
              <a:ext uri="{FF2B5EF4-FFF2-40B4-BE49-F238E27FC236}">
                <a16:creationId xmlns:a16="http://schemas.microsoft.com/office/drawing/2014/main" id="{ADA95488-14B3-2825-EFAC-144072E68365}"/>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FE678C05-FA07-0090-EBEE-A07C0116474F}"/>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8079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B2D87D9-69BE-922F-9DE0-8922ED2DFD00}"/>
            </a:ext>
          </a:extLst>
        </p:cNvPr>
        <p:cNvGrpSpPr/>
        <p:nvPr/>
      </p:nvGrpSpPr>
      <p:grpSpPr>
        <a:xfrm>
          <a:off x="0" y="0"/>
          <a:ext cx="0" cy="0"/>
          <a:chOff x="0" y="0"/>
          <a:chExt cx="0" cy="0"/>
        </a:xfrm>
      </p:grpSpPr>
      <p:sp>
        <p:nvSpPr>
          <p:cNvPr id="115714" name="Text Box 1">
            <a:extLst>
              <a:ext uri="{FF2B5EF4-FFF2-40B4-BE49-F238E27FC236}">
                <a16:creationId xmlns:a16="http://schemas.microsoft.com/office/drawing/2014/main" id="{07E6D514-7F97-F4FB-19E5-71FC63F2404D}"/>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1BEDC5FF-A4C6-9980-7FF5-7DE40D439CC8}"/>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45445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062B0B4-6B5F-5945-7497-4590A2F43AA7}"/>
            </a:ext>
          </a:extLst>
        </p:cNvPr>
        <p:cNvGrpSpPr/>
        <p:nvPr/>
      </p:nvGrpSpPr>
      <p:grpSpPr>
        <a:xfrm>
          <a:off x="0" y="0"/>
          <a:ext cx="0" cy="0"/>
          <a:chOff x="0" y="0"/>
          <a:chExt cx="0" cy="0"/>
        </a:xfrm>
      </p:grpSpPr>
      <p:sp>
        <p:nvSpPr>
          <p:cNvPr id="115714" name="Text Box 1">
            <a:extLst>
              <a:ext uri="{FF2B5EF4-FFF2-40B4-BE49-F238E27FC236}">
                <a16:creationId xmlns:a16="http://schemas.microsoft.com/office/drawing/2014/main" id="{C6A0C87D-AE9F-3FCA-4264-267F0A0D9274}"/>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15715" name="Text Box 2">
            <a:extLst>
              <a:ext uri="{FF2B5EF4-FFF2-40B4-BE49-F238E27FC236}">
                <a16:creationId xmlns:a16="http://schemas.microsoft.com/office/drawing/2014/main" id="{D946C82C-3503-1D00-E275-413C59CD3836}"/>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40905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Text Box 1">
            <a:extLst>
              <a:ext uri="{FF2B5EF4-FFF2-40B4-BE49-F238E27FC236}">
                <a16:creationId xmlns:a16="http://schemas.microsoft.com/office/drawing/2014/main" id="{443CFE53-9AC2-9B9C-7A64-E5D77A799B96}"/>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7D98FD41-E28E-B40C-9FEB-4E04DE0CE808}"/>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94251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E92264A-453B-EC4B-2116-4392EE11B005}"/>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1BCFBA15-0F76-44D8-1603-18493286C6AE}"/>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4BBE7E1A-17A1-246B-E99F-E42865EADB41}"/>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6988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07B024B6-A7B5-9D30-0C66-BABDC3ACCDD6}"/>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26627" name="Text Box 2">
            <a:extLst>
              <a:ext uri="{FF2B5EF4-FFF2-40B4-BE49-F238E27FC236}">
                <a16:creationId xmlns:a16="http://schemas.microsoft.com/office/drawing/2014/main" id="{95C8136C-A4D2-AF1B-48FE-C4DFAF15FB42}"/>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20B10F4-D9E7-75E3-4CC5-D35E56FB9B59}"/>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4B681321-2025-8362-8A96-4B5934309AA3}"/>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DC95534A-9C46-EDB0-C7F2-A99816F976CA}"/>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22201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A03556A-B524-319A-05E6-BE34A59DB106}"/>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C8FB686C-062E-CE74-2E1F-C3BE6D1B2EA1}"/>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B2E20340-FA78-9585-44DE-2740D2406DE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55422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94C5C36-71A3-4FA6-6213-315A5D0F9555}"/>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5C0F694F-1CC6-C4F3-4364-1771684A4919}"/>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FBCA5380-560B-B868-10F3-48C50A02F66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21562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6E41EB9-F232-94E2-D023-801649BA45DA}"/>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AC93A0C9-D330-F647-7919-18EA25BE9F1D}"/>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0E54FCBB-9D47-0E46-8AE8-66F4C52CFC49}"/>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07539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0F1E61F-728C-9895-DB43-E500DE7E415A}"/>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28705AE8-6AB8-30E6-F36C-B39C154D7105}"/>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DAEEA028-218E-8DB7-227F-FDFCF28E1532}"/>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84748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AEFA62F-9B4A-8222-E752-A19F47881621}"/>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283C2444-E2DC-D61A-3156-7FF455562475}"/>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EF5134D7-6461-B224-C579-DCAE90B41082}"/>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121116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7D7F532-6EEA-B340-B4B6-E86711E74F00}"/>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1E7D45AF-E783-6012-CF59-FAEC722B9E0B}"/>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7780F5A5-FE14-658B-700B-8822195D8BD4}"/>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969139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63CF8A6-B6FA-CBB9-223D-892CFA2F5AD1}"/>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A18547BE-17BC-69A4-218D-87C548DA9E4A}"/>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B84E46E5-6BC1-EF9B-0A56-B70C077D8347}"/>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94982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98BFE8D-6903-FC22-869B-3B5C1584A77C}"/>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31A123F5-711B-65D5-35E8-AFD22A41649B}"/>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27A0A6FD-2867-DC8B-7D48-48D8505626AC}"/>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78231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816CAE8-C0B2-DFCE-F95D-35B0AAF6FC73}"/>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43CB8048-182B-AD40-F948-0349F42DB15F}"/>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9A533A1D-3AE3-B077-F79C-F332A2975E7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9041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a:extLst>
              <a:ext uri="{FF2B5EF4-FFF2-40B4-BE49-F238E27FC236}">
                <a16:creationId xmlns:a16="http://schemas.microsoft.com/office/drawing/2014/main" id="{20D39110-296F-D70C-E046-048BEF7A0606}"/>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28675" name="Text Box 2">
            <a:extLst>
              <a:ext uri="{FF2B5EF4-FFF2-40B4-BE49-F238E27FC236}">
                <a16:creationId xmlns:a16="http://schemas.microsoft.com/office/drawing/2014/main" id="{64B115F1-4620-FC71-5A64-6678DFE5A6B3}"/>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A07B8D4-6386-BD9E-F2CB-7B218539617C}"/>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88CE8A8F-5623-D8B5-B40F-11A3CDE78BDC}"/>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7BD128C8-028F-29F2-C186-635F7222BEA3}"/>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490125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48D7E43-FE5D-74F4-A221-12F1E848A74C}"/>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FD2FC962-8D48-B910-7B16-ED1AE7685755}"/>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0FC842BD-A84D-1F16-E214-D90ECAF99639}"/>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215780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ED2364D-BD2B-3988-5358-D7DDDAFA6FCE}"/>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734253E4-FF50-D9BE-0A79-E51BFD6FC975}"/>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B5B8AA42-5613-FF73-1387-95683C8FE72B}"/>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46938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DBD6786-5149-91F0-6FD1-BC4910B24B15}"/>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79EEB7C4-D94A-19AE-AEE5-EAF166CCDDAA}"/>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F70511C3-857C-6E0E-D5FE-83C8A5D5B9D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925666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E78ABD1-E018-DEFD-F6D9-108F6B339561}"/>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E55513E0-6335-61F8-DAD4-6500F57AB713}"/>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E801D73D-FAC4-7F04-6ED6-81F7579B6DAE}"/>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657130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EF71ABB-4AD9-91F3-7CBB-844BFE8913D3}"/>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C7BC01E2-1B7B-27FF-E282-D59F9859C06C}"/>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81583FBC-1369-9595-0B2E-2C8AB866C91D}"/>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128439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1C2A748-53F6-2F9C-E346-60015B647E4B}"/>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2DAA4035-6935-B3F6-447C-68B394CD7B60}"/>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DC107E42-7403-780F-2EB7-E97F3D5B0D51}"/>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38283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749674A-83F5-F611-7810-9A14C5A8E597}"/>
            </a:ext>
          </a:extLst>
        </p:cNvPr>
        <p:cNvGrpSpPr/>
        <p:nvPr/>
      </p:nvGrpSpPr>
      <p:grpSpPr>
        <a:xfrm>
          <a:off x="0" y="0"/>
          <a:ext cx="0" cy="0"/>
          <a:chOff x="0" y="0"/>
          <a:chExt cx="0" cy="0"/>
        </a:xfrm>
      </p:grpSpPr>
      <p:sp>
        <p:nvSpPr>
          <p:cNvPr id="136194" name="Text Box 1">
            <a:extLst>
              <a:ext uri="{FF2B5EF4-FFF2-40B4-BE49-F238E27FC236}">
                <a16:creationId xmlns:a16="http://schemas.microsoft.com/office/drawing/2014/main" id="{7BB779A4-ED76-AAF4-2433-1D6F901A6537}"/>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6195" name="Text Box 2">
            <a:extLst>
              <a:ext uri="{FF2B5EF4-FFF2-40B4-BE49-F238E27FC236}">
                <a16:creationId xmlns:a16="http://schemas.microsoft.com/office/drawing/2014/main" id="{FB5445B9-C43B-894A-7DEC-6C58DB76D250}"/>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865401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Text Box 1">
            <a:extLst>
              <a:ext uri="{FF2B5EF4-FFF2-40B4-BE49-F238E27FC236}">
                <a16:creationId xmlns:a16="http://schemas.microsoft.com/office/drawing/2014/main" id="{A57D6E1E-DBFB-0F10-0262-75A527EF881C}"/>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138243" name="Text Box 2">
            <a:extLst>
              <a:ext uri="{FF2B5EF4-FFF2-40B4-BE49-F238E27FC236}">
                <a16:creationId xmlns:a16="http://schemas.microsoft.com/office/drawing/2014/main" id="{E022D931-E3F5-8E77-5A4A-E901852F367F}"/>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531C40DB-3143-FA5A-43C9-B23A2FE01984}"/>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30723" name="Text Box 2">
            <a:extLst>
              <a:ext uri="{FF2B5EF4-FFF2-40B4-BE49-F238E27FC236}">
                <a16:creationId xmlns:a16="http://schemas.microsoft.com/office/drawing/2014/main" id="{B2068694-714F-B35F-D3D9-D13424771C21}"/>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50DD3A4E-AB07-8040-C7FA-C7D04BEBD7D5}"/>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32771" name="Text Box 2">
            <a:extLst>
              <a:ext uri="{FF2B5EF4-FFF2-40B4-BE49-F238E27FC236}">
                <a16:creationId xmlns:a16="http://schemas.microsoft.com/office/drawing/2014/main" id="{CC29219E-C75D-DEBB-898F-37EE835CF767}"/>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a:extLst>
              <a:ext uri="{FF2B5EF4-FFF2-40B4-BE49-F238E27FC236}">
                <a16:creationId xmlns:a16="http://schemas.microsoft.com/office/drawing/2014/main" id="{2AE3120E-880E-4326-01DC-48AACC42D750}"/>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34819" name="Text Box 2">
            <a:extLst>
              <a:ext uri="{FF2B5EF4-FFF2-40B4-BE49-F238E27FC236}">
                <a16:creationId xmlns:a16="http://schemas.microsoft.com/office/drawing/2014/main" id="{DD8C8C96-0FD5-256F-B64B-044348980F2C}"/>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a:extLst>
              <a:ext uri="{FF2B5EF4-FFF2-40B4-BE49-F238E27FC236}">
                <a16:creationId xmlns:a16="http://schemas.microsoft.com/office/drawing/2014/main" id="{7934C633-73DE-26A6-6FC7-FFA490F7679A}"/>
              </a:ext>
            </a:extLst>
          </p:cNvPr>
          <p:cNvSpPr>
            <a:spLocks noGrp="1" noRot="1" noChangeAspect="1" noChangeArrowheads="1" noTextEdit="1"/>
          </p:cNvSpPr>
          <p:nvPr>
            <p:ph type="sldImg"/>
          </p:nvPr>
        </p:nvSpPr>
        <p:spPr>
          <a:xfrm>
            <a:off x="457200" y="730250"/>
            <a:ext cx="6400800" cy="3600450"/>
          </a:xfrm>
          <a:solidFill>
            <a:srgbClr val="FFFFFF"/>
          </a:solidFill>
          <a:ln>
            <a:solidFill>
              <a:srgbClr val="000000"/>
            </a:solidFill>
            <a:miter lim="800000"/>
            <a:headEnd/>
            <a:tailEnd/>
          </a:ln>
        </p:spPr>
      </p:sp>
      <p:sp>
        <p:nvSpPr>
          <p:cNvPr id="36867" name="Text Box 2">
            <a:extLst>
              <a:ext uri="{FF2B5EF4-FFF2-40B4-BE49-F238E27FC236}">
                <a16:creationId xmlns:a16="http://schemas.microsoft.com/office/drawing/2014/main" id="{98335A2A-9750-5589-D7BD-98557FB68572}"/>
              </a:ext>
            </a:extLst>
          </p:cNvPr>
          <p:cNvSpPr>
            <a:spLocks noGrp="1" noChangeArrowheads="1"/>
          </p:cNvSpPr>
          <p:nvPr>
            <p:ph type="body" idx="1"/>
          </p:nvPr>
        </p:nvSpPr>
        <p:spPr>
          <a:xfrm>
            <a:off x="731520" y="4560570"/>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965A7A7B-B71A-428D-833F-0F3507A6DB13}" type="datetimeFigureOut">
              <a:rPr lang="en-US" dirty="0"/>
              <a:t>5/4/2025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833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5/4/2025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22105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5/4/2025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228131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90771" y="1337439"/>
            <a:ext cx="9807482" cy="2106633"/>
          </a:xfrm>
        </p:spPr>
        <p:txBody>
          <a:bodyPr/>
          <a:lstStyle/>
          <a:p>
            <a:r>
              <a:rPr lang="en-US"/>
              <a:t>Click to edit Master title style</a:t>
            </a:r>
          </a:p>
        </p:txBody>
      </p:sp>
    </p:spTree>
    <p:extLst>
      <p:ext uri="{BB962C8B-B14F-4D97-AF65-F5344CB8AC3E}">
        <p14:creationId xmlns:p14="http://schemas.microsoft.com/office/powerpoint/2010/main" val="3490653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16" y="2130077"/>
            <a:ext cx="10364168" cy="1470289"/>
          </a:xfrm>
        </p:spPr>
        <p:txBody>
          <a:bodyPr/>
          <a:lstStyle/>
          <a:p>
            <a:r>
              <a:rPr lang="en-US"/>
              <a:t>Click to edit Master title style</a:t>
            </a:r>
          </a:p>
        </p:txBody>
      </p:sp>
      <p:sp>
        <p:nvSpPr>
          <p:cNvPr id="3" name="Subtitle 2"/>
          <p:cNvSpPr>
            <a:spLocks noGrp="1"/>
          </p:cNvSpPr>
          <p:nvPr>
            <p:ph type="subTitle" idx="1"/>
          </p:nvPr>
        </p:nvSpPr>
        <p:spPr>
          <a:xfrm>
            <a:off x="1829322" y="3886163"/>
            <a:ext cx="8533357" cy="1752736"/>
          </a:xfrm>
        </p:spPr>
        <p:txBody>
          <a:bodyPr/>
          <a:lstStyle>
            <a:lvl1pPr marL="0" indent="0" algn="ctr">
              <a:buNone/>
              <a:defRPr/>
            </a:lvl1pPr>
            <a:lvl2pPr marL="321503" indent="0" algn="ctr">
              <a:buNone/>
              <a:defRPr/>
            </a:lvl2pPr>
            <a:lvl3pPr marL="643006" indent="0" algn="ctr">
              <a:buNone/>
              <a:defRPr/>
            </a:lvl3pPr>
            <a:lvl4pPr marL="964509" indent="0" algn="ctr">
              <a:buNone/>
              <a:defRPr/>
            </a:lvl4pPr>
            <a:lvl5pPr marL="1286012" indent="0" algn="ctr">
              <a:buNone/>
              <a:defRPr/>
            </a:lvl5pPr>
            <a:lvl6pPr marL="1607515" indent="0" algn="ctr">
              <a:buNone/>
              <a:defRPr/>
            </a:lvl6pPr>
            <a:lvl7pPr marL="1929018" indent="0" algn="ctr">
              <a:buNone/>
              <a:defRPr/>
            </a:lvl7pPr>
            <a:lvl8pPr marL="2250521" indent="0" algn="ctr">
              <a:buNone/>
              <a:defRPr/>
            </a:lvl8pPr>
            <a:lvl9pPr marL="2572024" indent="0" algn="ctr">
              <a:buNone/>
              <a:defRPr/>
            </a:lvl9pPr>
          </a:lstStyle>
          <a:p>
            <a:r>
              <a:rPr lang="en-US"/>
              <a:t>Click to edit Master subtitle style</a:t>
            </a:r>
          </a:p>
        </p:txBody>
      </p:sp>
    </p:spTree>
    <p:extLst>
      <p:ext uri="{BB962C8B-B14F-4D97-AF65-F5344CB8AC3E}">
        <p14:creationId xmlns:p14="http://schemas.microsoft.com/office/powerpoint/2010/main" val="96830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64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36" y="4406402"/>
            <a:ext cx="10362679" cy="1363115"/>
          </a:xfrm>
        </p:spPr>
        <p:txBody>
          <a:bodyPr anchor="t"/>
          <a:lstStyle>
            <a:lvl1pPr algn="l">
              <a:defRPr sz="2813" b="1" cap="all"/>
            </a:lvl1pPr>
          </a:lstStyle>
          <a:p>
            <a:r>
              <a:rPr lang="en-US"/>
              <a:t>Click to edit Master title style</a:t>
            </a:r>
          </a:p>
        </p:txBody>
      </p:sp>
      <p:sp>
        <p:nvSpPr>
          <p:cNvPr id="3" name="Text Placeholder 2"/>
          <p:cNvSpPr>
            <a:spLocks noGrp="1"/>
          </p:cNvSpPr>
          <p:nvPr>
            <p:ph type="body" idx="1"/>
          </p:nvPr>
        </p:nvSpPr>
        <p:spPr>
          <a:xfrm>
            <a:off x="963036" y="2907086"/>
            <a:ext cx="10362679" cy="1499316"/>
          </a:xfrm>
        </p:spPr>
        <p:txBody>
          <a:bodyPr anchor="b"/>
          <a:lstStyle>
            <a:lvl1pPr marL="0" indent="0">
              <a:buNone/>
              <a:defRPr sz="1406"/>
            </a:lvl1pPr>
            <a:lvl2pPr marL="321503" indent="0">
              <a:buNone/>
              <a:defRPr sz="1266"/>
            </a:lvl2pPr>
            <a:lvl3pPr marL="643006" indent="0">
              <a:buNone/>
              <a:defRPr sz="1125"/>
            </a:lvl3pPr>
            <a:lvl4pPr marL="964509" indent="0">
              <a:buNone/>
              <a:defRPr sz="984"/>
            </a:lvl4pPr>
            <a:lvl5pPr marL="1286012" indent="0">
              <a:buNone/>
              <a:defRPr sz="984"/>
            </a:lvl5pPr>
            <a:lvl6pPr marL="1607515" indent="0">
              <a:buNone/>
              <a:defRPr sz="984"/>
            </a:lvl6pPr>
            <a:lvl7pPr marL="1929018" indent="0">
              <a:buNone/>
              <a:defRPr sz="984"/>
            </a:lvl7pPr>
            <a:lvl8pPr marL="2250521" indent="0">
              <a:buNone/>
              <a:defRPr sz="984"/>
            </a:lvl8pPr>
            <a:lvl9pPr marL="2572024" indent="0">
              <a:buNone/>
              <a:defRPr sz="984"/>
            </a:lvl9pPr>
          </a:lstStyle>
          <a:p>
            <a:pPr lvl="0"/>
            <a:r>
              <a:rPr lang="en-US"/>
              <a:t>Click to edit Master text styles</a:t>
            </a:r>
          </a:p>
        </p:txBody>
      </p:sp>
    </p:spTree>
    <p:extLst>
      <p:ext uri="{BB962C8B-B14F-4D97-AF65-F5344CB8AC3E}">
        <p14:creationId xmlns:p14="http://schemas.microsoft.com/office/powerpoint/2010/main" val="281348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9201" y="1169979"/>
            <a:ext cx="5438843" cy="4523623"/>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0937" y="1169979"/>
            <a:ext cx="5440332" cy="4523623"/>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1294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270" y="274633"/>
            <a:ext cx="10971460" cy="11431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270" y="1535040"/>
            <a:ext cx="5386748" cy="639693"/>
          </a:xfrm>
        </p:spPr>
        <p:txBody>
          <a:bodyPr anchor="b"/>
          <a:lstStyle>
            <a:lvl1pPr marL="0" indent="0">
              <a:buNone/>
              <a:defRPr sz="1688" b="1"/>
            </a:lvl1pPr>
            <a:lvl2pPr marL="321503" indent="0">
              <a:buNone/>
              <a:defRPr sz="1406" b="1"/>
            </a:lvl2pPr>
            <a:lvl3pPr marL="643006" indent="0">
              <a:buNone/>
              <a:defRPr sz="1266" b="1"/>
            </a:lvl3pPr>
            <a:lvl4pPr marL="964509" indent="0">
              <a:buNone/>
              <a:defRPr sz="1125" b="1"/>
            </a:lvl4pPr>
            <a:lvl5pPr marL="1286012" indent="0">
              <a:buNone/>
              <a:defRPr sz="1125" b="1"/>
            </a:lvl5pPr>
            <a:lvl6pPr marL="1607515" indent="0">
              <a:buNone/>
              <a:defRPr sz="1125" b="1"/>
            </a:lvl6pPr>
            <a:lvl7pPr marL="1929018" indent="0">
              <a:buNone/>
              <a:defRPr sz="1125" b="1"/>
            </a:lvl7pPr>
            <a:lvl8pPr marL="2250521" indent="0">
              <a:buNone/>
              <a:defRPr sz="1125" b="1"/>
            </a:lvl8pPr>
            <a:lvl9pPr marL="2572024" indent="0">
              <a:buNone/>
              <a:defRPr sz="1125" b="1"/>
            </a:lvl9pPr>
          </a:lstStyle>
          <a:p>
            <a:pPr lvl="0"/>
            <a:r>
              <a:rPr lang="en-US"/>
              <a:t>Click to edit Master text styles</a:t>
            </a:r>
          </a:p>
        </p:txBody>
      </p:sp>
      <p:sp>
        <p:nvSpPr>
          <p:cNvPr id="4" name="Content Placeholder 3"/>
          <p:cNvSpPr>
            <a:spLocks noGrp="1"/>
          </p:cNvSpPr>
          <p:nvPr>
            <p:ph sz="half" idx="2"/>
          </p:nvPr>
        </p:nvSpPr>
        <p:spPr>
          <a:xfrm>
            <a:off x="610270" y="2174733"/>
            <a:ext cx="5386748" cy="3950914"/>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94" y="1535040"/>
            <a:ext cx="5388236" cy="639693"/>
          </a:xfrm>
        </p:spPr>
        <p:txBody>
          <a:bodyPr anchor="b"/>
          <a:lstStyle>
            <a:lvl1pPr marL="0" indent="0">
              <a:buNone/>
              <a:defRPr sz="1688" b="1"/>
            </a:lvl1pPr>
            <a:lvl2pPr marL="321503" indent="0">
              <a:buNone/>
              <a:defRPr sz="1406" b="1"/>
            </a:lvl2pPr>
            <a:lvl3pPr marL="643006" indent="0">
              <a:buNone/>
              <a:defRPr sz="1266" b="1"/>
            </a:lvl3pPr>
            <a:lvl4pPr marL="964509" indent="0">
              <a:buNone/>
              <a:defRPr sz="1125" b="1"/>
            </a:lvl4pPr>
            <a:lvl5pPr marL="1286012" indent="0">
              <a:buNone/>
              <a:defRPr sz="1125" b="1"/>
            </a:lvl5pPr>
            <a:lvl6pPr marL="1607515" indent="0">
              <a:buNone/>
              <a:defRPr sz="1125" b="1"/>
            </a:lvl6pPr>
            <a:lvl7pPr marL="1929018" indent="0">
              <a:buNone/>
              <a:defRPr sz="1125" b="1"/>
            </a:lvl7pPr>
            <a:lvl8pPr marL="2250521" indent="0">
              <a:buNone/>
              <a:defRPr sz="1125" b="1"/>
            </a:lvl8pPr>
            <a:lvl9pPr marL="2572024"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93494" y="2174733"/>
            <a:ext cx="5388236" cy="3950914"/>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599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332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1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CF65307-640F-4AE7-B0BE-50C709AD86C5}" type="datetimeFigureOut">
              <a:rPr lang="en-US" dirty="0"/>
              <a:t>5/4/2025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269081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70" y="273517"/>
            <a:ext cx="4009919" cy="1161048"/>
          </a:xfrm>
        </p:spPr>
        <p:txBody>
          <a:bodyPr/>
          <a:lstStyle>
            <a:lvl1pPr algn="l">
              <a:defRPr sz="1406" b="1"/>
            </a:lvl1pPr>
          </a:lstStyle>
          <a:p>
            <a:r>
              <a:rPr lang="en-US"/>
              <a:t>Click to edit Master title style</a:t>
            </a:r>
          </a:p>
        </p:txBody>
      </p:sp>
      <p:sp>
        <p:nvSpPr>
          <p:cNvPr id="3" name="Content Placeholder 2"/>
          <p:cNvSpPr>
            <a:spLocks noGrp="1"/>
          </p:cNvSpPr>
          <p:nvPr>
            <p:ph idx="1"/>
          </p:nvPr>
        </p:nvSpPr>
        <p:spPr>
          <a:xfrm>
            <a:off x="4766059" y="273517"/>
            <a:ext cx="6815672" cy="5852130"/>
          </a:xfrm>
        </p:spPr>
        <p:txBody>
          <a:bodyPr/>
          <a:lstStyle>
            <a:lvl1pPr>
              <a:defRPr sz="2250"/>
            </a:lvl1pPr>
            <a:lvl2pPr>
              <a:defRPr sz="1969"/>
            </a:lvl2pPr>
            <a:lvl3pPr>
              <a:defRPr sz="1688"/>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270" y="1434565"/>
            <a:ext cx="4009919" cy="4691082"/>
          </a:xfrm>
        </p:spPr>
        <p:txBody>
          <a:bodyPr/>
          <a:lstStyle>
            <a:lvl1pPr marL="0" indent="0">
              <a:buNone/>
              <a:defRPr sz="984"/>
            </a:lvl1pPr>
            <a:lvl2pPr marL="321503" indent="0">
              <a:buNone/>
              <a:defRPr sz="844"/>
            </a:lvl2pPr>
            <a:lvl3pPr marL="643006" indent="0">
              <a:buNone/>
              <a:defRPr sz="703"/>
            </a:lvl3pPr>
            <a:lvl4pPr marL="964509" indent="0">
              <a:buNone/>
              <a:defRPr sz="633"/>
            </a:lvl4pPr>
            <a:lvl5pPr marL="1286012" indent="0">
              <a:buNone/>
              <a:defRPr sz="633"/>
            </a:lvl5pPr>
            <a:lvl6pPr marL="1607515" indent="0">
              <a:buNone/>
              <a:defRPr sz="633"/>
            </a:lvl6pPr>
            <a:lvl7pPr marL="1929018" indent="0">
              <a:buNone/>
              <a:defRPr sz="633"/>
            </a:lvl7pPr>
            <a:lvl8pPr marL="2250521" indent="0">
              <a:buNone/>
              <a:defRPr sz="633"/>
            </a:lvl8pPr>
            <a:lvl9pPr marL="2572024" indent="0">
              <a:buNone/>
              <a:defRPr sz="633"/>
            </a:lvl9pPr>
          </a:lstStyle>
          <a:p>
            <a:pPr lvl="0"/>
            <a:r>
              <a:rPr lang="en-US"/>
              <a:t>Click to edit Master text styles</a:t>
            </a:r>
          </a:p>
        </p:txBody>
      </p:sp>
    </p:spTree>
    <p:extLst>
      <p:ext uri="{BB962C8B-B14F-4D97-AF65-F5344CB8AC3E}">
        <p14:creationId xmlns:p14="http://schemas.microsoft.com/office/powerpoint/2010/main" val="4148755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983" y="4800488"/>
            <a:ext cx="7315795" cy="567127"/>
          </a:xfrm>
        </p:spPr>
        <p:txBody>
          <a:bodyPr/>
          <a:lstStyle>
            <a:lvl1pPr algn="l">
              <a:defRPr sz="1406" b="1"/>
            </a:lvl1pPr>
          </a:lstStyle>
          <a:p>
            <a:r>
              <a:rPr lang="en-US"/>
              <a:t>Click to edit Master title style</a:t>
            </a:r>
          </a:p>
        </p:txBody>
      </p:sp>
      <p:sp>
        <p:nvSpPr>
          <p:cNvPr id="3" name="Picture Placeholder 2"/>
          <p:cNvSpPr>
            <a:spLocks noGrp="1"/>
          </p:cNvSpPr>
          <p:nvPr>
            <p:ph type="pic" idx="1"/>
          </p:nvPr>
        </p:nvSpPr>
        <p:spPr>
          <a:xfrm>
            <a:off x="2388983" y="612900"/>
            <a:ext cx="7315795" cy="4115023"/>
          </a:xfrm>
        </p:spPr>
        <p:txBody>
          <a:bodyPr/>
          <a:lstStyle>
            <a:lvl1pPr marL="0" indent="0">
              <a:buNone/>
              <a:defRPr sz="2250"/>
            </a:lvl1pPr>
            <a:lvl2pPr marL="321503" indent="0">
              <a:buNone/>
              <a:defRPr sz="1969"/>
            </a:lvl2pPr>
            <a:lvl3pPr marL="643006" indent="0">
              <a:buNone/>
              <a:defRPr sz="1688"/>
            </a:lvl3pPr>
            <a:lvl4pPr marL="964509" indent="0">
              <a:buNone/>
              <a:defRPr sz="1406"/>
            </a:lvl4pPr>
            <a:lvl5pPr marL="1286012" indent="0">
              <a:buNone/>
              <a:defRPr sz="1406"/>
            </a:lvl5pPr>
            <a:lvl6pPr marL="1607515" indent="0">
              <a:buNone/>
              <a:defRPr sz="1406"/>
            </a:lvl6pPr>
            <a:lvl7pPr marL="1929018" indent="0">
              <a:buNone/>
              <a:defRPr sz="1406"/>
            </a:lvl7pPr>
            <a:lvl8pPr marL="2250521" indent="0">
              <a:buNone/>
              <a:defRPr sz="1406"/>
            </a:lvl8pPr>
            <a:lvl9pPr marL="2572024" indent="0">
              <a:buNone/>
              <a:defRPr sz="1406"/>
            </a:lvl9pPr>
          </a:lstStyle>
          <a:p>
            <a:pPr lvl="0"/>
            <a:endParaRPr lang="en-US" noProof="0"/>
          </a:p>
        </p:txBody>
      </p:sp>
      <p:sp>
        <p:nvSpPr>
          <p:cNvPr id="4" name="Text Placeholder 3"/>
          <p:cNvSpPr>
            <a:spLocks noGrp="1"/>
          </p:cNvSpPr>
          <p:nvPr>
            <p:ph type="body" sz="half" idx="2"/>
          </p:nvPr>
        </p:nvSpPr>
        <p:spPr>
          <a:xfrm>
            <a:off x="2388983" y="5367616"/>
            <a:ext cx="7315795" cy="804919"/>
          </a:xfrm>
        </p:spPr>
        <p:txBody>
          <a:bodyPr/>
          <a:lstStyle>
            <a:lvl1pPr marL="0" indent="0">
              <a:buNone/>
              <a:defRPr sz="984"/>
            </a:lvl1pPr>
            <a:lvl2pPr marL="321503" indent="0">
              <a:buNone/>
              <a:defRPr sz="844"/>
            </a:lvl2pPr>
            <a:lvl3pPr marL="643006" indent="0">
              <a:buNone/>
              <a:defRPr sz="703"/>
            </a:lvl3pPr>
            <a:lvl4pPr marL="964509" indent="0">
              <a:buNone/>
              <a:defRPr sz="633"/>
            </a:lvl4pPr>
            <a:lvl5pPr marL="1286012" indent="0">
              <a:buNone/>
              <a:defRPr sz="633"/>
            </a:lvl5pPr>
            <a:lvl6pPr marL="1607515" indent="0">
              <a:buNone/>
              <a:defRPr sz="633"/>
            </a:lvl6pPr>
            <a:lvl7pPr marL="1929018" indent="0">
              <a:buNone/>
              <a:defRPr sz="633"/>
            </a:lvl7pPr>
            <a:lvl8pPr marL="2250521" indent="0">
              <a:buNone/>
              <a:defRPr sz="633"/>
            </a:lvl8pPr>
            <a:lvl9pPr marL="2572024" indent="0">
              <a:buNone/>
              <a:defRPr sz="633"/>
            </a:lvl9pPr>
          </a:lstStyle>
          <a:p>
            <a:pPr lvl="0"/>
            <a:r>
              <a:rPr lang="en-US"/>
              <a:t>Click to edit Master text styles</a:t>
            </a:r>
          </a:p>
        </p:txBody>
      </p:sp>
    </p:spTree>
    <p:extLst>
      <p:ext uri="{BB962C8B-B14F-4D97-AF65-F5344CB8AC3E}">
        <p14:creationId xmlns:p14="http://schemas.microsoft.com/office/powerpoint/2010/main" val="1484736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394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6124" y="-677650"/>
            <a:ext cx="2755145" cy="637125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9201" y="-677650"/>
            <a:ext cx="8124030" cy="6371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29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27"/>
          <p:cNvSpPr txBox="1">
            <a:spLocks noGrp="1"/>
          </p:cNvSpPr>
          <p:nvPr>
            <p:ph type="title"/>
          </p:nvPr>
        </p:nvSpPr>
        <p:spPr>
          <a:xfrm>
            <a:off x="415599" y="593366"/>
            <a:ext cx="11360793" cy="763507"/>
          </a:xfrm>
          <a:prstGeom prst="rect">
            <a:avLst/>
          </a:prstGeom>
          <a:noFill/>
          <a:ln>
            <a:noFill/>
          </a:ln>
        </p:spPr>
        <p:txBody>
          <a:bodyPr spcFirstLastPara="1" wrap="square" lIns="50750" tIns="50750" rIns="50750" bIns="5075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5" name="Google Shape;95;p27"/>
          <p:cNvSpPr txBox="1">
            <a:spLocks noGrp="1"/>
          </p:cNvSpPr>
          <p:nvPr>
            <p:ph type="body" idx="1"/>
          </p:nvPr>
        </p:nvSpPr>
        <p:spPr>
          <a:xfrm>
            <a:off x="415599" y="1536631"/>
            <a:ext cx="11360793" cy="4555093"/>
          </a:xfrm>
          <a:prstGeom prst="rect">
            <a:avLst/>
          </a:prstGeom>
          <a:noFill/>
          <a:ln>
            <a:noFill/>
          </a:ln>
        </p:spPr>
        <p:txBody>
          <a:bodyPr spcFirstLastPara="1" wrap="square" lIns="50750" tIns="50750" rIns="50750" bIns="50750" anchor="ctr" anchorCtr="0">
            <a:noAutofit/>
          </a:bodyPr>
          <a:lstStyle>
            <a:lvl1pPr marL="321503" lvl="0" indent="-160752" algn="l">
              <a:spcBef>
                <a:spcPts val="1266"/>
              </a:spcBef>
              <a:spcAft>
                <a:spcPts val="0"/>
              </a:spcAft>
              <a:buSzPts val="1400"/>
              <a:buNone/>
              <a:defRPr/>
            </a:lvl1pPr>
            <a:lvl2pPr marL="643006" lvl="1" indent="-160752" algn="l">
              <a:spcBef>
                <a:spcPts val="1266"/>
              </a:spcBef>
              <a:spcAft>
                <a:spcPts val="0"/>
              </a:spcAft>
              <a:buSzPts val="1400"/>
              <a:buNone/>
              <a:defRPr/>
            </a:lvl2pPr>
            <a:lvl3pPr marL="964509" lvl="2" indent="-160752" algn="l">
              <a:spcBef>
                <a:spcPts val="1266"/>
              </a:spcBef>
              <a:spcAft>
                <a:spcPts val="0"/>
              </a:spcAft>
              <a:buSzPts val="1400"/>
              <a:buNone/>
              <a:defRPr/>
            </a:lvl3pPr>
            <a:lvl4pPr marL="1286012" lvl="3" indent="-160752" algn="l">
              <a:spcBef>
                <a:spcPts val="1266"/>
              </a:spcBef>
              <a:spcAft>
                <a:spcPts val="0"/>
              </a:spcAft>
              <a:buSzPts val="1400"/>
              <a:buNone/>
              <a:defRPr/>
            </a:lvl4pPr>
            <a:lvl5pPr marL="1607515" lvl="4" indent="-160752" algn="l">
              <a:spcBef>
                <a:spcPts val="1266"/>
              </a:spcBef>
              <a:spcAft>
                <a:spcPts val="0"/>
              </a:spcAft>
              <a:buSzPts val="1400"/>
              <a:buNone/>
              <a:defRPr/>
            </a:lvl5pPr>
            <a:lvl6pPr marL="1929018" lvl="5" indent="-160752" algn="l">
              <a:spcBef>
                <a:spcPts val="1266"/>
              </a:spcBef>
              <a:spcAft>
                <a:spcPts val="0"/>
              </a:spcAft>
              <a:buSzPts val="1400"/>
              <a:buNone/>
              <a:defRPr/>
            </a:lvl6pPr>
            <a:lvl7pPr marL="2250521" lvl="6" indent="-160752" algn="l">
              <a:spcBef>
                <a:spcPts val="1266"/>
              </a:spcBef>
              <a:spcAft>
                <a:spcPts val="0"/>
              </a:spcAft>
              <a:buSzPts val="1400"/>
              <a:buNone/>
              <a:defRPr/>
            </a:lvl7pPr>
            <a:lvl8pPr marL="2572024" lvl="7" indent="-160752" algn="l">
              <a:spcBef>
                <a:spcPts val="1266"/>
              </a:spcBef>
              <a:spcAft>
                <a:spcPts val="0"/>
              </a:spcAft>
              <a:buSzPts val="1400"/>
              <a:buNone/>
              <a:defRPr/>
            </a:lvl8pPr>
            <a:lvl9pPr marL="2893527" lvl="8" indent="-160752" algn="l">
              <a:spcBef>
                <a:spcPts val="1266"/>
              </a:spcBef>
              <a:spcAft>
                <a:spcPts val="0"/>
              </a:spcAft>
              <a:buSzPts val="1400"/>
              <a:buNone/>
              <a:defRPr/>
            </a:lvl9pPr>
          </a:lstStyle>
          <a:p>
            <a:endParaRPr/>
          </a:p>
        </p:txBody>
      </p:sp>
      <p:sp>
        <p:nvSpPr>
          <p:cNvPr id="96" name="Google Shape;96;p27"/>
          <p:cNvSpPr txBox="1">
            <a:spLocks noGrp="1"/>
          </p:cNvSpPr>
          <p:nvPr>
            <p:ph type="sldNum" idx="12"/>
          </p:nvPr>
        </p:nvSpPr>
        <p:spPr>
          <a:xfrm>
            <a:off x="11295944" y="6217190"/>
            <a:ext cx="732324" cy="525821"/>
          </a:xfrm>
          <a:prstGeom prst="rect">
            <a:avLst/>
          </a:prstGeom>
          <a:noFill/>
          <a:ln>
            <a:noFill/>
          </a:ln>
        </p:spPr>
        <p:txBody>
          <a:bodyPr spcFirstLastPara="1" wrap="square" lIns="144450" tIns="144450" rIns="144450" bIns="144450" anchor="ctr" anchorCtr="0">
            <a:noAutofit/>
          </a:bodyPr>
          <a:lstStyle>
            <a:lvl1pPr marL="0" marR="0" lvl="0" indent="0" algn="l">
              <a:lnSpc>
                <a:spcPct val="100000"/>
              </a:lnSpc>
              <a:spcBef>
                <a:spcPts val="0"/>
              </a:spcBef>
              <a:spcAft>
                <a:spcPts val="0"/>
              </a:spcAft>
              <a:buClr>
                <a:schemeClr val="lt1"/>
              </a:buClr>
              <a:buSzPts val="2200"/>
              <a:buFont typeface="Palatino"/>
              <a:buNone/>
              <a:defRPr sz="1547" b="0" i="0" u="none">
                <a:solidFill>
                  <a:schemeClr val="lt1"/>
                </a:solidFill>
                <a:latin typeface="Palatino"/>
                <a:ea typeface="Palatino"/>
                <a:cs typeface="Palatino"/>
                <a:sym typeface="Palatino"/>
              </a:defRPr>
            </a:lvl1pPr>
            <a:lvl2pPr marL="0" marR="0" lvl="1" indent="0" algn="l">
              <a:lnSpc>
                <a:spcPct val="100000"/>
              </a:lnSpc>
              <a:spcBef>
                <a:spcPts val="0"/>
              </a:spcBef>
              <a:spcAft>
                <a:spcPts val="0"/>
              </a:spcAft>
              <a:buClr>
                <a:schemeClr val="lt1"/>
              </a:buClr>
              <a:buSzPts val="2200"/>
              <a:buFont typeface="Palatino"/>
              <a:buNone/>
              <a:defRPr sz="1547" b="0" i="0" u="none">
                <a:solidFill>
                  <a:schemeClr val="lt1"/>
                </a:solidFill>
                <a:latin typeface="Palatino"/>
                <a:ea typeface="Palatino"/>
                <a:cs typeface="Palatino"/>
                <a:sym typeface="Palatino"/>
              </a:defRPr>
            </a:lvl2pPr>
            <a:lvl3pPr marL="0" marR="0" lvl="2" indent="0" algn="l">
              <a:lnSpc>
                <a:spcPct val="100000"/>
              </a:lnSpc>
              <a:spcBef>
                <a:spcPts val="0"/>
              </a:spcBef>
              <a:spcAft>
                <a:spcPts val="0"/>
              </a:spcAft>
              <a:buClr>
                <a:schemeClr val="lt1"/>
              </a:buClr>
              <a:buSzPts val="2200"/>
              <a:buFont typeface="Palatino"/>
              <a:buNone/>
              <a:defRPr sz="1547" b="0" i="0" u="none">
                <a:solidFill>
                  <a:schemeClr val="lt1"/>
                </a:solidFill>
                <a:latin typeface="Palatino"/>
                <a:ea typeface="Palatino"/>
                <a:cs typeface="Palatino"/>
                <a:sym typeface="Palatino"/>
              </a:defRPr>
            </a:lvl3pPr>
            <a:lvl4pPr marL="0" marR="0" lvl="3" indent="0" algn="l">
              <a:lnSpc>
                <a:spcPct val="100000"/>
              </a:lnSpc>
              <a:spcBef>
                <a:spcPts val="0"/>
              </a:spcBef>
              <a:spcAft>
                <a:spcPts val="0"/>
              </a:spcAft>
              <a:buClr>
                <a:schemeClr val="lt1"/>
              </a:buClr>
              <a:buSzPts val="2200"/>
              <a:buFont typeface="Palatino"/>
              <a:buNone/>
              <a:defRPr sz="1547" b="0" i="0" u="none">
                <a:solidFill>
                  <a:schemeClr val="lt1"/>
                </a:solidFill>
                <a:latin typeface="Palatino"/>
                <a:ea typeface="Palatino"/>
                <a:cs typeface="Palatino"/>
                <a:sym typeface="Palatino"/>
              </a:defRPr>
            </a:lvl4pPr>
            <a:lvl5pPr marL="0" marR="0" lvl="4" indent="0" algn="l">
              <a:lnSpc>
                <a:spcPct val="100000"/>
              </a:lnSpc>
              <a:spcBef>
                <a:spcPts val="0"/>
              </a:spcBef>
              <a:spcAft>
                <a:spcPts val="0"/>
              </a:spcAft>
              <a:buClr>
                <a:schemeClr val="lt1"/>
              </a:buClr>
              <a:buSzPts val="2200"/>
              <a:buFont typeface="Palatino"/>
              <a:buNone/>
              <a:defRPr sz="1547" b="0" i="0" u="none">
                <a:solidFill>
                  <a:schemeClr val="lt1"/>
                </a:solidFill>
                <a:latin typeface="Palatino"/>
                <a:ea typeface="Palatino"/>
                <a:cs typeface="Palatino"/>
                <a:sym typeface="Palatino"/>
              </a:defRPr>
            </a:lvl5pPr>
            <a:lvl6pPr marL="0" marR="0" lvl="5" indent="0" algn="l">
              <a:lnSpc>
                <a:spcPct val="100000"/>
              </a:lnSpc>
              <a:spcBef>
                <a:spcPts val="0"/>
              </a:spcBef>
              <a:spcAft>
                <a:spcPts val="0"/>
              </a:spcAft>
              <a:buClr>
                <a:schemeClr val="lt1"/>
              </a:buClr>
              <a:buSzPts val="2200"/>
              <a:buFont typeface="Palatino"/>
              <a:buNone/>
              <a:defRPr sz="1547" b="0" i="0" u="none">
                <a:solidFill>
                  <a:schemeClr val="lt1"/>
                </a:solidFill>
                <a:latin typeface="Palatino"/>
                <a:ea typeface="Palatino"/>
                <a:cs typeface="Palatino"/>
                <a:sym typeface="Palatino"/>
              </a:defRPr>
            </a:lvl6pPr>
            <a:lvl7pPr marL="0" marR="0" lvl="6" indent="0" algn="l">
              <a:lnSpc>
                <a:spcPct val="100000"/>
              </a:lnSpc>
              <a:spcBef>
                <a:spcPts val="0"/>
              </a:spcBef>
              <a:spcAft>
                <a:spcPts val="0"/>
              </a:spcAft>
              <a:buClr>
                <a:schemeClr val="lt1"/>
              </a:buClr>
              <a:buSzPts val="2200"/>
              <a:buFont typeface="Palatino"/>
              <a:buNone/>
              <a:defRPr sz="1547" b="0" i="0" u="none">
                <a:solidFill>
                  <a:schemeClr val="lt1"/>
                </a:solidFill>
                <a:latin typeface="Palatino"/>
                <a:ea typeface="Palatino"/>
                <a:cs typeface="Palatino"/>
                <a:sym typeface="Palatino"/>
              </a:defRPr>
            </a:lvl7pPr>
            <a:lvl8pPr marL="0" marR="0" lvl="7" indent="0" algn="l">
              <a:lnSpc>
                <a:spcPct val="100000"/>
              </a:lnSpc>
              <a:spcBef>
                <a:spcPts val="0"/>
              </a:spcBef>
              <a:spcAft>
                <a:spcPts val="0"/>
              </a:spcAft>
              <a:buClr>
                <a:schemeClr val="lt1"/>
              </a:buClr>
              <a:buSzPts val="2200"/>
              <a:buFont typeface="Palatino"/>
              <a:buNone/>
              <a:defRPr sz="1547" b="0" i="0" u="none">
                <a:solidFill>
                  <a:schemeClr val="lt1"/>
                </a:solidFill>
                <a:latin typeface="Palatino"/>
                <a:ea typeface="Palatino"/>
                <a:cs typeface="Palatino"/>
                <a:sym typeface="Palatino"/>
              </a:defRPr>
            </a:lvl8pPr>
            <a:lvl9pPr marL="0" marR="0" lvl="8" indent="0" algn="l">
              <a:lnSpc>
                <a:spcPct val="100000"/>
              </a:lnSpc>
              <a:spcBef>
                <a:spcPts val="0"/>
              </a:spcBef>
              <a:spcAft>
                <a:spcPts val="0"/>
              </a:spcAft>
              <a:buClr>
                <a:schemeClr val="lt1"/>
              </a:buClr>
              <a:buSzPts val="2200"/>
              <a:buFont typeface="Palatino"/>
              <a:buNone/>
              <a:defRPr sz="1547" b="0" i="0" u="none">
                <a:solidFill>
                  <a:schemeClr val="lt1"/>
                </a:solidFill>
                <a:latin typeface="Palatino"/>
                <a:ea typeface="Palatino"/>
                <a:cs typeface="Palatino"/>
                <a:sym typeface="Palatino"/>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val="403643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5/4/2025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87860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202278E8-5F4B-47D5-A617-8CCDF75D6A33}" type="datetimeFigureOut">
              <a:rPr lang="en-US" dirty="0"/>
              <a:t>5/4/2025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80135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16AAFA52-7A21-407F-8339-40DF182D7460}" type="datetimeFigureOut">
              <a:rPr lang="en-US" dirty="0"/>
              <a:t>5/4/2025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14334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5/4/2025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9972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5/4/2025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94991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6E6483A1-31A8-47A2-AB0A-53A7803D5EBF}" type="datetimeFigureOut">
              <a:rPr lang="en-US" dirty="0"/>
              <a:t>5/4/2025</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82997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4965192" y="1161288"/>
            <a:ext cx="6729984" cy="4645152"/>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D8810B9-2C7C-4CAF-99E2-617AE20BA331}" type="datetimeFigureOut">
              <a:rPr lang="en-US" dirty="0"/>
              <a:t>5/4/2025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465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3E0A-5177-400C-87C9-C93AF466EC49}" type="datetimeFigureOut">
              <a:rPr lang="en-US" dirty="0"/>
              <a:t>5/4/2025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17615-2DB4-4DAA-9DE3-B2B689A846E0}" type="slidenum">
              <a:rPr lang="en-US" dirty="0"/>
              <a:t>‹#›</a:t>
            </a:fld>
            <a:endParaRPr lang="en-US"/>
          </a:p>
        </p:txBody>
      </p:sp>
    </p:spTree>
    <p:extLst>
      <p:ext uri="{BB962C8B-B14F-4D97-AF65-F5344CB8AC3E}">
        <p14:creationId xmlns:p14="http://schemas.microsoft.com/office/powerpoint/2010/main" val="34727937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F0A2D495-72B6-B14E-D298-0D1C3C1DA52C}"/>
              </a:ext>
            </a:extLst>
          </p:cNvPr>
          <p:cNvSpPr>
            <a:spLocks noGrp="1" noChangeArrowheads="1"/>
          </p:cNvSpPr>
          <p:nvPr>
            <p:ph type="title"/>
          </p:nvPr>
        </p:nvSpPr>
        <p:spPr bwMode="auto">
          <a:xfrm>
            <a:off x="1190771" y="-677650"/>
            <a:ext cx="9807482" cy="14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760" tIns="50760" rIns="50760" bIns="50760" numCol="1" anchor="b"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2B5AD044-ED70-C3E9-54DB-2325329FE758}"/>
              </a:ext>
            </a:extLst>
          </p:cNvPr>
          <p:cNvSpPr>
            <a:spLocks noGrp="1" noChangeArrowheads="1"/>
          </p:cNvSpPr>
          <p:nvPr>
            <p:ph type="body" idx="1"/>
          </p:nvPr>
        </p:nvSpPr>
        <p:spPr bwMode="auto">
          <a:xfrm>
            <a:off x="619201" y="1169979"/>
            <a:ext cx="11022068" cy="452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760" tIns="50760" rIns="50760" bIns="50760" numCol="1" anchor="ctr"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Line 3">
            <a:extLst>
              <a:ext uri="{FF2B5EF4-FFF2-40B4-BE49-F238E27FC236}">
                <a16:creationId xmlns:a16="http://schemas.microsoft.com/office/drawing/2014/main" id="{B5E2DB51-69D0-AC83-D1C5-8D4A7DAB9681}"/>
              </a:ext>
            </a:extLst>
          </p:cNvPr>
          <p:cNvSpPr>
            <a:spLocks noChangeShapeType="1"/>
          </p:cNvSpPr>
          <p:nvPr/>
        </p:nvSpPr>
        <p:spPr bwMode="auto">
          <a:xfrm>
            <a:off x="1333663" y="964563"/>
            <a:ext cx="9530628" cy="1117"/>
          </a:xfrm>
          <a:prstGeom prst="line">
            <a:avLst/>
          </a:prstGeom>
          <a:noFill/>
          <a:ln w="12600">
            <a:solidFill>
              <a:srgbClr val="A5A59F"/>
            </a:solidFill>
            <a:miter lim="800000"/>
            <a:headEnd/>
            <a:tailEnd/>
          </a:ln>
          <a:effectLst>
            <a:outerShdw blurRad="63500" dist="73094" dir="4804425" algn="ctr" rotWithShape="0">
              <a:srgbClr val="FFFFFF">
                <a:alpha val="82010"/>
              </a:srgbClr>
            </a:outerShdw>
          </a:effectLst>
        </p:spPr>
        <p:txBody>
          <a:bodyPr/>
          <a:lstStyle/>
          <a:p>
            <a:pPr algn="ctr" eaLnBrk="1" hangingPunct="1">
              <a:buClr>
                <a:srgbClr val="000000"/>
              </a:buClr>
              <a:buSzPct val="100000"/>
              <a:buFont typeface="Times New Roman" charset="0"/>
              <a:buNone/>
              <a:defRPr/>
            </a:pPr>
            <a:endParaRPr lang="en-US" sz="2813">
              <a:ea typeface="ヒラギノ明朝 ProN W3" charset="0"/>
            </a:endParaRPr>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6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6400">
          <a:solidFill>
            <a:srgbClr val="000000"/>
          </a:solidFill>
          <a:latin typeface="Copperplate"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6400">
          <a:solidFill>
            <a:srgbClr val="000000"/>
          </a:solidFill>
          <a:latin typeface="Copperplate"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6400">
          <a:solidFill>
            <a:srgbClr val="000000"/>
          </a:solidFill>
          <a:latin typeface="Copperplate"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6400">
          <a:solidFill>
            <a:srgbClr val="000000"/>
          </a:solidFill>
          <a:latin typeface="Copperplate" charset="0"/>
          <a:ea typeface="ヒラギノ明朝 ProN W3" charset="0"/>
          <a:cs typeface="ヒラギノ明朝 ProN W3"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6400">
          <a:solidFill>
            <a:srgbClr val="000000"/>
          </a:solidFill>
          <a:latin typeface="Copperplate" charset="0"/>
          <a:ea typeface="ヒラギノ明朝 ProN W3" charset="0"/>
          <a:cs typeface="ヒラギノ明朝 ProN W3"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6400">
          <a:solidFill>
            <a:srgbClr val="000000"/>
          </a:solidFill>
          <a:latin typeface="Copperplate" charset="0"/>
          <a:ea typeface="ヒラギノ明朝 ProN W3" charset="0"/>
          <a:cs typeface="ヒラギノ明朝 ProN W3"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6400">
          <a:solidFill>
            <a:srgbClr val="000000"/>
          </a:solidFill>
          <a:latin typeface="Copperplate" charset="0"/>
          <a:ea typeface="ヒラギノ明朝 ProN W3" charset="0"/>
          <a:cs typeface="ヒラギノ明朝 ProN W3"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6400">
          <a:solidFill>
            <a:srgbClr val="000000"/>
          </a:solidFill>
          <a:latin typeface="Copperplate" charset="0"/>
          <a:ea typeface="ヒラギノ明朝 ProN W3" charset="0"/>
          <a:cs typeface="ヒラギノ明朝 ProN W3" charset="0"/>
        </a:defRPr>
      </a:lvl9pPr>
    </p:titleStyle>
    <p:bodyStyle>
      <a:lvl1pPr marL="342900" indent="-342900" algn="l" defTabSz="457200" rtl="0" eaLnBrk="0" fontAlgn="base" hangingPunct="0">
        <a:spcBef>
          <a:spcPts val="1800"/>
        </a:spcBef>
        <a:spcAft>
          <a:spcPct val="0"/>
        </a:spcAft>
        <a:buClr>
          <a:srgbClr val="000000"/>
        </a:buClr>
        <a:buSzPct val="100000"/>
        <a:buFont typeface="Times New Roman" panose="02020603050405020304" pitchFamily="18" charset="0"/>
        <a:defRPr sz="4200">
          <a:solidFill>
            <a:srgbClr val="404040"/>
          </a:solidFill>
          <a:latin typeface="+mn-lt"/>
          <a:ea typeface="+mn-ea"/>
          <a:cs typeface="+mn-cs"/>
        </a:defRPr>
      </a:lvl1pPr>
      <a:lvl2pPr marL="742950" indent="-285750" algn="l" defTabSz="457200" rtl="0" eaLnBrk="0" fontAlgn="base" hangingPunct="0">
        <a:spcBef>
          <a:spcPts val="1800"/>
        </a:spcBef>
        <a:spcAft>
          <a:spcPct val="0"/>
        </a:spcAft>
        <a:buClr>
          <a:srgbClr val="000000"/>
        </a:buClr>
        <a:buSzPct val="100000"/>
        <a:buFont typeface="Times New Roman" panose="02020603050405020304" pitchFamily="18" charset="0"/>
        <a:defRPr sz="4200">
          <a:solidFill>
            <a:srgbClr val="404040"/>
          </a:solidFill>
          <a:latin typeface="+mn-lt"/>
          <a:ea typeface="+mn-ea"/>
          <a:cs typeface="+mn-cs"/>
        </a:defRPr>
      </a:lvl2pPr>
      <a:lvl3pPr marL="1143000" indent="-228600" algn="l" defTabSz="457200" rtl="0" eaLnBrk="0" fontAlgn="base" hangingPunct="0">
        <a:spcBef>
          <a:spcPts val="1800"/>
        </a:spcBef>
        <a:spcAft>
          <a:spcPct val="0"/>
        </a:spcAft>
        <a:buClr>
          <a:srgbClr val="000000"/>
        </a:buClr>
        <a:buSzPct val="100000"/>
        <a:buFont typeface="Times New Roman" panose="02020603050405020304" pitchFamily="18" charset="0"/>
        <a:defRPr sz="4200">
          <a:solidFill>
            <a:srgbClr val="404040"/>
          </a:solidFill>
          <a:latin typeface="+mn-lt"/>
          <a:ea typeface="+mn-ea"/>
          <a:cs typeface="+mn-cs"/>
        </a:defRPr>
      </a:lvl3pPr>
      <a:lvl4pPr marL="1600200" indent="-228600" algn="l" defTabSz="457200" rtl="0" eaLnBrk="0" fontAlgn="base" hangingPunct="0">
        <a:spcBef>
          <a:spcPts val="1800"/>
        </a:spcBef>
        <a:spcAft>
          <a:spcPct val="0"/>
        </a:spcAft>
        <a:buClr>
          <a:srgbClr val="000000"/>
        </a:buClr>
        <a:buSzPct val="100000"/>
        <a:buFont typeface="Times New Roman" panose="02020603050405020304" pitchFamily="18" charset="0"/>
        <a:defRPr sz="4200">
          <a:solidFill>
            <a:srgbClr val="404040"/>
          </a:solidFill>
          <a:latin typeface="+mn-lt"/>
          <a:ea typeface="+mn-ea"/>
          <a:cs typeface="+mn-cs"/>
        </a:defRPr>
      </a:lvl4pPr>
      <a:lvl5pPr marL="2057400" indent="-228600" algn="l" defTabSz="457200" rtl="0" eaLnBrk="0" fontAlgn="base" hangingPunct="0">
        <a:spcBef>
          <a:spcPts val="1800"/>
        </a:spcBef>
        <a:spcAft>
          <a:spcPct val="0"/>
        </a:spcAft>
        <a:buClr>
          <a:srgbClr val="000000"/>
        </a:buClr>
        <a:buSzPct val="100000"/>
        <a:buFont typeface="Times New Roman" panose="02020603050405020304" pitchFamily="18" charset="0"/>
        <a:defRPr sz="4200">
          <a:solidFill>
            <a:srgbClr val="404040"/>
          </a:solidFill>
          <a:latin typeface="+mn-lt"/>
          <a:ea typeface="+mn-ea"/>
          <a:cs typeface="+mn-cs"/>
        </a:defRPr>
      </a:lvl5pPr>
      <a:lvl6pPr marL="2514600" indent="-228600" algn="l" defTabSz="457200" rtl="0" eaLnBrk="0" fontAlgn="base" hangingPunct="0">
        <a:spcBef>
          <a:spcPts val="1800"/>
        </a:spcBef>
        <a:spcAft>
          <a:spcPct val="0"/>
        </a:spcAft>
        <a:buClr>
          <a:srgbClr val="000000"/>
        </a:buClr>
        <a:buSzPct val="100000"/>
        <a:buFont typeface="Times New Roman" charset="0"/>
        <a:defRPr sz="4200">
          <a:solidFill>
            <a:srgbClr val="404040"/>
          </a:solidFill>
          <a:latin typeface="+mn-lt"/>
          <a:ea typeface="+mn-ea"/>
          <a:cs typeface="+mn-cs"/>
        </a:defRPr>
      </a:lvl6pPr>
      <a:lvl7pPr marL="2971800" indent="-228600" algn="l" defTabSz="457200" rtl="0" eaLnBrk="0" fontAlgn="base" hangingPunct="0">
        <a:spcBef>
          <a:spcPts val="1800"/>
        </a:spcBef>
        <a:spcAft>
          <a:spcPct val="0"/>
        </a:spcAft>
        <a:buClr>
          <a:srgbClr val="000000"/>
        </a:buClr>
        <a:buSzPct val="100000"/>
        <a:buFont typeface="Times New Roman" charset="0"/>
        <a:defRPr sz="4200">
          <a:solidFill>
            <a:srgbClr val="404040"/>
          </a:solidFill>
          <a:latin typeface="+mn-lt"/>
          <a:ea typeface="+mn-ea"/>
          <a:cs typeface="+mn-cs"/>
        </a:defRPr>
      </a:lvl7pPr>
      <a:lvl8pPr marL="3429000" indent="-228600" algn="l" defTabSz="457200" rtl="0" eaLnBrk="0" fontAlgn="base" hangingPunct="0">
        <a:spcBef>
          <a:spcPts val="1800"/>
        </a:spcBef>
        <a:spcAft>
          <a:spcPct val="0"/>
        </a:spcAft>
        <a:buClr>
          <a:srgbClr val="000000"/>
        </a:buClr>
        <a:buSzPct val="100000"/>
        <a:buFont typeface="Times New Roman" charset="0"/>
        <a:defRPr sz="4200">
          <a:solidFill>
            <a:srgbClr val="404040"/>
          </a:solidFill>
          <a:latin typeface="+mn-lt"/>
          <a:ea typeface="+mn-ea"/>
          <a:cs typeface="+mn-cs"/>
        </a:defRPr>
      </a:lvl8pPr>
      <a:lvl9pPr marL="3886200" indent="-228600" algn="l" defTabSz="457200" rtl="0" eaLnBrk="0" fontAlgn="base" hangingPunct="0">
        <a:spcBef>
          <a:spcPts val="1800"/>
        </a:spcBef>
        <a:spcAft>
          <a:spcPct val="0"/>
        </a:spcAft>
        <a:buClr>
          <a:srgbClr val="000000"/>
        </a:buClr>
        <a:buSzPct val="100000"/>
        <a:buFont typeface="Times New Roman" charset="0"/>
        <a:defRPr sz="42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mailto:treasurer@teamgeorgiawrestling.com"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hyperlink" Target="https://www.teamgawrestling.org/girlsfreestylegrecotechniqu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hyperlink" Target="mailto:donell@teamgawrestling.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hyperlink" Target="mailto:Amanda@teamgawrestling.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4D372185-C6D5-81DD-81F5-A89FE5AFB7EE}"/>
              </a:ext>
            </a:extLst>
          </p:cNvPr>
          <p:cNvSpPr txBox="1">
            <a:spLocks noChangeArrowheads="1"/>
          </p:cNvSpPr>
          <p:nvPr/>
        </p:nvSpPr>
        <p:spPr bwMode="auto">
          <a:xfrm>
            <a:off x="2416928" y="1339672"/>
            <a:ext cx="7359260" cy="21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5626">
                <a:solidFill>
                  <a:srgbClr val="DFDFDF"/>
                </a:solidFill>
                <a:latin typeface="Copperplate" charset="0"/>
              </a:rPr>
              <a:t>Team Georgia</a:t>
            </a:r>
          </a:p>
          <a:p>
            <a:pPr algn="ctr" eaLnBrk="1" hangingPunct="1">
              <a:buSzPct val="100000"/>
            </a:pPr>
            <a:r>
              <a:rPr lang="en-US" altLang="en-US" sz="5626">
                <a:solidFill>
                  <a:srgbClr val="DFDFDF"/>
                </a:solidFill>
                <a:latin typeface="Copperplate" charset="0"/>
              </a:rPr>
              <a:t> USA Wrestling</a:t>
            </a:r>
          </a:p>
        </p:txBody>
      </p:sp>
      <p:sp>
        <p:nvSpPr>
          <p:cNvPr id="19459" name="Text Box 2">
            <a:extLst>
              <a:ext uri="{FF2B5EF4-FFF2-40B4-BE49-F238E27FC236}">
                <a16:creationId xmlns:a16="http://schemas.microsoft.com/office/drawing/2014/main" id="{19C75054-1D96-A945-8162-B21684FC59AC}"/>
              </a:ext>
            </a:extLst>
          </p:cNvPr>
          <p:cNvSpPr txBox="1">
            <a:spLocks noChangeArrowheads="1"/>
          </p:cNvSpPr>
          <p:nvPr/>
        </p:nvSpPr>
        <p:spPr bwMode="auto">
          <a:xfrm>
            <a:off x="1824125" y="331569"/>
            <a:ext cx="8504679" cy="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797">
                <a:latin typeface="Copperplate" charset="0"/>
              </a:rPr>
              <a:t>Georgia Amateur Wrestling Association</a:t>
            </a:r>
          </a:p>
        </p:txBody>
      </p:sp>
      <p:pic>
        <p:nvPicPr>
          <p:cNvPr id="19460" name="Picture 3">
            <a:extLst>
              <a:ext uri="{FF2B5EF4-FFF2-40B4-BE49-F238E27FC236}">
                <a16:creationId xmlns:a16="http://schemas.microsoft.com/office/drawing/2014/main" id="{AFB7DDFB-92BD-ABD5-C03E-60A884188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842" y="2018438"/>
            <a:ext cx="1178911" cy="13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2">
            <a:extLst>
              <a:ext uri="{FF2B5EF4-FFF2-40B4-BE49-F238E27FC236}">
                <a16:creationId xmlns:a16="http://schemas.microsoft.com/office/drawing/2014/main" id="{31E00A00-B615-6E45-030D-D4DB56E16656}"/>
              </a:ext>
            </a:extLst>
          </p:cNvPr>
          <p:cNvSpPr txBox="1">
            <a:spLocks noChangeArrowheads="1"/>
          </p:cNvSpPr>
          <p:nvPr/>
        </p:nvSpPr>
        <p:spPr bwMode="auto">
          <a:xfrm>
            <a:off x="2416928" y="4178659"/>
            <a:ext cx="7359260" cy="14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latin typeface="Copperplate"/>
                <a:ea typeface="ヒラギノ明朝 ProN W3"/>
              </a:rPr>
              <a:t>2025 Annual Spring Business Meeting</a:t>
            </a:r>
          </a:p>
          <a:p>
            <a:pPr algn="ctr" eaLnBrk="1" hangingPunct="1">
              <a:buSzPct val="100000"/>
            </a:pPr>
            <a:r>
              <a:rPr lang="en-US" altLang="en-US" sz="3350">
                <a:latin typeface="Copperplate"/>
                <a:ea typeface="ヒラギノ明朝 ProN W3"/>
              </a:rPr>
              <a:t>May 4, 2025</a:t>
            </a:r>
          </a:p>
        </p:txBody>
      </p:sp>
      <p:pic>
        <p:nvPicPr>
          <p:cNvPr id="19462" name="Picture 3">
            <a:extLst>
              <a:ext uri="{FF2B5EF4-FFF2-40B4-BE49-F238E27FC236}">
                <a16:creationId xmlns:a16="http://schemas.microsoft.com/office/drawing/2014/main" id="{49EFF83B-9EBB-2E6B-3333-BA353722C9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28372" y="1801858"/>
            <a:ext cx="1746038" cy="174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5151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19072FF9-4362-1448-87A1-0D07E9A3FFFF}"/>
              </a:ext>
            </a:extLst>
          </p:cNvPr>
          <p:cNvSpPr txBox="1">
            <a:spLocks noChangeArrowheads="1"/>
          </p:cNvSpPr>
          <p:nvPr/>
        </p:nvSpPr>
        <p:spPr bwMode="auto">
          <a:xfrm>
            <a:off x="1846452" y="749100"/>
            <a:ext cx="7791304" cy="5627735"/>
          </a:xfrm>
          <a:prstGeom prst="rect">
            <a:avLst/>
          </a:prstGeom>
          <a:noFill/>
          <a:ln>
            <a:noFill/>
          </a:ln>
          <a:effec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marL="1175385" lvl="1" indent="-240665">
              <a:buClr>
                <a:srgbClr val="000000"/>
              </a:buClr>
              <a:buSzPct val="100000"/>
              <a:buFont typeface="Arial" panose="020B0604020202020204" pitchFamily="34" charset="0"/>
              <a:buChar char="•"/>
              <a:defRPr/>
            </a:pPr>
            <a:endParaRPr lang="en-US" sz="1406">
              <a:solidFill>
                <a:schemeClr val="tx1"/>
              </a:solidFill>
            </a:endParaRPr>
          </a:p>
          <a:p>
            <a:pPr>
              <a:buClr>
                <a:srgbClr val="000000"/>
              </a:buClr>
              <a:buSzPct val="100000"/>
              <a:defRPr/>
            </a:pPr>
            <a:endParaRPr lang="en-US" sz="1969" b="1">
              <a:solidFill>
                <a:schemeClr val="tx1"/>
              </a:solidFill>
            </a:endParaRPr>
          </a:p>
          <a:p>
            <a:pPr>
              <a:buClr>
                <a:srgbClr val="000000"/>
              </a:buClr>
              <a:buSzPct val="100000"/>
              <a:defRPr/>
            </a:pPr>
            <a:endParaRPr lang="en-US" sz="1969" b="1">
              <a:solidFill>
                <a:schemeClr val="tx1"/>
              </a:solidFill>
            </a:endParaRPr>
          </a:p>
          <a:p>
            <a:pPr>
              <a:buClr>
                <a:srgbClr val="000000"/>
              </a:buClr>
              <a:buSzPct val="100000"/>
              <a:defRPr/>
            </a:pPr>
            <a:r>
              <a:rPr lang="en-US" sz="1950" b="1">
                <a:solidFill>
                  <a:schemeClr val="tx1"/>
                </a:solidFill>
                <a:latin typeface="Palatino"/>
                <a:ea typeface="ヒラギノ明朝 ProN W3"/>
              </a:rPr>
              <a:t>Elections: </a:t>
            </a:r>
            <a:endParaRPr lang="en-US" sz="1950" b="1">
              <a:solidFill>
                <a:schemeClr val="tx1"/>
              </a:solidFill>
            </a:endParaRPr>
          </a:p>
          <a:p>
            <a:pPr>
              <a:defRPr/>
            </a:pPr>
            <a:endParaRPr lang="en-US" sz="1950" b="1">
              <a:solidFill>
                <a:schemeClr val="tx1"/>
              </a:solidFill>
              <a:latin typeface="Palatino"/>
              <a:ea typeface="ヒラギノ明朝 ProN W3"/>
            </a:endParaRPr>
          </a:p>
          <a:p>
            <a:pPr>
              <a:buClr>
                <a:srgbClr val="000000"/>
              </a:buClr>
              <a:buSzPct val="100000"/>
              <a:defRPr/>
            </a:pPr>
            <a:r>
              <a:rPr lang="en-US" sz="1950" b="1">
                <a:solidFill>
                  <a:schemeClr val="tx1"/>
                </a:solidFill>
                <a:latin typeface="Palatino"/>
                <a:ea typeface="ヒラギノ明朝 ProN W3"/>
              </a:rPr>
              <a:t>Chairman – Jason  Griner  - Running for Re-Election</a:t>
            </a:r>
          </a:p>
          <a:p>
            <a:pPr>
              <a:buClr>
                <a:srgbClr val="000000"/>
              </a:buClr>
              <a:buSzPct val="100000"/>
              <a:defRPr/>
            </a:pPr>
            <a:endParaRPr lang="en-US" sz="1969" b="1">
              <a:solidFill>
                <a:schemeClr val="tx1"/>
              </a:solidFill>
            </a:endParaRPr>
          </a:p>
          <a:p>
            <a:pPr>
              <a:buClr>
                <a:srgbClr val="000000"/>
              </a:buClr>
              <a:buSzPct val="100000"/>
              <a:defRPr/>
            </a:pPr>
            <a:r>
              <a:rPr lang="en-US" sz="1950" b="1">
                <a:solidFill>
                  <a:schemeClr val="tx1"/>
                </a:solidFill>
                <a:latin typeface="Palatino"/>
                <a:ea typeface="ヒラギノ明朝 ProN W3"/>
              </a:rPr>
              <a:t>2</a:t>
            </a:r>
            <a:r>
              <a:rPr lang="en-US" sz="1950" b="1" baseline="30000">
                <a:solidFill>
                  <a:schemeClr val="tx1"/>
                </a:solidFill>
                <a:latin typeface="Palatino"/>
                <a:ea typeface="ヒラギノ明朝 ProN W3"/>
              </a:rPr>
              <a:t>nd</a:t>
            </a:r>
            <a:r>
              <a:rPr lang="en-US" sz="1950" b="1">
                <a:solidFill>
                  <a:schemeClr val="tx1"/>
                </a:solidFill>
                <a:latin typeface="Palatino"/>
                <a:ea typeface="ヒラギノ明朝 ProN W3"/>
              </a:rPr>
              <a:t> Vice Chair – Scott DeGraff – Running for Election</a:t>
            </a:r>
          </a:p>
          <a:p>
            <a:pPr>
              <a:buClr>
                <a:srgbClr val="000000"/>
              </a:buClr>
              <a:buSzPct val="100000"/>
              <a:defRPr/>
            </a:pPr>
            <a:endParaRPr lang="en-US" sz="1969" b="1">
              <a:solidFill>
                <a:schemeClr val="tx1"/>
              </a:solidFill>
            </a:endParaRPr>
          </a:p>
          <a:p>
            <a:pPr>
              <a:buClr>
                <a:srgbClr val="000000"/>
              </a:buClr>
              <a:buSzPct val="100000"/>
              <a:defRPr/>
            </a:pPr>
            <a:r>
              <a:rPr lang="en-US" sz="1950" b="1">
                <a:solidFill>
                  <a:schemeClr val="tx1"/>
                </a:solidFill>
                <a:latin typeface="Palatino"/>
                <a:ea typeface="ヒラギノ明朝 ProN W3"/>
              </a:rPr>
              <a:t>SECRETARY – Amanda Prado- Running for Election</a:t>
            </a:r>
          </a:p>
          <a:p>
            <a:pPr>
              <a:buClr>
                <a:srgbClr val="000000"/>
              </a:buClr>
              <a:buSzPct val="100000"/>
              <a:defRPr/>
            </a:pPr>
            <a:endParaRPr lang="en-US" sz="1969" b="1">
              <a:solidFill>
                <a:schemeClr val="tx1"/>
              </a:solidFill>
            </a:endParaRPr>
          </a:p>
          <a:p>
            <a:pPr>
              <a:buClr>
                <a:srgbClr val="000000"/>
              </a:buClr>
              <a:buSzPct val="100000"/>
              <a:defRPr/>
            </a:pPr>
            <a:r>
              <a:rPr lang="en-US" sz="1950" b="1">
                <a:solidFill>
                  <a:schemeClr val="tx1"/>
                </a:solidFill>
                <a:latin typeface="Palatino"/>
                <a:ea typeface="ヒラギノ明朝 ProN W3"/>
              </a:rPr>
              <a:t>Officials Liaison – Kenny Cook – Running for Re-Election</a:t>
            </a:r>
          </a:p>
          <a:p>
            <a:pPr>
              <a:buClr>
                <a:srgbClr val="000000"/>
              </a:buClr>
              <a:buSzPct val="100000"/>
              <a:defRPr/>
            </a:pPr>
            <a:endParaRPr lang="en-US" sz="1969" b="1">
              <a:solidFill>
                <a:schemeClr val="tx1"/>
              </a:solidFill>
            </a:endParaRPr>
          </a:p>
          <a:p>
            <a:pPr>
              <a:buClr>
                <a:srgbClr val="000000"/>
              </a:buClr>
              <a:buSzPct val="100000"/>
              <a:defRPr/>
            </a:pPr>
            <a:r>
              <a:rPr lang="en-US" sz="1950" b="1">
                <a:solidFill>
                  <a:schemeClr val="tx1"/>
                </a:solidFill>
                <a:latin typeface="Palatino"/>
                <a:ea typeface="ヒラギノ明朝 ProN W3"/>
              </a:rPr>
              <a:t>Incoming/Outgoing – Leslie Paradice – Running for Re-Election</a:t>
            </a:r>
          </a:p>
        </p:txBody>
      </p:sp>
      <p:pic>
        <p:nvPicPr>
          <p:cNvPr id="35843" name="Picture 3">
            <a:extLst>
              <a:ext uri="{FF2B5EF4-FFF2-40B4-BE49-F238E27FC236}">
                <a16:creationId xmlns:a16="http://schemas.microsoft.com/office/drawing/2014/main" id="{419C4E45-671E-D5C4-FA03-0F74390EB2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2174" y="23445"/>
            <a:ext cx="995822"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2">
            <a:extLst>
              <a:ext uri="{FF2B5EF4-FFF2-40B4-BE49-F238E27FC236}">
                <a16:creationId xmlns:a16="http://schemas.microsoft.com/office/drawing/2014/main" id="{C4F47581-B184-C5A0-2F3C-CC04C63205F4}"/>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26426043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19072FF9-4362-1448-87A1-0D07E9A3FFFF}"/>
              </a:ext>
            </a:extLst>
          </p:cNvPr>
          <p:cNvSpPr txBox="1">
            <a:spLocks noChangeArrowheads="1"/>
          </p:cNvSpPr>
          <p:nvPr/>
        </p:nvSpPr>
        <p:spPr bwMode="auto">
          <a:xfrm>
            <a:off x="2059853" y="799338"/>
            <a:ext cx="7791304" cy="5627735"/>
          </a:xfrm>
          <a:prstGeom prst="rect">
            <a:avLst/>
          </a:prstGeom>
          <a:noFill/>
          <a:ln>
            <a:noFill/>
          </a:ln>
          <a:effec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marL="1175385" lvl="1" indent="-240665">
              <a:buClr>
                <a:srgbClr val="000000"/>
              </a:buClr>
              <a:buSzPct val="100000"/>
              <a:buFont typeface="Arial" panose="020B0604020202020204" pitchFamily="34" charset="0"/>
              <a:buChar char="•"/>
              <a:defRPr/>
            </a:pPr>
            <a:endParaRPr lang="en-US" sz="1406">
              <a:solidFill>
                <a:schemeClr val="tx1"/>
              </a:solidFill>
            </a:endParaRPr>
          </a:p>
          <a:p>
            <a:pPr>
              <a:buClr>
                <a:srgbClr val="000000"/>
              </a:buClr>
              <a:buSzPct val="100000"/>
              <a:defRPr/>
            </a:pPr>
            <a:endParaRPr lang="en-US" sz="1969" b="1">
              <a:solidFill>
                <a:schemeClr val="tx1"/>
              </a:solidFill>
            </a:endParaRPr>
          </a:p>
          <a:p>
            <a:pPr>
              <a:buClr>
                <a:srgbClr val="000000"/>
              </a:buClr>
              <a:buSzPct val="100000"/>
              <a:defRPr/>
            </a:pPr>
            <a:endParaRPr lang="en-US" sz="1969" b="1">
              <a:solidFill>
                <a:schemeClr val="tx1"/>
              </a:solidFill>
            </a:endParaRPr>
          </a:p>
          <a:p>
            <a:pPr>
              <a:buClr>
                <a:srgbClr val="000000"/>
              </a:buClr>
              <a:buSzPct val="100000"/>
              <a:defRPr/>
            </a:pPr>
            <a:endParaRPr lang="en-US" sz="1969" b="1">
              <a:solidFill>
                <a:schemeClr val="tx1"/>
              </a:solidFill>
            </a:endParaRPr>
          </a:p>
          <a:p>
            <a:pPr>
              <a:buClr>
                <a:srgbClr val="000000"/>
              </a:buClr>
              <a:buSzPct val="100000"/>
              <a:defRPr/>
            </a:pPr>
            <a:r>
              <a:rPr lang="en-US" sz="1950" b="1">
                <a:solidFill>
                  <a:schemeClr val="tx1"/>
                </a:solidFill>
                <a:latin typeface="Palatino"/>
                <a:ea typeface="ヒラギノ明朝 ProN W3"/>
              </a:rPr>
              <a:t>Folk Style Officials Director – Shane Haff – Running for Election</a:t>
            </a:r>
          </a:p>
          <a:p>
            <a:pPr>
              <a:buClr>
                <a:srgbClr val="000000"/>
              </a:buClr>
              <a:buSzPct val="100000"/>
              <a:defRPr/>
            </a:pPr>
            <a:endParaRPr lang="en-US" sz="1969" b="1">
              <a:solidFill>
                <a:schemeClr val="tx1"/>
              </a:solidFill>
            </a:endParaRPr>
          </a:p>
          <a:p>
            <a:pPr>
              <a:buClr>
                <a:srgbClr val="000000"/>
              </a:buClr>
              <a:buSzPct val="100000"/>
              <a:defRPr/>
            </a:pPr>
            <a:endParaRPr lang="en-US" sz="1969" b="1">
              <a:solidFill>
                <a:schemeClr val="tx1"/>
              </a:solidFill>
            </a:endParaRPr>
          </a:p>
          <a:p>
            <a:pPr>
              <a:buClr>
                <a:srgbClr val="000000"/>
              </a:buClr>
              <a:buSzPct val="100000"/>
              <a:defRPr/>
            </a:pPr>
            <a:r>
              <a:rPr lang="en-US" sz="1950" b="1">
                <a:solidFill>
                  <a:schemeClr val="tx1"/>
                </a:solidFill>
                <a:latin typeface="Palatino"/>
                <a:ea typeface="ヒラギノ明朝 ProN W3"/>
              </a:rPr>
              <a:t>Travel Director – Open</a:t>
            </a:r>
          </a:p>
          <a:p>
            <a:pPr>
              <a:buClr>
                <a:srgbClr val="000000"/>
              </a:buClr>
              <a:buSzPct val="100000"/>
              <a:defRPr/>
            </a:pPr>
            <a:endParaRPr lang="en-US" sz="1969" b="1">
              <a:solidFill>
                <a:schemeClr val="tx1"/>
              </a:solidFill>
            </a:endParaRPr>
          </a:p>
          <a:p>
            <a:pPr>
              <a:buClr>
                <a:srgbClr val="000000"/>
              </a:buClr>
              <a:buSzPct val="100000"/>
              <a:defRPr/>
            </a:pPr>
            <a:endParaRPr lang="en-US" sz="1969" b="1">
              <a:solidFill>
                <a:schemeClr val="tx1"/>
              </a:solidFill>
            </a:endParaRPr>
          </a:p>
          <a:p>
            <a:pPr>
              <a:buClr>
                <a:srgbClr val="000000"/>
              </a:buClr>
              <a:buSzPct val="100000"/>
              <a:defRPr/>
            </a:pPr>
            <a:r>
              <a:rPr lang="en-US" sz="1950" b="1">
                <a:solidFill>
                  <a:schemeClr val="tx1"/>
                </a:solidFill>
                <a:latin typeface="Palatino"/>
                <a:ea typeface="ヒラギノ明朝 ProN W3"/>
              </a:rPr>
              <a:t>Communications Director – Mary Necula – Running for Re-Election, Running for Election - Jessica Dupree</a:t>
            </a:r>
            <a:endParaRPr lang="en-US" sz="1950" b="1">
              <a:solidFill>
                <a:schemeClr val="tx1"/>
              </a:solidFill>
            </a:endParaRPr>
          </a:p>
          <a:p>
            <a:pPr>
              <a:buClr>
                <a:srgbClr val="000000"/>
              </a:buClr>
              <a:buSzPct val="100000"/>
              <a:defRPr/>
            </a:pPr>
            <a:endParaRPr lang="en-US" sz="1969" b="1">
              <a:solidFill>
                <a:schemeClr val="tx1"/>
              </a:solidFill>
            </a:endParaRPr>
          </a:p>
        </p:txBody>
      </p:sp>
      <p:pic>
        <p:nvPicPr>
          <p:cNvPr id="35843" name="Picture 3">
            <a:extLst>
              <a:ext uri="{FF2B5EF4-FFF2-40B4-BE49-F238E27FC236}">
                <a16:creationId xmlns:a16="http://schemas.microsoft.com/office/drawing/2014/main" id="{419C4E45-671E-D5C4-FA03-0F74390EB2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2174" y="23445"/>
            <a:ext cx="995822"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2">
            <a:extLst>
              <a:ext uri="{FF2B5EF4-FFF2-40B4-BE49-F238E27FC236}">
                <a16:creationId xmlns:a16="http://schemas.microsoft.com/office/drawing/2014/main" id="{C4F47581-B184-C5A0-2F3C-CC04C63205F4}"/>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20012482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DA2A2-F97A-A5DA-7DCE-F545EA5FE9D0}"/>
            </a:ext>
          </a:extLst>
        </p:cNvPr>
        <p:cNvGrpSpPr/>
        <p:nvPr/>
      </p:nvGrpSpPr>
      <p:grpSpPr>
        <a:xfrm>
          <a:off x="0" y="0"/>
          <a:ext cx="0" cy="0"/>
          <a:chOff x="0" y="0"/>
          <a:chExt cx="0" cy="0"/>
        </a:xfrm>
      </p:grpSpPr>
      <p:sp>
        <p:nvSpPr>
          <p:cNvPr id="22529" name="Text Box 1">
            <a:extLst>
              <a:ext uri="{FF2B5EF4-FFF2-40B4-BE49-F238E27FC236}">
                <a16:creationId xmlns:a16="http://schemas.microsoft.com/office/drawing/2014/main" id="{A6904A03-3109-94FC-F7E7-8F99FDD1E26E}"/>
              </a:ext>
            </a:extLst>
          </p:cNvPr>
          <p:cNvSpPr txBox="1">
            <a:spLocks noChangeArrowheads="1"/>
          </p:cNvSpPr>
          <p:nvPr/>
        </p:nvSpPr>
        <p:spPr bwMode="auto">
          <a:xfrm>
            <a:off x="2059853" y="799338"/>
            <a:ext cx="7791304" cy="5627735"/>
          </a:xfrm>
          <a:prstGeom prst="rect">
            <a:avLst/>
          </a:prstGeom>
          <a:noFill/>
          <a:ln>
            <a:noFill/>
          </a:ln>
          <a:effec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marL="1175385" lvl="1" indent="-240665">
              <a:buClr>
                <a:srgbClr val="000000"/>
              </a:buClr>
              <a:buSzPct val="100000"/>
              <a:buFont typeface="Arial" panose="020B0604020202020204" pitchFamily="34" charset="0"/>
              <a:buChar char="•"/>
              <a:defRPr/>
            </a:pPr>
            <a:endParaRPr lang="en-US" sz="1406">
              <a:solidFill>
                <a:schemeClr val="tx1"/>
              </a:solidFill>
            </a:endParaRPr>
          </a:p>
          <a:p>
            <a:pPr>
              <a:buClr>
                <a:srgbClr val="000000"/>
              </a:buClr>
              <a:buSzPct val="100000"/>
              <a:defRPr/>
            </a:pPr>
            <a:endParaRPr lang="en-US" sz="1969" b="1">
              <a:solidFill>
                <a:schemeClr val="tx1"/>
              </a:solidFill>
            </a:endParaRPr>
          </a:p>
          <a:p>
            <a:pPr algn="ctr">
              <a:buClr>
                <a:srgbClr val="000000"/>
              </a:buClr>
              <a:buSzPct val="100000"/>
              <a:defRPr/>
            </a:pPr>
            <a:endParaRPr lang="en-US" sz="4000" b="1">
              <a:solidFill>
                <a:schemeClr val="tx1"/>
              </a:solidFill>
            </a:endParaRPr>
          </a:p>
          <a:p>
            <a:pPr algn="ctr">
              <a:defRPr/>
            </a:pPr>
            <a:endParaRPr lang="en-US" sz="4000" b="1">
              <a:solidFill>
                <a:schemeClr val="tx1"/>
              </a:solidFill>
              <a:latin typeface="Palatino"/>
              <a:ea typeface="ヒラギノ明朝 ProN W3"/>
            </a:endParaRPr>
          </a:p>
          <a:p>
            <a:pPr algn="ctr">
              <a:defRPr/>
            </a:pPr>
            <a:endParaRPr lang="en-US" sz="4000" b="1">
              <a:solidFill>
                <a:schemeClr val="tx1"/>
              </a:solidFill>
              <a:latin typeface="Palatino"/>
              <a:ea typeface="ヒラギノ明朝 ProN W3"/>
            </a:endParaRPr>
          </a:p>
          <a:p>
            <a:pPr algn="ctr">
              <a:buClr>
                <a:srgbClr val="000000"/>
              </a:buClr>
              <a:buSzPct val="100000"/>
              <a:defRPr/>
            </a:pPr>
            <a:r>
              <a:rPr lang="en-US" sz="4000" b="1">
                <a:solidFill>
                  <a:schemeClr val="tx1"/>
                </a:solidFill>
                <a:latin typeface="Palatino"/>
                <a:ea typeface="ヒラギノ明朝 ProN W3"/>
              </a:rPr>
              <a:t>OLD BUSINESS</a:t>
            </a:r>
            <a:endParaRPr lang="en-US" sz="4000" b="1">
              <a:solidFill>
                <a:schemeClr val="tx1"/>
              </a:solidFill>
            </a:endParaRPr>
          </a:p>
          <a:p>
            <a:pPr>
              <a:buClr>
                <a:srgbClr val="000000"/>
              </a:buClr>
              <a:buSzPct val="100000"/>
              <a:defRPr/>
            </a:pPr>
            <a:endParaRPr lang="en-US" sz="1950" b="1">
              <a:solidFill>
                <a:schemeClr val="tx1"/>
              </a:solidFill>
            </a:endParaRPr>
          </a:p>
        </p:txBody>
      </p:sp>
      <p:pic>
        <p:nvPicPr>
          <p:cNvPr id="35843" name="Picture 3">
            <a:extLst>
              <a:ext uri="{FF2B5EF4-FFF2-40B4-BE49-F238E27FC236}">
                <a16:creationId xmlns:a16="http://schemas.microsoft.com/office/drawing/2014/main" id="{D3914DBB-69DD-AAA9-D50D-0682FD7D7F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2174" y="23445"/>
            <a:ext cx="995822"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2">
            <a:extLst>
              <a:ext uri="{FF2B5EF4-FFF2-40B4-BE49-F238E27FC236}">
                <a16:creationId xmlns:a16="http://schemas.microsoft.com/office/drawing/2014/main" id="{A1ACC905-CF6B-74B1-CD56-1AEAC2DC8EE7}"/>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4127296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B94A69CC-6C38-0009-C94E-AABEF926E674}"/>
              </a:ext>
            </a:extLst>
          </p:cNvPr>
          <p:cNvSpPr txBox="1">
            <a:spLocks noChangeArrowheads="1"/>
          </p:cNvSpPr>
          <p:nvPr/>
        </p:nvSpPr>
        <p:spPr bwMode="auto">
          <a:xfrm>
            <a:off x="2522986" y="1392700"/>
            <a:ext cx="7127051" cy="50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spcBef>
                <a:spcPct val="0"/>
              </a:spcBef>
            </a:pPr>
            <a:endParaRPr lang="en-US" altLang="en-US" sz="3094" b="1">
              <a:solidFill>
                <a:schemeClr val="tx1"/>
              </a:solidFill>
              <a:latin typeface="Arial" panose="020B0604020202020204" pitchFamily="34" charset="0"/>
              <a:cs typeface="Arial" panose="020B0604020202020204" pitchFamily="34" charset="0"/>
            </a:endParaRPr>
          </a:p>
          <a:p>
            <a:pPr algn="ctr">
              <a:spcBef>
                <a:spcPct val="0"/>
              </a:spcBef>
            </a:pPr>
            <a:r>
              <a:rPr lang="en-US" altLang="en-US" sz="3050" b="1">
                <a:solidFill>
                  <a:schemeClr val="tx1"/>
                </a:solidFill>
                <a:latin typeface="Arial"/>
                <a:ea typeface="ヒラギノ明朝 ProN W3"/>
                <a:cs typeface="Arial"/>
              </a:rPr>
              <a:t>Treasurer Report is presented at the Fall Meeting.</a:t>
            </a:r>
          </a:p>
          <a:p>
            <a:pPr algn="ctr">
              <a:spcBef>
                <a:spcPct val="0"/>
              </a:spcBef>
            </a:pPr>
            <a:r>
              <a:rPr lang="en-US" altLang="en-US" sz="3050" b="1">
                <a:solidFill>
                  <a:schemeClr val="tx1"/>
                </a:solidFill>
                <a:latin typeface="Arial"/>
                <a:ea typeface="ヒラギノ明朝 ProN W3"/>
                <a:cs typeface="Arial"/>
              </a:rPr>
              <a:t> </a:t>
            </a:r>
            <a:endParaRPr lang="en-US" altLang="en-US" sz="3094" b="1">
              <a:solidFill>
                <a:schemeClr val="tx1"/>
              </a:solidFill>
              <a:latin typeface="Arial" panose="020B0604020202020204" pitchFamily="34" charset="0"/>
              <a:cs typeface="Arial" panose="020B0604020202020204" pitchFamily="34" charset="0"/>
            </a:endParaRPr>
          </a:p>
          <a:p>
            <a:pPr algn="ctr">
              <a:spcBef>
                <a:spcPct val="0"/>
              </a:spcBef>
            </a:pPr>
            <a:endParaRPr lang="en-US" altLang="en-US" sz="3094" b="1">
              <a:solidFill>
                <a:schemeClr val="tx1"/>
              </a:solidFill>
              <a:latin typeface="Arial" panose="020B0604020202020204" pitchFamily="34" charset="0"/>
              <a:cs typeface="Arial" panose="020B0604020202020204" pitchFamily="34" charset="0"/>
            </a:endParaRPr>
          </a:p>
          <a:p>
            <a:pPr algn="ctr">
              <a:spcBef>
                <a:spcPct val="0"/>
              </a:spcBef>
            </a:pPr>
            <a:r>
              <a:rPr lang="en-US" altLang="en-US" sz="3050" b="1">
                <a:solidFill>
                  <a:schemeClr val="tx1"/>
                </a:solidFill>
                <a:latin typeface="Arial"/>
                <a:ea typeface="ヒラギノ明朝 ProN W3"/>
                <a:cs typeface="Arial"/>
              </a:rPr>
              <a:t>If you have questions, please reach out to </a:t>
            </a:r>
            <a:r>
              <a:rPr lang="en-US" altLang="en-US" sz="2250" b="1">
                <a:solidFill>
                  <a:srgbClr val="FF0000"/>
                </a:solidFill>
                <a:latin typeface="Arial"/>
                <a:ea typeface="ヒラギノ明朝 ProN W3"/>
                <a:cs typeface="Arial"/>
                <a:hlinkClick r:id="rId3">
                  <a:extLst>
                    <a:ext uri="{A12FA001-AC4F-418D-AE19-62706E023703}">
                      <ahyp:hlinkClr xmlns:ahyp="http://schemas.microsoft.com/office/drawing/2018/hyperlinkcolor" val="tx"/>
                    </a:ext>
                  </a:extLst>
                </a:hlinkClick>
              </a:rPr>
              <a:t>treasurer@teamgeorgiawrestling.com</a:t>
            </a:r>
            <a:endParaRPr lang="en-US" altLang="en-US" sz="2250" b="1">
              <a:solidFill>
                <a:srgbClr val="FF0000"/>
              </a:solidFill>
              <a:latin typeface="Arial"/>
              <a:ea typeface="ヒラギノ明朝 ProN W3"/>
              <a:cs typeface="Arial"/>
            </a:endParaRPr>
          </a:p>
          <a:p>
            <a:pPr algn="ctr">
              <a:spcBef>
                <a:spcPct val="0"/>
              </a:spcBef>
            </a:pPr>
            <a:endParaRPr lang="en-US" altLang="en-US" sz="3375" b="1">
              <a:solidFill>
                <a:schemeClr val="tx1"/>
              </a:solidFill>
              <a:latin typeface="Arial" panose="020B0604020202020204" pitchFamily="34" charset="0"/>
              <a:cs typeface="Arial" panose="020B0604020202020204" pitchFamily="34" charset="0"/>
            </a:endParaRPr>
          </a:p>
          <a:p>
            <a:pPr algn="ctr">
              <a:spcBef>
                <a:spcPct val="0"/>
              </a:spcBef>
            </a:pPr>
            <a:endParaRPr lang="en-US" altLang="en-US" sz="3375">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p:txBody>
      </p:sp>
      <p:pic>
        <p:nvPicPr>
          <p:cNvPr id="45059" name="Picture 3">
            <a:extLst>
              <a:ext uri="{FF2B5EF4-FFF2-40B4-BE49-F238E27FC236}">
                <a16:creationId xmlns:a16="http://schemas.microsoft.com/office/drawing/2014/main" id="{016E6BF7-A6B6-D784-4F5F-C22345530B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2">
            <a:extLst>
              <a:ext uri="{FF2B5EF4-FFF2-40B4-BE49-F238E27FC236}">
                <a16:creationId xmlns:a16="http://schemas.microsoft.com/office/drawing/2014/main" id="{4E619972-1648-A959-7D69-FF369472D646}"/>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32961484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B94A69CC-6C38-0009-C94E-AABEF926E674}"/>
              </a:ext>
            </a:extLst>
          </p:cNvPr>
          <p:cNvSpPr txBox="1">
            <a:spLocks noChangeArrowheads="1"/>
          </p:cNvSpPr>
          <p:nvPr/>
        </p:nvSpPr>
        <p:spPr bwMode="auto">
          <a:xfrm>
            <a:off x="2072440" y="1477293"/>
            <a:ext cx="7127051" cy="126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r>
              <a:rPr lang="en-US" altLang="en-US" sz="6000" b="1">
                <a:solidFill>
                  <a:schemeClr val="tx1"/>
                </a:solidFill>
                <a:latin typeface="Arial"/>
                <a:ea typeface="ヒラギノ明朝 ProN W3"/>
                <a:cs typeface="Arial"/>
              </a:rPr>
              <a:t>Kid’s Director</a:t>
            </a:r>
            <a:endParaRPr lang="en-US">
              <a:solidFill>
                <a:schemeClr val="tx1"/>
              </a:solidFill>
            </a:endParaRPr>
          </a:p>
          <a:p>
            <a:pPr algn="ctr"/>
            <a:r>
              <a:rPr lang="en-US" altLang="en-US" sz="6000" b="1">
                <a:solidFill>
                  <a:schemeClr val="tx1"/>
                </a:solidFill>
                <a:latin typeface="Arial"/>
                <a:ea typeface="ヒラギノ明朝 ProN W3"/>
                <a:cs typeface="Arial"/>
              </a:rPr>
              <a:t> Report</a:t>
            </a:r>
            <a:endParaRPr lang="en-US" sz="3300">
              <a:solidFill>
                <a:schemeClr val="tx1"/>
              </a:solidFill>
            </a:endParaRPr>
          </a:p>
          <a:p>
            <a:pPr algn="ctr"/>
            <a:endParaRPr lang="en-US" altLang="en-US" sz="6000" b="1">
              <a:solidFill>
                <a:schemeClr val="tx1"/>
              </a:solidFill>
              <a:latin typeface="Arial"/>
              <a:ea typeface="ヒラギノ明朝 ProN W3"/>
              <a:cs typeface="Arial"/>
            </a:endParaRPr>
          </a:p>
          <a:p>
            <a:pPr algn="ctr">
              <a:spcBef>
                <a:spcPct val="0"/>
              </a:spcBef>
            </a:pPr>
            <a:r>
              <a:rPr lang="en-US" altLang="en-US" sz="6000" b="1">
                <a:solidFill>
                  <a:schemeClr val="tx1"/>
                </a:solidFill>
                <a:latin typeface="Arial"/>
                <a:ea typeface="ヒラギノ明朝 ProN W3"/>
                <a:cs typeface="Arial"/>
              </a:rPr>
              <a:t>Jeremy Downing</a:t>
            </a:r>
            <a:endParaRPr lang="en-US" altLang="en-US" sz="6000">
              <a:solidFill>
                <a:schemeClr val="tx1"/>
              </a:solidFill>
              <a:latin typeface="Arial"/>
              <a:ea typeface="ヒラギノ明朝 ProN W3"/>
              <a:cs typeface="Arial"/>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p:txBody>
      </p:sp>
      <p:pic>
        <p:nvPicPr>
          <p:cNvPr id="45059" name="Picture 3">
            <a:extLst>
              <a:ext uri="{FF2B5EF4-FFF2-40B4-BE49-F238E27FC236}">
                <a16:creationId xmlns:a16="http://schemas.microsoft.com/office/drawing/2014/main" id="{016E6BF7-A6B6-D784-4F5F-C22345530B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2">
            <a:extLst>
              <a:ext uri="{FF2B5EF4-FFF2-40B4-BE49-F238E27FC236}">
                <a16:creationId xmlns:a16="http://schemas.microsoft.com/office/drawing/2014/main" id="{4E619972-1648-A959-7D69-FF369472D646}"/>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40431945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CA1B7-4291-0444-78AF-07BAB22583EA}"/>
            </a:ext>
          </a:extLst>
        </p:cNvPr>
        <p:cNvGrpSpPr/>
        <p:nvPr/>
      </p:nvGrpSpPr>
      <p:grpSpPr>
        <a:xfrm>
          <a:off x="0" y="0"/>
          <a:ext cx="0" cy="0"/>
          <a:chOff x="0" y="0"/>
          <a:chExt cx="0" cy="0"/>
        </a:xfrm>
      </p:grpSpPr>
      <p:sp>
        <p:nvSpPr>
          <p:cNvPr id="45058" name="Text Box 1">
            <a:extLst>
              <a:ext uri="{FF2B5EF4-FFF2-40B4-BE49-F238E27FC236}">
                <a16:creationId xmlns:a16="http://schemas.microsoft.com/office/drawing/2014/main" id="{A13063D9-BCA6-9C39-8DA7-71C9CA758D8E}"/>
              </a:ext>
            </a:extLst>
          </p:cNvPr>
          <p:cNvSpPr txBox="1">
            <a:spLocks noChangeArrowheads="1"/>
          </p:cNvSpPr>
          <p:nvPr/>
        </p:nvSpPr>
        <p:spPr bwMode="auto">
          <a:xfrm>
            <a:off x="1522861" y="1203156"/>
            <a:ext cx="9546401" cy="508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r>
              <a:rPr lang="en-US" sz="3600">
                <a:solidFill>
                  <a:schemeClr val="tx1"/>
                </a:solidFill>
                <a:latin typeface="Palatino"/>
                <a:ea typeface="ヒラギノ明朝 ProN W3"/>
                <a:cs typeface="Arial"/>
              </a:rPr>
              <a:t>Focus Area </a:t>
            </a:r>
            <a:endParaRPr lang="en-US" sz="3600">
              <a:solidFill>
                <a:schemeClr val="tx1"/>
              </a:solidFill>
              <a:cs typeface="Arial"/>
            </a:endParaRPr>
          </a:p>
          <a:p>
            <a:r>
              <a:rPr lang="en-US" sz="3200">
                <a:solidFill>
                  <a:schemeClr val="tx1"/>
                </a:solidFill>
                <a:latin typeface="Palatino"/>
                <a:ea typeface="ヒラギノ明朝 ProN W3"/>
                <a:cs typeface="Arial"/>
              </a:rPr>
              <a:t>•</a:t>
            </a:r>
            <a:r>
              <a:rPr lang="en-US" sz="2800">
                <a:solidFill>
                  <a:schemeClr val="tx1"/>
                </a:solidFill>
                <a:latin typeface="Palatino"/>
                <a:ea typeface="ヒラギノ明朝 ProN W3"/>
                <a:cs typeface="Arial"/>
              </a:rPr>
              <a:t> Goal </a:t>
            </a:r>
            <a:endParaRPr lang="en-US" sz="2800">
              <a:solidFill>
                <a:schemeClr val="tx1"/>
              </a:solidFill>
              <a:cs typeface="Arial"/>
            </a:endParaRPr>
          </a:p>
          <a:p>
            <a:r>
              <a:rPr lang="en-US" sz="2800">
                <a:solidFill>
                  <a:schemeClr val="tx1"/>
                </a:solidFill>
                <a:latin typeface="Palatino"/>
                <a:ea typeface="ヒラギノ明朝 ProN W3"/>
                <a:cs typeface="Arial"/>
              </a:rPr>
              <a:t> • Attain 5% growth of total number of wrestlers </a:t>
            </a:r>
            <a:endParaRPr lang="en-US" sz="2800">
              <a:solidFill>
                <a:schemeClr val="tx1"/>
              </a:solidFill>
              <a:cs typeface="Arial"/>
            </a:endParaRPr>
          </a:p>
          <a:p>
            <a:endParaRPr lang="en-US" sz="2800">
              <a:solidFill>
                <a:schemeClr val="tx1"/>
              </a:solidFill>
              <a:latin typeface="Palatino"/>
              <a:ea typeface="ヒラギノ明朝 ProN W3"/>
              <a:cs typeface="Arial"/>
            </a:endParaRPr>
          </a:p>
          <a:p>
            <a:r>
              <a:rPr lang="en-US" sz="2800">
                <a:solidFill>
                  <a:schemeClr val="tx1"/>
                </a:solidFill>
                <a:latin typeface="Palatino"/>
                <a:ea typeface="ヒラギノ明朝 ProN W3"/>
                <a:cs typeface="Arial"/>
              </a:rPr>
              <a:t>• Retention </a:t>
            </a:r>
          </a:p>
          <a:p>
            <a:r>
              <a:rPr lang="en-US" sz="2800">
                <a:solidFill>
                  <a:schemeClr val="tx1"/>
                </a:solidFill>
                <a:latin typeface="Palatino"/>
                <a:ea typeface="ヒラギノ明朝 ProN W3"/>
                <a:cs typeface="Arial"/>
              </a:rPr>
              <a:t> • Increase participation at events • Improve tournament experience • Develop a path and empower progression through the different levels(beginners, open, elite)</a:t>
            </a:r>
            <a:endParaRPr lang="en-US" sz="2800">
              <a:solidFill>
                <a:schemeClr val="tx1"/>
              </a:solidFill>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p:txBody>
      </p:sp>
      <p:pic>
        <p:nvPicPr>
          <p:cNvPr id="45059" name="Picture 3">
            <a:extLst>
              <a:ext uri="{FF2B5EF4-FFF2-40B4-BE49-F238E27FC236}">
                <a16:creationId xmlns:a16="http://schemas.microsoft.com/office/drawing/2014/main" id="{559A30B6-46F5-4907-4C74-E974EEC4B6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2">
            <a:extLst>
              <a:ext uri="{FF2B5EF4-FFF2-40B4-BE49-F238E27FC236}">
                <a16:creationId xmlns:a16="http://schemas.microsoft.com/office/drawing/2014/main" id="{EB4040C7-94F7-BAD6-55CE-435E726D436D}"/>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33575679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7853-2C0C-C4BC-8CB4-3488301BFB2C}"/>
              </a:ext>
            </a:extLst>
          </p:cNvPr>
          <p:cNvSpPr>
            <a:spLocks noGrp="1"/>
          </p:cNvSpPr>
          <p:nvPr>
            <p:ph type="title"/>
          </p:nvPr>
        </p:nvSpPr>
        <p:spPr>
          <a:xfrm>
            <a:off x="431103" y="-109438"/>
            <a:ext cx="10515600" cy="1325563"/>
          </a:xfrm>
        </p:spPr>
        <p:txBody>
          <a:bodyPr/>
          <a:lstStyle/>
          <a:p>
            <a:pPr algn="ctr"/>
            <a:r>
              <a:rPr lang="en-US"/>
              <a:t>2024 Tournament Participation</a:t>
            </a:r>
          </a:p>
        </p:txBody>
      </p:sp>
      <p:graphicFrame>
        <p:nvGraphicFramePr>
          <p:cNvPr id="5" name="Table 4">
            <a:extLst>
              <a:ext uri="{FF2B5EF4-FFF2-40B4-BE49-F238E27FC236}">
                <a16:creationId xmlns:a16="http://schemas.microsoft.com/office/drawing/2014/main" id="{DC92EF99-128B-776F-DE8B-561DCDB2D5FC}"/>
              </a:ext>
            </a:extLst>
          </p:cNvPr>
          <p:cNvGraphicFramePr>
            <a:graphicFrameLocks noGrp="1"/>
          </p:cNvGraphicFramePr>
          <p:nvPr>
            <p:extLst>
              <p:ext uri="{D42A27DB-BD31-4B8C-83A1-F6EECF244321}">
                <p14:modId xmlns:p14="http://schemas.microsoft.com/office/powerpoint/2010/main" val="1059955281"/>
              </p:ext>
            </p:extLst>
          </p:nvPr>
        </p:nvGraphicFramePr>
        <p:xfrm>
          <a:off x="297043" y="1219036"/>
          <a:ext cx="5508111" cy="5405985"/>
        </p:xfrm>
        <a:graphic>
          <a:graphicData uri="http://schemas.openxmlformats.org/drawingml/2006/table">
            <a:tbl>
              <a:tblPr firstRow="1" firstCol="1" bandRow="1">
                <a:tableStyleId>{5940675A-B579-460E-94D1-54222C63F5DA}</a:tableStyleId>
              </a:tblPr>
              <a:tblGrid>
                <a:gridCol w="3574414">
                  <a:extLst>
                    <a:ext uri="{9D8B030D-6E8A-4147-A177-3AD203B41FA5}">
                      <a16:colId xmlns:a16="http://schemas.microsoft.com/office/drawing/2014/main" val="1893132687"/>
                    </a:ext>
                  </a:extLst>
                </a:gridCol>
                <a:gridCol w="1933697">
                  <a:extLst>
                    <a:ext uri="{9D8B030D-6E8A-4147-A177-3AD203B41FA5}">
                      <a16:colId xmlns:a16="http://schemas.microsoft.com/office/drawing/2014/main" val="2436554953"/>
                    </a:ext>
                  </a:extLst>
                </a:gridCol>
              </a:tblGrid>
              <a:tr h="673106">
                <a:tc>
                  <a:txBody>
                    <a:bodyPr/>
                    <a:lstStyle/>
                    <a:p>
                      <a:pPr marL="0" marR="0" algn="ctr">
                        <a:lnSpc>
                          <a:spcPct val="115000"/>
                        </a:lnSpc>
                        <a:spcAft>
                          <a:spcPts val="800"/>
                        </a:spcAft>
                        <a:buNone/>
                      </a:pPr>
                      <a:r>
                        <a:rPr lang="en-US" sz="1600" b="1" kern="100">
                          <a:effectLst/>
                        </a:rPr>
                        <a:t>Event</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15000"/>
                        </a:lnSpc>
                        <a:spcAft>
                          <a:spcPts val="800"/>
                        </a:spcAft>
                        <a:buNone/>
                      </a:pPr>
                      <a:r>
                        <a:rPr lang="en-US" sz="1600" b="1" kern="100">
                          <a:effectLst/>
                        </a:rPr>
                        <a:t>Total Number of Participants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512563392"/>
                  </a:ext>
                </a:extLst>
              </a:tr>
              <a:tr h="354555">
                <a:tc>
                  <a:txBody>
                    <a:bodyPr/>
                    <a:lstStyle/>
                    <a:p>
                      <a:pPr marL="0" marR="0" algn="ctr">
                        <a:lnSpc>
                          <a:spcPct val="115000"/>
                        </a:lnSpc>
                        <a:spcAft>
                          <a:spcPts val="800"/>
                        </a:spcAft>
                        <a:buNone/>
                      </a:pPr>
                      <a:r>
                        <a:rPr lang="en-US" sz="1600" kern="100">
                          <a:effectLst/>
                        </a:rPr>
                        <a:t>Broncos Stampede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152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5813048"/>
                  </a:ext>
                </a:extLst>
              </a:tr>
              <a:tr h="354555">
                <a:tc>
                  <a:txBody>
                    <a:bodyPr/>
                    <a:lstStyle/>
                    <a:p>
                      <a:pPr marL="0" marR="0" algn="ctr">
                        <a:lnSpc>
                          <a:spcPct val="115000"/>
                        </a:lnSpc>
                        <a:spcAft>
                          <a:spcPts val="800"/>
                        </a:spcAft>
                        <a:buNone/>
                      </a:pPr>
                      <a:r>
                        <a:rPr lang="en-US" sz="1600" kern="100">
                          <a:effectLst/>
                        </a:rPr>
                        <a:t>Life U/ Club Lucha</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223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4889714"/>
                  </a:ext>
                </a:extLst>
              </a:tr>
              <a:tr h="354555">
                <a:tc>
                  <a:txBody>
                    <a:bodyPr/>
                    <a:lstStyle/>
                    <a:p>
                      <a:pPr marL="0" marR="0" algn="ctr">
                        <a:lnSpc>
                          <a:spcPct val="115000"/>
                        </a:lnSpc>
                        <a:spcAft>
                          <a:spcPts val="800"/>
                        </a:spcAft>
                        <a:buNone/>
                      </a:pPr>
                      <a:r>
                        <a:rPr lang="en-US" sz="1600" kern="100">
                          <a:effectLst/>
                        </a:rPr>
                        <a:t>Eagles Open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293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5740029"/>
                  </a:ext>
                </a:extLst>
              </a:tr>
              <a:tr h="354555">
                <a:tc>
                  <a:txBody>
                    <a:bodyPr/>
                    <a:lstStyle/>
                    <a:p>
                      <a:pPr marL="0" marR="0" algn="ctr">
                        <a:lnSpc>
                          <a:spcPct val="115000"/>
                        </a:lnSpc>
                        <a:spcAft>
                          <a:spcPts val="800"/>
                        </a:spcAft>
                        <a:buNone/>
                      </a:pPr>
                      <a:r>
                        <a:rPr lang="en-US" sz="1600" kern="100">
                          <a:effectLst/>
                        </a:rPr>
                        <a:t>Parkview’s Thanksgiving Classic*</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565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7827837"/>
                  </a:ext>
                </a:extLst>
              </a:tr>
              <a:tr h="354555">
                <a:tc>
                  <a:txBody>
                    <a:bodyPr/>
                    <a:lstStyle/>
                    <a:p>
                      <a:pPr marL="0" marR="0" algn="ctr">
                        <a:lnSpc>
                          <a:spcPct val="115000"/>
                        </a:lnSpc>
                        <a:spcAft>
                          <a:spcPts val="800"/>
                        </a:spcAft>
                        <a:buNone/>
                      </a:pPr>
                      <a:r>
                        <a:rPr lang="en-US" sz="1600" kern="100">
                          <a:effectLst/>
                        </a:rPr>
                        <a:t>Life U/ Club Lucha Open #2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354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1030197"/>
                  </a:ext>
                </a:extLst>
              </a:tr>
              <a:tr h="354555">
                <a:tc>
                  <a:txBody>
                    <a:bodyPr/>
                    <a:lstStyle/>
                    <a:p>
                      <a:pPr marL="0" marR="0" algn="ctr">
                        <a:lnSpc>
                          <a:spcPct val="115000"/>
                        </a:lnSpc>
                        <a:spcAft>
                          <a:spcPts val="800"/>
                        </a:spcAft>
                        <a:buNone/>
                      </a:pPr>
                      <a:r>
                        <a:rPr lang="en-US" sz="1600" kern="100">
                          <a:effectLst/>
                        </a:rPr>
                        <a:t>War Eagle 1</a:t>
                      </a:r>
                      <a:r>
                        <a:rPr lang="en-US" sz="1600" kern="100" baseline="30000">
                          <a:effectLst/>
                        </a:rPr>
                        <a:t>st</a:t>
                      </a:r>
                      <a:r>
                        <a:rPr lang="en-US" sz="1600" kern="100">
                          <a:effectLst/>
                        </a:rPr>
                        <a:t>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200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4404404"/>
                  </a:ext>
                </a:extLst>
              </a:tr>
              <a:tr h="354555">
                <a:tc>
                  <a:txBody>
                    <a:bodyPr/>
                    <a:lstStyle/>
                    <a:p>
                      <a:pPr marL="0" marR="0" algn="ctr">
                        <a:lnSpc>
                          <a:spcPct val="115000"/>
                        </a:lnSpc>
                        <a:spcAft>
                          <a:spcPts val="800"/>
                        </a:spcAft>
                        <a:buNone/>
                      </a:pPr>
                      <a:r>
                        <a:rPr lang="en-US" sz="1600" kern="100">
                          <a:effectLst/>
                        </a:rPr>
                        <a:t>Iron Tiger Rumble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466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2172600"/>
                  </a:ext>
                </a:extLst>
              </a:tr>
              <a:tr h="354555">
                <a:tc>
                  <a:txBody>
                    <a:bodyPr/>
                    <a:lstStyle/>
                    <a:p>
                      <a:pPr marL="0" marR="0" algn="ctr">
                        <a:lnSpc>
                          <a:spcPct val="115000"/>
                        </a:lnSpc>
                        <a:spcAft>
                          <a:spcPts val="800"/>
                        </a:spcAft>
                        <a:buNone/>
                      </a:pPr>
                      <a:r>
                        <a:rPr lang="en-US" sz="1600" kern="100">
                          <a:effectLst/>
                        </a:rPr>
                        <a:t>Iron Tiger Rumble (beginners)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86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4523191"/>
                  </a:ext>
                </a:extLst>
              </a:tr>
              <a:tr h="354555">
                <a:tc>
                  <a:txBody>
                    <a:bodyPr/>
                    <a:lstStyle/>
                    <a:p>
                      <a:pPr marL="0" marR="0" algn="ctr">
                        <a:lnSpc>
                          <a:spcPct val="115000"/>
                        </a:lnSpc>
                        <a:spcAft>
                          <a:spcPts val="800"/>
                        </a:spcAft>
                        <a:buNone/>
                      </a:pPr>
                      <a:r>
                        <a:rPr lang="en-US" sz="1600" kern="100">
                          <a:effectLst/>
                        </a:rPr>
                        <a:t>Creekview Grizzly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458</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0092347"/>
                  </a:ext>
                </a:extLst>
              </a:tr>
              <a:tr h="354555">
                <a:tc>
                  <a:txBody>
                    <a:bodyPr/>
                    <a:lstStyle/>
                    <a:p>
                      <a:pPr marL="0" marR="0" algn="ctr">
                        <a:lnSpc>
                          <a:spcPct val="115000"/>
                        </a:lnSpc>
                        <a:spcAft>
                          <a:spcPts val="800"/>
                        </a:spcAft>
                        <a:buNone/>
                      </a:pPr>
                      <a:r>
                        <a:rPr lang="en-US" sz="1600" kern="100">
                          <a:effectLst/>
                        </a:rPr>
                        <a:t>Creekview Grizzly 1</a:t>
                      </a:r>
                      <a:r>
                        <a:rPr lang="en-US" sz="1600" kern="100" baseline="30000">
                          <a:effectLst/>
                        </a:rPr>
                        <a:t>st</a:t>
                      </a:r>
                      <a:r>
                        <a:rPr lang="en-US" sz="1600" kern="100">
                          <a:effectLst/>
                        </a:rPr>
                        <a:t>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218</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0912876"/>
                  </a:ext>
                </a:extLst>
              </a:tr>
              <a:tr h="354555">
                <a:tc>
                  <a:txBody>
                    <a:bodyPr/>
                    <a:lstStyle/>
                    <a:p>
                      <a:pPr marL="0" marR="0" algn="ctr">
                        <a:lnSpc>
                          <a:spcPct val="115000"/>
                        </a:lnSpc>
                        <a:spcAft>
                          <a:spcPts val="800"/>
                        </a:spcAft>
                        <a:buNone/>
                      </a:pPr>
                      <a:r>
                        <a:rPr lang="en-US" sz="1600" kern="100">
                          <a:effectLst/>
                        </a:rPr>
                        <a:t>Goldmine Classic</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485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7109110"/>
                  </a:ext>
                </a:extLst>
              </a:tr>
              <a:tr h="354555">
                <a:tc>
                  <a:txBody>
                    <a:bodyPr/>
                    <a:lstStyle/>
                    <a:p>
                      <a:pPr marL="0" marR="0" algn="ctr">
                        <a:lnSpc>
                          <a:spcPct val="115000"/>
                        </a:lnSpc>
                        <a:spcAft>
                          <a:spcPts val="800"/>
                        </a:spcAft>
                        <a:buNone/>
                      </a:pPr>
                      <a:r>
                        <a:rPr lang="en-US" sz="1600" kern="100">
                          <a:effectLst/>
                        </a:rPr>
                        <a:t>Lumpkin First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99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9942990"/>
                  </a:ext>
                </a:extLst>
              </a:tr>
              <a:tr h="354555">
                <a:tc>
                  <a:txBody>
                    <a:bodyPr/>
                    <a:lstStyle/>
                    <a:p>
                      <a:pPr marL="0" marR="0" algn="ctr">
                        <a:lnSpc>
                          <a:spcPct val="115000"/>
                        </a:lnSpc>
                        <a:spcAft>
                          <a:spcPts val="800"/>
                        </a:spcAft>
                        <a:buNone/>
                      </a:pPr>
                      <a:r>
                        <a:rPr lang="en-US" sz="1400" kern="100">
                          <a:effectLst/>
                        </a:rPr>
                        <a:t>John Wayne Memorial Beginners Tournament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236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5991985"/>
                  </a:ext>
                </a:extLst>
              </a:tr>
            </a:tbl>
          </a:graphicData>
        </a:graphic>
      </p:graphicFrame>
      <p:graphicFrame>
        <p:nvGraphicFramePr>
          <p:cNvPr id="6" name="Table 5">
            <a:extLst>
              <a:ext uri="{FF2B5EF4-FFF2-40B4-BE49-F238E27FC236}">
                <a16:creationId xmlns:a16="http://schemas.microsoft.com/office/drawing/2014/main" id="{81FCBE1B-95F8-435C-9FC3-816BBA95C4B0}"/>
              </a:ext>
            </a:extLst>
          </p:cNvPr>
          <p:cNvGraphicFramePr>
            <a:graphicFrameLocks noGrp="1"/>
          </p:cNvGraphicFramePr>
          <p:nvPr>
            <p:extLst>
              <p:ext uri="{D42A27DB-BD31-4B8C-83A1-F6EECF244321}">
                <p14:modId xmlns:p14="http://schemas.microsoft.com/office/powerpoint/2010/main" val="2179735844"/>
              </p:ext>
            </p:extLst>
          </p:nvPr>
        </p:nvGraphicFramePr>
        <p:xfrm>
          <a:off x="6093700" y="1219036"/>
          <a:ext cx="5508111" cy="5282322"/>
        </p:xfrm>
        <a:graphic>
          <a:graphicData uri="http://schemas.openxmlformats.org/drawingml/2006/table">
            <a:tbl>
              <a:tblPr firstRow="1" firstCol="1" bandRow="1">
                <a:tableStyleId>{5940675A-B579-460E-94D1-54222C63F5DA}</a:tableStyleId>
              </a:tblPr>
              <a:tblGrid>
                <a:gridCol w="3574412">
                  <a:extLst>
                    <a:ext uri="{9D8B030D-6E8A-4147-A177-3AD203B41FA5}">
                      <a16:colId xmlns:a16="http://schemas.microsoft.com/office/drawing/2014/main" val="3720971120"/>
                    </a:ext>
                  </a:extLst>
                </a:gridCol>
                <a:gridCol w="1933699">
                  <a:extLst>
                    <a:ext uri="{9D8B030D-6E8A-4147-A177-3AD203B41FA5}">
                      <a16:colId xmlns:a16="http://schemas.microsoft.com/office/drawing/2014/main" val="2169714055"/>
                    </a:ext>
                  </a:extLst>
                </a:gridCol>
              </a:tblGrid>
              <a:tr h="720154">
                <a:tc>
                  <a:txBody>
                    <a:bodyPr/>
                    <a:lstStyle/>
                    <a:p>
                      <a:pPr marL="0" marR="0" algn="ctr">
                        <a:lnSpc>
                          <a:spcPct val="115000"/>
                        </a:lnSpc>
                        <a:spcAft>
                          <a:spcPts val="800"/>
                        </a:spcAft>
                        <a:buNone/>
                      </a:pPr>
                      <a:r>
                        <a:rPr lang="en-US" sz="1600" b="1" kern="100">
                          <a:effectLst/>
                        </a:rPr>
                        <a:t>Event</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15000"/>
                        </a:lnSpc>
                        <a:spcAft>
                          <a:spcPts val="800"/>
                        </a:spcAft>
                        <a:buNone/>
                      </a:pPr>
                      <a:r>
                        <a:rPr lang="en-US" sz="1600" b="1" kern="100">
                          <a:effectLst/>
                        </a:rPr>
                        <a:t>Total Number of Participants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720056193"/>
                  </a:ext>
                </a:extLst>
              </a:tr>
              <a:tr h="350936">
                <a:tc>
                  <a:txBody>
                    <a:bodyPr/>
                    <a:lstStyle/>
                    <a:p>
                      <a:pPr marL="0" marR="0" algn="ctr">
                        <a:lnSpc>
                          <a:spcPct val="115000"/>
                        </a:lnSpc>
                        <a:spcAft>
                          <a:spcPts val="800"/>
                        </a:spcAft>
                        <a:buNone/>
                      </a:pPr>
                      <a:r>
                        <a:rPr lang="en-US" sz="1600" kern="100">
                          <a:effectLst/>
                        </a:rPr>
                        <a:t>John Wayne Memorial Open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513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8366596"/>
                  </a:ext>
                </a:extLst>
              </a:tr>
              <a:tr h="350936">
                <a:tc>
                  <a:txBody>
                    <a:bodyPr/>
                    <a:lstStyle/>
                    <a:p>
                      <a:pPr marL="0" marR="0" algn="ctr">
                        <a:lnSpc>
                          <a:spcPct val="115000"/>
                        </a:lnSpc>
                        <a:spcAft>
                          <a:spcPts val="800"/>
                        </a:spcAft>
                        <a:buNone/>
                      </a:pPr>
                      <a:r>
                        <a:rPr lang="en-US" sz="1600" kern="100">
                          <a:effectLst/>
                        </a:rPr>
                        <a:t>SGAC Devil Dog</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576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7439462"/>
                  </a:ext>
                </a:extLst>
              </a:tr>
              <a:tr h="350936">
                <a:tc>
                  <a:txBody>
                    <a:bodyPr/>
                    <a:lstStyle/>
                    <a:p>
                      <a:pPr marL="0" marR="0" algn="ctr">
                        <a:lnSpc>
                          <a:spcPct val="115000"/>
                        </a:lnSpc>
                        <a:spcAft>
                          <a:spcPts val="800"/>
                        </a:spcAft>
                        <a:buNone/>
                      </a:pPr>
                      <a:r>
                        <a:rPr lang="en-US" sz="1600" kern="100">
                          <a:effectLst/>
                        </a:rPr>
                        <a:t>ES/MS State Duals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45 teams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8504847"/>
                  </a:ext>
                </a:extLst>
              </a:tr>
              <a:tr h="350936">
                <a:tc>
                  <a:txBody>
                    <a:bodyPr/>
                    <a:lstStyle/>
                    <a:p>
                      <a:pPr marL="0" marR="0" algn="ctr">
                        <a:lnSpc>
                          <a:spcPct val="115000"/>
                        </a:lnSpc>
                        <a:spcAft>
                          <a:spcPts val="800"/>
                        </a:spcAft>
                        <a:buNone/>
                      </a:pPr>
                      <a:r>
                        <a:rPr lang="en-US" sz="1600" kern="100">
                          <a:effectLst/>
                        </a:rPr>
                        <a:t>Efren Pedraza</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502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2974393"/>
                  </a:ext>
                </a:extLst>
              </a:tr>
              <a:tr h="350936">
                <a:tc>
                  <a:txBody>
                    <a:bodyPr/>
                    <a:lstStyle/>
                    <a:p>
                      <a:pPr marL="0" marR="0" algn="ctr">
                        <a:lnSpc>
                          <a:spcPct val="115000"/>
                        </a:lnSpc>
                        <a:spcAft>
                          <a:spcPts val="800"/>
                        </a:spcAft>
                        <a:buNone/>
                      </a:pPr>
                      <a:r>
                        <a:rPr lang="en-US" sz="1600" kern="100">
                          <a:effectLst/>
                        </a:rPr>
                        <a:t>706 Novice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199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3066937"/>
                  </a:ext>
                </a:extLst>
              </a:tr>
              <a:tr h="350936">
                <a:tc>
                  <a:txBody>
                    <a:bodyPr/>
                    <a:lstStyle/>
                    <a:p>
                      <a:pPr marL="0" marR="0" algn="ctr">
                        <a:lnSpc>
                          <a:spcPct val="115000"/>
                        </a:lnSpc>
                        <a:spcAft>
                          <a:spcPts val="800"/>
                        </a:spcAft>
                        <a:buNone/>
                      </a:pPr>
                      <a:r>
                        <a:rPr lang="en-US" sz="1600" kern="100">
                          <a:effectLst/>
                        </a:rPr>
                        <a:t>Life U Club Lucha Open #3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402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2349731"/>
                  </a:ext>
                </a:extLst>
              </a:tr>
              <a:tr h="350936">
                <a:tc>
                  <a:txBody>
                    <a:bodyPr/>
                    <a:lstStyle/>
                    <a:p>
                      <a:pPr marL="0" marR="0" algn="ctr">
                        <a:lnSpc>
                          <a:spcPct val="115000"/>
                        </a:lnSpc>
                        <a:spcAft>
                          <a:spcPts val="800"/>
                        </a:spcAft>
                        <a:buNone/>
                      </a:pPr>
                      <a:r>
                        <a:rPr lang="en-US" sz="1600" kern="100">
                          <a:effectLst/>
                        </a:rPr>
                        <a:t>The Mean Streak*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451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3837045"/>
                  </a:ext>
                </a:extLst>
              </a:tr>
              <a:tr h="350936">
                <a:tc>
                  <a:txBody>
                    <a:bodyPr/>
                    <a:lstStyle/>
                    <a:p>
                      <a:pPr marL="0" marR="0" algn="ctr">
                        <a:lnSpc>
                          <a:spcPct val="115000"/>
                        </a:lnSpc>
                        <a:spcAft>
                          <a:spcPts val="800"/>
                        </a:spcAft>
                        <a:buNone/>
                      </a:pPr>
                      <a:r>
                        <a:rPr lang="en-US" sz="1600" kern="100">
                          <a:effectLst/>
                        </a:rPr>
                        <a:t>Ridgeland State Qualifier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9551119"/>
                  </a:ext>
                </a:extLst>
              </a:tr>
              <a:tr h="350936">
                <a:tc>
                  <a:txBody>
                    <a:bodyPr/>
                    <a:lstStyle/>
                    <a:p>
                      <a:pPr marL="0" marR="0" algn="ctr">
                        <a:lnSpc>
                          <a:spcPct val="115000"/>
                        </a:lnSpc>
                        <a:spcAft>
                          <a:spcPts val="800"/>
                        </a:spcAft>
                        <a:buNone/>
                      </a:pPr>
                      <a:r>
                        <a:rPr lang="en-US" sz="1600" kern="100">
                          <a:effectLst/>
                        </a:rPr>
                        <a:t>Sugar Hill State Qualifier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805238"/>
                  </a:ext>
                </a:extLst>
              </a:tr>
              <a:tr h="350936">
                <a:tc>
                  <a:txBody>
                    <a:bodyPr/>
                    <a:lstStyle/>
                    <a:p>
                      <a:pPr marL="0" marR="0" algn="ctr">
                        <a:lnSpc>
                          <a:spcPct val="115000"/>
                        </a:lnSpc>
                        <a:spcAft>
                          <a:spcPts val="800"/>
                        </a:spcAft>
                        <a:buNone/>
                      </a:pPr>
                      <a:r>
                        <a:rPr lang="en-US" sz="1600" kern="100">
                          <a:effectLst/>
                        </a:rPr>
                        <a:t>Team Georgia State Qualifier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7892888"/>
                  </a:ext>
                </a:extLst>
              </a:tr>
              <a:tr h="350936">
                <a:tc>
                  <a:txBody>
                    <a:bodyPr/>
                    <a:lstStyle/>
                    <a:p>
                      <a:pPr marL="0" marR="0" algn="ctr">
                        <a:lnSpc>
                          <a:spcPct val="115000"/>
                        </a:lnSpc>
                        <a:spcAft>
                          <a:spcPts val="800"/>
                        </a:spcAft>
                        <a:buNone/>
                      </a:pPr>
                      <a:r>
                        <a:rPr lang="en-US" sz="1600" kern="100">
                          <a:effectLst/>
                        </a:rPr>
                        <a:t>State Qualifier-Fitzgerald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6262891"/>
                  </a:ext>
                </a:extLst>
              </a:tr>
              <a:tr h="350936">
                <a:tc>
                  <a:txBody>
                    <a:bodyPr/>
                    <a:lstStyle/>
                    <a:p>
                      <a:pPr marL="0" marR="0" algn="ctr">
                        <a:lnSpc>
                          <a:spcPct val="115000"/>
                        </a:lnSpc>
                        <a:spcAft>
                          <a:spcPts val="800"/>
                        </a:spcAft>
                        <a:buNone/>
                      </a:pPr>
                      <a:r>
                        <a:rPr lang="en-US" sz="1600" kern="100">
                          <a:effectLst/>
                        </a:rPr>
                        <a:t>Georgia Freshman State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239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3492971"/>
                  </a:ext>
                </a:extLst>
              </a:tr>
              <a:tr h="350936">
                <a:tc>
                  <a:txBody>
                    <a:bodyPr/>
                    <a:lstStyle/>
                    <a:p>
                      <a:pPr marL="0" marR="0" algn="ctr">
                        <a:lnSpc>
                          <a:spcPct val="115000"/>
                        </a:lnSpc>
                        <a:spcAft>
                          <a:spcPts val="800"/>
                        </a:spcAft>
                        <a:buNone/>
                      </a:pPr>
                      <a:r>
                        <a:rPr lang="en-US" sz="1600" kern="100">
                          <a:effectLst/>
                        </a:rPr>
                        <a:t>Beginners Bash/Girls State/ Kids State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600" kern="100">
                          <a:effectLst/>
                        </a:rPr>
                        <a:t>1495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840285"/>
                  </a:ext>
                </a:extLst>
              </a:tr>
            </a:tbl>
          </a:graphicData>
        </a:graphic>
      </p:graphicFrame>
      <p:pic>
        <p:nvPicPr>
          <p:cNvPr id="4" name="Picture 3">
            <a:extLst>
              <a:ext uri="{FF2B5EF4-FFF2-40B4-BE49-F238E27FC236}">
                <a16:creationId xmlns:a16="http://schemas.microsoft.com/office/drawing/2014/main" id="{CF52B51C-997D-6FD3-8AA4-CA5F6FE8A2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974" y="54760"/>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8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39A2-853B-2C6A-B032-F035D7FB7E92}"/>
              </a:ext>
            </a:extLst>
          </p:cNvPr>
          <p:cNvSpPr>
            <a:spLocks noGrp="1"/>
          </p:cNvSpPr>
          <p:nvPr>
            <p:ph type="title"/>
          </p:nvPr>
        </p:nvSpPr>
        <p:spPr>
          <a:xfrm>
            <a:off x="1263839" y="460130"/>
            <a:ext cx="9463017" cy="1129231"/>
          </a:xfrm>
        </p:spPr>
        <p:txBody>
          <a:bodyPr/>
          <a:lstStyle/>
          <a:p>
            <a:pPr algn="ctr"/>
            <a:r>
              <a:rPr lang="en-US" sz="4800"/>
              <a:t>Kid State, Girl State, and Beginner’s Bash</a:t>
            </a:r>
          </a:p>
        </p:txBody>
      </p:sp>
      <p:sp>
        <p:nvSpPr>
          <p:cNvPr id="8" name="TextBox 7">
            <a:extLst>
              <a:ext uri="{FF2B5EF4-FFF2-40B4-BE49-F238E27FC236}">
                <a16:creationId xmlns:a16="http://schemas.microsoft.com/office/drawing/2014/main" id="{3ECFFF9F-8468-4166-0A30-70FE3A998947}"/>
              </a:ext>
            </a:extLst>
          </p:cNvPr>
          <p:cNvSpPr txBox="1"/>
          <p:nvPr/>
        </p:nvSpPr>
        <p:spPr>
          <a:xfrm>
            <a:off x="427979" y="1489613"/>
            <a:ext cx="11390396" cy="369332"/>
          </a:xfrm>
          <a:prstGeom prst="rect">
            <a:avLst/>
          </a:prstGeom>
          <a:noFill/>
        </p:spPr>
        <p:txBody>
          <a:bodyPr wrap="square" rtlCol="0">
            <a:spAutoFit/>
          </a:bodyPr>
          <a:lstStyle/>
          <a:p>
            <a:pPr algn="ctr"/>
            <a:r>
              <a:rPr lang="en-US" b="1" u="sng"/>
              <a:t>Overall Division Placements</a:t>
            </a:r>
          </a:p>
        </p:txBody>
      </p:sp>
      <p:graphicFrame>
        <p:nvGraphicFramePr>
          <p:cNvPr id="10" name="Table 9">
            <a:extLst>
              <a:ext uri="{FF2B5EF4-FFF2-40B4-BE49-F238E27FC236}">
                <a16:creationId xmlns:a16="http://schemas.microsoft.com/office/drawing/2014/main" id="{7E844FCB-AFC4-116D-2D1E-41E76AB56059}"/>
              </a:ext>
            </a:extLst>
          </p:cNvPr>
          <p:cNvGraphicFramePr>
            <a:graphicFrameLocks noGrp="1"/>
          </p:cNvGraphicFramePr>
          <p:nvPr/>
        </p:nvGraphicFramePr>
        <p:xfrm>
          <a:off x="427978" y="1931982"/>
          <a:ext cx="11390397" cy="4468816"/>
        </p:xfrm>
        <a:graphic>
          <a:graphicData uri="http://schemas.openxmlformats.org/drawingml/2006/table">
            <a:tbl>
              <a:tblPr firstRow="1" bandRow="1">
                <a:tableStyleId>{5940675A-B579-460E-94D1-54222C63F5DA}</a:tableStyleId>
              </a:tblPr>
              <a:tblGrid>
                <a:gridCol w="3796799">
                  <a:extLst>
                    <a:ext uri="{9D8B030D-6E8A-4147-A177-3AD203B41FA5}">
                      <a16:colId xmlns:a16="http://schemas.microsoft.com/office/drawing/2014/main" val="2453746285"/>
                    </a:ext>
                  </a:extLst>
                </a:gridCol>
                <a:gridCol w="3796799">
                  <a:extLst>
                    <a:ext uri="{9D8B030D-6E8A-4147-A177-3AD203B41FA5}">
                      <a16:colId xmlns:a16="http://schemas.microsoft.com/office/drawing/2014/main" val="1794381218"/>
                    </a:ext>
                  </a:extLst>
                </a:gridCol>
                <a:gridCol w="3796799">
                  <a:extLst>
                    <a:ext uri="{9D8B030D-6E8A-4147-A177-3AD203B41FA5}">
                      <a16:colId xmlns:a16="http://schemas.microsoft.com/office/drawing/2014/main" val="4099611903"/>
                    </a:ext>
                  </a:extLst>
                </a:gridCol>
              </a:tblGrid>
              <a:tr h="397228">
                <a:tc>
                  <a:txBody>
                    <a:bodyPr/>
                    <a:lstStyle/>
                    <a:p>
                      <a:pPr algn="ctr"/>
                      <a:r>
                        <a:rPr lang="en-US" b="1" u="sng"/>
                        <a:t>6U</a:t>
                      </a:r>
                    </a:p>
                  </a:txBody>
                  <a:tcPr/>
                </a:tc>
                <a:tc>
                  <a:txBody>
                    <a:bodyPr/>
                    <a:lstStyle/>
                    <a:p>
                      <a:pPr algn="ctr"/>
                      <a:r>
                        <a:rPr lang="en-US" b="1" u="sng"/>
                        <a:t>12U</a:t>
                      </a:r>
                    </a:p>
                  </a:txBody>
                  <a:tcPr/>
                </a:tc>
                <a:tc>
                  <a:txBody>
                    <a:bodyPr/>
                    <a:lstStyle/>
                    <a:p>
                      <a:pPr algn="ctr"/>
                      <a:r>
                        <a:rPr lang="en-US"/>
                        <a:t> </a:t>
                      </a:r>
                      <a:r>
                        <a:rPr lang="en-US" b="1" u="sng"/>
                        <a:t>Girl’s ES 3-5</a:t>
                      </a:r>
                      <a:endParaRPr lang="en-US"/>
                    </a:p>
                  </a:txBody>
                  <a:tcPr/>
                </a:tc>
                <a:extLst>
                  <a:ext uri="{0D108BD9-81ED-4DB2-BD59-A6C34878D82A}">
                    <a16:rowId xmlns:a16="http://schemas.microsoft.com/office/drawing/2014/main" val="3153552457"/>
                  </a:ext>
                </a:extLst>
              </a:tr>
              <a:tr h="993070">
                <a:tc>
                  <a:txBody>
                    <a:bodyPr/>
                    <a:lstStyle/>
                    <a:p>
                      <a:pPr marL="342900" indent="-342900">
                        <a:buAutoNum type="arabicPeriod"/>
                      </a:pPr>
                      <a:r>
                        <a:rPr lang="en-US"/>
                        <a:t>Backyard Brawlers</a:t>
                      </a:r>
                    </a:p>
                    <a:p>
                      <a:pPr marL="342900" indent="-342900">
                        <a:buAutoNum type="arabicPeriod"/>
                      </a:pPr>
                      <a:r>
                        <a:rPr lang="en-US"/>
                        <a:t>The Storm Wrestling Center</a:t>
                      </a:r>
                    </a:p>
                    <a:p>
                      <a:pPr marL="342900" indent="-342900">
                        <a:buAutoNum type="arabicPeriod"/>
                      </a:pPr>
                      <a:r>
                        <a:rPr lang="en-US"/>
                        <a:t>Dendy Trained Wrestling</a:t>
                      </a:r>
                    </a:p>
                  </a:txBody>
                  <a:tcPr/>
                </a:tc>
                <a:tc>
                  <a:txBody>
                    <a:bodyPr/>
                    <a:lstStyle/>
                    <a:p>
                      <a:pPr marL="342900" indent="-342900">
                        <a:buAutoNum type="arabicPeriod"/>
                      </a:pPr>
                      <a:r>
                        <a:rPr lang="en-US"/>
                        <a:t>The Storm Wrestling Center</a:t>
                      </a:r>
                    </a:p>
                    <a:p>
                      <a:pPr marL="342900" indent="-342900">
                        <a:buAutoNum type="arabicPeriod"/>
                      </a:pPr>
                      <a:r>
                        <a:rPr lang="en-US"/>
                        <a:t>Level Up Wrestling</a:t>
                      </a:r>
                    </a:p>
                    <a:p>
                      <a:pPr marL="342900" indent="-342900">
                        <a:buAutoNum type="arabicPeriod"/>
                      </a:pPr>
                      <a:r>
                        <a:rPr lang="en-US"/>
                        <a:t>Glasgow Wrestling</a:t>
                      </a:r>
                    </a:p>
                  </a:txBody>
                  <a:tcPr/>
                </a:tc>
                <a:tc>
                  <a:txBody>
                    <a:bodyPr/>
                    <a:lstStyle/>
                    <a:p>
                      <a:pPr marL="342900" indent="-342900">
                        <a:buAutoNum type="arabicPeriod"/>
                      </a:pPr>
                      <a:r>
                        <a:rPr lang="en-US"/>
                        <a:t>The Storm Wrestling Center</a:t>
                      </a:r>
                    </a:p>
                    <a:p>
                      <a:pPr marL="342900" indent="-342900">
                        <a:buAutoNum type="arabicPeriod"/>
                      </a:pPr>
                      <a:r>
                        <a:rPr lang="en-US"/>
                        <a:t>Bison Takedown Wrestling</a:t>
                      </a:r>
                    </a:p>
                    <a:p>
                      <a:pPr marL="342900" indent="-342900">
                        <a:buAutoNum type="arabicPeriod"/>
                      </a:pPr>
                      <a:r>
                        <a:rPr lang="en-US"/>
                        <a:t>Level-Up Wrestling</a:t>
                      </a:r>
                    </a:p>
                  </a:txBody>
                  <a:tcPr/>
                </a:tc>
                <a:extLst>
                  <a:ext uri="{0D108BD9-81ED-4DB2-BD59-A6C34878D82A}">
                    <a16:rowId xmlns:a16="http://schemas.microsoft.com/office/drawing/2014/main" val="1495658820"/>
                  </a:ext>
                </a:extLst>
              </a:tr>
              <a:tr h="397228">
                <a:tc>
                  <a:txBody>
                    <a:bodyPr/>
                    <a:lstStyle/>
                    <a:p>
                      <a:pPr algn="ctr"/>
                      <a:r>
                        <a:rPr lang="en-US" b="1" u="sng"/>
                        <a:t>8U</a:t>
                      </a:r>
                    </a:p>
                  </a:txBody>
                  <a:tcPr/>
                </a:tc>
                <a:tc>
                  <a:txBody>
                    <a:bodyPr/>
                    <a:lstStyle/>
                    <a:p>
                      <a:pPr algn="ctr"/>
                      <a:r>
                        <a:rPr lang="en-US" b="1" u="sng"/>
                        <a:t>14U</a:t>
                      </a:r>
                    </a:p>
                  </a:txBody>
                  <a:tcPr/>
                </a:tc>
                <a:tc>
                  <a:txBody>
                    <a:bodyPr/>
                    <a:lstStyle/>
                    <a:p>
                      <a:pPr algn="ctr"/>
                      <a:r>
                        <a:rPr lang="en-US" b="1" u="sng"/>
                        <a:t>Girl’s MS</a:t>
                      </a:r>
                    </a:p>
                  </a:txBody>
                  <a:tcPr/>
                </a:tc>
                <a:extLst>
                  <a:ext uri="{0D108BD9-81ED-4DB2-BD59-A6C34878D82A}">
                    <a16:rowId xmlns:a16="http://schemas.microsoft.com/office/drawing/2014/main" val="705266944"/>
                  </a:ext>
                </a:extLst>
              </a:tr>
              <a:tr h="993070">
                <a:tc>
                  <a:txBody>
                    <a:bodyPr/>
                    <a:lstStyle/>
                    <a:p>
                      <a:pPr marL="342900" indent="-342900">
                        <a:buAutoNum type="arabicPeriod"/>
                      </a:pPr>
                      <a:r>
                        <a:rPr lang="en-US"/>
                        <a:t>Backyard Brawlers</a:t>
                      </a:r>
                    </a:p>
                    <a:p>
                      <a:pPr marL="342900" indent="-342900">
                        <a:buAutoNum type="arabicPeriod"/>
                      </a:pPr>
                      <a:r>
                        <a:rPr lang="en-US"/>
                        <a:t>Morris Fitness</a:t>
                      </a:r>
                    </a:p>
                    <a:p>
                      <a:pPr marL="342900" indent="-342900">
                        <a:buAutoNum type="arabicPeriod"/>
                      </a:pPr>
                      <a:r>
                        <a:rPr lang="en-US"/>
                        <a:t>Pedraza Wrestling</a:t>
                      </a:r>
                    </a:p>
                  </a:txBody>
                  <a:tcPr/>
                </a:tc>
                <a:tc>
                  <a:txBody>
                    <a:bodyPr/>
                    <a:lstStyle/>
                    <a:p>
                      <a:pPr marL="342900" indent="-342900">
                        <a:buAutoNum type="arabicPeriod"/>
                      </a:pPr>
                      <a:r>
                        <a:rPr lang="en-US"/>
                        <a:t>Level Up Wrestling</a:t>
                      </a:r>
                    </a:p>
                    <a:p>
                      <a:pPr marL="342900" indent="-342900">
                        <a:buAutoNum type="arabicPeriod"/>
                      </a:pPr>
                      <a:r>
                        <a:rPr lang="en-US"/>
                        <a:t>Roundtree Wrestling</a:t>
                      </a:r>
                    </a:p>
                    <a:p>
                      <a:pPr marL="342900" indent="-342900">
                        <a:buAutoNum type="arabicPeriod"/>
                      </a:pPr>
                      <a:r>
                        <a:rPr lang="en-US"/>
                        <a:t>Grindhouse Wrestling</a:t>
                      </a:r>
                    </a:p>
                  </a:txBody>
                  <a:tcPr/>
                </a:tc>
                <a:tc>
                  <a:txBody>
                    <a:bodyPr/>
                    <a:lstStyle/>
                    <a:p>
                      <a:pPr marL="342900" indent="-342900">
                        <a:buAutoNum type="arabicPeriod"/>
                      </a:pPr>
                      <a:r>
                        <a:rPr lang="en-US"/>
                        <a:t>Glasgow Wrestling</a:t>
                      </a:r>
                    </a:p>
                    <a:p>
                      <a:pPr marL="342900" indent="-342900">
                        <a:buAutoNum type="arabicPeriod"/>
                      </a:pPr>
                      <a:r>
                        <a:rPr lang="en-US"/>
                        <a:t>Troup Wrestling</a:t>
                      </a:r>
                    </a:p>
                    <a:p>
                      <a:pPr marL="342900" indent="-342900">
                        <a:buAutoNum type="arabicPeriod"/>
                      </a:pPr>
                      <a:r>
                        <a:rPr lang="en-US"/>
                        <a:t>The Storm Wrestling Center</a:t>
                      </a:r>
                    </a:p>
                  </a:txBody>
                  <a:tcPr/>
                </a:tc>
                <a:extLst>
                  <a:ext uri="{0D108BD9-81ED-4DB2-BD59-A6C34878D82A}">
                    <a16:rowId xmlns:a16="http://schemas.microsoft.com/office/drawing/2014/main" val="2553073849"/>
                  </a:ext>
                </a:extLst>
              </a:tr>
              <a:tr h="397228">
                <a:tc>
                  <a:txBody>
                    <a:bodyPr/>
                    <a:lstStyle/>
                    <a:p>
                      <a:pPr algn="ctr"/>
                      <a:r>
                        <a:rPr lang="en-US" b="1" u="sng"/>
                        <a:t>10U</a:t>
                      </a:r>
                    </a:p>
                  </a:txBody>
                  <a:tcPr/>
                </a:tc>
                <a:tc>
                  <a:txBody>
                    <a:bodyPr/>
                    <a:lstStyle/>
                    <a:p>
                      <a:pPr algn="ctr"/>
                      <a:r>
                        <a:rPr lang="en-US" b="1" u="sng"/>
                        <a:t>Girl’s ES K-2</a:t>
                      </a:r>
                    </a:p>
                  </a:txBody>
                  <a:tcPr/>
                </a:tc>
                <a:tc>
                  <a:txBody>
                    <a:bodyPr/>
                    <a:lstStyle/>
                    <a:p>
                      <a:pPr algn="ctr"/>
                      <a:r>
                        <a:rPr lang="en-US" b="1" u="sng"/>
                        <a:t>Girl’s HS</a:t>
                      </a:r>
                    </a:p>
                  </a:txBody>
                  <a:tcPr/>
                </a:tc>
                <a:extLst>
                  <a:ext uri="{0D108BD9-81ED-4DB2-BD59-A6C34878D82A}">
                    <a16:rowId xmlns:a16="http://schemas.microsoft.com/office/drawing/2014/main" val="657314371"/>
                  </a:ext>
                </a:extLst>
              </a:tr>
              <a:tr h="1290992">
                <a:tc>
                  <a:txBody>
                    <a:bodyPr/>
                    <a:lstStyle/>
                    <a:p>
                      <a:pPr marL="342900" indent="-342900">
                        <a:buAutoNum type="arabicPeriod"/>
                      </a:pPr>
                      <a:r>
                        <a:rPr lang="en-US"/>
                        <a:t>Backyard Brawlers</a:t>
                      </a:r>
                    </a:p>
                    <a:p>
                      <a:pPr marL="342900" indent="-342900">
                        <a:buAutoNum type="arabicPeriod"/>
                      </a:pPr>
                      <a:r>
                        <a:rPr lang="en-US"/>
                        <a:t>Roundtree Wrestling</a:t>
                      </a:r>
                    </a:p>
                    <a:p>
                      <a:pPr marL="342900" indent="-342900">
                        <a:buAutoNum type="arabicPeriod"/>
                      </a:pPr>
                      <a:r>
                        <a:rPr lang="en-US"/>
                        <a:t>The Storm Wrestling Center</a:t>
                      </a:r>
                    </a:p>
                  </a:txBody>
                  <a:tcPr/>
                </a:tc>
                <a:tc>
                  <a:txBody>
                    <a:bodyPr/>
                    <a:lstStyle/>
                    <a:p>
                      <a:pPr marL="342900" indent="-342900">
                        <a:buAutoNum type="arabicPeriod"/>
                      </a:pPr>
                      <a:r>
                        <a:rPr lang="en-US"/>
                        <a:t>Bison Takedown </a:t>
                      </a:r>
                    </a:p>
                    <a:p>
                      <a:pPr marL="342900" indent="-342900">
                        <a:buAutoNum type="arabicPeriod"/>
                      </a:pPr>
                      <a:r>
                        <a:rPr lang="en-US"/>
                        <a:t>Dendy Trained Wrestling</a:t>
                      </a:r>
                    </a:p>
                    <a:p>
                      <a:pPr marL="342900" indent="-342900">
                        <a:buAutoNum type="arabicPeriod"/>
                      </a:pPr>
                      <a:r>
                        <a:rPr lang="en-US"/>
                        <a:t>Junior Indian Wrestling</a:t>
                      </a:r>
                    </a:p>
                    <a:p>
                      <a:pPr marL="0" indent="0">
                        <a:buNone/>
                      </a:pPr>
                      <a:r>
                        <a:rPr lang="en-US"/>
                        <a:t>3.   Richmond Hill</a:t>
                      </a:r>
                    </a:p>
                  </a:txBody>
                  <a:tcPr/>
                </a:tc>
                <a:tc>
                  <a:txBody>
                    <a:bodyPr/>
                    <a:lstStyle/>
                    <a:p>
                      <a:pPr marL="342900" indent="-342900">
                        <a:buAutoNum type="arabicPeriod"/>
                      </a:pPr>
                      <a:r>
                        <a:rPr lang="en-US"/>
                        <a:t>Team Alpha Wrestling</a:t>
                      </a:r>
                    </a:p>
                    <a:p>
                      <a:pPr marL="342900" indent="-342900">
                        <a:buAutoNum type="arabicPeriod"/>
                      </a:pPr>
                      <a:r>
                        <a:rPr lang="en-US"/>
                        <a:t>Glasgow Wrestling</a:t>
                      </a:r>
                    </a:p>
                    <a:p>
                      <a:pPr marL="342900" indent="-342900">
                        <a:buAutoNum type="arabicPeriod"/>
                      </a:pPr>
                      <a:r>
                        <a:rPr lang="en-US"/>
                        <a:t>Rush Training Center</a:t>
                      </a:r>
                    </a:p>
                  </a:txBody>
                  <a:tcPr/>
                </a:tc>
                <a:extLst>
                  <a:ext uri="{0D108BD9-81ED-4DB2-BD59-A6C34878D82A}">
                    <a16:rowId xmlns:a16="http://schemas.microsoft.com/office/drawing/2014/main" val="1180239166"/>
                  </a:ext>
                </a:extLst>
              </a:tr>
            </a:tbl>
          </a:graphicData>
        </a:graphic>
      </p:graphicFrame>
      <p:pic>
        <p:nvPicPr>
          <p:cNvPr id="4" name="Picture 3" descr="A logo of a wrestling team&#10;&#10;AI-generated content may be incorrect.">
            <a:extLst>
              <a:ext uri="{FF2B5EF4-FFF2-40B4-BE49-F238E27FC236}">
                <a16:creationId xmlns:a16="http://schemas.microsoft.com/office/drawing/2014/main" id="{BF7F7721-3449-1CBF-A06A-85787114AA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4769" y="75637"/>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281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F284C-7FC9-573D-964E-CF1D9DDB2AF1}"/>
              </a:ext>
            </a:extLst>
          </p:cNvPr>
          <p:cNvSpPr>
            <a:spLocks noGrp="1"/>
          </p:cNvSpPr>
          <p:nvPr>
            <p:ph type="title"/>
          </p:nvPr>
        </p:nvSpPr>
        <p:spPr>
          <a:xfrm>
            <a:off x="1190771" y="533199"/>
            <a:ext cx="9807482" cy="1442380"/>
          </a:xfrm>
        </p:spPr>
        <p:txBody>
          <a:bodyPr/>
          <a:lstStyle/>
          <a:p>
            <a:pPr algn="ctr"/>
            <a:r>
              <a:rPr lang="en-US" sz="5400"/>
              <a:t>Kid State, Girl State, and Beginner’s Bash</a:t>
            </a:r>
          </a:p>
        </p:txBody>
      </p:sp>
      <p:graphicFrame>
        <p:nvGraphicFramePr>
          <p:cNvPr id="4" name="Table 3">
            <a:extLst>
              <a:ext uri="{FF2B5EF4-FFF2-40B4-BE49-F238E27FC236}">
                <a16:creationId xmlns:a16="http://schemas.microsoft.com/office/drawing/2014/main" id="{201F66E3-B57B-9166-0EB4-E269C1D70602}"/>
              </a:ext>
            </a:extLst>
          </p:cNvPr>
          <p:cNvGraphicFramePr>
            <a:graphicFrameLocks noGrp="1"/>
          </p:cNvGraphicFramePr>
          <p:nvPr/>
        </p:nvGraphicFramePr>
        <p:xfrm>
          <a:off x="608335" y="2315720"/>
          <a:ext cx="10975330" cy="2962336"/>
        </p:xfrm>
        <a:graphic>
          <a:graphicData uri="http://schemas.openxmlformats.org/drawingml/2006/table">
            <a:tbl>
              <a:tblPr firstRow="1" bandRow="1">
                <a:tableStyleId>{5940675A-B579-460E-94D1-54222C63F5DA}</a:tableStyleId>
              </a:tblPr>
              <a:tblGrid>
                <a:gridCol w="5487665">
                  <a:extLst>
                    <a:ext uri="{9D8B030D-6E8A-4147-A177-3AD203B41FA5}">
                      <a16:colId xmlns:a16="http://schemas.microsoft.com/office/drawing/2014/main" val="143492367"/>
                    </a:ext>
                  </a:extLst>
                </a:gridCol>
                <a:gridCol w="5487665">
                  <a:extLst>
                    <a:ext uri="{9D8B030D-6E8A-4147-A177-3AD203B41FA5}">
                      <a16:colId xmlns:a16="http://schemas.microsoft.com/office/drawing/2014/main" val="1783821361"/>
                    </a:ext>
                  </a:extLst>
                </a:gridCol>
              </a:tblGrid>
              <a:tr h="404331">
                <a:tc>
                  <a:txBody>
                    <a:bodyPr/>
                    <a:lstStyle/>
                    <a:p>
                      <a:pPr algn="ctr"/>
                      <a:r>
                        <a:rPr lang="en-US" b="1" u="sng"/>
                        <a:t>Kid State</a:t>
                      </a:r>
                    </a:p>
                  </a:txBody>
                  <a:tcPr anchor="ctr"/>
                </a:tc>
                <a:tc>
                  <a:txBody>
                    <a:bodyPr/>
                    <a:lstStyle/>
                    <a:p>
                      <a:pPr algn="ctr"/>
                      <a:r>
                        <a:rPr lang="en-US" b="1" u="sng"/>
                        <a:t>Total Medal Count</a:t>
                      </a:r>
                    </a:p>
                  </a:txBody>
                  <a:tcPr anchor="ctr"/>
                </a:tc>
                <a:extLst>
                  <a:ext uri="{0D108BD9-81ED-4DB2-BD59-A6C34878D82A}">
                    <a16:rowId xmlns:a16="http://schemas.microsoft.com/office/drawing/2014/main" val="4196529073"/>
                  </a:ext>
                </a:extLst>
              </a:tr>
              <a:tr h="839767">
                <a:tc>
                  <a:txBody>
                    <a:bodyPr/>
                    <a:lstStyle/>
                    <a:p>
                      <a:pPr marL="342900" indent="-342900">
                        <a:buAutoNum type="arabicPeriod"/>
                      </a:pPr>
                      <a:r>
                        <a:rPr lang="en-US"/>
                        <a:t>Backyard Brawlers- 440.5 pts</a:t>
                      </a:r>
                    </a:p>
                    <a:p>
                      <a:pPr marL="342900" indent="-342900">
                        <a:buAutoNum type="arabicPeriod"/>
                      </a:pPr>
                      <a:r>
                        <a:rPr lang="en-US"/>
                        <a:t>Level-Up Wrestling- 433 pts</a:t>
                      </a:r>
                    </a:p>
                    <a:p>
                      <a:pPr marL="342900" indent="-342900">
                        <a:buAutoNum type="arabicPeriod"/>
                      </a:pPr>
                      <a:r>
                        <a:rPr lang="en-US"/>
                        <a:t>Roundtree Wrestling- 428 pts</a:t>
                      </a:r>
                    </a:p>
                  </a:txBody>
                  <a:tcPr/>
                </a:tc>
                <a:tc>
                  <a:txBody>
                    <a:bodyPr/>
                    <a:lstStyle/>
                    <a:p>
                      <a:pPr marL="342900" indent="-342900">
                        <a:buAutoNum type="arabicPeriod"/>
                      </a:pPr>
                      <a:r>
                        <a:rPr lang="en-US"/>
                        <a:t>The Storm Wrestling Center- 26</a:t>
                      </a:r>
                    </a:p>
                    <a:p>
                      <a:pPr marL="342900" indent="-342900">
                        <a:buAutoNum type="arabicPeriod"/>
                      </a:pPr>
                      <a:r>
                        <a:rPr lang="en-US"/>
                        <a:t>Level-Up Wrestling- 23</a:t>
                      </a:r>
                    </a:p>
                    <a:p>
                      <a:pPr marL="0" indent="0">
                        <a:buNone/>
                      </a:pPr>
                      <a:r>
                        <a:rPr lang="en-US"/>
                        <a:t>       Backyard Brawlers- 23</a:t>
                      </a:r>
                    </a:p>
                    <a:p>
                      <a:pPr marL="0" indent="0">
                        <a:buNone/>
                      </a:pPr>
                      <a:r>
                        <a:rPr lang="en-US"/>
                        <a:t>4.   Roundtree Wrestling- 21</a:t>
                      </a:r>
                    </a:p>
                  </a:txBody>
                  <a:tcPr/>
                </a:tc>
                <a:extLst>
                  <a:ext uri="{0D108BD9-81ED-4DB2-BD59-A6C34878D82A}">
                    <a16:rowId xmlns:a16="http://schemas.microsoft.com/office/drawing/2014/main" val="3551631731"/>
                  </a:ext>
                </a:extLst>
              </a:tr>
              <a:tr h="454885">
                <a:tc>
                  <a:txBody>
                    <a:bodyPr/>
                    <a:lstStyle/>
                    <a:p>
                      <a:pPr algn="ctr"/>
                      <a:r>
                        <a:rPr lang="en-US" b="1" u="sng"/>
                        <a:t>Girl’s State (Overall)</a:t>
                      </a:r>
                    </a:p>
                  </a:txBody>
                  <a:tcPr anchor="ctr"/>
                </a:tc>
                <a:tc>
                  <a:txBody>
                    <a:bodyPr/>
                    <a:lstStyle/>
                    <a:p>
                      <a:pPr algn="ctr"/>
                      <a:r>
                        <a:rPr lang="en-US" b="1" u="sng"/>
                        <a:t>Total Champions</a:t>
                      </a:r>
                    </a:p>
                  </a:txBody>
                  <a:tcPr anchor="ctr"/>
                </a:tc>
                <a:extLst>
                  <a:ext uri="{0D108BD9-81ED-4DB2-BD59-A6C34878D82A}">
                    <a16:rowId xmlns:a16="http://schemas.microsoft.com/office/drawing/2014/main" val="1871720973"/>
                  </a:ext>
                </a:extLst>
              </a:tr>
              <a:tr h="839767">
                <a:tc>
                  <a:txBody>
                    <a:bodyPr/>
                    <a:lstStyle/>
                    <a:p>
                      <a:pPr marL="342900" indent="-342900">
                        <a:buAutoNum type="arabicPeriod"/>
                      </a:pPr>
                      <a:r>
                        <a:rPr lang="en-US"/>
                        <a:t>The Storm Wrestling Center- 139 pts</a:t>
                      </a:r>
                    </a:p>
                    <a:p>
                      <a:pPr marL="342900" indent="-342900">
                        <a:buAutoNum type="arabicPeriod"/>
                      </a:pPr>
                      <a:r>
                        <a:rPr lang="en-US"/>
                        <a:t>Bison Takedown Wrestling- 110 pts</a:t>
                      </a:r>
                    </a:p>
                    <a:p>
                      <a:pPr marL="342900" indent="-342900">
                        <a:buAutoNum type="arabicPeriod"/>
                      </a:pPr>
                      <a:r>
                        <a:rPr lang="en-US"/>
                        <a:t>Glasgow Wrestling- 108 pts</a:t>
                      </a:r>
                    </a:p>
                  </a:txBody>
                  <a:tcPr/>
                </a:tc>
                <a:tc>
                  <a:txBody>
                    <a:bodyPr/>
                    <a:lstStyle/>
                    <a:p>
                      <a:pPr marL="342900" indent="-342900">
                        <a:buAutoNum type="arabicPeriod"/>
                      </a:pPr>
                      <a:r>
                        <a:rPr lang="en-US"/>
                        <a:t>Backyard Brawlers- 12</a:t>
                      </a:r>
                    </a:p>
                    <a:p>
                      <a:pPr marL="342900" indent="-342900">
                        <a:buAutoNum type="arabicPeriod"/>
                      </a:pPr>
                      <a:r>
                        <a:rPr lang="en-US"/>
                        <a:t>The Storm Wrestling Center- 11</a:t>
                      </a:r>
                    </a:p>
                    <a:p>
                      <a:pPr marL="342900" indent="-342900">
                        <a:buAutoNum type="arabicPeriod"/>
                      </a:pPr>
                      <a:r>
                        <a:rPr lang="en-US"/>
                        <a:t>Roundtree Wrestling- 8</a:t>
                      </a:r>
                    </a:p>
                  </a:txBody>
                  <a:tcPr/>
                </a:tc>
                <a:extLst>
                  <a:ext uri="{0D108BD9-81ED-4DB2-BD59-A6C34878D82A}">
                    <a16:rowId xmlns:a16="http://schemas.microsoft.com/office/drawing/2014/main" val="519860446"/>
                  </a:ext>
                </a:extLst>
              </a:tr>
            </a:tbl>
          </a:graphicData>
        </a:graphic>
      </p:graphicFrame>
      <p:sp>
        <p:nvSpPr>
          <p:cNvPr id="7" name="TextBox 6">
            <a:extLst>
              <a:ext uri="{FF2B5EF4-FFF2-40B4-BE49-F238E27FC236}">
                <a16:creationId xmlns:a16="http://schemas.microsoft.com/office/drawing/2014/main" id="{007164BF-6FF6-D9EE-D098-16ADC3DEA2CB}"/>
              </a:ext>
            </a:extLst>
          </p:cNvPr>
          <p:cNvSpPr txBox="1"/>
          <p:nvPr/>
        </p:nvSpPr>
        <p:spPr>
          <a:xfrm>
            <a:off x="5148431" y="1690688"/>
            <a:ext cx="1895137" cy="369332"/>
          </a:xfrm>
          <a:prstGeom prst="rect">
            <a:avLst/>
          </a:prstGeom>
          <a:noFill/>
        </p:spPr>
        <p:txBody>
          <a:bodyPr wrap="square" rtlCol="0">
            <a:spAutoFit/>
          </a:bodyPr>
          <a:lstStyle/>
          <a:p>
            <a:pPr algn="ctr"/>
            <a:r>
              <a:rPr lang="en-US" b="1" u="sng"/>
              <a:t>Team Points</a:t>
            </a:r>
          </a:p>
        </p:txBody>
      </p:sp>
      <p:pic>
        <p:nvPicPr>
          <p:cNvPr id="5" name="Picture 3" descr="A logo of a wrestling team&#10;&#10;AI-generated content may be incorrect.">
            <a:extLst>
              <a:ext uri="{FF2B5EF4-FFF2-40B4-BE49-F238E27FC236}">
                <a16:creationId xmlns:a16="http://schemas.microsoft.com/office/drawing/2014/main" id="{3C0B7BD3-887C-71B5-FDB0-AFA4B4C5E0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99152" y="14870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87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Google Shape;96;p19">
            <a:extLst>
              <a:ext uri="{FF2B5EF4-FFF2-40B4-BE49-F238E27FC236}">
                <a16:creationId xmlns:a16="http://schemas.microsoft.com/office/drawing/2014/main" id="{5A1BD32F-FAC5-B615-EF30-358EB39AB4C3}"/>
              </a:ext>
            </a:extLst>
          </p:cNvPr>
          <p:cNvSpPr txBox="1"/>
          <p:nvPr/>
        </p:nvSpPr>
        <p:spPr>
          <a:xfrm>
            <a:off x="2522986" y="3374856"/>
            <a:ext cx="7127051" cy="1260407"/>
          </a:xfrm>
          <a:prstGeom prst="rect">
            <a:avLst/>
          </a:prstGeom>
          <a:noFill/>
          <a:ln>
            <a:noFill/>
          </a:ln>
        </p:spPr>
        <p:txBody>
          <a:bodyPr spcFirstLastPara="1" lIns="35689" tIns="35689" rIns="35689" bIns="35689"/>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marL="223266" algn="ctr">
              <a:spcBef>
                <a:spcPts val="0"/>
              </a:spcBef>
              <a:spcAft>
                <a:spcPts val="0"/>
              </a:spcAft>
              <a:buClr>
                <a:schemeClr val="dk1"/>
              </a:buClr>
              <a:buSzPts val="4800"/>
              <a:buFont typeface="Arial"/>
              <a:buNone/>
              <a:defRPr/>
            </a:pPr>
            <a:r>
              <a:rPr lang="en-US" sz="3375" b="1">
                <a:solidFill>
                  <a:schemeClr val="dk1"/>
                </a:solidFill>
                <a:latin typeface="Arial"/>
                <a:ea typeface="Arial"/>
                <a:cs typeface="Arial"/>
                <a:sym typeface="Arial"/>
              </a:rPr>
              <a:t>Women’s Report</a:t>
            </a:r>
            <a:endParaRPr sz="2354"/>
          </a:p>
          <a:p>
            <a:pPr marL="223266" algn="ctr">
              <a:spcBef>
                <a:spcPts val="0"/>
              </a:spcBef>
              <a:spcAft>
                <a:spcPts val="0"/>
              </a:spcAft>
              <a:buClr>
                <a:schemeClr val="dk1"/>
              </a:buClr>
              <a:buSzPts val="4800"/>
              <a:buFont typeface="Arial"/>
              <a:buNone/>
              <a:defRPr/>
            </a:pPr>
            <a:r>
              <a:rPr lang="en-US" sz="3375" b="1">
                <a:solidFill>
                  <a:schemeClr val="dk1"/>
                </a:solidFill>
                <a:latin typeface="Arial"/>
                <a:ea typeface="Arial"/>
                <a:cs typeface="Arial"/>
                <a:sym typeface="Arial"/>
              </a:rPr>
              <a:t>Donell Bradley</a:t>
            </a:r>
            <a:endParaRPr sz="3375">
              <a:solidFill>
                <a:schemeClr val="dk1"/>
              </a:solidFill>
              <a:latin typeface="Arial"/>
              <a:ea typeface="Arial"/>
              <a:cs typeface="Arial"/>
              <a:sym typeface="Arial"/>
            </a:endParaRPr>
          </a:p>
          <a:p>
            <a:pPr marL="223266" algn="ctr">
              <a:lnSpc>
                <a:spcPct val="50000"/>
              </a:lnSpc>
              <a:spcBef>
                <a:spcPts val="1266"/>
              </a:spcBef>
              <a:spcAft>
                <a:spcPts val="0"/>
              </a:spcAft>
              <a:buClr>
                <a:schemeClr val="lt1"/>
              </a:buClr>
              <a:buSzPts val="4800"/>
              <a:buFont typeface="Palatino"/>
              <a:buNone/>
              <a:defRPr/>
            </a:pPr>
            <a:endParaRPr sz="3375" b="1">
              <a:solidFill>
                <a:schemeClr val="dk1"/>
              </a:solidFill>
              <a:latin typeface="Arial"/>
              <a:ea typeface="Arial"/>
              <a:cs typeface="Arial"/>
              <a:sym typeface="Arial"/>
            </a:endParaRPr>
          </a:p>
          <a:p>
            <a:pPr>
              <a:spcBef>
                <a:spcPts val="0"/>
              </a:spcBef>
              <a:spcAft>
                <a:spcPts val="0"/>
              </a:spcAft>
              <a:defRPr/>
            </a:pPr>
            <a:endParaRPr sz="3375" b="1">
              <a:solidFill>
                <a:schemeClr val="dk1"/>
              </a:solidFill>
              <a:latin typeface="Arial"/>
              <a:ea typeface="Arial"/>
              <a:cs typeface="Arial"/>
              <a:sym typeface="Arial"/>
            </a:endParaRPr>
          </a:p>
        </p:txBody>
      </p:sp>
      <p:pic>
        <p:nvPicPr>
          <p:cNvPr id="61443" name="Google Shape;97;p19">
            <a:extLst>
              <a:ext uri="{FF2B5EF4-FFF2-40B4-BE49-F238E27FC236}">
                <a16:creationId xmlns:a16="http://schemas.microsoft.com/office/drawing/2014/main" id="{EA337886-B52C-4EAF-0185-85AEE60C331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Google Shape;98;p19">
            <a:extLst>
              <a:ext uri="{FF2B5EF4-FFF2-40B4-BE49-F238E27FC236}">
                <a16:creationId xmlns:a16="http://schemas.microsoft.com/office/drawing/2014/main" id="{DC2452D3-67CB-4700-1C52-BA8BE3DCFDC7}"/>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89" tIns="35689" rIns="35689" bIns="35689"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buClr>
                <a:srgbClr val="000000"/>
              </a:buClr>
              <a:buSzPts val="4800"/>
              <a:buFont typeface="Arial" panose="020B0604020202020204" pitchFamily="34" charset="0"/>
              <a:buNone/>
            </a:pPr>
            <a:r>
              <a:rPr lang="en-US" altLang="en-US" sz="3375">
                <a:solidFill>
                  <a:srgbClr val="000000"/>
                </a:solidFill>
                <a:latin typeface="Arial" panose="020B0604020202020204" pitchFamily="34" charset="0"/>
                <a:cs typeface="Arial" panose="020B0604020202020204" pitchFamily="34" charset="0"/>
                <a:sym typeface="Arial" panose="020B0604020202020204" pitchFamily="34" charset="0"/>
              </a:rPr>
              <a:t>2025 Spring Business Meeting</a:t>
            </a:r>
            <a:endParaRPr lang="en-US" altLang="en-US" sz="2354"/>
          </a:p>
        </p:txBody>
      </p:sp>
    </p:spTree>
    <p:extLst>
      <p:ext uri="{BB962C8B-B14F-4D97-AF65-F5344CB8AC3E}">
        <p14:creationId xmlns:p14="http://schemas.microsoft.com/office/powerpoint/2010/main" val="272115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EE6F27C5-C2A5-E8EB-8266-B6CAF37E4C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a:extLst>
              <a:ext uri="{FF2B5EF4-FFF2-40B4-BE49-F238E27FC236}">
                <a16:creationId xmlns:a16="http://schemas.microsoft.com/office/drawing/2014/main" id="{CBBC0D69-6EBB-74D9-A3B2-78F6EB9A58BB}"/>
              </a:ext>
            </a:extLst>
          </p:cNvPr>
          <p:cNvSpPr txBox="1">
            <a:spLocks noChangeArrowheads="1"/>
          </p:cNvSpPr>
          <p:nvPr/>
        </p:nvSpPr>
        <p:spPr bwMode="auto">
          <a:xfrm>
            <a:off x="1754908" y="1023733"/>
            <a:ext cx="8788243" cy="4869914"/>
          </a:xfrm>
          <a:prstGeom prst="rect">
            <a:avLst/>
          </a:prstGeom>
          <a:noFill/>
          <a:ln>
            <a:noFill/>
          </a:ln>
        </p:spPr>
        <p:txBody>
          <a:bodyPr wrap="square" lIns="91440" tIns="45720" rIns="91440" bIns="45720" anchor="t">
            <a:spAutoFit/>
          </a:bodyPr>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defRPr/>
            </a:pPr>
            <a:r>
              <a:rPr lang="en-US" altLang="en-US" sz="2250" b="1" u="sng">
                <a:solidFill>
                  <a:schemeClr val="tx1"/>
                </a:solidFill>
                <a:latin typeface="Palatino"/>
                <a:ea typeface="ヒラギノ明朝 ProN W3"/>
              </a:rPr>
              <a:t>2025 SPRING MEETING AGENDA </a:t>
            </a:r>
            <a:endParaRPr lang="en-US" altLang="en-US" sz="2250">
              <a:solidFill>
                <a:schemeClr val="tx1"/>
              </a:solidFill>
              <a:latin typeface="Palatino"/>
              <a:ea typeface="ヒラギノ明朝 ProN W3"/>
            </a:endParaRPr>
          </a:p>
          <a:p>
            <a:pPr>
              <a:defRPr/>
            </a:pPr>
            <a:r>
              <a:rPr lang="en-US" altLang="en-US" sz="2250">
                <a:solidFill>
                  <a:schemeClr val="tx1"/>
                </a:solidFill>
                <a:latin typeface="Calibri"/>
                <a:ea typeface="ヒラギノ明朝 ProN W3"/>
                <a:cs typeface="Calibri"/>
              </a:rPr>
              <a:t>10:00 AM – 1:00 PM</a:t>
            </a:r>
          </a:p>
          <a:p>
            <a:pPr marL="240665" indent="-240665">
              <a:buFontTx/>
              <a:buChar char="-"/>
              <a:defRPr/>
            </a:pPr>
            <a:r>
              <a:rPr lang="en-US" altLang="en-US" sz="2250">
                <a:solidFill>
                  <a:schemeClr val="tx1"/>
                </a:solidFill>
                <a:latin typeface="Calibri"/>
                <a:ea typeface="ヒラギノ明朝 ProN W3"/>
                <a:cs typeface="Calibri"/>
              </a:rPr>
              <a:t>Introduction – Chairman, Jason Griner</a:t>
            </a:r>
          </a:p>
          <a:p>
            <a:pPr marL="240665" indent="-240665">
              <a:buFontTx/>
              <a:buChar char="-"/>
              <a:defRPr/>
            </a:pPr>
            <a:r>
              <a:rPr lang="en-US" altLang="en-US" sz="2250">
                <a:solidFill>
                  <a:schemeClr val="tx1"/>
                </a:solidFill>
                <a:latin typeface="Calibri"/>
                <a:ea typeface="ヒラギノ明朝 ProN W3"/>
                <a:cs typeface="Calibri"/>
              </a:rPr>
              <a:t>Review Vision and Mission Statement</a:t>
            </a:r>
          </a:p>
          <a:p>
            <a:pPr marL="240665" indent="-240665">
              <a:buFontTx/>
              <a:buChar char="-"/>
              <a:defRPr/>
            </a:pPr>
            <a:r>
              <a:rPr lang="en-US" altLang="en-US" sz="2250">
                <a:solidFill>
                  <a:schemeClr val="tx1"/>
                </a:solidFill>
                <a:latin typeface="Calibri"/>
                <a:ea typeface="ヒラギノ明朝 ProN W3"/>
                <a:cs typeface="Calibri"/>
              </a:rPr>
              <a:t>Executive Board Elections</a:t>
            </a:r>
          </a:p>
          <a:p>
            <a:pPr marL="240665" indent="-240665">
              <a:buFontTx/>
              <a:buChar char="-"/>
              <a:defRPr/>
            </a:pPr>
            <a:r>
              <a:rPr lang="en-US" altLang="en-US" sz="2250">
                <a:solidFill>
                  <a:schemeClr val="tx1"/>
                </a:solidFill>
                <a:latin typeface="Calibri"/>
                <a:ea typeface="ヒラギノ明朝 ProN W3"/>
                <a:cs typeface="Calibri"/>
              </a:rPr>
              <a:t>Old Business</a:t>
            </a:r>
          </a:p>
          <a:p>
            <a:pPr marL="240665" indent="-240665">
              <a:buFontTx/>
              <a:buChar char="-"/>
              <a:defRPr/>
            </a:pPr>
            <a:r>
              <a:rPr lang="en-US" altLang="en-US" sz="2250">
                <a:solidFill>
                  <a:schemeClr val="tx1"/>
                </a:solidFill>
                <a:latin typeface="Calibri"/>
                <a:ea typeface="ヒラギノ明朝 ProN W3"/>
                <a:cs typeface="Calibri"/>
              </a:rPr>
              <a:t>Executive Reports</a:t>
            </a:r>
          </a:p>
          <a:p>
            <a:pPr marL="763270" lvl="1" indent="-240665">
              <a:buFontTx/>
              <a:buChar char="-"/>
              <a:defRPr/>
            </a:pPr>
            <a:r>
              <a:rPr lang="en-US" altLang="en-US" sz="2250">
                <a:solidFill>
                  <a:schemeClr val="tx1"/>
                </a:solidFill>
                <a:latin typeface="Calibri"/>
                <a:ea typeface="ヒラギノ明朝 ProN W3"/>
                <a:cs typeface="Calibri"/>
              </a:rPr>
              <a:t>Treasurer’s Report</a:t>
            </a:r>
          </a:p>
          <a:p>
            <a:pPr marL="763270" lvl="1" indent="-240665">
              <a:buFontTx/>
              <a:buChar char="-"/>
              <a:defRPr/>
            </a:pPr>
            <a:r>
              <a:rPr lang="en-US" altLang="en-US" sz="2250">
                <a:solidFill>
                  <a:schemeClr val="tx1"/>
                </a:solidFill>
                <a:latin typeface="Calibri"/>
                <a:ea typeface="ヒラギノ明朝 ProN W3"/>
                <a:cs typeface="Calibri"/>
              </a:rPr>
              <a:t>Kids Director Report</a:t>
            </a:r>
          </a:p>
          <a:p>
            <a:pPr marL="763270" lvl="1" indent="-240665">
              <a:buFontTx/>
              <a:buChar char="-"/>
              <a:defRPr/>
            </a:pPr>
            <a:r>
              <a:rPr lang="en-US" altLang="en-US" sz="2250">
                <a:solidFill>
                  <a:schemeClr val="tx1"/>
                </a:solidFill>
                <a:latin typeface="Calibri"/>
                <a:ea typeface="ヒラギノ明朝 ProN W3"/>
                <a:cs typeface="Calibri"/>
              </a:rPr>
              <a:t>Women’s Report</a:t>
            </a:r>
          </a:p>
          <a:p>
            <a:pPr marL="240665" indent="-240665">
              <a:buFontTx/>
              <a:buChar char="-"/>
              <a:defRPr/>
            </a:pPr>
            <a:r>
              <a:rPr lang="en-US" altLang="en-US" sz="2250">
                <a:solidFill>
                  <a:schemeClr val="tx1"/>
                </a:solidFill>
                <a:latin typeface="Calibri"/>
                <a:ea typeface="ヒラギノ明朝 ProN W3"/>
                <a:cs typeface="Calibri"/>
              </a:rPr>
              <a:t>Proposal Presentations</a:t>
            </a:r>
          </a:p>
          <a:p>
            <a:pPr marL="240665" indent="-240665">
              <a:buFontTx/>
              <a:buChar char="-"/>
              <a:defRPr/>
            </a:pPr>
            <a:r>
              <a:rPr lang="en-US" altLang="en-US" sz="2250">
                <a:solidFill>
                  <a:schemeClr val="tx1"/>
                </a:solidFill>
                <a:latin typeface="Calibri"/>
                <a:ea typeface="ヒラギノ明朝 ProN W3"/>
                <a:cs typeface="Calibri"/>
              </a:rPr>
              <a:t>New Business</a:t>
            </a:r>
          </a:p>
          <a:p>
            <a:pPr marL="240665" indent="-240665">
              <a:buFontTx/>
              <a:buChar char="-"/>
              <a:defRPr/>
            </a:pPr>
            <a:r>
              <a:rPr lang="en-US" altLang="en-US" sz="2250">
                <a:solidFill>
                  <a:schemeClr val="tx1"/>
                </a:solidFill>
                <a:latin typeface="Calibri"/>
                <a:ea typeface="ヒラギノ明朝 ProN W3"/>
                <a:cs typeface="Calibri"/>
              </a:rPr>
              <a:t>Adjourn</a:t>
            </a:r>
          </a:p>
          <a:p>
            <a:pPr>
              <a:defRPr/>
            </a:pPr>
            <a:endParaRPr lang="en-US" altLang="en-US" sz="1969">
              <a:solidFill>
                <a:schemeClr val="tx1"/>
              </a:solidFill>
            </a:endParaRPr>
          </a:p>
        </p:txBody>
      </p:sp>
      <p:sp>
        <p:nvSpPr>
          <p:cNvPr id="21508" name="Text Box 2">
            <a:extLst>
              <a:ext uri="{FF2B5EF4-FFF2-40B4-BE49-F238E27FC236}">
                <a16:creationId xmlns:a16="http://schemas.microsoft.com/office/drawing/2014/main" id="{A1BC8EAF-129E-2193-6D0F-B6504A0F8280}"/>
              </a:ext>
            </a:extLst>
          </p:cNvPr>
          <p:cNvSpPr txBox="1">
            <a:spLocks noChangeArrowheads="1"/>
          </p:cNvSpPr>
          <p:nvPr/>
        </p:nvSpPr>
        <p:spPr bwMode="auto">
          <a:xfrm>
            <a:off x="2415812" y="226628"/>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0"/>
          <p:cNvSpPr txBox="1">
            <a:spLocks noGrp="1"/>
          </p:cNvSpPr>
          <p:nvPr>
            <p:ph type="title"/>
          </p:nvPr>
        </p:nvSpPr>
        <p:spPr>
          <a:xfrm>
            <a:off x="1835288" y="723422"/>
            <a:ext cx="8521425" cy="763613"/>
          </a:xfrm>
          <a:prstGeom prst="rect">
            <a:avLst/>
          </a:prstGeom>
          <a:noFill/>
          <a:ln>
            <a:noFill/>
          </a:ln>
        </p:spPr>
        <p:txBody>
          <a:bodyPr spcFirstLastPara="1" wrap="square" lIns="35689" tIns="35689" rIns="35689" bIns="3568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ctr" rtl="0">
              <a:lnSpc>
                <a:spcPct val="100000"/>
              </a:lnSpc>
              <a:spcBef>
                <a:spcPts val="0"/>
              </a:spcBef>
              <a:spcAft>
                <a:spcPts val="0"/>
              </a:spcAft>
              <a:buSzPts val="1400"/>
              <a:buNone/>
            </a:pPr>
            <a:r>
              <a:rPr lang="en-US" sz="2532" b="1" i="0" u="none">
                <a:solidFill>
                  <a:srgbClr val="000000"/>
                </a:solidFill>
                <a:latin typeface="Arial"/>
                <a:ea typeface="Arial"/>
                <a:cs typeface="Arial"/>
                <a:sym typeface="Arial"/>
              </a:rPr>
              <a:t>High School Participation Numbers</a:t>
            </a:r>
            <a:r>
              <a:rPr lang="en-US" sz="4500" b="1" i="0" u="none">
                <a:solidFill>
                  <a:srgbClr val="000000"/>
                </a:solidFill>
                <a:latin typeface="Arial"/>
                <a:ea typeface="Arial"/>
                <a:cs typeface="Arial"/>
                <a:sym typeface="Arial"/>
              </a:rPr>
              <a:t> </a:t>
            </a:r>
            <a:endParaRPr/>
          </a:p>
        </p:txBody>
      </p:sp>
      <p:sp>
        <p:nvSpPr>
          <p:cNvPr id="118" name="Google Shape;118;p30"/>
          <p:cNvSpPr txBox="1"/>
          <p:nvPr/>
        </p:nvSpPr>
        <p:spPr>
          <a:xfrm>
            <a:off x="1800082" y="4947712"/>
            <a:ext cx="8591828" cy="908867"/>
          </a:xfrm>
          <a:prstGeom prst="rect">
            <a:avLst/>
          </a:prstGeom>
          <a:noFill/>
          <a:ln>
            <a:noFill/>
          </a:ln>
        </p:spPr>
        <p:txBody>
          <a:bodyPr spcFirstLastPara="1" wrap="square" lIns="101583" tIns="101583" rIns="101583" bIns="10158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lt1"/>
              </a:buClr>
              <a:buSzPts val="1900"/>
              <a:buFont typeface="Palatino"/>
              <a:buNone/>
            </a:pPr>
            <a:r>
              <a:rPr lang="en-US" sz="1617" b="1" i="1" u="none">
                <a:solidFill>
                  <a:schemeClr val="dk1"/>
                </a:solidFill>
                <a:latin typeface="Palatino"/>
                <a:ea typeface="Palatino"/>
                <a:cs typeface="Palatino"/>
                <a:sym typeface="Palatino"/>
              </a:rPr>
              <a:t>Source: USA Wrestling Girls High School Development Committee Co-Chairs Joan Fulp and Andrea Yamamoto</a:t>
            </a:r>
            <a:endParaRPr sz="1266">
              <a:solidFill>
                <a:schemeClr val="dk1"/>
              </a:solidFill>
            </a:endParaRPr>
          </a:p>
          <a:p>
            <a:pPr marL="0" marR="0" lvl="0" indent="0" algn="l" rtl="0">
              <a:lnSpc>
                <a:spcPct val="100000"/>
              </a:lnSpc>
              <a:spcBef>
                <a:spcPts val="0"/>
              </a:spcBef>
              <a:spcAft>
                <a:spcPts val="0"/>
              </a:spcAft>
              <a:buNone/>
            </a:pPr>
            <a:endParaRPr sz="1336" b="1" i="1" u="none">
              <a:solidFill>
                <a:schemeClr val="lt1"/>
              </a:solidFill>
              <a:latin typeface="Palatino"/>
              <a:ea typeface="Palatino"/>
              <a:cs typeface="Palatino"/>
              <a:sym typeface="Palatino"/>
            </a:endParaRPr>
          </a:p>
        </p:txBody>
      </p:sp>
      <p:sp>
        <p:nvSpPr>
          <p:cNvPr id="119" name="Google Shape;119;p30"/>
          <p:cNvSpPr txBox="1"/>
          <p:nvPr/>
        </p:nvSpPr>
        <p:spPr>
          <a:xfrm>
            <a:off x="1835271" y="278377"/>
            <a:ext cx="8440983" cy="1168995"/>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4800"/>
              <a:buFont typeface="Palatino"/>
              <a:buNone/>
            </a:pPr>
            <a:r>
              <a:rPr lang="en-US" sz="3375">
                <a:solidFill>
                  <a:schemeClr val="dk1"/>
                </a:solidFill>
                <a:latin typeface="Palatino"/>
                <a:ea typeface="Palatino"/>
                <a:cs typeface="Palatino"/>
                <a:sym typeface="Palatino"/>
              </a:rPr>
              <a:t>2025 Spring Meeting Women’s Report</a:t>
            </a:r>
            <a:endParaRPr sz="3375">
              <a:solidFill>
                <a:schemeClr val="dk1"/>
              </a:solidFill>
              <a:latin typeface="Palatino"/>
              <a:ea typeface="Palatino"/>
              <a:cs typeface="Palatino"/>
              <a:sym typeface="Palatino"/>
            </a:endParaRPr>
          </a:p>
          <a:p>
            <a:pPr marL="0" lvl="0" indent="0" algn="ctr" rtl="0">
              <a:spcBef>
                <a:spcPts val="0"/>
              </a:spcBef>
              <a:spcAft>
                <a:spcPts val="0"/>
              </a:spcAft>
              <a:buClr>
                <a:schemeClr val="dk1"/>
              </a:buClr>
              <a:buSzPts val="4800"/>
              <a:buFont typeface="Palatino"/>
              <a:buNone/>
            </a:pPr>
            <a:endParaRPr sz="3375">
              <a:solidFill>
                <a:schemeClr val="dk1"/>
              </a:solidFill>
              <a:latin typeface="Palatino"/>
              <a:ea typeface="Palatino"/>
              <a:cs typeface="Palatino"/>
              <a:sym typeface="Palatino"/>
            </a:endParaRPr>
          </a:p>
        </p:txBody>
      </p:sp>
      <p:pic>
        <p:nvPicPr>
          <p:cNvPr id="120" name="Google Shape;120;p30"/>
          <p:cNvPicPr preferRelativeResize="0"/>
          <p:nvPr/>
        </p:nvPicPr>
        <p:blipFill rotWithShape="1">
          <a:blip r:embed="rId3">
            <a:alphaModFix/>
          </a:blip>
          <a:srcRect/>
          <a:stretch/>
        </p:blipFill>
        <p:spPr>
          <a:xfrm>
            <a:off x="9673481" y="23445"/>
            <a:ext cx="994705" cy="993589"/>
          </a:xfrm>
          <a:prstGeom prst="rect">
            <a:avLst/>
          </a:prstGeom>
          <a:noFill/>
          <a:ln>
            <a:noFill/>
          </a:ln>
        </p:spPr>
      </p:pic>
      <p:graphicFrame>
        <p:nvGraphicFramePr>
          <p:cNvPr id="121" name="Google Shape;121;p30"/>
          <p:cNvGraphicFramePr/>
          <p:nvPr/>
        </p:nvGraphicFramePr>
        <p:xfrm>
          <a:off x="1626347" y="1577050"/>
          <a:ext cx="8955457" cy="2871257"/>
        </p:xfrm>
        <a:graphic>
          <a:graphicData uri="http://schemas.openxmlformats.org/drawingml/2006/table">
            <a:tbl>
              <a:tblPr>
                <a:noFill/>
              </a:tblPr>
              <a:tblGrid>
                <a:gridCol w="1279351">
                  <a:extLst>
                    <a:ext uri="{9D8B030D-6E8A-4147-A177-3AD203B41FA5}">
                      <a16:colId xmlns:a16="http://schemas.microsoft.com/office/drawing/2014/main" val="20000"/>
                    </a:ext>
                  </a:extLst>
                </a:gridCol>
                <a:gridCol w="1279351">
                  <a:extLst>
                    <a:ext uri="{9D8B030D-6E8A-4147-A177-3AD203B41FA5}">
                      <a16:colId xmlns:a16="http://schemas.microsoft.com/office/drawing/2014/main" val="20001"/>
                    </a:ext>
                  </a:extLst>
                </a:gridCol>
                <a:gridCol w="1279351">
                  <a:extLst>
                    <a:ext uri="{9D8B030D-6E8A-4147-A177-3AD203B41FA5}">
                      <a16:colId xmlns:a16="http://schemas.microsoft.com/office/drawing/2014/main" val="20002"/>
                    </a:ext>
                  </a:extLst>
                </a:gridCol>
                <a:gridCol w="1279351">
                  <a:extLst>
                    <a:ext uri="{9D8B030D-6E8A-4147-A177-3AD203B41FA5}">
                      <a16:colId xmlns:a16="http://schemas.microsoft.com/office/drawing/2014/main" val="20003"/>
                    </a:ext>
                  </a:extLst>
                </a:gridCol>
                <a:gridCol w="1279351">
                  <a:extLst>
                    <a:ext uri="{9D8B030D-6E8A-4147-A177-3AD203B41FA5}">
                      <a16:colId xmlns:a16="http://schemas.microsoft.com/office/drawing/2014/main" val="20004"/>
                    </a:ext>
                  </a:extLst>
                </a:gridCol>
                <a:gridCol w="1279351">
                  <a:extLst>
                    <a:ext uri="{9D8B030D-6E8A-4147-A177-3AD203B41FA5}">
                      <a16:colId xmlns:a16="http://schemas.microsoft.com/office/drawing/2014/main" val="20005"/>
                    </a:ext>
                  </a:extLst>
                </a:gridCol>
                <a:gridCol w="1279351">
                  <a:extLst>
                    <a:ext uri="{9D8B030D-6E8A-4147-A177-3AD203B41FA5}">
                      <a16:colId xmlns:a16="http://schemas.microsoft.com/office/drawing/2014/main" val="20006"/>
                    </a:ext>
                  </a:extLst>
                </a:gridCol>
              </a:tblGrid>
              <a:tr h="1449834">
                <a:tc>
                  <a:txBody>
                    <a:bodyPr/>
                    <a:lstStyle/>
                    <a:p>
                      <a:pPr marL="0" lvl="0" indent="0" algn="ctr" rtl="0">
                        <a:lnSpc>
                          <a:spcPct val="115000"/>
                        </a:lnSpc>
                        <a:spcBef>
                          <a:spcPts val="0"/>
                        </a:spcBef>
                        <a:spcAft>
                          <a:spcPts val="0"/>
                        </a:spcAft>
                        <a:buNone/>
                      </a:pPr>
                      <a:r>
                        <a:rPr lang="en-US" sz="1800" b="1"/>
                        <a:t>1st Sanctioned State</a:t>
                      </a:r>
                      <a:endParaRPr sz="1800" b="1"/>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t>NFHS 2018-2019</a:t>
                      </a:r>
                      <a:endParaRPr sz="1800" b="1"/>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t>NFHS 2019-2020</a:t>
                      </a:r>
                      <a:endParaRPr sz="1800" b="1"/>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t>NFHS 2020-2021</a:t>
                      </a:r>
                      <a:endParaRPr sz="1800" b="1"/>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t>NFHS 2021-2022</a:t>
                      </a:r>
                      <a:endParaRPr sz="1800" b="1"/>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t>NFHS 2022-2023</a:t>
                      </a:r>
                      <a:endParaRPr sz="1800" b="1"/>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t>NFHS 2023-2024</a:t>
                      </a:r>
                      <a:endParaRPr sz="1800" b="1"/>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5426">
                <a:tc>
                  <a:txBody>
                    <a:bodyPr/>
                    <a:lstStyle/>
                    <a:p>
                      <a:pPr marL="0" lvl="0" indent="0" algn="ctr" rtl="0">
                        <a:lnSpc>
                          <a:spcPct val="115000"/>
                        </a:lnSpc>
                        <a:spcBef>
                          <a:spcPts val="0"/>
                        </a:spcBef>
                        <a:spcAft>
                          <a:spcPts val="0"/>
                        </a:spcAft>
                        <a:buNone/>
                      </a:pPr>
                      <a:r>
                        <a:rPr lang="en-US" sz="1800"/>
                        <a:t>2019</a:t>
                      </a:r>
                      <a:endParaRPr sz="1800"/>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t>427</a:t>
                      </a:r>
                      <a:endParaRPr sz="1800"/>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t>650</a:t>
                      </a:r>
                      <a:endParaRPr sz="1800"/>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t>COVID</a:t>
                      </a:r>
                      <a:endParaRPr sz="1800"/>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t>816</a:t>
                      </a:r>
                      <a:endParaRPr sz="1800"/>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t>1222</a:t>
                      </a:r>
                      <a:endParaRPr sz="1800"/>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t>1836</a:t>
                      </a:r>
                      <a:endParaRPr sz="1800"/>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95997">
                <a:tc>
                  <a:txBody>
                    <a:bodyPr/>
                    <a:lstStyle/>
                    <a:p>
                      <a:pPr marL="0" lvl="0" indent="0" algn="l" rtl="0">
                        <a:spcBef>
                          <a:spcPts val="0"/>
                        </a:spcBef>
                        <a:spcAft>
                          <a:spcPts val="0"/>
                        </a:spcAft>
                        <a:buNone/>
                      </a:pPr>
                      <a:endParaRPr sz="1800"/>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i="1">
                          <a:solidFill>
                            <a:srgbClr val="38761D"/>
                          </a:solidFill>
                        </a:rPr>
                        <a:t>44.03%</a:t>
                      </a:r>
                      <a:endParaRPr sz="1800" b="1" i="1">
                        <a:solidFill>
                          <a:srgbClr val="38761D"/>
                        </a:solidFill>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i="1">
                          <a:solidFill>
                            <a:srgbClr val="38761D"/>
                          </a:solidFill>
                        </a:rPr>
                        <a:t>34.31%</a:t>
                      </a:r>
                      <a:endParaRPr sz="1800" b="1" i="1">
                        <a:solidFill>
                          <a:srgbClr val="38761D"/>
                        </a:solidFill>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i="1">
                          <a:solidFill>
                            <a:schemeClr val="dk1"/>
                          </a:solidFill>
                        </a:rPr>
                        <a:t>n/a</a:t>
                      </a:r>
                      <a:endParaRPr sz="1800" b="1" i="1">
                        <a:solidFill>
                          <a:schemeClr val="dk1"/>
                        </a:solidFill>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i="1">
                          <a:solidFill>
                            <a:srgbClr val="38761D"/>
                          </a:solidFill>
                        </a:rPr>
                        <a:t>20.34%</a:t>
                      </a:r>
                      <a:endParaRPr sz="1800" b="1" i="1">
                        <a:solidFill>
                          <a:srgbClr val="38761D"/>
                        </a:solidFill>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i="1">
                          <a:solidFill>
                            <a:srgbClr val="38761D"/>
                          </a:solidFill>
                        </a:rPr>
                        <a:t>33.22%</a:t>
                      </a:r>
                      <a:endParaRPr sz="1800" b="1" i="1">
                        <a:solidFill>
                          <a:srgbClr val="38761D"/>
                        </a:solidFill>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i="1">
                          <a:solidFill>
                            <a:srgbClr val="38761D"/>
                          </a:solidFill>
                        </a:rPr>
                        <a:t>33.44%</a:t>
                      </a:r>
                      <a:endParaRPr sz="1800" b="1" i="1">
                        <a:solidFill>
                          <a:srgbClr val="38761D"/>
                        </a:solidFill>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582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31"/>
          <p:cNvPicPr preferRelativeResize="0"/>
          <p:nvPr/>
        </p:nvPicPr>
        <p:blipFill rotWithShape="1">
          <a:blip r:embed="rId3">
            <a:alphaModFix/>
          </a:blip>
          <a:srcRect/>
          <a:stretch/>
        </p:blipFill>
        <p:spPr>
          <a:xfrm>
            <a:off x="9673481" y="23445"/>
            <a:ext cx="994705" cy="993589"/>
          </a:xfrm>
          <a:prstGeom prst="rect">
            <a:avLst/>
          </a:prstGeom>
          <a:noFill/>
          <a:ln>
            <a:noFill/>
          </a:ln>
        </p:spPr>
      </p:pic>
      <p:sp>
        <p:nvSpPr>
          <p:cNvPr id="127" name="Google Shape;127;p31"/>
          <p:cNvSpPr txBox="1"/>
          <p:nvPr/>
        </p:nvSpPr>
        <p:spPr>
          <a:xfrm>
            <a:off x="1697778" y="430945"/>
            <a:ext cx="8087183" cy="586080"/>
          </a:xfrm>
          <a:prstGeom prst="rect">
            <a:avLst/>
          </a:prstGeom>
          <a:noFill/>
          <a:ln>
            <a:noFill/>
          </a:ln>
        </p:spPr>
        <p:txBody>
          <a:bodyPr spcFirstLastPara="1" wrap="square" lIns="35689" tIns="35689" rIns="35689" bIns="3568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4800"/>
              <a:buFont typeface="Palatino"/>
              <a:buNone/>
            </a:pPr>
            <a:endParaRPr sz="3375">
              <a:solidFill>
                <a:schemeClr val="dk1"/>
              </a:solidFill>
              <a:latin typeface="Palatino"/>
              <a:ea typeface="Palatino"/>
              <a:cs typeface="Palatino"/>
              <a:sym typeface="Palatino"/>
            </a:endParaRPr>
          </a:p>
          <a:p>
            <a:pPr marL="0" lvl="0" indent="0" algn="ctr" rtl="0">
              <a:spcBef>
                <a:spcPts val="0"/>
              </a:spcBef>
              <a:spcAft>
                <a:spcPts val="0"/>
              </a:spcAft>
              <a:buClr>
                <a:schemeClr val="dk1"/>
              </a:buClr>
              <a:buSzPts val="4800"/>
              <a:buFont typeface="Palatino"/>
              <a:buNone/>
            </a:pPr>
            <a:endParaRPr sz="3375">
              <a:solidFill>
                <a:schemeClr val="dk1"/>
              </a:solidFill>
              <a:latin typeface="Palatino"/>
              <a:ea typeface="Palatino"/>
              <a:cs typeface="Palatino"/>
              <a:sym typeface="Palatino"/>
            </a:endParaRPr>
          </a:p>
          <a:p>
            <a:pPr marL="0" lvl="0" indent="0" algn="ctr" rtl="0">
              <a:spcBef>
                <a:spcPts val="0"/>
              </a:spcBef>
              <a:spcAft>
                <a:spcPts val="0"/>
              </a:spcAft>
              <a:buClr>
                <a:schemeClr val="dk1"/>
              </a:buClr>
              <a:buSzPts val="4800"/>
              <a:buFont typeface="Palatino"/>
              <a:buNone/>
            </a:pPr>
            <a:r>
              <a:rPr lang="en-US" sz="3375">
                <a:solidFill>
                  <a:schemeClr val="dk1"/>
                </a:solidFill>
                <a:latin typeface="Palatino"/>
                <a:ea typeface="Palatino"/>
                <a:cs typeface="Palatino"/>
                <a:sym typeface="Palatino"/>
              </a:rPr>
              <a:t>2025 Spring Meeting- Women’s Report</a:t>
            </a:r>
            <a:endParaRPr sz="3375">
              <a:solidFill>
                <a:schemeClr val="dk1"/>
              </a:solidFill>
              <a:latin typeface="Palatino"/>
              <a:ea typeface="Palatino"/>
              <a:cs typeface="Palatino"/>
              <a:sym typeface="Palatino"/>
            </a:endParaRPr>
          </a:p>
        </p:txBody>
      </p:sp>
      <p:sp>
        <p:nvSpPr>
          <p:cNvPr id="128" name="Google Shape;128;p31"/>
          <p:cNvSpPr txBox="1"/>
          <p:nvPr/>
        </p:nvSpPr>
        <p:spPr>
          <a:xfrm>
            <a:off x="3196170" y="1053875"/>
            <a:ext cx="6066478" cy="497911"/>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3400"/>
              <a:buFont typeface="Palatino"/>
              <a:buNone/>
            </a:pPr>
            <a:r>
              <a:rPr lang="en-US" sz="2391" b="1" i="0" u="none">
                <a:solidFill>
                  <a:srgbClr val="000000"/>
                </a:solidFill>
                <a:latin typeface="Palatino"/>
                <a:ea typeface="Palatino"/>
                <a:cs typeface="Palatino"/>
                <a:sym typeface="Palatino"/>
              </a:rPr>
              <a:t>USAW Female Membership Numbers</a:t>
            </a:r>
            <a:endParaRPr sz="824"/>
          </a:p>
        </p:txBody>
      </p:sp>
      <p:graphicFrame>
        <p:nvGraphicFramePr>
          <p:cNvPr id="129" name="Google Shape;129;p31"/>
          <p:cNvGraphicFramePr/>
          <p:nvPr/>
        </p:nvGraphicFramePr>
        <p:xfrm>
          <a:off x="1918138" y="1958646"/>
          <a:ext cx="7925034" cy="2699825"/>
        </p:xfrm>
        <a:graphic>
          <a:graphicData uri="http://schemas.openxmlformats.org/drawingml/2006/table">
            <a:tbl>
              <a:tblPr>
                <a:noFill/>
              </a:tblPr>
              <a:tblGrid>
                <a:gridCol w="3064348">
                  <a:extLst>
                    <a:ext uri="{9D8B030D-6E8A-4147-A177-3AD203B41FA5}">
                      <a16:colId xmlns:a16="http://schemas.microsoft.com/office/drawing/2014/main" val="20000"/>
                    </a:ext>
                  </a:extLst>
                </a:gridCol>
                <a:gridCol w="1043467">
                  <a:extLst>
                    <a:ext uri="{9D8B030D-6E8A-4147-A177-3AD203B41FA5}">
                      <a16:colId xmlns:a16="http://schemas.microsoft.com/office/drawing/2014/main" val="20001"/>
                    </a:ext>
                  </a:extLst>
                </a:gridCol>
                <a:gridCol w="1043467">
                  <a:extLst>
                    <a:ext uri="{9D8B030D-6E8A-4147-A177-3AD203B41FA5}">
                      <a16:colId xmlns:a16="http://schemas.microsoft.com/office/drawing/2014/main" val="20002"/>
                    </a:ext>
                  </a:extLst>
                </a:gridCol>
                <a:gridCol w="924584">
                  <a:extLst>
                    <a:ext uri="{9D8B030D-6E8A-4147-A177-3AD203B41FA5}">
                      <a16:colId xmlns:a16="http://schemas.microsoft.com/office/drawing/2014/main" val="20003"/>
                    </a:ext>
                  </a:extLst>
                </a:gridCol>
                <a:gridCol w="924584">
                  <a:extLst>
                    <a:ext uri="{9D8B030D-6E8A-4147-A177-3AD203B41FA5}">
                      <a16:colId xmlns:a16="http://schemas.microsoft.com/office/drawing/2014/main" val="20004"/>
                    </a:ext>
                  </a:extLst>
                </a:gridCol>
                <a:gridCol w="924584">
                  <a:extLst>
                    <a:ext uri="{9D8B030D-6E8A-4147-A177-3AD203B41FA5}">
                      <a16:colId xmlns:a16="http://schemas.microsoft.com/office/drawing/2014/main" val="20005"/>
                    </a:ext>
                  </a:extLst>
                </a:gridCol>
              </a:tblGrid>
              <a:tr h="893642">
                <a:tc>
                  <a:txBody>
                    <a:bodyPr/>
                    <a:lstStyle/>
                    <a:p>
                      <a:pPr marL="0" lvl="0" indent="0" algn="l" rtl="0">
                        <a:lnSpc>
                          <a:spcPct val="115000"/>
                        </a:lnSpc>
                        <a:spcBef>
                          <a:spcPts val="0"/>
                        </a:spcBef>
                        <a:spcAft>
                          <a:spcPts val="0"/>
                        </a:spcAft>
                        <a:buNone/>
                      </a:pPr>
                      <a:r>
                        <a:rPr lang="en-US" sz="2500" b="1">
                          <a:latin typeface="Times New Roman"/>
                          <a:ea typeface="Times New Roman"/>
                          <a:cs typeface="Times New Roman"/>
                          <a:sym typeface="Times New Roman"/>
                        </a:rPr>
                        <a:t>Female Athlete Memberships</a:t>
                      </a:r>
                      <a:endParaRPr sz="2500" b="1">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Times New Roman"/>
                          <a:ea typeface="Times New Roman"/>
                          <a:cs typeface="Times New Roman"/>
                          <a:sym typeface="Times New Roman"/>
                        </a:rPr>
                        <a:t>2024</a:t>
                      </a:r>
                      <a:endParaRPr sz="2500" b="1">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Times New Roman"/>
                          <a:ea typeface="Times New Roman"/>
                          <a:cs typeface="Times New Roman"/>
                          <a:sym typeface="Times New Roman"/>
                        </a:rPr>
                        <a:t>2023</a:t>
                      </a:r>
                      <a:endParaRPr sz="2500" b="1">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Times New Roman"/>
                          <a:ea typeface="Times New Roman"/>
                          <a:cs typeface="Times New Roman"/>
                          <a:sym typeface="Times New Roman"/>
                        </a:rPr>
                        <a:t>2022</a:t>
                      </a:r>
                      <a:endParaRPr sz="2500" b="1">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Times New Roman"/>
                          <a:ea typeface="Times New Roman"/>
                          <a:cs typeface="Times New Roman"/>
                          <a:sym typeface="Times New Roman"/>
                        </a:rPr>
                        <a:t>2021</a:t>
                      </a:r>
                      <a:endParaRPr sz="2500" b="1">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Times New Roman"/>
                          <a:ea typeface="Times New Roman"/>
                          <a:cs typeface="Times New Roman"/>
                          <a:sym typeface="Times New Roman"/>
                        </a:rPr>
                        <a:t>2020</a:t>
                      </a:r>
                      <a:endParaRPr sz="2500" b="1">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12541">
                <a:tc>
                  <a:txBody>
                    <a:bodyPr/>
                    <a:lstStyle/>
                    <a:p>
                      <a:pPr marL="0" lvl="0" indent="0" algn="l" rtl="0">
                        <a:lnSpc>
                          <a:spcPct val="115000"/>
                        </a:lnSpc>
                        <a:spcBef>
                          <a:spcPts val="0"/>
                        </a:spcBef>
                        <a:spcAft>
                          <a:spcPts val="0"/>
                        </a:spcAft>
                        <a:buNone/>
                      </a:pPr>
                      <a:r>
                        <a:rPr lang="en-US" sz="2500">
                          <a:latin typeface="Times New Roman"/>
                          <a:ea typeface="Times New Roman"/>
                          <a:cs typeface="Times New Roman"/>
                          <a:sym typeface="Times New Roman"/>
                        </a:rPr>
                        <a:t>Georgia</a:t>
                      </a:r>
                      <a:endParaRPr sz="2500">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a:latin typeface="Times New Roman"/>
                          <a:ea typeface="Times New Roman"/>
                          <a:cs typeface="Times New Roman"/>
                          <a:sym typeface="Times New Roman"/>
                        </a:rPr>
                        <a:t>463</a:t>
                      </a:r>
                      <a:endParaRPr sz="2500">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a:latin typeface="Times New Roman"/>
                          <a:ea typeface="Times New Roman"/>
                          <a:cs typeface="Times New Roman"/>
                          <a:sym typeface="Times New Roman"/>
                        </a:rPr>
                        <a:t>491</a:t>
                      </a:r>
                      <a:endParaRPr sz="2500">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a:latin typeface="Times New Roman"/>
                          <a:ea typeface="Times New Roman"/>
                          <a:cs typeface="Times New Roman"/>
                          <a:sym typeface="Times New Roman"/>
                        </a:rPr>
                        <a:t>409</a:t>
                      </a:r>
                      <a:endParaRPr sz="2500">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a:latin typeface="Times New Roman"/>
                          <a:ea typeface="Times New Roman"/>
                          <a:cs typeface="Times New Roman"/>
                          <a:sym typeface="Times New Roman"/>
                        </a:rPr>
                        <a:t>319</a:t>
                      </a:r>
                      <a:endParaRPr sz="2500">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a:latin typeface="Times New Roman"/>
                          <a:ea typeface="Times New Roman"/>
                          <a:cs typeface="Times New Roman"/>
                          <a:sym typeface="Times New Roman"/>
                        </a:rPr>
                        <a:t>367</a:t>
                      </a:r>
                      <a:endParaRPr sz="2500">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93642">
                <a:tc>
                  <a:txBody>
                    <a:bodyPr/>
                    <a:lstStyle/>
                    <a:p>
                      <a:pPr marL="0" lvl="0" indent="0" algn="l" rtl="0">
                        <a:lnSpc>
                          <a:spcPct val="115000"/>
                        </a:lnSpc>
                        <a:spcBef>
                          <a:spcPts val="0"/>
                        </a:spcBef>
                        <a:spcAft>
                          <a:spcPts val="0"/>
                        </a:spcAft>
                        <a:buNone/>
                      </a:pPr>
                      <a:r>
                        <a:rPr lang="en-US" sz="2500" i="1">
                          <a:latin typeface="Times New Roman"/>
                          <a:ea typeface="Times New Roman"/>
                          <a:cs typeface="Times New Roman"/>
                          <a:sym typeface="Times New Roman"/>
                        </a:rPr>
                        <a:t>Change From Previous Year</a:t>
                      </a:r>
                      <a:endParaRPr sz="2500" i="1">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i="1">
                          <a:solidFill>
                            <a:srgbClr val="FF0000"/>
                          </a:solidFill>
                          <a:latin typeface="Times New Roman"/>
                          <a:ea typeface="Times New Roman"/>
                          <a:cs typeface="Times New Roman"/>
                          <a:sym typeface="Times New Roman"/>
                        </a:rPr>
                        <a:t>-6%</a:t>
                      </a:r>
                      <a:endParaRPr sz="2500" b="1" i="1">
                        <a:solidFill>
                          <a:srgbClr val="FF0000"/>
                        </a:solidFill>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i="1">
                          <a:solidFill>
                            <a:srgbClr val="34A853"/>
                          </a:solidFill>
                          <a:latin typeface="Times New Roman"/>
                          <a:ea typeface="Times New Roman"/>
                          <a:cs typeface="Times New Roman"/>
                          <a:sym typeface="Times New Roman"/>
                        </a:rPr>
                        <a:t>20%</a:t>
                      </a:r>
                      <a:endParaRPr sz="2500" b="1" i="1">
                        <a:solidFill>
                          <a:srgbClr val="34A853"/>
                        </a:solidFill>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i="1">
                          <a:solidFill>
                            <a:srgbClr val="34A853"/>
                          </a:solidFill>
                          <a:latin typeface="Times New Roman"/>
                          <a:ea typeface="Times New Roman"/>
                          <a:cs typeface="Times New Roman"/>
                          <a:sym typeface="Times New Roman"/>
                        </a:rPr>
                        <a:t>28%</a:t>
                      </a:r>
                      <a:endParaRPr sz="2500" b="1" i="1">
                        <a:solidFill>
                          <a:srgbClr val="34A853"/>
                        </a:solidFill>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i="1">
                          <a:solidFill>
                            <a:srgbClr val="FF0000"/>
                          </a:solidFill>
                          <a:latin typeface="Times New Roman"/>
                          <a:ea typeface="Times New Roman"/>
                          <a:cs typeface="Times New Roman"/>
                          <a:sym typeface="Times New Roman"/>
                        </a:rPr>
                        <a:t>-13%</a:t>
                      </a:r>
                      <a:endParaRPr sz="2500" b="1" i="1">
                        <a:solidFill>
                          <a:srgbClr val="FF0000"/>
                        </a:solidFill>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i="1">
                          <a:solidFill>
                            <a:srgbClr val="34A853"/>
                          </a:solidFill>
                          <a:latin typeface="Times New Roman"/>
                          <a:ea typeface="Times New Roman"/>
                          <a:cs typeface="Times New Roman"/>
                          <a:sym typeface="Times New Roman"/>
                        </a:rPr>
                        <a:t>15%</a:t>
                      </a:r>
                      <a:endParaRPr sz="2500" b="1" i="1">
                        <a:solidFill>
                          <a:srgbClr val="34A853"/>
                        </a:solidFill>
                        <a:latin typeface="Times New Roman"/>
                        <a:ea typeface="Times New Roman"/>
                        <a:cs typeface="Times New Roman"/>
                        <a:sym typeface="Times New Roman"/>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30" name="Google Shape;130;p31"/>
          <p:cNvSpPr txBox="1"/>
          <p:nvPr/>
        </p:nvSpPr>
        <p:spPr>
          <a:xfrm>
            <a:off x="2194494" y="4827036"/>
            <a:ext cx="7821570" cy="1095788"/>
          </a:xfrm>
          <a:prstGeom prst="rect">
            <a:avLst/>
          </a:prstGeom>
          <a:noFill/>
          <a:ln>
            <a:noFill/>
          </a:ln>
        </p:spPr>
        <p:txBody>
          <a:bodyPr spcFirstLastPara="1" wrap="square" lIns="64294" tIns="64294" rIns="64294" bIns="6429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195" i="1">
                <a:solidFill>
                  <a:srgbClr val="404040"/>
                </a:solidFill>
                <a:latin typeface="Palatino"/>
                <a:ea typeface="Palatino"/>
                <a:cs typeface="Palatino"/>
                <a:sym typeface="Palatino"/>
              </a:rPr>
              <a:t>**2024 Membership numbers are as of March 13th, 2024.  Although the current number is 6% lower than 2023 we are mid year for the USAW membership season.  With the start of Olympic Styles season we should expect to see more memberships as High School Girls have completed their season and are shifting over to FS/GR and looking to train for national team events.  </a:t>
            </a:r>
            <a:endParaRPr sz="1195" i="1">
              <a:solidFill>
                <a:srgbClr val="404040"/>
              </a:solidFill>
              <a:latin typeface="Palatino"/>
              <a:ea typeface="Palatino"/>
              <a:cs typeface="Palatino"/>
              <a:sym typeface="Palatino"/>
            </a:endParaRPr>
          </a:p>
        </p:txBody>
      </p:sp>
    </p:spTree>
    <p:extLst>
      <p:ext uri="{BB962C8B-B14F-4D97-AF65-F5344CB8AC3E}">
        <p14:creationId xmlns:p14="http://schemas.microsoft.com/office/powerpoint/2010/main" val="134015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32"/>
          <p:cNvPicPr preferRelativeResize="0"/>
          <p:nvPr/>
        </p:nvPicPr>
        <p:blipFill rotWithShape="1">
          <a:blip r:embed="rId3">
            <a:alphaModFix/>
          </a:blip>
          <a:srcRect/>
          <a:stretch/>
        </p:blipFill>
        <p:spPr>
          <a:xfrm>
            <a:off x="9673481" y="23445"/>
            <a:ext cx="994705" cy="993589"/>
          </a:xfrm>
          <a:prstGeom prst="rect">
            <a:avLst/>
          </a:prstGeom>
          <a:noFill/>
          <a:ln>
            <a:noFill/>
          </a:ln>
        </p:spPr>
      </p:pic>
      <p:sp>
        <p:nvSpPr>
          <p:cNvPr id="136" name="Google Shape;136;p32"/>
          <p:cNvSpPr txBox="1"/>
          <p:nvPr/>
        </p:nvSpPr>
        <p:spPr>
          <a:xfrm>
            <a:off x="1697778" y="430945"/>
            <a:ext cx="8087183" cy="586080"/>
          </a:xfrm>
          <a:prstGeom prst="rect">
            <a:avLst/>
          </a:prstGeom>
          <a:noFill/>
          <a:ln>
            <a:noFill/>
          </a:ln>
        </p:spPr>
        <p:txBody>
          <a:bodyPr spcFirstLastPara="1" wrap="square" lIns="35689" tIns="35689" rIns="35689" bIns="3568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4800"/>
              <a:buFont typeface="Palatino"/>
              <a:buNone/>
            </a:pPr>
            <a:endParaRPr sz="3375">
              <a:solidFill>
                <a:schemeClr val="dk1"/>
              </a:solidFill>
              <a:latin typeface="Palatino"/>
              <a:ea typeface="Palatino"/>
              <a:cs typeface="Palatino"/>
              <a:sym typeface="Palatino"/>
            </a:endParaRPr>
          </a:p>
          <a:p>
            <a:pPr marL="0" lvl="0" indent="0" algn="ctr" rtl="0">
              <a:spcBef>
                <a:spcPts val="0"/>
              </a:spcBef>
              <a:spcAft>
                <a:spcPts val="0"/>
              </a:spcAft>
              <a:buClr>
                <a:schemeClr val="dk1"/>
              </a:buClr>
              <a:buSzPts val="4800"/>
              <a:buFont typeface="Palatino"/>
              <a:buNone/>
            </a:pPr>
            <a:endParaRPr sz="3375">
              <a:solidFill>
                <a:schemeClr val="dk1"/>
              </a:solidFill>
              <a:latin typeface="Palatino"/>
              <a:ea typeface="Palatino"/>
              <a:cs typeface="Palatino"/>
              <a:sym typeface="Palatino"/>
            </a:endParaRPr>
          </a:p>
          <a:p>
            <a:pPr marL="0" lvl="0" indent="0" algn="ctr" rtl="0">
              <a:spcBef>
                <a:spcPts val="0"/>
              </a:spcBef>
              <a:spcAft>
                <a:spcPts val="0"/>
              </a:spcAft>
              <a:buClr>
                <a:schemeClr val="dk1"/>
              </a:buClr>
              <a:buSzPts val="4800"/>
              <a:buFont typeface="Palatino"/>
              <a:buNone/>
            </a:pPr>
            <a:r>
              <a:rPr lang="en-US" sz="3375">
                <a:solidFill>
                  <a:schemeClr val="dk1"/>
                </a:solidFill>
                <a:latin typeface="Palatino"/>
                <a:ea typeface="Palatino"/>
                <a:cs typeface="Palatino"/>
                <a:sym typeface="Palatino"/>
              </a:rPr>
              <a:t>2025 Spring Meeting- Women’s Report</a:t>
            </a:r>
            <a:endParaRPr sz="3375">
              <a:solidFill>
                <a:schemeClr val="dk1"/>
              </a:solidFill>
              <a:latin typeface="Palatino"/>
              <a:ea typeface="Palatino"/>
              <a:cs typeface="Palatino"/>
              <a:sym typeface="Palatino"/>
            </a:endParaRPr>
          </a:p>
        </p:txBody>
      </p:sp>
      <p:sp>
        <p:nvSpPr>
          <p:cNvPr id="137" name="Google Shape;137;p32"/>
          <p:cNvSpPr txBox="1"/>
          <p:nvPr/>
        </p:nvSpPr>
        <p:spPr>
          <a:xfrm>
            <a:off x="2375332" y="1053875"/>
            <a:ext cx="7409542" cy="497894"/>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3400"/>
              <a:buFont typeface="Palatino"/>
              <a:buNone/>
            </a:pPr>
            <a:r>
              <a:rPr lang="en-US" sz="2391" b="1" i="0" u="none">
                <a:solidFill>
                  <a:srgbClr val="000000"/>
                </a:solidFill>
                <a:latin typeface="Palatino"/>
                <a:ea typeface="Palatino"/>
                <a:cs typeface="Palatino"/>
                <a:sym typeface="Palatino"/>
              </a:rPr>
              <a:t>USAW Female Membership Numbers- Nationwide</a:t>
            </a:r>
            <a:endParaRPr sz="824"/>
          </a:p>
        </p:txBody>
      </p:sp>
      <p:pic>
        <p:nvPicPr>
          <p:cNvPr id="138" name="Google Shape;138;p32" title="Screenshot_20250502_185952_Adobe Acrobat.jpg"/>
          <p:cNvPicPr preferRelativeResize="0"/>
          <p:nvPr/>
        </p:nvPicPr>
        <p:blipFill>
          <a:blip r:embed="rId4">
            <a:alphaModFix/>
          </a:blip>
          <a:stretch>
            <a:fillRect/>
          </a:stretch>
        </p:blipFill>
        <p:spPr>
          <a:xfrm>
            <a:off x="3642044" y="1713882"/>
            <a:ext cx="5215875" cy="3748496"/>
          </a:xfrm>
          <a:prstGeom prst="rect">
            <a:avLst/>
          </a:prstGeom>
          <a:noFill/>
          <a:ln>
            <a:noFill/>
          </a:ln>
        </p:spPr>
      </p:pic>
    </p:spTree>
    <p:extLst>
      <p:ext uri="{BB962C8B-B14F-4D97-AF65-F5344CB8AC3E}">
        <p14:creationId xmlns:p14="http://schemas.microsoft.com/office/powerpoint/2010/main" val="2917220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33"/>
          <p:cNvPicPr preferRelativeResize="0"/>
          <p:nvPr/>
        </p:nvPicPr>
        <p:blipFill rotWithShape="1">
          <a:blip r:embed="rId3">
            <a:alphaModFix/>
          </a:blip>
          <a:srcRect/>
          <a:stretch/>
        </p:blipFill>
        <p:spPr>
          <a:xfrm>
            <a:off x="9673481" y="23445"/>
            <a:ext cx="994705" cy="993589"/>
          </a:xfrm>
          <a:prstGeom prst="rect">
            <a:avLst/>
          </a:prstGeom>
          <a:noFill/>
          <a:ln>
            <a:noFill/>
          </a:ln>
        </p:spPr>
      </p:pic>
      <p:sp>
        <p:nvSpPr>
          <p:cNvPr id="144" name="Google Shape;144;p33"/>
          <p:cNvSpPr txBox="1"/>
          <p:nvPr/>
        </p:nvSpPr>
        <p:spPr>
          <a:xfrm>
            <a:off x="1743559" y="213222"/>
            <a:ext cx="8099631" cy="586080"/>
          </a:xfrm>
          <a:prstGeom prst="rect">
            <a:avLst/>
          </a:prstGeom>
          <a:noFill/>
          <a:ln>
            <a:noFill/>
          </a:ln>
        </p:spPr>
        <p:txBody>
          <a:bodyPr spcFirstLastPara="1" wrap="square" lIns="35689" tIns="35689" rIns="35689" bIns="3568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4800"/>
              <a:buFont typeface="Palatino"/>
              <a:buNone/>
            </a:pPr>
            <a:r>
              <a:rPr lang="en-US" sz="3375">
                <a:solidFill>
                  <a:schemeClr val="dk1"/>
                </a:solidFill>
                <a:latin typeface="Palatino"/>
                <a:ea typeface="Palatino"/>
                <a:cs typeface="Palatino"/>
                <a:sym typeface="Palatino"/>
              </a:rPr>
              <a:t>2025 Spring Meeting- Women’s Report</a:t>
            </a:r>
            <a:endParaRPr sz="3375">
              <a:solidFill>
                <a:schemeClr val="dk1"/>
              </a:solidFill>
              <a:latin typeface="Palatino"/>
              <a:ea typeface="Palatino"/>
              <a:cs typeface="Palatino"/>
              <a:sym typeface="Palatino"/>
            </a:endParaRPr>
          </a:p>
        </p:txBody>
      </p:sp>
      <p:sp>
        <p:nvSpPr>
          <p:cNvPr id="145" name="Google Shape;145;p33"/>
          <p:cNvSpPr txBox="1"/>
          <p:nvPr/>
        </p:nvSpPr>
        <p:spPr>
          <a:xfrm>
            <a:off x="3409375" y="1017025"/>
            <a:ext cx="5373242" cy="559705"/>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2800"/>
              <a:buFont typeface="Palatino"/>
              <a:buNone/>
            </a:pPr>
            <a:r>
              <a:rPr lang="en-US" sz="1969" b="1">
                <a:latin typeface="Palatino"/>
                <a:ea typeface="Palatino"/>
                <a:cs typeface="Palatino"/>
                <a:sym typeface="Palatino"/>
              </a:rPr>
              <a:t>2024 Women’s </a:t>
            </a:r>
            <a:r>
              <a:rPr lang="en-US" sz="1969" b="1" i="0" u="none">
                <a:solidFill>
                  <a:srgbClr val="000000"/>
                </a:solidFill>
                <a:latin typeface="Palatino"/>
                <a:ea typeface="Palatino"/>
                <a:cs typeface="Palatino"/>
                <a:sym typeface="Palatino"/>
              </a:rPr>
              <a:t>National Dual Teams-</a:t>
            </a:r>
            <a:endParaRPr sz="824"/>
          </a:p>
          <a:p>
            <a:pPr marL="0" marR="0" lvl="0" indent="0" algn="ctr" rtl="0">
              <a:lnSpc>
                <a:spcPct val="100000"/>
              </a:lnSpc>
              <a:spcBef>
                <a:spcPts val="0"/>
              </a:spcBef>
              <a:spcAft>
                <a:spcPts val="0"/>
              </a:spcAft>
              <a:buClr>
                <a:srgbClr val="000000"/>
              </a:buClr>
              <a:buSzPts val="2800"/>
              <a:buFont typeface="Palatino"/>
              <a:buNone/>
            </a:pPr>
            <a:endParaRPr sz="824"/>
          </a:p>
        </p:txBody>
      </p:sp>
      <p:sp>
        <p:nvSpPr>
          <p:cNvPr id="146" name="Google Shape;146;p33"/>
          <p:cNvSpPr txBox="1"/>
          <p:nvPr/>
        </p:nvSpPr>
        <p:spPr>
          <a:xfrm>
            <a:off x="1896689" y="4724574"/>
            <a:ext cx="3638420" cy="281436"/>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500"/>
              <a:buFont typeface="Old Standard TT"/>
              <a:buNone/>
            </a:pPr>
            <a:endParaRPr sz="824"/>
          </a:p>
        </p:txBody>
      </p:sp>
      <p:sp>
        <p:nvSpPr>
          <p:cNvPr id="147" name="Google Shape;147;p33"/>
          <p:cNvSpPr txBox="1"/>
          <p:nvPr/>
        </p:nvSpPr>
        <p:spPr>
          <a:xfrm>
            <a:off x="1523814" y="1601628"/>
            <a:ext cx="8849636" cy="4567962"/>
          </a:xfrm>
          <a:prstGeom prst="rect">
            <a:avLst/>
          </a:prstGeom>
          <a:noFill/>
          <a:ln>
            <a:noFill/>
          </a:ln>
        </p:spPr>
        <p:txBody>
          <a:bodyPr spcFirstLastPara="1" wrap="square" lIns="64294" tIns="64294" rIns="64294" bIns="6429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321503" lvl="0" indent="-272385" algn="l" rtl="0">
              <a:spcBef>
                <a:spcPts val="0"/>
              </a:spcBef>
              <a:spcAft>
                <a:spcPts val="0"/>
              </a:spcAft>
              <a:buSzPts val="2500"/>
              <a:buFont typeface="Palatino"/>
              <a:buChar char="●"/>
            </a:pPr>
            <a:r>
              <a:rPr lang="en-US" sz="1758" b="1">
                <a:latin typeface="Palatino"/>
                <a:ea typeface="Palatino"/>
                <a:cs typeface="Palatino"/>
                <a:sym typeface="Palatino"/>
              </a:rPr>
              <a:t>Junior Women’s Duals (Tulsa, OK)</a:t>
            </a:r>
            <a:endParaRPr sz="1758" b="1">
              <a:latin typeface="Palatino"/>
              <a:ea typeface="Palatino"/>
              <a:cs typeface="Palatino"/>
              <a:sym typeface="Palatino"/>
            </a:endParaRPr>
          </a:p>
          <a:p>
            <a:pPr marL="964509" lvl="2" indent="-272385" algn="l" rtl="0">
              <a:spcBef>
                <a:spcPts val="0"/>
              </a:spcBef>
              <a:spcAft>
                <a:spcPts val="0"/>
              </a:spcAft>
              <a:buSzPts val="2500"/>
              <a:buFont typeface="Palatino"/>
              <a:buChar char="■"/>
            </a:pPr>
            <a:r>
              <a:rPr lang="en-US" sz="1758">
                <a:latin typeface="Palatino"/>
                <a:ea typeface="Palatino"/>
                <a:cs typeface="Palatino"/>
                <a:sym typeface="Palatino"/>
              </a:rPr>
              <a:t>2 Teams FS</a:t>
            </a:r>
            <a:endParaRPr sz="1758">
              <a:latin typeface="Palatino"/>
              <a:ea typeface="Palatino"/>
              <a:cs typeface="Palatino"/>
              <a:sym typeface="Palatino"/>
            </a:endParaRPr>
          </a:p>
          <a:p>
            <a:pPr marL="1286012" lvl="3" indent="-272385" algn="l" rtl="0">
              <a:spcBef>
                <a:spcPts val="0"/>
              </a:spcBef>
              <a:spcAft>
                <a:spcPts val="0"/>
              </a:spcAft>
              <a:buSzPts val="2500"/>
              <a:buFont typeface="Palatino"/>
              <a:buChar char="●"/>
            </a:pPr>
            <a:r>
              <a:rPr lang="en-US" sz="1758">
                <a:latin typeface="Palatino"/>
                <a:ea typeface="Palatino"/>
                <a:cs typeface="Palatino"/>
                <a:sym typeface="Palatino"/>
              </a:rPr>
              <a:t>GA Blue- 3rd Place in Red/Blue Pool</a:t>
            </a:r>
            <a:endParaRPr sz="1758">
              <a:latin typeface="Palatino"/>
              <a:ea typeface="Palatino"/>
              <a:cs typeface="Palatino"/>
              <a:sym typeface="Palatino"/>
            </a:endParaRPr>
          </a:p>
          <a:p>
            <a:pPr marL="1286012" lvl="3" indent="-272385" algn="l" rtl="0">
              <a:spcBef>
                <a:spcPts val="0"/>
              </a:spcBef>
              <a:spcAft>
                <a:spcPts val="0"/>
              </a:spcAft>
              <a:buSzPts val="2500"/>
              <a:buFont typeface="Palatino"/>
              <a:buChar char="●"/>
            </a:pPr>
            <a:r>
              <a:rPr lang="en-US" sz="1758">
                <a:latin typeface="Palatino"/>
                <a:ea typeface="Palatino"/>
                <a:cs typeface="Palatino"/>
                <a:sym typeface="Palatino"/>
              </a:rPr>
              <a:t>GA Red- 7th Place in Yellow/Green Pool</a:t>
            </a:r>
            <a:endParaRPr sz="1758">
              <a:latin typeface="Palatino"/>
              <a:ea typeface="Palatino"/>
              <a:cs typeface="Palatino"/>
              <a:sym typeface="Palatino"/>
            </a:endParaRPr>
          </a:p>
          <a:p>
            <a:pPr marL="964509" lvl="2" indent="-272385" algn="l" rtl="0">
              <a:spcBef>
                <a:spcPts val="0"/>
              </a:spcBef>
              <a:spcAft>
                <a:spcPts val="0"/>
              </a:spcAft>
              <a:buSzPts val="2500"/>
              <a:buFont typeface="Palatino"/>
              <a:buChar char="■"/>
            </a:pPr>
            <a:r>
              <a:rPr lang="en-US" sz="1758">
                <a:latin typeface="Palatino"/>
                <a:ea typeface="Palatino"/>
                <a:cs typeface="Palatino"/>
                <a:sym typeface="Palatino"/>
              </a:rPr>
              <a:t>1 Team Greco</a:t>
            </a:r>
            <a:endParaRPr sz="1758">
              <a:latin typeface="Palatino"/>
              <a:ea typeface="Palatino"/>
              <a:cs typeface="Palatino"/>
              <a:sym typeface="Palatino"/>
            </a:endParaRPr>
          </a:p>
          <a:p>
            <a:pPr marL="1286012" lvl="3" indent="-272385" algn="l" rtl="0">
              <a:spcBef>
                <a:spcPts val="0"/>
              </a:spcBef>
              <a:spcAft>
                <a:spcPts val="0"/>
              </a:spcAft>
              <a:buSzPts val="2500"/>
              <a:buFont typeface="Palatino"/>
              <a:buChar char="●"/>
            </a:pPr>
            <a:r>
              <a:rPr lang="en-US" sz="1758">
                <a:latin typeface="Palatino"/>
                <a:ea typeface="Palatino"/>
                <a:cs typeface="Palatino"/>
                <a:sym typeface="Palatino"/>
              </a:rPr>
              <a:t>1st Place in Red Pool</a:t>
            </a:r>
            <a:endParaRPr sz="1758">
              <a:latin typeface="Palatino"/>
              <a:ea typeface="Palatino"/>
              <a:cs typeface="Palatino"/>
              <a:sym typeface="Palatino"/>
            </a:endParaRPr>
          </a:p>
          <a:p>
            <a:pPr marL="1286012" lvl="0" indent="0" algn="l" rtl="0">
              <a:spcBef>
                <a:spcPts val="0"/>
              </a:spcBef>
              <a:spcAft>
                <a:spcPts val="0"/>
              </a:spcAft>
              <a:buNone/>
            </a:pPr>
            <a:endParaRPr sz="1758">
              <a:latin typeface="Palatino"/>
              <a:ea typeface="Palatino"/>
              <a:cs typeface="Palatino"/>
              <a:sym typeface="Palatino"/>
            </a:endParaRPr>
          </a:p>
          <a:p>
            <a:pPr marL="321503" lvl="0" indent="-272385" algn="l" rtl="0">
              <a:spcBef>
                <a:spcPts val="0"/>
              </a:spcBef>
              <a:spcAft>
                <a:spcPts val="0"/>
              </a:spcAft>
              <a:buSzPts val="2500"/>
              <a:buFont typeface="Palatino"/>
              <a:buChar char="●"/>
            </a:pPr>
            <a:r>
              <a:rPr lang="en-US" sz="1758" b="1">
                <a:latin typeface="Palatino"/>
                <a:ea typeface="Palatino"/>
                <a:cs typeface="Palatino"/>
                <a:sym typeface="Palatino"/>
              </a:rPr>
              <a:t>16U Women’s Dual</a:t>
            </a:r>
            <a:endParaRPr sz="1758" b="1">
              <a:latin typeface="Palatino"/>
              <a:ea typeface="Palatino"/>
              <a:cs typeface="Palatino"/>
              <a:sym typeface="Palatino"/>
            </a:endParaRPr>
          </a:p>
          <a:p>
            <a:pPr marL="964509" lvl="2" indent="-272385" algn="l" rtl="0">
              <a:spcBef>
                <a:spcPts val="0"/>
              </a:spcBef>
              <a:spcAft>
                <a:spcPts val="0"/>
              </a:spcAft>
              <a:buSzPts val="2500"/>
              <a:buFont typeface="Palatino"/>
              <a:buChar char="■"/>
            </a:pPr>
            <a:r>
              <a:rPr lang="en-US" sz="1758">
                <a:latin typeface="Palatino"/>
                <a:ea typeface="Palatino"/>
                <a:cs typeface="Palatino"/>
                <a:sym typeface="Palatino"/>
              </a:rPr>
              <a:t>Freestyle </a:t>
            </a:r>
            <a:endParaRPr sz="1758">
              <a:latin typeface="Palatino"/>
              <a:ea typeface="Palatino"/>
              <a:cs typeface="Palatino"/>
              <a:sym typeface="Palatino"/>
            </a:endParaRPr>
          </a:p>
          <a:p>
            <a:pPr marL="1286012" lvl="3" indent="-272385" algn="l" rtl="0">
              <a:spcBef>
                <a:spcPts val="0"/>
              </a:spcBef>
              <a:spcAft>
                <a:spcPts val="0"/>
              </a:spcAft>
              <a:buSzPts val="2500"/>
              <a:buFont typeface="Palatino"/>
              <a:buChar char="●"/>
            </a:pPr>
            <a:r>
              <a:rPr lang="en-US" sz="1758">
                <a:latin typeface="Palatino"/>
                <a:ea typeface="Palatino"/>
                <a:cs typeface="Palatino"/>
                <a:sym typeface="Palatino"/>
              </a:rPr>
              <a:t>7th Place on Copper/Bronze</a:t>
            </a:r>
            <a:endParaRPr sz="1758">
              <a:latin typeface="Palatino"/>
              <a:ea typeface="Palatino"/>
              <a:cs typeface="Palatino"/>
              <a:sym typeface="Palatino"/>
            </a:endParaRPr>
          </a:p>
          <a:p>
            <a:pPr marL="964509" lvl="2" indent="-272385" algn="l" rtl="0">
              <a:spcBef>
                <a:spcPts val="0"/>
              </a:spcBef>
              <a:spcAft>
                <a:spcPts val="0"/>
              </a:spcAft>
              <a:buSzPts val="2500"/>
              <a:buFont typeface="Palatino"/>
              <a:buChar char="■"/>
            </a:pPr>
            <a:r>
              <a:rPr lang="en-US" sz="1758">
                <a:latin typeface="Palatino"/>
                <a:ea typeface="Palatino"/>
                <a:cs typeface="Palatino"/>
                <a:sym typeface="Palatino"/>
              </a:rPr>
              <a:t>Greco</a:t>
            </a:r>
            <a:endParaRPr sz="1758">
              <a:latin typeface="Palatino"/>
              <a:ea typeface="Palatino"/>
              <a:cs typeface="Palatino"/>
              <a:sym typeface="Palatino"/>
            </a:endParaRPr>
          </a:p>
          <a:p>
            <a:pPr marL="1286012" lvl="3" indent="-272385" algn="l" rtl="0">
              <a:spcBef>
                <a:spcPts val="0"/>
              </a:spcBef>
              <a:spcAft>
                <a:spcPts val="0"/>
              </a:spcAft>
              <a:buSzPts val="2500"/>
              <a:buFont typeface="Palatino"/>
              <a:buChar char="●"/>
            </a:pPr>
            <a:r>
              <a:rPr lang="en-US" sz="1758">
                <a:latin typeface="Palatino"/>
                <a:ea typeface="Palatino"/>
                <a:cs typeface="Palatino"/>
                <a:sym typeface="Palatino"/>
              </a:rPr>
              <a:t>6th Place in Bronze/Copper Pool</a:t>
            </a:r>
            <a:endParaRPr sz="1758">
              <a:latin typeface="Palatino"/>
              <a:ea typeface="Palatino"/>
              <a:cs typeface="Palatino"/>
              <a:sym typeface="Palatino"/>
            </a:endParaRPr>
          </a:p>
          <a:p>
            <a:pPr marL="1286012" lvl="0" indent="0" algn="l" rtl="0">
              <a:spcBef>
                <a:spcPts val="0"/>
              </a:spcBef>
              <a:spcAft>
                <a:spcPts val="0"/>
              </a:spcAft>
              <a:buNone/>
            </a:pPr>
            <a:endParaRPr sz="1758">
              <a:latin typeface="Palatino"/>
              <a:ea typeface="Palatino"/>
              <a:cs typeface="Palatino"/>
              <a:sym typeface="Palatino"/>
            </a:endParaRPr>
          </a:p>
          <a:p>
            <a:pPr marL="321503" lvl="0" indent="-272385" algn="l" rtl="0">
              <a:spcBef>
                <a:spcPts val="0"/>
              </a:spcBef>
              <a:spcAft>
                <a:spcPts val="0"/>
              </a:spcAft>
              <a:buSzPts val="2500"/>
              <a:buFont typeface="Palatino"/>
              <a:buChar char="●"/>
            </a:pPr>
            <a:r>
              <a:rPr lang="en-US" sz="1758" b="1">
                <a:latin typeface="Palatino"/>
                <a:ea typeface="Palatino"/>
                <a:cs typeface="Palatino"/>
                <a:sym typeface="Palatino"/>
              </a:rPr>
              <a:t>14U Women’s Dual (1st Year ever!)</a:t>
            </a:r>
            <a:endParaRPr sz="1758" b="1">
              <a:latin typeface="Palatino"/>
              <a:ea typeface="Palatino"/>
              <a:cs typeface="Palatino"/>
              <a:sym typeface="Palatino"/>
            </a:endParaRPr>
          </a:p>
          <a:p>
            <a:pPr marL="964509" lvl="2" indent="-272385" algn="l" rtl="0">
              <a:spcBef>
                <a:spcPts val="0"/>
              </a:spcBef>
              <a:spcAft>
                <a:spcPts val="0"/>
              </a:spcAft>
              <a:buSzPts val="2500"/>
              <a:buFont typeface="Palatino"/>
              <a:buChar char="■"/>
            </a:pPr>
            <a:r>
              <a:rPr lang="en-US" sz="1758">
                <a:latin typeface="Palatino"/>
                <a:ea typeface="Palatino"/>
                <a:cs typeface="Palatino"/>
                <a:sym typeface="Palatino"/>
              </a:rPr>
              <a:t>Freestyle</a:t>
            </a:r>
            <a:endParaRPr sz="1758">
              <a:latin typeface="Palatino"/>
              <a:ea typeface="Palatino"/>
              <a:cs typeface="Palatino"/>
              <a:sym typeface="Palatino"/>
            </a:endParaRPr>
          </a:p>
          <a:p>
            <a:pPr marL="1286012" lvl="3" indent="-272385" algn="l" rtl="0">
              <a:spcBef>
                <a:spcPts val="0"/>
              </a:spcBef>
              <a:spcAft>
                <a:spcPts val="0"/>
              </a:spcAft>
              <a:buSzPts val="2500"/>
              <a:buFont typeface="Palatino"/>
              <a:buChar char="●"/>
            </a:pPr>
            <a:r>
              <a:rPr lang="en-US" sz="1758">
                <a:latin typeface="Palatino"/>
                <a:ea typeface="Palatino"/>
                <a:cs typeface="Palatino"/>
                <a:sym typeface="Palatino"/>
              </a:rPr>
              <a:t>6th Place in Bronze/Copper Pool</a:t>
            </a:r>
            <a:endParaRPr sz="1758">
              <a:latin typeface="Palatino"/>
              <a:ea typeface="Palatino"/>
              <a:cs typeface="Palatino"/>
              <a:sym typeface="Palatino"/>
            </a:endParaRPr>
          </a:p>
          <a:p>
            <a:pPr marL="964509" lvl="2" indent="-272385" algn="l" rtl="0">
              <a:spcBef>
                <a:spcPts val="0"/>
              </a:spcBef>
              <a:spcAft>
                <a:spcPts val="0"/>
              </a:spcAft>
              <a:buSzPts val="2500"/>
              <a:buFont typeface="Palatino"/>
              <a:buChar char="■"/>
            </a:pPr>
            <a:r>
              <a:rPr lang="en-US" sz="1758">
                <a:latin typeface="Palatino"/>
                <a:ea typeface="Palatino"/>
                <a:cs typeface="Palatino"/>
                <a:sym typeface="Palatino"/>
              </a:rPr>
              <a:t>Greco</a:t>
            </a:r>
            <a:endParaRPr sz="1758">
              <a:latin typeface="Palatino"/>
              <a:ea typeface="Palatino"/>
              <a:cs typeface="Palatino"/>
              <a:sym typeface="Palatino"/>
            </a:endParaRPr>
          </a:p>
          <a:p>
            <a:pPr marL="1286012" lvl="3" indent="-272385" algn="l" rtl="0">
              <a:spcBef>
                <a:spcPts val="0"/>
              </a:spcBef>
              <a:spcAft>
                <a:spcPts val="0"/>
              </a:spcAft>
              <a:buSzPts val="2500"/>
              <a:buFont typeface="Palatino"/>
              <a:buChar char="●"/>
            </a:pPr>
            <a:r>
              <a:rPr lang="en-US" sz="1758">
                <a:latin typeface="Palatino"/>
                <a:ea typeface="Palatino"/>
                <a:cs typeface="Palatino"/>
                <a:sym typeface="Palatino"/>
              </a:rPr>
              <a:t>6th Place in Bronze/Copper Pool</a:t>
            </a:r>
            <a:endParaRPr sz="1758">
              <a:latin typeface="Palatino"/>
              <a:ea typeface="Palatino"/>
              <a:cs typeface="Palatino"/>
              <a:sym typeface="Palatino"/>
            </a:endParaRPr>
          </a:p>
          <a:p>
            <a:pPr marL="643006" lvl="1" indent="-223266" algn="l" rtl="0">
              <a:spcBef>
                <a:spcPts val="0"/>
              </a:spcBef>
              <a:spcAft>
                <a:spcPts val="0"/>
              </a:spcAft>
              <a:buSzPts val="1400"/>
              <a:buFont typeface="Palatino"/>
              <a:buChar char="○"/>
            </a:pPr>
            <a:endParaRPr sz="824">
              <a:latin typeface="Palatino"/>
              <a:ea typeface="Palatino"/>
              <a:cs typeface="Palatino"/>
              <a:sym typeface="Palatino"/>
            </a:endParaRPr>
          </a:p>
        </p:txBody>
      </p:sp>
      <p:pic>
        <p:nvPicPr>
          <p:cNvPr id="148" name="Google Shape;148;p33" title="FB_IMG_1718979369368.jpg"/>
          <p:cNvPicPr preferRelativeResize="0"/>
          <p:nvPr/>
        </p:nvPicPr>
        <p:blipFill>
          <a:blip r:embed="rId4">
            <a:alphaModFix/>
          </a:blip>
          <a:stretch>
            <a:fillRect/>
          </a:stretch>
        </p:blipFill>
        <p:spPr>
          <a:xfrm>
            <a:off x="6251658" y="3355340"/>
            <a:ext cx="4416520" cy="1950636"/>
          </a:xfrm>
          <a:prstGeom prst="rect">
            <a:avLst/>
          </a:prstGeom>
          <a:noFill/>
          <a:ln>
            <a:noFill/>
          </a:ln>
        </p:spPr>
      </p:pic>
      <p:sp>
        <p:nvSpPr>
          <p:cNvPr id="149" name="Google Shape;149;p33"/>
          <p:cNvSpPr txBox="1"/>
          <p:nvPr/>
        </p:nvSpPr>
        <p:spPr>
          <a:xfrm>
            <a:off x="6494293" y="5305977"/>
            <a:ext cx="3931249" cy="281436"/>
          </a:xfrm>
          <a:prstGeom prst="rect">
            <a:avLst/>
          </a:prstGeom>
          <a:noFill/>
          <a:ln>
            <a:noFill/>
          </a:ln>
        </p:spPr>
        <p:txBody>
          <a:bodyPr spcFirstLastPara="1" wrap="square" lIns="64294" tIns="64294" rIns="64294" bIns="6429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477">
                <a:solidFill>
                  <a:schemeClr val="dk1"/>
                </a:solidFill>
                <a:latin typeface="Palatino"/>
                <a:ea typeface="Palatino"/>
                <a:cs typeface="Palatino"/>
                <a:sym typeface="Palatino"/>
              </a:rPr>
              <a:t>Participants forms 2024 Women’s Duals.  In June 2025, all three women’s age groups will be at the sam location (Westfield, IN)!</a:t>
            </a:r>
            <a:endParaRPr sz="1477">
              <a:solidFill>
                <a:schemeClr val="dk1"/>
              </a:solidFill>
              <a:latin typeface="Palatino"/>
              <a:ea typeface="Palatino"/>
              <a:cs typeface="Palatino"/>
              <a:sym typeface="Palatino"/>
            </a:endParaRPr>
          </a:p>
        </p:txBody>
      </p:sp>
    </p:spTree>
    <p:extLst>
      <p:ext uri="{BB962C8B-B14F-4D97-AF65-F5344CB8AC3E}">
        <p14:creationId xmlns:p14="http://schemas.microsoft.com/office/powerpoint/2010/main" val="3865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p:nvPr/>
        </p:nvSpPr>
        <p:spPr>
          <a:xfrm>
            <a:off x="2663651" y="1156583"/>
            <a:ext cx="7200680" cy="909289"/>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3600"/>
              <a:buFont typeface="Palatino"/>
              <a:buNone/>
            </a:pPr>
            <a:r>
              <a:rPr lang="en-US" sz="2532" b="1" i="0" u="none">
                <a:solidFill>
                  <a:srgbClr val="000000"/>
                </a:solidFill>
                <a:latin typeface="Palatino"/>
                <a:ea typeface="Palatino"/>
                <a:cs typeface="Palatino"/>
                <a:sym typeface="Palatino"/>
              </a:rPr>
              <a:t>Fargo 202</a:t>
            </a:r>
            <a:r>
              <a:rPr lang="en-US" sz="2532" b="1">
                <a:latin typeface="Palatino"/>
                <a:ea typeface="Palatino"/>
                <a:cs typeface="Palatino"/>
                <a:sym typeface="Palatino"/>
              </a:rPr>
              <a:t>4</a:t>
            </a:r>
            <a:r>
              <a:rPr lang="en-US" sz="2532" b="1" i="0" u="none">
                <a:solidFill>
                  <a:srgbClr val="000000"/>
                </a:solidFill>
                <a:latin typeface="Palatino"/>
                <a:ea typeface="Palatino"/>
                <a:cs typeface="Palatino"/>
                <a:sym typeface="Palatino"/>
              </a:rPr>
              <a:t> By The Numbers</a:t>
            </a:r>
            <a:endParaRPr sz="2532" b="1" i="0" u="none">
              <a:solidFill>
                <a:srgbClr val="000000"/>
              </a:solidFill>
              <a:latin typeface="Palatino"/>
              <a:ea typeface="Palatino"/>
              <a:cs typeface="Palatino"/>
              <a:sym typeface="Palatino"/>
            </a:endParaRPr>
          </a:p>
          <a:p>
            <a:pPr marL="0" marR="0" lvl="0" indent="0" algn="ctr" rtl="0">
              <a:lnSpc>
                <a:spcPct val="100000"/>
              </a:lnSpc>
              <a:spcBef>
                <a:spcPts val="0"/>
              </a:spcBef>
              <a:spcAft>
                <a:spcPts val="0"/>
              </a:spcAft>
              <a:buClr>
                <a:srgbClr val="000000"/>
              </a:buClr>
              <a:buSzPts val="3600"/>
              <a:buFont typeface="Palatino"/>
              <a:buNone/>
            </a:pPr>
            <a:r>
              <a:rPr lang="en-US" sz="2532" b="1">
                <a:latin typeface="Palatino"/>
                <a:ea typeface="Palatino"/>
                <a:cs typeface="Palatino"/>
                <a:sym typeface="Palatino"/>
              </a:rPr>
              <a:t>Tournament Participants</a:t>
            </a:r>
            <a:endParaRPr sz="2532" b="1">
              <a:latin typeface="Palatino"/>
              <a:ea typeface="Palatino"/>
              <a:cs typeface="Palatino"/>
              <a:sym typeface="Palatino"/>
            </a:endParaRPr>
          </a:p>
        </p:txBody>
      </p:sp>
      <p:sp>
        <p:nvSpPr>
          <p:cNvPr id="155" name="Google Shape;155;p34"/>
          <p:cNvSpPr txBox="1"/>
          <p:nvPr/>
        </p:nvSpPr>
        <p:spPr>
          <a:xfrm>
            <a:off x="1896003" y="367654"/>
            <a:ext cx="7777477" cy="649371"/>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4800"/>
              <a:buFont typeface="Palatino"/>
              <a:buNone/>
            </a:pPr>
            <a:r>
              <a:rPr lang="en-US" sz="3375">
                <a:solidFill>
                  <a:schemeClr val="dk1"/>
                </a:solidFill>
                <a:latin typeface="Palatino"/>
                <a:ea typeface="Palatino"/>
                <a:cs typeface="Palatino"/>
                <a:sym typeface="Palatino"/>
              </a:rPr>
              <a:t>2025 Spring Meeting- Women’s Report</a:t>
            </a:r>
            <a:endParaRPr sz="3375">
              <a:solidFill>
                <a:schemeClr val="dk1"/>
              </a:solidFill>
              <a:latin typeface="Palatino"/>
              <a:ea typeface="Palatino"/>
              <a:cs typeface="Palatino"/>
              <a:sym typeface="Palatino"/>
            </a:endParaRPr>
          </a:p>
        </p:txBody>
      </p:sp>
      <p:pic>
        <p:nvPicPr>
          <p:cNvPr id="156" name="Google Shape;156;p34"/>
          <p:cNvPicPr preferRelativeResize="0"/>
          <p:nvPr/>
        </p:nvPicPr>
        <p:blipFill rotWithShape="1">
          <a:blip r:embed="rId3">
            <a:alphaModFix/>
          </a:blip>
          <a:srcRect/>
          <a:stretch/>
        </p:blipFill>
        <p:spPr>
          <a:xfrm>
            <a:off x="9673481" y="23445"/>
            <a:ext cx="994705" cy="993589"/>
          </a:xfrm>
          <a:prstGeom prst="rect">
            <a:avLst/>
          </a:prstGeom>
          <a:noFill/>
          <a:ln>
            <a:noFill/>
          </a:ln>
        </p:spPr>
      </p:pic>
      <p:graphicFrame>
        <p:nvGraphicFramePr>
          <p:cNvPr id="157" name="Google Shape;157;p34"/>
          <p:cNvGraphicFramePr/>
          <p:nvPr/>
        </p:nvGraphicFramePr>
        <p:xfrm>
          <a:off x="1740527" y="2411409"/>
          <a:ext cx="8710939" cy="4000815"/>
        </p:xfrm>
        <a:graphic>
          <a:graphicData uri="http://schemas.openxmlformats.org/drawingml/2006/table">
            <a:tbl>
              <a:tblPr>
                <a:noFill/>
              </a:tblPr>
              <a:tblGrid>
                <a:gridCol w="3813087">
                  <a:extLst>
                    <a:ext uri="{9D8B030D-6E8A-4147-A177-3AD203B41FA5}">
                      <a16:colId xmlns:a16="http://schemas.microsoft.com/office/drawing/2014/main" val="20000"/>
                    </a:ext>
                  </a:extLst>
                </a:gridCol>
                <a:gridCol w="1298426">
                  <a:extLst>
                    <a:ext uri="{9D8B030D-6E8A-4147-A177-3AD203B41FA5}">
                      <a16:colId xmlns:a16="http://schemas.microsoft.com/office/drawing/2014/main" val="20001"/>
                    </a:ext>
                  </a:extLst>
                </a:gridCol>
                <a:gridCol w="1298426">
                  <a:extLst>
                    <a:ext uri="{9D8B030D-6E8A-4147-A177-3AD203B41FA5}">
                      <a16:colId xmlns:a16="http://schemas.microsoft.com/office/drawing/2014/main" val="20002"/>
                    </a:ext>
                  </a:extLst>
                </a:gridCol>
                <a:gridCol w="1150500">
                  <a:extLst>
                    <a:ext uri="{9D8B030D-6E8A-4147-A177-3AD203B41FA5}">
                      <a16:colId xmlns:a16="http://schemas.microsoft.com/office/drawing/2014/main" val="20003"/>
                    </a:ext>
                  </a:extLst>
                </a:gridCol>
                <a:gridCol w="1150500">
                  <a:extLst>
                    <a:ext uri="{9D8B030D-6E8A-4147-A177-3AD203B41FA5}">
                      <a16:colId xmlns:a16="http://schemas.microsoft.com/office/drawing/2014/main" val="20004"/>
                    </a:ext>
                  </a:extLst>
                </a:gridCol>
              </a:tblGrid>
              <a:tr h="800163">
                <a:tc>
                  <a:txBody>
                    <a:bodyPr/>
                    <a:lstStyle/>
                    <a:p>
                      <a:pPr marL="0" lvl="0" indent="0" algn="l" rtl="0">
                        <a:lnSpc>
                          <a:spcPct val="115000"/>
                        </a:lnSpc>
                        <a:spcBef>
                          <a:spcPts val="0"/>
                        </a:spcBef>
                        <a:spcAft>
                          <a:spcPts val="0"/>
                        </a:spcAft>
                        <a:buNone/>
                      </a:pPr>
                      <a:r>
                        <a:rPr lang="en-US" sz="2800" b="1">
                          <a:solidFill>
                            <a:srgbClr val="222222"/>
                          </a:solidFill>
                          <a:latin typeface="Palatino"/>
                          <a:ea typeface="Palatino"/>
                          <a:cs typeface="Palatino"/>
                          <a:sym typeface="Palatino"/>
                        </a:rPr>
                        <a:t>Fargo Entry Numbers</a:t>
                      </a:r>
                      <a:endParaRPr sz="2800" b="1">
                        <a:solidFill>
                          <a:srgbClr val="222222"/>
                        </a:solidFill>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800" b="1">
                          <a:latin typeface="Palatino"/>
                          <a:ea typeface="Palatino"/>
                          <a:cs typeface="Palatino"/>
                          <a:sym typeface="Palatino"/>
                        </a:rPr>
                        <a:t>2024</a:t>
                      </a:r>
                      <a:endParaRPr sz="28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800" b="1">
                          <a:latin typeface="Palatino"/>
                          <a:ea typeface="Palatino"/>
                          <a:cs typeface="Palatino"/>
                          <a:sym typeface="Palatino"/>
                        </a:rPr>
                        <a:t>2023</a:t>
                      </a:r>
                      <a:endParaRPr sz="28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800" b="1">
                          <a:latin typeface="Palatino"/>
                          <a:ea typeface="Palatino"/>
                          <a:cs typeface="Palatino"/>
                          <a:sym typeface="Palatino"/>
                        </a:rPr>
                        <a:t>2022</a:t>
                      </a:r>
                      <a:endParaRPr sz="28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800" b="1">
                          <a:latin typeface="Palatino"/>
                          <a:ea typeface="Palatino"/>
                          <a:cs typeface="Palatino"/>
                          <a:sym typeface="Palatino"/>
                        </a:rPr>
                        <a:t>2021</a:t>
                      </a:r>
                      <a:endParaRPr sz="28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00163">
                <a:tc>
                  <a:txBody>
                    <a:bodyPr/>
                    <a:lstStyle/>
                    <a:p>
                      <a:pPr marL="0" lvl="0" indent="0" algn="l" rtl="0">
                        <a:lnSpc>
                          <a:spcPct val="115000"/>
                        </a:lnSpc>
                        <a:spcBef>
                          <a:spcPts val="0"/>
                        </a:spcBef>
                        <a:spcAft>
                          <a:spcPts val="0"/>
                        </a:spcAft>
                        <a:buNone/>
                      </a:pPr>
                      <a:r>
                        <a:rPr lang="en-US" sz="2500" b="1">
                          <a:solidFill>
                            <a:srgbClr val="222222"/>
                          </a:solidFill>
                          <a:latin typeface="Palatino"/>
                          <a:ea typeface="Palatino"/>
                          <a:cs typeface="Palatino"/>
                          <a:sym typeface="Palatino"/>
                        </a:rPr>
                        <a:t>16U Women’s Freestyle</a:t>
                      </a:r>
                      <a:endParaRPr sz="2500" b="1">
                        <a:solidFill>
                          <a:srgbClr val="222222"/>
                        </a:solidFill>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Palatino"/>
                          <a:ea typeface="Palatino"/>
                          <a:cs typeface="Palatino"/>
                          <a:sym typeface="Palatino"/>
                        </a:rPr>
                        <a:t>896</a:t>
                      </a:r>
                      <a:endParaRPr sz="25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Palatino"/>
                          <a:ea typeface="Palatino"/>
                          <a:cs typeface="Palatino"/>
                          <a:sym typeface="Palatino"/>
                        </a:rPr>
                        <a:t>747</a:t>
                      </a:r>
                      <a:endParaRPr sz="25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Palatino"/>
                          <a:ea typeface="Palatino"/>
                          <a:cs typeface="Palatino"/>
                          <a:sym typeface="Palatino"/>
                        </a:rPr>
                        <a:t>518</a:t>
                      </a:r>
                      <a:endParaRPr sz="25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Palatino"/>
                          <a:ea typeface="Palatino"/>
                          <a:cs typeface="Palatino"/>
                          <a:sym typeface="Palatino"/>
                        </a:rPr>
                        <a:t>349</a:t>
                      </a:r>
                      <a:endParaRPr sz="25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00163">
                <a:tc>
                  <a:txBody>
                    <a:bodyPr/>
                    <a:lstStyle/>
                    <a:p>
                      <a:pPr marL="0" lvl="0" indent="0" algn="l" rtl="0">
                        <a:spcBef>
                          <a:spcPts val="0"/>
                        </a:spcBef>
                        <a:spcAft>
                          <a:spcPts val="0"/>
                        </a:spcAft>
                        <a:buNone/>
                      </a:pPr>
                      <a:endParaRPr sz="25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solidFill>
                            <a:schemeClr val="dk1"/>
                          </a:solidFill>
                          <a:highlight>
                            <a:srgbClr val="00FF00"/>
                          </a:highlight>
                          <a:latin typeface="Palatino"/>
                          <a:ea typeface="Palatino"/>
                          <a:cs typeface="Palatino"/>
                          <a:sym typeface="Palatino"/>
                        </a:rPr>
                        <a:t>20%</a:t>
                      </a:r>
                      <a:endParaRPr sz="2500" b="1">
                        <a:solidFill>
                          <a:schemeClr val="dk1"/>
                        </a:solidFill>
                        <a:highlight>
                          <a:srgbClr val="00FF00"/>
                        </a:highlight>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solidFill>
                            <a:schemeClr val="dk1"/>
                          </a:solidFill>
                          <a:highlight>
                            <a:srgbClr val="00FF00"/>
                          </a:highlight>
                          <a:latin typeface="Palatino"/>
                          <a:ea typeface="Palatino"/>
                          <a:cs typeface="Palatino"/>
                          <a:sym typeface="Palatino"/>
                        </a:rPr>
                        <a:t>44%</a:t>
                      </a:r>
                      <a:endParaRPr sz="2500" b="1">
                        <a:solidFill>
                          <a:schemeClr val="dk1"/>
                        </a:solidFill>
                        <a:highlight>
                          <a:srgbClr val="00FF00"/>
                        </a:highlight>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solidFill>
                            <a:schemeClr val="dk1"/>
                          </a:solidFill>
                          <a:highlight>
                            <a:srgbClr val="00FF00"/>
                          </a:highlight>
                          <a:latin typeface="Palatino"/>
                          <a:ea typeface="Palatino"/>
                          <a:cs typeface="Palatino"/>
                          <a:sym typeface="Palatino"/>
                        </a:rPr>
                        <a:t>48%</a:t>
                      </a:r>
                      <a:endParaRPr sz="2500" b="1">
                        <a:solidFill>
                          <a:schemeClr val="dk1"/>
                        </a:solidFill>
                        <a:highlight>
                          <a:srgbClr val="00FF00"/>
                        </a:highlight>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5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00163">
                <a:tc>
                  <a:txBody>
                    <a:bodyPr/>
                    <a:lstStyle/>
                    <a:p>
                      <a:pPr marL="0" lvl="0" indent="0" algn="l" rtl="0">
                        <a:lnSpc>
                          <a:spcPct val="115000"/>
                        </a:lnSpc>
                        <a:spcBef>
                          <a:spcPts val="0"/>
                        </a:spcBef>
                        <a:spcAft>
                          <a:spcPts val="0"/>
                        </a:spcAft>
                        <a:buNone/>
                      </a:pPr>
                      <a:r>
                        <a:rPr lang="en-US" sz="2500" b="1">
                          <a:solidFill>
                            <a:srgbClr val="222222"/>
                          </a:solidFill>
                          <a:latin typeface="Palatino"/>
                          <a:ea typeface="Palatino"/>
                          <a:cs typeface="Palatino"/>
                          <a:sym typeface="Palatino"/>
                        </a:rPr>
                        <a:t>Junior Women’s Freestyle</a:t>
                      </a:r>
                      <a:endParaRPr sz="2500" b="1">
                        <a:solidFill>
                          <a:srgbClr val="222222"/>
                        </a:solidFill>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Palatino"/>
                          <a:ea typeface="Palatino"/>
                          <a:cs typeface="Palatino"/>
                          <a:sym typeface="Palatino"/>
                        </a:rPr>
                        <a:t>1149</a:t>
                      </a:r>
                      <a:endParaRPr sz="25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Palatino"/>
                          <a:ea typeface="Palatino"/>
                          <a:cs typeface="Palatino"/>
                          <a:sym typeface="Palatino"/>
                        </a:rPr>
                        <a:t>858</a:t>
                      </a:r>
                      <a:endParaRPr sz="25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Palatino"/>
                          <a:ea typeface="Palatino"/>
                          <a:cs typeface="Palatino"/>
                          <a:sym typeface="Palatino"/>
                        </a:rPr>
                        <a:t>944</a:t>
                      </a:r>
                      <a:endParaRPr sz="25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latin typeface="Palatino"/>
                          <a:ea typeface="Palatino"/>
                          <a:cs typeface="Palatino"/>
                          <a:sym typeface="Palatino"/>
                        </a:rPr>
                        <a:t>663</a:t>
                      </a:r>
                      <a:endParaRPr sz="25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00163">
                <a:tc>
                  <a:txBody>
                    <a:bodyPr/>
                    <a:lstStyle/>
                    <a:p>
                      <a:pPr marL="0" lvl="0" indent="0" algn="l" rtl="0">
                        <a:spcBef>
                          <a:spcPts val="0"/>
                        </a:spcBef>
                        <a:spcAft>
                          <a:spcPts val="0"/>
                        </a:spcAft>
                        <a:buNone/>
                      </a:pPr>
                      <a:endParaRPr sz="25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solidFill>
                            <a:schemeClr val="dk1"/>
                          </a:solidFill>
                          <a:highlight>
                            <a:srgbClr val="00FF00"/>
                          </a:highlight>
                          <a:latin typeface="Palatino"/>
                          <a:ea typeface="Palatino"/>
                          <a:cs typeface="Palatino"/>
                          <a:sym typeface="Palatino"/>
                        </a:rPr>
                        <a:t>34%</a:t>
                      </a:r>
                      <a:endParaRPr sz="2500" b="1">
                        <a:solidFill>
                          <a:schemeClr val="dk1"/>
                        </a:solidFill>
                        <a:highlight>
                          <a:srgbClr val="00FF00"/>
                        </a:highlight>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solidFill>
                            <a:schemeClr val="dk1"/>
                          </a:solidFill>
                          <a:highlight>
                            <a:srgbClr val="FF0000"/>
                          </a:highlight>
                          <a:latin typeface="Palatino"/>
                          <a:ea typeface="Palatino"/>
                          <a:cs typeface="Palatino"/>
                          <a:sym typeface="Palatino"/>
                        </a:rPr>
                        <a:t>-9%</a:t>
                      </a:r>
                      <a:endParaRPr sz="2500" b="1">
                        <a:solidFill>
                          <a:schemeClr val="dk1"/>
                        </a:solidFill>
                        <a:highlight>
                          <a:srgbClr val="FF0000"/>
                        </a:highlight>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500" b="1">
                          <a:solidFill>
                            <a:schemeClr val="dk1"/>
                          </a:solidFill>
                          <a:highlight>
                            <a:srgbClr val="00FF00"/>
                          </a:highlight>
                          <a:latin typeface="Palatino"/>
                          <a:ea typeface="Palatino"/>
                          <a:cs typeface="Palatino"/>
                          <a:sym typeface="Palatino"/>
                        </a:rPr>
                        <a:t>42%</a:t>
                      </a:r>
                      <a:endParaRPr sz="2500" b="1">
                        <a:solidFill>
                          <a:schemeClr val="dk1"/>
                        </a:solidFill>
                        <a:highlight>
                          <a:srgbClr val="00FF00"/>
                        </a:highlight>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500" b="1">
                        <a:solidFill>
                          <a:schemeClr val="dk1"/>
                        </a:solidFill>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2636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p:nvPr/>
        </p:nvSpPr>
        <p:spPr>
          <a:xfrm>
            <a:off x="1725256" y="341616"/>
            <a:ext cx="7731696" cy="649371"/>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4800"/>
              <a:buFont typeface="Palatino"/>
              <a:buNone/>
            </a:pPr>
            <a:r>
              <a:rPr lang="en-US" sz="3375">
                <a:solidFill>
                  <a:schemeClr val="dk1"/>
                </a:solidFill>
                <a:latin typeface="Palatino"/>
                <a:ea typeface="Palatino"/>
                <a:cs typeface="Palatino"/>
                <a:sym typeface="Palatino"/>
              </a:rPr>
              <a:t>2025 Spring Meeting- Women’s Report</a:t>
            </a:r>
            <a:endParaRPr sz="3375">
              <a:solidFill>
                <a:schemeClr val="dk1"/>
              </a:solidFill>
              <a:latin typeface="Palatino"/>
              <a:ea typeface="Palatino"/>
              <a:cs typeface="Palatino"/>
              <a:sym typeface="Palatino"/>
            </a:endParaRPr>
          </a:p>
        </p:txBody>
      </p:sp>
      <p:pic>
        <p:nvPicPr>
          <p:cNvPr id="163" name="Google Shape;163;p35"/>
          <p:cNvPicPr preferRelativeResize="0"/>
          <p:nvPr/>
        </p:nvPicPr>
        <p:blipFill rotWithShape="1">
          <a:blip r:embed="rId3">
            <a:alphaModFix/>
          </a:blip>
          <a:srcRect/>
          <a:stretch/>
        </p:blipFill>
        <p:spPr>
          <a:xfrm>
            <a:off x="9673481" y="23445"/>
            <a:ext cx="994705" cy="993589"/>
          </a:xfrm>
          <a:prstGeom prst="rect">
            <a:avLst/>
          </a:prstGeom>
          <a:noFill/>
          <a:ln>
            <a:noFill/>
          </a:ln>
        </p:spPr>
      </p:pic>
      <p:sp>
        <p:nvSpPr>
          <p:cNvPr id="164" name="Google Shape;164;p35"/>
          <p:cNvSpPr txBox="1"/>
          <p:nvPr/>
        </p:nvSpPr>
        <p:spPr>
          <a:xfrm>
            <a:off x="3609148" y="996359"/>
            <a:ext cx="5349824" cy="476163"/>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3200"/>
              <a:buFont typeface="Palatino"/>
              <a:buNone/>
            </a:pPr>
            <a:r>
              <a:rPr lang="en-US" sz="2250" b="1" i="0" u="none">
                <a:solidFill>
                  <a:srgbClr val="000000"/>
                </a:solidFill>
                <a:latin typeface="Palatino"/>
                <a:ea typeface="Palatino"/>
                <a:cs typeface="Palatino"/>
                <a:sym typeface="Palatino"/>
              </a:rPr>
              <a:t>Fargo 202</a:t>
            </a:r>
            <a:r>
              <a:rPr lang="en-US" sz="2250" b="1">
                <a:latin typeface="Palatino"/>
                <a:ea typeface="Palatino"/>
                <a:cs typeface="Palatino"/>
                <a:sym typeface="Palatino"/>
              </a:rPr>
              <a:t>4</a:t>
            </a:r>
            <a:r>
              <a:rPr lang="en-US" sz="2250" b="1" i="0" u="none">
                <a:solidFill>
                  <a:srgbClr val="000000"/>
                </a:solidFill>
                <a:latin typeface="Palatino"/>
                <a:ea typeface="Palatino"/>
                <a:cs typeface="Palatino"/>
                <a:sym typeface="Palatino"/>
              </a:rPr>
              <a:t> By The Numbers </a:t>
            </a:r>
            <a:endParaRPr sz="824"/>
          </a:p>
        </p:txBody>
      </p:sp>
      <p:sp>
        <p:nvSpPr>
          <p:cNvPr id="165" name="Google Shape;165;p35"/>
          <p:cNvSpPr txBox="1"/>
          <p:nvPr/>
        </p:nvSpPr>
        <p:spPr>
          <a:xfrm>
            <a:off x="2257284" y="4381841"/>
            <a:ext cx="2108874" cy="281436"/>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200"/>
              <a:buFont typeface="Palatino"/>
              <a:buNone/>
            </a:pPr>
            <a:endParaRPr sz="824"/>
          </a:p>
        </p:txBody>
      </p:sp>
      <p:graphicFrame>
        <p:nvGraphicFramePr>
          <p:cNvPr id="166" name="Google Shape;166;p35"/>
          <p:cNvGraphicFramePr/>
          <p:nvPr/>
        </p:nvGraphicFramePr>
        <p:xfrm>
          <a:off x="1648305" y="1613847"/>
          <a:ext cx="6563491" cy="3155558"/>
        </p:xfrm>
        <a:graphic>
          <a:graphicData uri="http://schemas.openxmlformats.org/drawingml/2006/table">
            <a:tbl>
              <a:tblPr>
                <a:noFill/>
              </a:tblPr>
              <a:tblGrid>
                <a:gridCol w="2873067">
                  <a:extLst>
                    <a:ext uri="{9D8B030D-6E8A-4147-A177-3AD203B41FA5}">
                      <a16:colId xmlns:a16="http://schemas.microsoft.com/office/drawing/2014/main" val="20000"/>
                    </a:ext>
                  </a:extLst>
                </a:gridCol>
                <a:gridCol w="978329">
                  <a:extLst>
                    <a:ext uri="{9D8B030D-6E8A-4147-A177-3AD203B41FA5}">
                      <a16:colId xmlns:a16="http://schemas.microsoft.com/office/drawing/2014/main" val="20001"/>
                    </a:ext>
                  </a:extLst>
                </a:gridCol>
                <a:gridCol w="978329">
                  <a:extLst>
                    <a:ext uri="{9D8B030D-6E8A-4147-A177-3AD203B41FA5}">
                      <a16:colId xmlns:a16="http://schemas.microsoft.com/office/drawing/2014/main" val="20002"/>
                    </a:ext>
                  </a:extLst>
                </a:gridCol>
                <a:gridCol w="866883">
                  <a:extLst>
                    <a:ext uri="{9D8B030D-6E8A-4147-A177-3AD203B41FA5}">
                      <a16:colId xmlns:a16="http://schemas.microsoft.com/office/drawing/2014/main" val="20003"/>
                    </a:ext>
                  </a:extLst>
                </a:gridCol>
                <a:gridCol w="866883">
                  <a:extLst>
                    <a:ext uri="{9D8B030D-6E8A-4147-A177-3AD203B41FA5}">
                      <a16:colId xmlns:a16="http://schemas.microsoft.com/office/drawing/2014/main" val="20004"/>
                    </a:ext>
                  </a:extLst>
                </a:gridCol>
              </a:tblGrid>
              <a:tr h="619677">
                <a:tc>
                  <a:txBody>
                    <a:bodyPr/>
                    <a:lstStyle/>
                    <a:p>
                      <a:pPr marL="0" lvl="0" indent="0" algn="l" rtl="0">
                        <a:lnSpc>
                          <a:spcPct val="115000"/>
                        </a:lnSpc>
                        <a:spcBef>
                          <a:spcPts val="0"/>
                        </a:spcBef>
                        <a:spcAft>
                          <a:spcPts val="0"/>
                        </a:spcAft>
                        <a:buNone/>
                      </a:pPr>
                      <a:r>
                        <a:rPr lang="en-US" sz="1700" b="1">
                          <a:solidFill>
                            <a:srgbClr val="222222"/>
                          </a:solidFill>
                          <a:latin typeface="Palatino"/>
                          <a:ea typeface="Palatino"/>
                          <a:cs typeface="Palatino"/>
                          <a:sym typeface="Palatino"/>
                        </a:rPr>
                        <a:t>Fargo GA Entry Numbers</a:t>
                      </a:r>
                      <a:endParaRPr sz="1700" b="1">
                        <a:solidFill>
                          <a:srgbClr val="222222"/>
                        </a:solidFill>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latin typeface="Palatino"/>
                          <a:ea typeface="Palatino"/>
                          <a:cs typeface="Palatino"/>
                          <a:sym typeface="Palatino"/>
                        </a:rPr>
                        <a:t>2024</a:t>
                      </a: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latin typeface="Palatino"/>
                          <a:ea typeface="Palatino"/>
                          <a:cs typeface="Palatino"/>
                          <a:sym typeface="Palatino"/>
                        </a:rPr>
                        <a:t>2023</a:t>
                      </a: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latin typeface="Palatino"/>
                          <a:ea typeface="Palatino"/>
                          <a:cs typeface="Palatino"/>
                          <a:sym typeface="Palatino"/>
                        </a:rPr>
                        <a:t>2022</a:t>
                      </a: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latin typeface="Palatino"/>
                          <a:ea typeface="Palatino"/>
                          <a:cs typeface="Palatino"/>
                          <a:sym typeface="Palatino"/>
                        </a:rPr>
                        <a:t>2021</a:t>
                      </a: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19677">
                <a:tc>
                  <a:txBody>
                    <a:bodyPr/>
                    <a:lstStyle/>
                    <a:p>
                      <a:pPr marL="0" lvl="0" indent="0" algn="l" rtl="0">
                        <a:lnSpc>
                          <a:spcPct val="115000"/>
                        </a:lnSpc>
                        <a:spcBef>
                          <a:spcPts val="0"/>
                        </a:spcBef>
                        <a:spcAft>
                          <a:spcPts val="0"/>
                        </a:spcAft>
                        <a:buNone/>
                      </a:pPr>
                      <a:r>
                        <a:rPr lang="en-US" sz="1700" b="1">
                          <a:solidFill>
                            <a:srgbClr val="222222"/>
                          </a:solidFill>
                          <a:latin typeface="Palatino"/>
                          <a:ea typeface="Palatino"/>
                          <a:cs typeface="Palatino"/>
                          <a:sym typeface="Palatino"/>
                        </a:rPr>
                        <a:t>16U Women’s Freestyle</a:t>
                      </a:r>
                      <a:endParaRPr sz="1700" b="1">
                        <a:solidFill>
                          <a:srgbClr val="222222"/>
                        </a:solidFill>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latin typeface="Palatino"/>
                          <a:ea typeface="Palatino"/>
                          <a:cs typeface="Palatino"/>
                          <a:sym typeface="Palatino"/>
                        </a:rPr>
                        <a:t>4</a:t>
                      </a: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latin typeface="Palatino"/>
                          <a:ea typeface="Palatino"/>
                          <a:cs typeface="Palatino"/>
                          <a:sym typeface="Palatino"/>
                        </a:rPr>
                        <a:t>11</a:t>
                      </a: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latin typeface="Palatino"/>
                          <a:ea typeface="Palatino"/>
                          <a:cs typeface="Palatino"/>
                          <a:sym typeface="Palatino"/>
                        </a:rPr>
                        <a:t>12</a:t>
                      </a: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latin typeface="Palatino"/>
                          <a:ea typeface="Palatino"/>
                          <a:cs typeface="Palatino"/>
                          <a:sym typeface="Palatino"/>
                        </a:rPr>
                        <a:t>8</a:t>
                      </a: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29188">
                <a:tc>
                  <a:txBody>
                    <a:bodyPr/>
                    <a:lstStyle/>
                    <a:p>
                      <a:pPr marL="0" lvl="0" indent="0" algn="l" rtl="0">
                        <a:spcBef>
                          <a:spcPts val="0"/>
                        </a:spcBef>
                        <a:spcAft>
                          <a:spcPts val="0"/>
                        </a:spcAft>
                        <a:buNone/>
                      </a:pP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solidFill>
                            <a:schemeClr val="dk1"/>
                          </a:solidFill>
                          <a:highlight>
                            <a:srgbClr val="FF0000"/>
                          </a:highlight>
                          <a:latin typeface="Palatino"/>
                          <a:ea typeface="Palatino"/>
                          <a:cs typeface="Palatino"/>
                          <a:sym typeface="Palatino"/>
                        </a:rPr>
                        <a:t>-64%</a:t>
                      </a:r>
                      <a:endParaRPr sz="1700" b="1">
                        <a:solidFill>
                          <a:schemeClr val="dk1"/>
                        </a:solidFill>
                        <a:highlight>
                          <a:srgbClr val="FF0000"/>
                        </a:highlight>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solidFill>
                            <a:schemeClr val="dk1"/>
                          </a:solidFill>
                          <a:highlight>
                            <a:srgbClr val="FF0000"/>
                          </a:highlight>
                          <a:latin typeface="Palatino"/>
                          <a:ea typeface="Palatino"/>
                          <a:cs typeface="Palatino"/>
                          <a:sym typeface="Palatino"/>
                        </a:rPr>
                        <a:t>-8%</a:t>
                      </a:r>
                      <a:endParaRPr sz="1700" b="1">
                        <a:solidFill>
                          <a:schemeClr val="dk1"/>
                        </a:solidFill>
                        <a:highlight>
                          <a:srgbClr val="FF0000"/>
                        </a:highlight>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solidFill>
                            <a:schemeClr val="dk1"/>
                          </a:solidFill>
                          <a:highlight>
                            <a:srgbClr val="00FF00"/>
                          </a:highlight>
                          <a:latin typeface="Palatino"/>
                          <a:ea typeface="Palatino"/>
                          <a:cs typeface="Palatino"/>
                          <a:sym typeface="Palatino"/>
                        </a:rPr>
                        <a:t>50%</a:t>
                      </a:r>
                      <a:endParaRPr sz="1700" b="1">
                        <a:solidFill>
                          <a:schemeClr val="dk1"/>
                        </a:solidFill>
                        <a:highlight>
                          <a:srgbClr val="00FF00"/>
                        </a:highlight>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700" b="1">
                        <a:solidFill>
                          <a:schemeClr val="dk1"/>
                        </a:solidFill>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19677">
                <a:tc>
                  <a:txBody>
                    <a:bodyPr/>
                    <a:lstStyle/>
                    <a:p>
                      <a:pPr marL="0" lvl="0" indent="0" algn="l" rtl="0">
                        <a:lnSpc>
                          <a:spcPct val="115000"/>
                        </a:lnSpc>
                        <a:spcBef>
                          <a:spcPts val="0"/>
                        </a:spcBef>
                        <a:spcAft>
                          <a:spcPts val="0"/>
                        </a:spcAft>
                        <a:buNone/>
                      </a:pPr>
                      <a:r>
                        <a:rPr lang="en-US" sz="1700" b="1">
                          <a:solidFill>
                            <a:srgbClr val="222222"/>
                          </a:solidFill>
                          <a:latin typeface="Palatino"/>
                          <a:ea typeface="Palatino"/>
                          <a:cs typeface="Palatino"/>
                          <a:sym typeface="Palatino"/>
                        </a:rPr>
                        <a:t>Junior Women’s Freestyle</a:t>
                      </a:r>
                      <a:endParaRPr sz="1700" b="1">
                        <a:solidFill>
                          <a:srgbClr val="222222"/>
                        </a:solidFill>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latin typeface="Palatino"/>
                          <a:ea typeface="Palatino"/>
                          <a:cs typeface="Palatino"/>
                          <a:sym typeface="Palatino"/>
                        </a:rPr>
                        <a:t>23</a:t>
                      </a: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latin typeface="Palatino"/>
                          <a:ea typeface="Palatino"/>
                          <a:cs typeface="Palatino"/>
                          <a:sym typeface="Palatino"/>
                        </a:rPr>
                        <a:t>16</a:t>
                      </a: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i="1">
                          <a:solidFill>
                            <a:srgbClr val="FF0000"/>
                          </a:solidFill>
                          <a:latin typeface="Palatino"/>
                          <a:ea typeface="Palatino"/>
                          <a:cs typeface="Palatino"/>
                          <a:sym typeface="Palatino"/>
                        </a:rPr>
                        <a:t>16</a:t>
                      </a:r>
                      <a:endParaRPr sz="1700" b="1" i="1">
                        <a:solidFill>
                          <a:srgbClr val="FF0000"/>
                        </a:solidFill>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latin typeface="Palatino"/>
                          <a:ea typeface="Palatino"/>
                          <a:cs typeface="Palatino"/>
                          <a:sym typeface="Palatino"/>
                        </a:rPr>
                        <a:t>12</a:t>
                      </a: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7339">
                <a:tc>
                  <a:txBody>
                    <a:bodyPr/>
                    <a:lstStyle/>
                    <a:p>
                      <a:pPr marL="0" lvl="0" indent="0" algn="l" rtl="0">
                        <a:spcBef>
                          <a:spcPts val="0"/>
                        </a:spcBef>
                        <a:spcAft>
                          <a:spcPts val="0"/>
                        </a:spcAft>
                        <a:buNone/>
                      </a:pP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solidFill>
                            <a:schemeClr val="dk1"/>
                          </a:solidFill>
                          <a:highlight>
                            <a:srgbClr val="00FF00"/>
                          </a:highlight>
                          <a:latin typeface="Palatino"/>
                          <a:ea typeface="Palatino"/>
                          <a:cs typeface="Palatino"/>
                          <a:sym typeface="Palatino"/>
                        </a:rPr>
                        <a:t>44%</a:t>
                      </a:r>
                      <a:endParaRPr sz="1700" b="1">
                        <a:solidFill>
                          <a:schemeClr val="dk1"/>
                        </a:solidFill>
                        <a:highlight>
                          <a:srgbClr val="00FF00"/>
                        </a:highlight>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solidFill>
                            <a:schemeClr val="dk1"/>
                          </a:solidFill>
                          <a:latin typeface="Palatino"/>
                          <a:ea typeface="Palatino"/>
                          <a:cs typeface="Palatino"/>
                          <a:sym typeface="Palatino"/>
                        </a:rPr>
                        <a:t>0%</a:t>
                      </a:r>
                      <a:endParaRPr sz="1700" b="1">
                        <a:solidFill>
                          <a:schemeClr val="dk1"/>
                        </a:solidFill>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solidFill>
                            <a:schemeClr val="dk1"/>
                          </a:solidFill>
                          <a:highlight>
                            <a:srgbClr val="00FF00"/>
                          </a:highlight>
                          <a:latin typeface="Palatino"/>
                          <a:ea typeface="Palatino"/>
                          <a:cs typeface="Palatino"/>
                          <a:sym typeface="Palatino"/>
                        </a:rPr>
                        <a:t>33%</a:t>
                      </a:r>
                      <a:endParaRPr sz="1700" b="1">
                        <a:solidFill>
                          <a:schemeClr val="dk1"/>
                        </a:solidFill>
                        <a:highlight>
                          <a:srgbClr val="00FF00"/>
                        </a:highlight>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700" b="1">
                        <a:latin typeface="Palatino"/>
                        <a:ea typeface="Palatino"/>
                        <a:cs typeface="Palatino"/>
                        <a:sym typeface="Palatino"/>
                      </a:endParaRPr>
                    </a:p>
                  </a:txBody>
                  <a:tcPr marL="20095" marR="20095" marT="13397" marB="1339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67" name="Google Shape;167;p35" title="received_311266165313333.jpeg"/>
          <p:cNvPicPr preferRelativeResize="0"/>
          <p:nvPr/>
        </p:nvPicPr>
        <p:blipFill>
          <a:blip r:embed="rId4">
            <a:alphaModFix/>
          </a:blip>
          <a:stretch>
            <a:fillRect/>
          </a:stretch>
        </p:blipFill>
        <p:spPr>
          <a:xfrm>
            <a:off x="8211797" y="3584043"/>
            <a:ext cx="2366668" cy="3155557"/>
          </a:xfrm>
          <a:prstGeom prst="rect">
            <a:avLst/>
          </a:prstGeom>
          <a:noFill/>
          <a:ln>
            <a:noFill/>
          </a:ln>
        </p:spPr>
      </p:pic>
      <p:sp>
        <p:nvSpPr>
          <p:cNvPr id="168" name="Google Shape;168;p35"/>
          <p:cNvSpPr txBox="1"/>
          <p:nvPr/>
        </p:nvSpPr>
        <p:spPr>
          <a:xfrm>
            <a:off x="1575766" y="5934357"/>
            <a:ext cx="6563545" cy="649371"/>
          </a:xfrm>
          <a:prstGeom prst="rect">
            <a:avLst/>
          </a:prstGeom>
          <a:noFill/>
          <a:ln>
            <a:noFill/>
          </a:ln>
        </p:spPr>
        <p:txBody>
          <a:bodyPr spcFirstLastPara="1" wrap="square" lIns="64294" tIns="64294" rIns="64294" bIns="6429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28" b="1" i="1">
                <a:solidFill>
                  <a:schemeClr val="dk1"/>
                </a:solidFill>
                <a:latin typeface="Palatino"/>
                <a:ea typeface="Palatino"/>
                <a:cs typeface="Palatino"/>
                <a:sym typeface="Palatino"/>
              </a:rPr>
              <a:t>To the right:</a:t>
            </a:r>
            <a:r>
              <a:rPr lang="en-US" sz="1828" i="1">
                <a:solidFill>
                  <a:schemeClr val="dk1"/>
                </a:solidFill>
                <a:latin typeface="Palatino"/>
                <a:ea typeface="Palatino"/>
                <a:cs typeface="Palatino"/>
                <a:sym typeface="Palatino"/>
              </a:rPr>
              <a:t> Fargo Women’s AA- Cadence Grulla (7th-16U, 88lbs), Greta Garbozouvas (2nd- 16U, 142), and Genevieve An ( 3rd-Jr Wmn, 190).  </a:t>
            </a:r>
            <a:endParaRPr sz="1828" i="1">
              <a:solidFill>
                <a:schemeClr val="dk1"/>
              </a:solidFill>
              <a:latin typeface="Palatino"/>
              <a:ea typeface="Palatino"/>
              <a:cs typeface="Palatino"/>
              <a:sym typeface="Palatino"/>
            </a:endParaRPr>
          </a:p>
        </p:txBody>
      </p:sp>
    </p:spTree>
    <p:extLst>
      <p:ext uri="{BB962C8B-B14F-4D97-AF65-F5344CB8AC3E}">
        <p14:creationId xmlns:p14="http://schemas.microsoft.com/office/powerpoint/2010/main" val="232679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6"/>
          <p:cNvSpPr txBox="1"/>
          <p:nvPr/>
        </p:nvSpPr>
        <p:spPr>
          <a:xfrm>
            <a:off x="1636367" y="339384"/>
            <a:ext cx="7820515" cy="1168995"/>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4800"/>
              <a:buFont typeface="Palatino"/>
              <a:buNone/>
            </a:pPr>
            <a:r>
              <a:rPr lang="en-US" sz="3375">
                <a:solidFill>
                  <a:schemeClr val="dk1"/>
                </a:solidFill>
                <a:latin typeface="Palatino"/>
                <a:ea typeface="Palatino"/>
                <a:cs typeface="Palatino"/>
                <a:sym typeface="Palatino"/>
              </a:rPr>
              <a:t>2025 Spring Meeting- Women’s Report</a:t>
            </a:r>
            <a:endParaRPr sz="3375">
              <a:solidFill>
                <a:schemeClr val="dk1"/>
              </a:solidFill>
              <a:latin typeface="Palatino"/>
              <a:ea typeface="Palatino"/>
              <a:cs typeface="Palatino"/>
              <a:sym typeface="Palatino"/>
            </a:endParaRPr>
          </a:p>
          <a:p>
            <a:pPr marL="0" lvl="0" indent="0" algn="ctr" rtl="0">
              <a:spcBef>
                <a:spcPts val="0"/>
              </a:spcBef>
              <a:spcAft>
                <a:spcPts val="0"/>
              </a:spcAft>
              <a:buClr>
                <a:schemeClr val="dk1"/>
              </a:buClr>
              <a:buSzPts val="4800"/>
              <a:buFont typeface="Palatino"/>
              <a:buNone/>
            </a:pPr>
            <a:endParaRPr sz="3375">
              <a:solidFill>
                <a:schemeClr val="dk1"/>
              </a:solidFill>
              <a:latin typeface="Palatino"/>
              <a:ea typeface="Palatino"/>
              <a:cs typeface="Palatino"/>
              <a:sym typeface="Palatino"/>
            </a:endParaRPr>
          </a:p>
        </p:txBody>
      </p:sp>
      <p:pic>
        <p:nvPicPr>
          <p:cNvPr id="174" name="Google Shape;174;p36"/>
          <p:cNvPicPr preferRelativeResize="0"/>
          <p:nvPr/>
        </p:nvPicPr>
        <p:blipFill rotWithShape="1">
          <a:blip r:embed="rId3">
            <a:alphaModFix/>
          </a:blip>
          <a:srcRect/>
          <a:stretch/>
        </p:blipFill>
        <p:spPr>
          <a:xfrm>
            <a:off x="9673481" y="23445"/>
            <a:ext cx="994705" cy="993589"/>
          </a:xfrm>
          <a:prstGeom prst="rect">
            <a:avLst/>
          </a:prstGeom>
          <a:noFill/>
          <a:ln>
            <a:noFill/>
          </a:ln>
        </p:spPr>
      </p:pic>
      <p:sp>
        <p:nvSpPr>
          <p:cNvPr id="175" name="Google Shape;175;p36"/>
          <p:cNvSpPr txBox="1"/>
          <p:nvPr/>
        </p:nvSpPr>
        <p:spPr>
          <a:xfrm>
            <a:off x="1748921" y="895804"/>
            <a:ext cx="8919256" cy="541143"/>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3800"/>
              <a:buFont typeface="Palatino"/>
              <a:buNone/>
            </a:pPr>
            <a:r>
              <a:rPr lang="en-US" sz="2672" b="1" i="0" u="none">
                <a:solidFill>
                  <a:srgbClr val="000000"/>
                </a:solidFill>
                <a:latin typeface="Palatino"/>
                <a:ea typeface="Palatino"/>
                <a:cs typeface="Palatino"/>
                <a:sym typeface="Palatino"/>
              </a:rPr>
              <a:t>How do we continue to grow the girls/womens division?</a:t>
            </a:r>
            <a:endParaRPr sz="824"/>
          </a:p>
        </p:txBody>
      </p:sp>
      <p:sp>
        <p:nvSpPr>
          <p:cNvPr id="176" name="Google Shape;176;p36"/>
          <p:cNvSpPr txBox="1"/>
          <p:nvPr/>
        </p:nvSpPr>
        <p:spPr>
          <a:xfrm>
            <a:off x="1523814" y="1376820"/>
            <a:ext cx="9144363" cy="5985482"/>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321503" marR="0" lvl="0" indent="-290246" algn="l" rtl="0">
              <a:lnSpc>
                <a:spcPct val="115000"/>
              </a:lnSpc>
              <a:spcBef>
                <a:spcPts val="0"/>
              </a:spcBef>
              <a:spcAft>
                <a:spcPts val="0"/>
              </a:spcAft>
              <a:buClr>
                <a:schemeClr val="dk1"/>
              </a:buClr>
              <a:buSzPts val="2900"/>
              <a:buFont typeface="Times New Roman"/>
              <a:buChar char="➔"/>
            </a:pPr>
            <a:r>
              <a:rPr lang="en-US" sz="2039" b="1">
                <a:solidFill>
                  <a:schemeClr val="dk1"/>
                </a:solidFill>
                <a:latin typeface="Times New Roman"/>
                <a:ea typeface="Times New Roman"/>
                <a:cs typeface="Times New Roman"/>
                <a:sym typeface="Times New Roman"/>
              </a:rPr>
              <a:t>Upcoming Events</a:t>
            </a:r>
            <a:endParaRPr sz="2039" b="1">
              <a:solidFill>
                <a:schemeClr val="dk1"/>
              </a:solidFill>
              <a:latin typeface="Times New Roman"/>
              <a:ea typeface="Times New Roman"/>
              <a:cs typeface="Times New Roman"/>
              <a:sym typeface="Times New Roman"/>
            </a:endParaRPr>
          </a:p>
          <a:p>
            <a:pPr marL="643006" marR="0" lvl="1" indent="-290246" algn="l" rtl="0">
              <a:lnSpc>
                <a:spcPct val="115000"/>
              </a:lnSpc>
              <a:spcBef>
                <a:spcPts val="0"/>
              </a:spcBef>
              <a:spcAft>
                <a:spcPts val="0"/>
              </a:spcAft>
              <a:buClr>
                <a:schemeClr val="dk1"/>
              </a:buClr>
              <a:buSzPts val="2900"/>
              <a:buFont typeface="Times New Roman"/>
              <a:buChar char="◆"/>
            </a:pPr>
            <a:r>
              <a:rPr lang="en-US" sz="2039" b="1">
                <a:solidFill>
                  <a:schemeClr val="dk1"/>
                </a:solidFill>
                <a:latin typeface="Times New Roman"/>
                <a:ea typeface="Times New Roman"/>
                <a:cs typeface="Times New Roman"/>
                <a:sym typeface="Times New Roman"/>
              </a:rPr>
              <a:t>First ever Women’s National Duals! (all three age groups under one roof)</a:t>
            </a:r>
            <a:endParaRPr sz="2039" b="1">
              <a:solidFill>
                <a:schemeClr val="dk1"/>
              </a:solidFill>
              <a:latin typeface="Times New Roman"/>
              <a:ea typeface="Times New Roman"/>
              <a:cs typeface="Times New Roman"/>
              <a:sym typeface="Times New Roman"/>
            </a:endParaRPr>
          </a:p>
          <a:p>
            <a:pPr marL="321503" marR="0" lvl="0" indent="-290246" algn="l" rtl="0">
              <a:lnSpc>
                <a:spcPct val="115000"/>
              </a:lnSpc>
              <a:spcBef>
                <a:spcPts val="0"/>
              </a:spcBef>
              <a:spcAft>
                <a:spcPts val="0"/>
              </a:spcAft>
              <a:buClr>
                <a:schemeClr val="dk1"/>
              </a:buClr>
              <a:buSzPts val="2900"/>
              <a:buFont typeface="Times New Roman"/>
              <a:buChar char="➔"/>
            </a:pPr>
            <a:r>
              <a:rPr lang="en-US" sz="2039" b="1">
                <a:solidFill>
                  <a:schemeClr val="dk1"/>
                </a:solidFill>
                <a:latin typeface="Times New Roman"/>
                <a:ea typeface="Times New Roman"/>
                <a:cs typeface="Times New Roman"/>
                <a:sym typeface="Times New Roman"/>
              </a:rPr>
              <a:t>Education to Ease Transition From Folkstyle to Olympic Styles</a:t>
            </a:r>
            <a:endParaRPr sz="2039" b="1">
              <a:solidFill>
                <a:schemeClr val="dk1"/>
              </a:solidFill>
              <a:latin typeface="Times New Roman"/>
              <a:ea typeface="Times New Roman"/>
              <a:cs typeface="Times New Roman"/>
              <a:sym typeface="Times New Roman"/>
            </a:endParaRPr>
          </a:p>
          <a:p>
            <a:pPr marL="643006" marR="0" lvl="1"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Girls Freestyle &amp; Greco Technique Curriculum Posted on TGA Site (</a:t>
            </a:r>
            <a:r>
              <a:rPr lang="en-US" sz="1406" u="sng">
                <a:solidFill>
                  <a:srgbClr val="0000FF"/>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https://www.teamgawrestling.org/girlsfreestylegrecotechnique</a:t>
            </a:r>
            <a:r>
              <a:rPr lang="en-US" sz="1406">
                <a:solidFill>
                  <a:schemeClr val="dk1"/>
                </a:solidFill>
                <a:latin typeface="Times New Roman"/>
                <a:ea typeface="Times New Roman"/>
                <a:cs typeface="Times New Roman"/>
                <a:sym typeface="Times New Roman"/>
              </a:rPr>
              <a:t>)</a:t>
            </a:r>
            <a:endParaRPr sz="1406">
              <a:solidFill>
                <a:schemeClr val="dk1"/>
              </a:solidFill>
              <a:latin typeface="Times New Roman"/>
              <a:ea typeface="Times New Roman"/>
              <a:cs typeface="Times New Roman"/>
              <a:sym typeface="Times New Roman"/>
            </a:endParaRPr>
          </a:p>
          <a:p>
            <a:pPr marL="321503" marR="0" lvl="0" indent="-290246" algn="l" rtl="0">
              <a:lnSpc>
                <a:spcPct val="115000"/>
              </a:lnSpc>
              <a:spcBef>
                <a:spcPts val="0"/>
              </a:spcBef>
              <a:spcAft>
                <a:spcPts val="0"/>
              </a:spcAft>
              <a:buClr>
                <a:schemeClr val="dk1"/>
              </a:buClr>
              <a:buSzPts val="2900"/>
              <a:buFont typeface="Times New Roman"/>
              <a:buChar char="➔"/>
            </a:pPr>
            <a:r>
              <a:rPr lang="en-US" sz="2039" b="1">
                <a:solidFill>
                  <a:schemeClr val="dk1"/>
                </a:solidFill>
                <a:latin typeface="Times New Roman"/>
                <a:ea typeface="Times New Roman"/>
                <a:cs typeface="Times New Roman"/>
                <a:sym typeface="Times New Roman"/>
              </a:rPr>
              <a:t>Upcoming items for region meetings (held during SER)</a:t>
            </a:r>
            <a:endParaRPr sz="2039" b="1">
              <a:solidFill>
                <a:schemeClr val="dk1"/>
              </a:solidFill>
              <a:latin typeface="Times New Roman"/>
              <a:ea typeface="Times New Roman"/>
              <a:cs typeface="Times New Roman"/>
              <a:sym typeface="Times New Roman"/>
            </a:endParaRPr>
          </a:p>
          <a:p>
            <a:pPr marL="643006" marR="0" lvl="1"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Madison Brackets at national/ regional events</a:t>
            </a:r>
            <a:endParaRPr sz="1406">
              <a:solidFill>
                <a:schemeClr val="dk1"/>
              </a:solidFill>
              <a:latin typeface="Times New Roman"/>
              <a:ea typeface="Times New Roman"/>
              <a:cs typeface="Times New Roman"/>
              <a:sym typeface="Times New Roman"/>
            </a:endParaRPr>
          </a:p>
          <a:p>
            <a:pPr marL="964509" marR="0" lvl="2"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provide opportunity for more matches</a:t>
            </a:r>
            <a:endParaRPr sz="1406">
              <a:solidFill>
                <a:schemeClr val="dk1"/>
              </a:solidFill>
              <a:latin typeface="Times New Roman"/>
              <a:ea typeface="Times New Roman"/>
              <a:cs typeface="Times New Roman"/>
              <a:sym typeface="Times New Roman"/>
            </a:endParaRPr>
          </a:p>
          <a:p>
            <a:pPr marL="643006" marR="0" lvl="1"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207 Weight Class</a:t>
            </a:r>
            <a:endParaRPr sz="1406">
              <a:solidFill>
                <a:schemeClr val="dk1"/>
              </a:solidFill>
              <a:latin typeface="Times New Roman"/>
              <a:ea typeface="Times New Roman"/>
              <a:cs typeface="Times New Roman"/>
              <a:sym typeface="Times New Roman"/>
            </a:endParaRPr>
          </a:p>
          <a:p>
            <a:pPr marL="964509" marR="0" lvl="2"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will look to review the numbers at Regionals and Fargo for 2025</a:t>
            </a:r>
            <a:endParaRPr sz="1406">
              <a:solidFill>
                <a:schemeClr val="dk1"/>
              </a:solidFill>
              <a:latin typeface="Times New Roman"/>
              <a:ea typeface="Times New Roman"/>
              <a:cs typeface="Times New Roman"/>
              <a:sym typeface="Times New Roman"/>
            </a:endParaRPr>
          </a:p>
          <a:p>
            <a:pPr marL="643006" marR="0" lvl="1"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Girls Greco</a:t>
            </a:r>
            <a:endParaRPr sz="1406">
              <a:solidFill>
                <a:schemeClr val="dk1"/>
              </a:solidFill>
              <a:latin typeface="Times New Roman"/>
              <a:ea typeface="Times New Roman"/>
              <a:cs typeface="Times New Roman"/>
              <a:sym typeface="Times New Roman"/>
            </a:endParaRPr>
          </a:p>
          <a:p>
            <a:pPr marL="964509" marR="0" lvl="2"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How do we include a Girls Greco National Championship into the yearly event schedule?	</a:t>
            </a:r>
            <a:endParaRPr sz="1406">
              <a:solidFill>
                <a:schemeClr val="dk1"/>
              </a:solidFill>
              <a:latin typeface="Times New Roman"/>
              <a:ea typeface="Times New Roman"/>
              <a:cs typeface="Times New Roman"/>
              <a:sym typeface="Times New Roman"/>
            </a:endParaRPr>
          </a:p>
          <a:p>
            <a:pPr marL="1286012" marR="0" lvl="3"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Fargo?</a:t>
            </a:r>
            <a:endParaRPr sz="1406">
              <a:solidFill>
                <a:schemeClr val="dk1"/>
              </a:solidFill>
              <a:latin typeface="Times New Roman"/>
              <a:ea typeface="Times New Roman"/>
              <a:cs typeface="Times New Roman"/>
              <a:sym typeface="Times New Roman"/>
            </a:endParaRPr>
          </a:p>
          <a:p>
            <a:pPr marL="1286012" marR="0" lvl="3"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When does Greco move from “festival” at Jr. Duals?</a:t>
            </a:r>
            <a:endParaRPr sz="1406">
              <a:solidFill>
                <a:schemeClr val="dk1"/>
              </a:solidFill>
              <a:latin typeface="Times New Roman"/>
              <a:ea typeface="Times New Roman"/>
              <a:cs typeface="Times New Roman"/>
              <a:sym typeface="Times New Roman"/>
            </a:endParaRPr>
          </a:p>
          <a:p>
            <a:pPr marL="964509" marR="0" lvl="2"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National Duals currently has Greco scheduled</a:t>
            </a:r>
            <a:endParaRPr sz="1406">
              <a:solidFill>
                <a:schemeClr val="dk1"/>
              </a:solidFill>
              <a:latin typeface="Times New Roman"/>
              <a:ea typeface="Times New Roman"/>
              <a:cs typeface="Times New Roman"/>
              <a:sym typeface="Times New Roman"/>
            </a:endParaRPr>
          </a:p>
          <a:p>
            <a:pPr marL="964509" marR="0" lvl="2"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UWW Perspective- Beach vs Greco</a:t>
            </a:r>
            <a:endParaRPr sz="1406">
              <a:solidFill>
                <a:schemeClr val="dk1"/>
              </a:solidFill>
              <a:latin typeface="Times New Roman"/>
              <a:ea typeface="Times New Roman"/>
              <a:cs typeface="Times New Roman"/>
              <a:sym typeface="Times New Roman"/>
            </a:endParaRPr>
          </a:p>
          <a:p>
            <a:pPr marL="643006" marR="0" lvl="1"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Modified Rules at TOA, Preseason Nationals, and Folkstyle Nationals</a:t>
            </a:r>
            <a:endParaRPr sz="1406">
              <a:solidFill>
                <a:schemeClr val="dk1"/>
              </a:solidFill>
              <a:latin typeface="Times New Roman"/>
              <a:ea typeface="Times New Roman"/>
              <a:cs typeface="Times New Roman"/>
              <a:sym typeface="Times New Roman"/>
            </a:endParaRPr>
          </a:p>
          <a:p>
            <a:pPr marL="964509" marR="0" lvl="2"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“Build a Bridge” between Folk and Free for girls</a:t>
            </a:r>
            <a:endParaRPr sz="1406">
              <a:solidFill>
                <a:schemeClr val="dk1"/>
              </a:solidFill>
              <a:latin typeface="Times New Roman"/>
              <a:ea typeface="Times New Roman"/>
              <a:cs typeface="Times New Roman"/>
              <a:sym typeface="Times New Roman"/>
            </a:endParaRPr>
          </a:p>
          <a:p>
            <a:pPr marL="1286012" marR="0" lvl="3" indent="-250058" algn="l" rtl="0">
              <a:lnSpc>
                <a:spcPct val="115000"/>
              </a:lnSpc>
              <a:spcBef>
                <a:spcPts val="0"/>
              </a:spcBef>
              <a:spcAft>
                <a:spcPts val="0"/>
              </a:spcAft>
              <a:buClr>
                <a:schemeClr val="dk1"/>
              </a:buClr>
              <a:buSzPts val="2000"/>
              <a:buFont typeface="Times New Roman"/>
              <a:buChar char="○"/>
            </a:pPr>
            <a:r>
              <a:rPr lang="en-US" sz="1406">
                <a:solidFill>
                  <a:schemeClr val="dk1"/>
                </a:solidFill>
                <a:latin typeface="Times New Roman"/>
                <a:ea typeface="Times New Roman"/>
                <a:cs typeface="Times New Roman"/>
                <a:sym typeface="Times New Roman"/>
              </a:rPr>
              <a:t>step out, neutral starts</a:t>
            </a:r>
            <a:endParaRPr sz="1406">
              <a:solidFill>
                <a:schemeClr val="dk1"/>
              </a:solidFill>
              <a:latin typeface="Times New Roman"/>
              <a:ea typeface="Times New Roman"/>
              <a:cs typeface="Times New Roman"/>
              <a:sym typeface="Times New Roman"/>
            </a:endParaRPr>
          </a:p>
          <a:p>
            <a:pPr marL="643006" marR="0" lvl="0" indent="0" algn="l" rtl="0">
              <a:lnSpc>
                <a:spcPct val="115000"/>
              </a:lnSpc>
              <a:spcBef>
                <a:spcPts val="0"/>
              </a:spcBef>
              <a:spcAft>
                <a:spcPts val="0"/>
              </a:spcAft>
              <a:buNone/>
            </a:pPr>
            <a:endParaRPr sz="1195">
              <a:solidFill>
                <a:schemeClr val="dk1"/>
              </a:solidFill>
              <a:latin typeface="Times New Roman"/>
              <a:ea typeface="Times New Roman"/>
              <a:cs typeface="Times New Roman"/>
              <a:sym typeface="Times New Roman"/>
            </a:endParaRPr>
          </a:p>
          <a:p>
            <a:pPr marL="321503" marR="0" lvl="0" indent="0" algn="l" rtl="0">
              <a:lnSpc>
                <a:spcPct val="115000"/>
              </a:lnSpc>
              <a:spcBef>
                <a:spcPts val="0"/>
              </a:spcBef>
              <a:spcAft>
                <a:spcPts val="0"/>
              </a:spcAft>
              <a:buNone/>
            </a:pPr>
            <a:endParaRPr sz="1406">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sz="1406">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76589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7"/>
          <p:cNvSpPr txBox="1"/>
          <p:nvPr/>
        </p:nvSpPr>
        <p:spPr>
          <a:xfrm>
            <a:off x="1807658" y="339384"/>
            <a:ext cx="7649206" cy="649371"/>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4800"/>
              <a:buFont typeface="Palatino"/>
              <a:buNone/>
            </a:pPr>
            <a:r>
              <a:rPr lang="en-US" sz="3375">
                <a:solidFill>
                  <a:schemeClr val="dk1"/>
                </a:solidFill>
                <a:latin typeface="Palatino"/>
                <a:ea typeface="Palatino"/>
                <a:cs typeface="Palatino"/>
                <a:sym typeface="Palatino"/>
              </a:rPr>
              <a:t>2025 Spring Meeting- Women’s Report</a:t>
            </a:r>
            <a:endParaRPr sz="3375">
              <a:solidFill>
                <a:schemeClr val="dk1"/>
              </a:solidFill>
              <a:latin typeface="Palatino"/>
              <a:ea typeface="Palatino"/>
              <a:cs typeface="Palatino"/>
              <a:sym typeface="Palatino"/>
            </a:endParaRPr>
          </a:p>
        </p:txBody>
      </p:sp>
      <p:pic>
        <p:nvPicPr>
          <p:cNvPr id="182" name="Google Shape;182;p37"/>
          <p:cNvPicPr preferRelativeResize="0"/>
          <p:nvPr/>
        </p:nvPicPr>
        <p:blipFill rotWithShape="1">
          <a:blip r:embed="rId3">
            <a:alphaModFix/>
          </a:blip>
          <a:srcRect/>
          <a:stretch/>
        </p:blipFill>
        <p:spPr>
          <a:xfrm>
            <a:off x="9673481" y="23445"/>
            <a:ext cx="994705" cy="993589"/>
          </a:xfrm>
          <a:prstGeom prst="rect">
            <a:avLst/>
          </a:prstGeom>
          <a:noFill/>
          <a:ln>
            <a:noFill/>
          </a:ln>
        </p:spPr>
      </p:pic>
      <p:sp>
        <p:nvSpPr>
          <p:cNvPr id="183" name="Google Shape;183;p37"/>
          <p:cNvSpPr txBox="1"/>
          <p:nvPr/>
        </p:nvSpPr>
        <p:spPr>
          <a:xfrm>
            <a:off x="2257284" y="1017025"/>
            <a:ext cx="7514395" cy="541143"/>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3800"/>
              <a:buFont typeface="Palatino"/>
              <a:buNone/>
            </a:pPr>
            <a:r>
              <a:rPr lang="en-US" sz="2672" b="1">
                <a:latin typeface="Palatino"/>
                <a:ea typeface="Palatino"/>
                <a:cs typeface="Palatino"/>
                <a:sym typeface="Palatino"/>
              </a:rPr>
              <a:t>Contact Information</a:t>
            </a:r>
            <a:endParaRPr sz="824"/>
          </a:p>
        </p:txBody>
      </p:sp>
      <p:sp>
        <p:nvSpPr>
          <p:cNvPr id="184" name="Google Shape;184;p37"/>
          <p:cNvSpPr txBox="1"/>
          <p:nvPr/>
        </p:nvSpPr>
        <p:spPr>
          <a:xfrm>
            <a:off x="1920459" y="2734635"/>
            <a:ext cx="8188028" cy="2295180"/>
          </a:xfrm>
          <a:prstGeom prst="rect">
            <a:avLst/>
          </a:prstGeom>
          <a:noFill/>
          <a:ln>
            <a:noFill/>
          </a:ln>
        </p:spPr>
        <p:txBody>
          <a:bodyPr spcFirstLastPara="1" wrap="square" lIns="64294" tIns="64294" rIns="64294" bIns="64294"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72" b="0" i="0" u="none" strike="noStrike" cap="none">
                <a:solidFill>
                  <a:srgbClr val="000000"/>
                </a:solidFill>
                <a:latin typeface="Arial"/>
                <a:ea typeface="Arial"/>
                <a:cs typeface="Arial"/>
                <a:sym typeface="Arial"/>
              </a:defRPr>
            </a:lvl9pPr>
          </a:lstStyle>
          <a:p>
            <a:pPr marL="321503" marR="0" lvl="0" indent="0" algn="ctr" rtl="0">
              <a:lnSpc>
                <a:spcPct val="115000"/>
              </a:lnSpc>
              <a:spcBef>
                <a:spcPts val="0"/>
              </a:spcBef>
              <a:spcAft>
                <a:spcPts val="0"/>
              </a:spcAft>
              <a:buNone/>
            </a:pPr>
            <a:r>
              <a:rPr lang="en-US" sz="4290">
                <a:solidFill>
                  <a:schemeClr val="dk1"/>
                </a:solidFill>
                <a:latin typeface="Times New Roman"/>
                <a:ea typeface="Times New Roman"/>
                <a:cs typeface="Times New Roman"/>
                <a:sym typeface="Times New Roman"/>
              </a:rPr>
              <a:t>email: </a:t>
            </a:r>
            <a:r>
              <a:rPr lang="en-US" sz="4290" u="sng">
                <a:solidFill>
                  <a:srgbClr val="0000FF"/>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donell@teamgawrestling.org</a:t>
            </a:r>
            <a:endParaRPr sz="4290">
              <a:solidFill>
                <a:srgbClr val="0000FF"/>
              </a:solidFill>
              <a:latin typeface="Times New Roman"/>
              <a:ea typeface="Times New Roman"/>
              <a:cs typeface="Times New Roman"/>
              <a:sym typeface="Times New Roman"/>
            </a:endParaRPr>
          </a:p>
          <a:p>
            <a:pPr marL="321503" marR="0" lvl="0" indent="0" algn="l" rtl="0">
              <a:lnSpc>
                <a:spcPct val="115000"/>
              </a:lnSpc>
              <a:spcBef>
                <a:spcPts val="0"/>
              </a:spcBef>
              <a:spcAft>
                <a:spcPts val="0"/>
              </a:spcAft>
              <a:buNone/>
            </a:pPr>
            <a:endParaRPr sz="225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sz="1406">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58055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a:extLst>
              <a:ext uri="{FF2B5EF4-FFF2-40B4-BE49-F238E27FC236}">
                <a16:creationId xmlns:a16="http://schemas.microsoft.com/office/drawing/2014/main" id="{B15DD051-9493-7B6B-0828-5BD665BC9547}"/>
              </a:ext>
            </a:extLst>
          </p:cNvPr>
          <p:cNvSpPr txBox="1">
            <a:spLocks noChangeArrowheads="1"/>
          </p:cNvSpPr>
          <p:nvPr/>
        </p:nvSpPr>
        <p:spPr bwMode="auto">
          <a:xfrm>
            <a:off x="2237747" y="2518024"/>
            <a:ext cx="7127051" cy="182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spcBef>
                <a:spcPct val="0"/>
              </a:spcBef>
            </a:pPr>
            <a:endParaRPr lang="en-US" altLang="en-US" sz="3375" b="1">
              <a:solidFill>
                <a:schemeClr val="tx1"/>
              </a:solidFill>
              <a:latin typeface="Arial" panose="020B0604020202020204" pitchFamily="34" charset="0"/>
              <a:cs typeface="Arial" panose="020B0604020202020204" pitchFamily="34" charset="0"/>
            </a:endParaRPr>
          </a:p>
          <a:p>
            <a:pPr algn="ctr">
              <a:spcBef>
                <a:spcPct val="0"/>
              </a:spcBef>
            </a:pPr>
            <a:r>
              <a:rPr lang="en-US" altLang="en-US" sz="3375" b="1">
                <a:solidFill>
                  <a:schemeClr val="tx1"/>
                </a:solidFill>
                <a:latin typeface="Arial" panose="020B0604020202020204" pitchFamily="34" charset="0"/>
                <a:cs typeface="Arial" panose="020B0604020202020204" pitchFamily="34" charset="0"/>
              </a:rPr>
              <a:t>PROPOSALS</a:t>
            </a:r>
            <a:endParaRPr lang="en-US" altLang="en-US" sz="3375">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p:txBody>
      </p:sp>
      <p:pic>
        <p:nvPicPr>
          <p:cNvPr id="114691" name="Picture 3">
            <a:extLst>
              <a:ext uri="{FF2B5EF4-FFF2-40B4-BE49-F238E27FC236}">
                <a16:creationId xmlns:a16="http://schemas.microsoft.com/office/drawing/2014/main" id="{77D351E9-F47D-640D-F23C-CCAA0D5B1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2FDF7D3E-B3FE-3FE8-8B89-ED29234F1032}"/>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26763968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DF41C-332B-0E63-D2A3-46C02B45705D}"/>
            </a:ext>
          </a:extLst>
        </p:cNvPr>
        <p:cNvGrpSpPr/>
        <p:nvPr/>
      </p:nvGrpSpPr>
      <p:grpSpPr>
        <a:xfrm>
          <a:off x="0" y="0"/>
          <a:ext cx="0" cy="0"/>
          <a:chOff x="0" y="0"/>
          <a:chExt cx="0" cy="0"/>
        </a:xfrm>
      </p:grpSpPr>
      <p:sp>
        <p:nvSpPr>
          <p:cNvPr id="114690" name="Text Box 1">
            <a:extLst>
              <a:ext uri="{FF2B5EF4-FFF2-40B4-BE49-F238E27FC236}">
                <a16:creationId xmlns:a16="http://schemas.microsoft.com/office/drawing/2014/main" id="{59DD12A3-8E71-2507-593F-3F97485FA18D}"/>
              </a:ext>
            </a:extLst>
          </p:cNvPr>
          <p:cNvSpPr txBox="1">
            <a:spLocks noChangeArrowheads="1"/>
          </p:cNvSpPr>
          <p:nvPr/>
        </p:nvSpPr>
        <p:spPr bwMode="auto">
          <a:xfrm>
            <a:off x="1266197" y="1241674"/>
            <a:ext cx="9613076" cy="49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marL="285750" indent="-285750">
              <a:buFont typeface="Aptos"/>
              <a:buChar char="•"/>
            </a:pPr>
            <a:r>
              <a:rPr lang="en-US" sz="2000">
                <a:solidFill>
                  <a:schemeClr val="tx1"/>
                </a:solidFill>
                <a:latin typeface="Aptos"/>
                <a:ea typeface="ヒラギノ明朝 ProN W3"/>
                <a:cs typeface="Arial"/>
              </a:rPr>
              <a:t>Proposal #1 By law Changes</a:t>
            </a:r>
          </a:p>
          <a:p>
            <a:pPr marL="285750" indent="-285750">
              <a:buFont typeface="Aptos"/>
              <a:buChar char="•"/>
            </a:pPr>
            <a:r>
              <a:rPr lang="en-US" sz="2000">
                <a:solidFill>
                  <a:schemeClr val="tx1"/>
                </a:solidFill>
                <a:latin typeface="Aptos"/>
                <a:ea typeface="ヒラギノ明朝 ProN W3"/>
                <a:cs typeface="Arial"/>
              </a:rPr>
              <a:t>Proposal #2 Tournament Schedule Changes</a:t>
            </a:r>
          </a:p>
          <a:p>
            <a:pPr marL="285750" indent="-285750">
              <a:buFont typeface="Aptos"/>
              <a:buChar char="•"/>
            </a:pPr>
            <a:r>
              <a:rPr lang="en-US" sz="2000">
                <a:solidFill>
                  <a:schemeClr val="tx1"/>
                </a:solidFill>
                <a:latin typeface="Aptos"/>
                <a:ea typeface="ヒラギノ明朝 ProN W3"/>
                <a:cs typeface="Arial"/>
              </a:rPr>
              <a:t>Proposal #3 Paid Board Position</a:t>
            </a:r>
          </a:p>
          <a:p>
            <a:pPr marL="285750" indent="-285750">
              <a:buFont typeface="Aptos"/>
              <a:buChar char="•"/>
            </a:pPr>
            <a:r>
              <a:rPr lang="en-US" sz="2000">
                <a:solidFill>
                  <a:schemeClr val="tx1"/>
                </a:solidFill>
                <a:latin typeface="Aptos"/>
                <a:ea typeface="ヒラギノ明朝 ProN W3"/>
                <a:cs typeface="Arial"/>
              </a:rPr>
              <a:t>Proposal #4 Qualifier Changes</a:t>
            </a:r>
          </a:p>
          <a:p>
            <a:pPr marL="285750" indent="-285750">
              <a:buFont typeface="Aptos"/>
              <a:buChar char="•"/>
            </a:pPr>
            <a:r>
              <a:rPr lang="en-US" sz="2000">
                <a:solidFill>
                  <a:schemeClr val="tx1"/>
                </a:solidFill>
                <a:latin typeface="Aptos"/>
                <a:ea typeface="ヒラギノ明朝 ProN W3"/>
                <a:cs typeface="Arial"/>
              </a:rPr>
              <a:t>Proposal #5 Sabbath Observance</a:t>
            </a:r>
          </a:p>
          <a:p>
            <a:pPr marL="285750" indent="-285750">
              <a:buFont typeface="Aptos"/>
              <a:buChar char="•"/>
            </a:pPr>
            <a:r>
              <a:rPr lang="en-US" sz="2000">
                <a:solidFill>
                  <a:schemeClr val="tx1"/>
                </a:solidFill>
                <a:latin typeface="Aptos"/>
                <a:ea typeface="ヒラギノ明朝 ProN W3"/>
                <a:cs typeface="Arial"/>
              </a:rPr>
              <a:t>Proposal #6 Fargo Wrestler Travel options</a:t>
            </a:r>
          </a:p>
          <a:p>
            <a:pPr marL="285750" indent="-285750">
              <a:buFont typeface="Aptos"/>
              <a:buChar char="•"/>
            </a:pPr>
            <a:r>
              <a:rPr lang="en-US" sz="2000">
                <a:solidFill>
                  <a:schemeClr val="tx1"/>
                </a:solidFill>
                <a:latin typeface="Aptos"/>
                <a:ea typeface="ヒラギノ明朝 ProN W3"/>
                <a:cs typeface="Arial"/>
              </a:rPr>
              <a:t>Proposal #7 </a:t>
            </a:r>
            <a:r>
              <a:rPr lang="en-US" sz="2000">
                <a:solidFill>
                  <a:srgbClr val="242424"/>
                </a:solidFill>
                <a:latin typeface="Aptos Display"/>
                <a:ea typeface="ヒラギノ明朝 ProN W3"/>
                <a:cs typeface="Arial"/>
              </a:rPr>
              <a:t>Request for Weight Class Flexibility for Beginner Bash and  Regular Season Open Division Wrestlers</a:t>
            </a:r>
          </a:p>
          <a:p>
            <a:pPr marL="342900" indent="-342900">
              <a:buFont typeface="Arial"/>
              <a:buChar char="•"/>
            </a:pPr>
            <a:r>
              <a:rPr lang="en-US" sz="2000">
                <a:solidFill>
                  <a:schemeClr val="tx1"/>
                </a:solidFill>
                <a:latin typeface="Aptos Display"/>
                <a:ea typeface="ヒラギノ明朝 ProN W3"/>
                <a:cs typeface="Arial"/>
              </a:rPr>
              <a:t>Proposal #8 A &amp; B: Bracket Modifications and Seeding Criteria for Georgia Wrestling Tournaments</a:t>
            </a:r>
          </a:p>
          <a:p>
            <a:pPr marL="285750" indent="-285750">
              <a:buFont typeface="Aptos"/>
              <a:buChar char="•"/>
            </a:pPr>
            <a:r>
              <a:rPr lang="en-US" sz="2000">
                <a:solidFill>
                  <a:srgbClr val="242424"/>
                </a:solidFill>
                <a:latin typeface="Segoe UI"/>
                <a:ea typeface="ヒラギノ明朝 ProN W3"/>
                <a:cs typeface="Segoe UI"/>
              </a:rPr>
              <a:t>Proposal #9</a:t>
            </a:r>
            <a:r>
              <a:rPr lang="en-US" sz="2000" i="1">
                <a:solidFill>
                  <a:srgbClr val="242424"/>
                </a:solidFill>
                <a:latin typeface="Aptos Display"/>
                <a:ea typeface="ヒラギノ明朝 ProN W3"/>
                <a:cs typeface="Arial"/>
              </a:rPr>
              <a:t> </a:t>
            </a:r>
            <a:r>
              <a:rPr lang="en-US" sz="2000">
                <a:solidFill>
                  <a:srgbClr val="242424"/>
                </a:solidFill>
                <a:latin typeface="Aptos Display"/>
                <a:ea typeface="ヒラギノ明朝 ProN W3"/>
                <a:cs typeface="Arial"/>
              </a:rPr>
              <a:t>Proposal to Re-Implement the Two-Year Experience Limit for Beginner Division Tournaments</a:t>
            </a:r>
          </a:p>
          <a:p>
            <a:pPr marL="285750" indent="-285750">
              <a:buFont typeface="Aptos"/>
              <a:buChar char="•"/>
            </a:pPr>
            <a:r>
              <a:rPr lang="en-US" sz="2000">
                <a:solidFill>
                  <a:srgbClr val="242424"/>
                </a:solidFill>
                <a:latin typeface="Aptos Display"/>
                <a:ea typeface="ヒラギノ明朝 ProN W3"/>
                <a:cs typeface="Segoe UI"/>
              </a:rPr>
              <a:t>Proposal #10</a:t>
            </a:r>
            <a:r>
              <a:rPr lang="en-US" sz="2000">
                <a:solidFill>
                  <a:srgbClr val="242424"/>
                </a:solidFill>
                <a:latin typeface="Aptos Display"/>
                <a:ea typeface="ヒラギノ明朝 ProN W3"/>
                <a:cs typeface="Arial"/>
              </a:rPr>
              <a:t> </a:t>
            </a:r>
            <a:r>
              <a:rPr lang="en-US" sz="2000">
                <a:solidFill>
                  <a:schemeClr val="tx1"/>
                </a:solidFill>
                <a:latin typeface="Aptos Display"/>
                <a:ea typeface="ヒラギノ明朝 ProN W3"/>
                <a:cs typeface="Arial"/>
              </a:rPr>
              <a:t>Proposal for Transparent and Timely Communication of Freestyle/Greco Fargo National Team Coaching Opportunities</a:t>
            </a:r>
            <a:endParaRPr lang="en-US" sz="3300">
              <a:solidFill>
                <a:schemeClr val="tx1"/>
              </a:solidFill>
              <a:latin typeface="Aptos Display"/>
            </a:endParaRPr>
          </a:p>
          <a:p>
            <a:endParaRPr lang="en-US" sz="1800">
              <a:solidFill>
                <a:schemeClr val="tx1"/>
              </a:solidFill>
              <a:latin typeface="Aptos Display"/>
              <a:cs typeface="Segoe UI"/>
            </a:endParaRPr>
          </a:p>
          <a:p>
            <a:br>
              <a:rPr lang="en-US" sz="1100">
                <a:solidFill>
                  <a:srgbClr val="242424"/>
                </a:solidFill>
                <a:latin typeface="Segoe UI"/>
                <a:cs typeface="Segoe UI"/>
              </a:rPr>
            </a:br>
            <a:endParaRPr lang="en-US" sz="2000">
              <a:solidFill>
                <a:srgbClr val="242424"/>
              </a:solidFill>
              <a:latin typeface="Segoe UI"/>
              <a:cs typeface="Segoe UI"/>
            </a:endParaRPr>
          </a:p>
          <a:p>
            <a:pPr algn="ctr">
              <a:spcBef>
                <a:spcPct val="0"/>
              </a:spcBef>
            </a:pPr>
            <a:endParaRPr lang="en-US" altLang="en-US" sz="3350" b="1">
              <a:solidFill>
                <a:schemeClr val="tx1"/>
              </a:solidFill>
              <a:latin typeface="Arial" panose="020B0604020202020204" pitchFamily="34" charset="0"/>
              <a:cs typeface="Arial" panose="020B0604020202020204" pitchFamily="34" charset="0"/>
            </a:endParaRPr>
          </a:p>
          <a:p>
            <a:pPr marL="285750" indent="-285750">
              <a:buFont typeface="Aptos"/>
              <a:buChar char="•"/>
            </a:pPr>
            <a:endParaRPr lang="en-US" sz="1100">
              <a:solidFill>
                <a:srgbClr val="242424"/>
              </a:solidFill>
              <a:latin typeface="Aptos"/>
              <a:cs typeface="Arial" panose="020B0604020202020204" pitchFamily="34" charset="0"/>
            </a:endParaRPr>
          </a:p>
          <a:p>
            <a:pPr algn="ctr">
              <a:buClrTx/>
              <a:buFontTx/>
              <a:buNone/>
            </a:pPr>
            <a:endParaRPr lang="en-US" altLang="en-US" sz="3350" b="1">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a:p>
            <a:pPr algn="ctr" eaLnBrk="1" hangingPunct="1">
              <a:lnSpc>
                <a:spcPct val="50000"/>
              </a:lnSpc>
            </a:pPr>
            <a:endParaRPr lang="en-US" altLang="en-US" sz="3375" b="1">
              <a:solidFill>
                <a:schemeClr val="tx1"/>
              </a:solidFill>
              <a:latin typeface="Arial" panose="020B0604020202020204" pitchFamily="34" charset="0"/>
              <a:cs typeface="Arial" panose="020B0604020202020204" pitchFamily="34" charset="0"/>
            </a:endParaRPr>
          </a:p>
        </p:txBody>
      </p:sp>
      <p:pic>
        <p:nvPicPr>
          <p:cNvPr id="114691" name="Picture 3">
            <a:extLst>
              <a:ext uri="{FF2B5EF4-FFF2-40B4-BE49-F238E27FC236}">
                <a16:creationId xmlns:a16="http://schemas.microsoft.com/office/drawing/2014/main" id="{06BE46A7-CA96-652A-0D15-A9D6FCA29E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5A7525D4-86F1-E1B0-B6F7-3BC60375C2AD}"/>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28633235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8DD3C9DA-531C-A151-5FDF-A5AA2E21F7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2174" y="23445"/>
            <a:ext cx="995822"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63B9AEB-5C3C-7EAD-7460-C695980CBB22}"/>
              </a:ext>
            </a:extLst>
          </p:cNvPr>
          <p:cNvSpPr/>
          <p:nvPr/>
        </p:nvSpPr>
        <p:spPr>
          <a:xfrm>
            <a:off x="1835288" y="1445729"/>
            <a:ext cx="8520309" cy="4401205"/>
          </a:xfrm>
          <a:prstGeom prst="rect">
            <a:avLst/>
          </a:prstGeom>
        </p:spPr>
        <p:txBody>
          <a:bodyPr wrap="square" lIns="91440" tIns="45720" rIns="91440" bIns="45720" anchor="t">
            <a:spAutoFit/>
          </a:bodyPr>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defRPr/>
            </a:pPr>
            <a:r>
              <a:rPr lang="en-US" sz="2800" b="1" cap="all">
                <a:solidFill>
                  <a:schemeClr val="tx1"/>
                </a:solidFill>
                <a:latin typeface="proxima_nova"/>
                <a:ea typeface="ヒラギノ明朝 ProN W3"/>
              </a:rPr>
              <a:t>TEAM GEORGIA VISION AND MISSION STATEMENTS</a:t>
            </a:r>
          </a:p>
          <a:p>
            <a:pPr>
              <a:defRPr/>
            </a:pPr>
            <a:r>
              <a:rPr lang="en-US" sz="2800" b="1" u="sng">
                <a:solidFill>
                  <a:srgbClr val="941A1E"/>
                </a:solidFill>
                <a:latin typeface="proxima_nova"/>
                <a:ea typeface="ヒラギノ明朝 ProN W3"/>
              </a:rPr>
              <a:t>Vision:</a:t>
            </a:r>
          </a:p>
          <a:p>
            <a:pPr>
              <a:defRPr/>
            </a:pPr>
            <a:r>
              <a:rPr lang="en-US" sz="2800">
                <a:solidFill>
                  <a:schemeClr val="tx1"/>
                </a:solidFill>
                <a:latin typeface="proxima_nova"/>
                <a:ea typeface="ヒラギノ明朝 ProN W3"/>
              </a:rPr>
              <a:t>Team Georgia's Vision is to be:  </a:t>
            </a:r>
          </a:p>
          <a:p>
            <a:pPr>
              <a:defRPr/>
            </a:pPr>
            <a:r>
              <a:rPr lang="en-US" sz="2800">
                <a:solidFill>
                  <a:schemeClr val="tx1"/>
                </a:solidFill>
                <a:latin typeface="proxima_nova"/>
                <a:ea typeface="ヒラギノ明朝 ProN W3"/>
              </a:rPr>
              <a:t>The premier organization enabling Georgia to be a “Top Tier” wrestling state</a:t>
            </a:r>
          </a:p>
          <a:p>
            <a:pPr>
              <a:defRPr/>
            </a:pPr>
            <a:endParaRPr lang="en-US" sz="2800">
              <a:solidFill>
                <a:srgbClr val="4A4A4A"/>
              </a:solidFill>
              <a:latin typeface="proxima_nova"/>
            </a:endParaRPr>
          </a:p>
          <a:p>
            <a:pPr>
              <a:defRPr/>
            </a:pPr>
            <a:r>
              <a:rPr lang="en-US" sz="2800" b="1" u="sng">
                <a:solidFill>
                  <a:srgbClr val="941A1E"/>
                </a:solidFill>
                <a:latin typeface="proxima_nova"/>
                <a:ea typeface="ヒラギノ明朝 ProN W3"/>
              </a:rPr>
              <a:t>Mission:</a:t>
            </a:r>
          </a:p>
          <a:p>
            <a:pPr>
              <a:defRPr/>
            </a:pPr>
            <a:r>
              <a:rPr lang="en-US" sz="2800">
                <a:solidFill>
                  <a:schemeClr val="tx1"/>
                </a:solidFill>
                <a:latin typeface="proxima_nova"/>
                <a:ea typeface="ヒラギノ明朝 ProN W3"/>
              </a:rPr>
              <a:t>The GAWA Vision will be achieved by:</a:t>
            </a:r>
          </a:p>
          <a:p>
            <a:pPr>
              <a:defRPr/>
            </a:pPr>
            <a:r>
              <a:rPr lang="en-US" sz="2800">
                <a:solidFill>
                  <a:schemeClr val="tx1"/>
                </a:solidFill>
                <a:latin typeface="proxima_nova"/>
                <a:ea typeface="ヒラギノ明朝 ProN W3"/>
              </a:rPr>
              <a:t>Expanding participation and promoting excellence in Georgia wrestling</a:t>
            </a:r>
          </a:p>
        </p:txBody>
      </p:sp>
      <p:sp>
        <p:nvSpPr>
          <p:cNvPr id="23556" name="Text Box 2">
            <a:extLst>
              <a:ext uri="{FF2B5EF4-FFF2-40B4-BE49-F238E27FC236}">
                <a16:creationId xmlns:a16="http://schemas.microsoft.com/office/drawing/2014/main" id="{A00A5F2D-CE62-B27E-E836-527371C8C7C3}"/>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a:extLst>
              <a:ext uri="{FF2B5EF4-FFF2-40B4-BE49-F238E27FC236}">
                <a16:creationId xmlns:a16="http://schemas.microsoft.com/office/drawing/2014/main" id="{B15DD051-9493-7B6B-0828-5BD665BC9547}"/>
              </a:ext>
            </a:extLst>
          </p:cNvPr>
          <p:cNvSpPr txBox="1">
            <a:spLocks noChangeArrowheads="1"/>
          </p:cNvSpPr>
          <p:nvPr/>
        </p:nvSpPr>
        <p:spPr bwMode="auto">
          <a:xfrm>
            <a:off x="2531917" y="1285526"/>
            <a:ext cx="7127051" cy="519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r>
              <a:rPr lang="en-US" altLang="en-US" sz="3350" b="1">
                <a:solidFill>
                  <a:schemeClr val="tx1"/>
                </a:solidFill>
                <a:highlight>
                  <a:srgbClr val="FFFF00"/>
                </a:highlight>
                <a:latin typeface="Arial"/>
                <a:ea typeface="ヒラギノ明朝 ProN W3"/>
                <a:cs typeface="Arial"/>
              </a:rPr>
              <a:t>Proposal #1 Bylaws changes</a:t>
            </a:r>
            <a:endParaRPr lang="en-US" altLang="en-US" sz="3350" b="1">
              <a:solidFill>
                <a:schemeClr val="tx1"/>
              </a:solidFill>
              <a:highlight>
                <a:srgbClr val="FFFF00"/>
              </a:highlight>
              <a:latin typeface="Arial" panose="020B0604020202020204" pitchFamily="34" charset="0"/>
              <a:cs typeface="Arial" panose="020B0604020202020204" pitchFamily="34" charset="0"/>
            </a:endParaRPr>
          </a:p>
          <a:p>
            <a:pPr algn="ctr"/>
            <a:endParaRPr lang="en-US" altLang="en-US" sz="3350" b="1">
              <a:solidFill>
                <a:schemeClr val="tx1"/>
              </a:solidFill>
              <a:highlight>
                <a:srgbClr val="FFFF00"/>
              </a:highlight>
              <a:latin typeface="Arial"/>
              <a:ea typeface="ヒラギノ明朝 ProN W3"/>
              <a:cs typeface="Arial"/>
            </a:endParaRPr>
          </a:p>
          <a:p>
            <a:pPr algn="ctr">
              <a:spcBef>
                <a:spcPct val="0"/>
              </a:spcBef>
            </a:pPr>
            <a:r>
              <a:rPr lang="en-US" altLang="en-US" sz="3350" b="1">
                <a:solidFill>
                  <a:schemeClr val="tx1"/>
                </a:solidFill>
                <a:latin typeface="Arial"/>
                <a:ea typeface="ヒラギノ明朝 ProN W3"/>
                <a:cs typeface="Arial"/>
              </a:rPr>
              <a:t>The Team Georgia board requests to make the following changes to the bylaws to keep the bylaws in line with the current wrestling needs. </a:t>
            </a:r>
            <a:endParaRPr lang="en-US" altLang="en-US" sz="3350">
              <a:solidFill>
                <a:schemeClr val="tx1"/>
              </a:solidFill>
              <a:latin typeface="Arial"/>
              <a:ea typeface="ヒラギノ明朝 ProN W3"/>
              <a:cs typeface="Arial"/>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p:txBody>
      </p:sp>
      <p:pic>
        <p:nvPicPr>
          <p:cNvPr id="114691" name="Picture 3">
            <a:extLst>
              <a:ext uri="{FF2B5EF4-FFF2-40B4-BE49-F238E27FC236}">
                <a16:creationId xmlns:a16="http://schemas.microsoft.com/office/drawing/2014/main" id="{77D351E9-F47D-640D-F23C-CCAA0D5B1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2FDF7D3E-B3FE-3FE8-8B89-ED29234F1032}"/>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38003208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a:extLst>
              <a:ext uri="{FF2B5EF4-FFF2-40B4-BE49-F238E27FC236}">
                <a16:creationId xmlns:a16="http://schemas.microsoft.com/office/drawing/2014/main" id="{B15DD051-9493-7B6B-0828-5BD665BC9547}"/>
              </a:ext>
            </a:extLst>
          </p:cNvPr>
          <p:cNvSpPr txBox="1">
            <a:spLocks noChangeArrowheads="1"/>
          </p:cNvSpPr>
          <p:nvPr/>
        </p:nvSpPr>
        <p:spPr bwMode="auto">
          <a:xfrm>
            <a:off x="2531917" y="1285526"/>
            <a:ext cx="7127051" cy="519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l"/>
            <a:r>
              <a:rPr lang="en-US" sz="2400" b="0" i="0">
                <a:solidFill>
                  <a:srgbClr val="000000"/>
                </a:solidFill>
                <a:effectLst/>
                <a:latin typeface="Times New Roman"/>
                <a:ea typeface="ヒラギノ明朝 ProN W3"/>
              </a:rPr>
              <a:t>Old:</a:t>
            </a:r>
          </a:p>
          <a:p>
            <a:pPr algn="l"/>
            <a:r>
              <a:rPr lang="en-US" sz="2400" b="0" i="0">
                <a:solidFill>
                  <a:srgbClr val="000000"/>
                </a:solidFill>
                <a:effectLst/>
                <a:latin typeface="Times New Roman"/>
                <a:ea typeface="ヒラギノ明朝 ProN W3"/>
              </a:rPr>
              <a:t>4.4.2. Birth Date Certification - Upon request, each individual registering with the corporation must provide a legally registered document which proves date of birth.</a:t>
            </a:r>
          </a:p>
          <a:p>
            <a:endParaRPr lang="en-US" sz="2400">
              <a:solidFill>
                <a:srgbClr val="000000"/>
              </a:solidFill>
              <a:latin typeface="Times New Roman"/>
              <a:ea typeface="ヒラギノ明朝 ProN W3"/>
            </a:endParaRPr>
          </a:p>
          <a:p>
            <a:endParaRPr lang="en-US" sz="2400">
              <a:solidFill>
                <a:srgbClr val="000000"/>
              </a:solidFill>
              <a:latin typeface="Times New Roman"/>
              <a:ea typeface="ヒラギノ明朝 ProN W3"/>
            </a:endParaRPr>
          </a:p>
          <a:p>
            <a:pPr algn="l"/>
            <a:r>
              <a:rPr lang="en-US" sz="2400" b="0" i="0">
                <a:solidFill>
                  <a:srgbClr val="FF0000"/>
                </a:solidFill>
                <a:effectLst/>
                <a:latin typeface="Times New Roman"/>
                <a:ea typeface="ヒラギノ明朝 ProN W3"/>
              </a:rPr>
              <a:t>New: Add Residency requirements</a:t>
            </a:r>
          </a:p>
          <a:p>
            <a:endParaRPr lang="en-US" sz="2400">
              <a:solidFill>
                <a:srgbClr val="FF0000"/>
              </a:solidFill>
              <a:latin typeface="Times New Roman"/>
              <a:ea typeface="ヒラギノ明朝 ProN W3"/>
            </a:endParaRPr>
          </a:p>
          <a:p>
            <a:pPr algn="l"/>
            <a:r>
              <a:rPr lang="en-US" sz="2400" b="0" i="0">
                <a:solidFill>
                  <a:srgbClr val="FF0000"/>
                </a:solidFill>
                <a:effectLst/>
                <a:latin typeface="Times New Roman"/>
                <a:ea typeface="ヒラギノ明朝 ProN W3"/>
              </a:rPr>
              <a:t>4.4.2 Birth Date Certification/Residency - Upon request, each individual registering with the corporation must provide a legally registered document which proves date of birth. Upon request, each individual registering with the corporation must provide report card, utility bill, lease or deed.</a:t>
            </a:r>
          </a:p>
          <a:p>
            <a:endParaRPr lang="en-US" sz="1688">
              <a:solidFill>
                <a:srgbClr val="FF0000"/>
              </a:solidFill>
            </a:endParaRPr>
          </a:p>
        </p:txBody>
      </p:sp>
      <p:pic>
        <p:nvPicPr>
          <p:cNvPr id="114691" name="Picture 3">
            <a:extLst>
              <a:ext uri="{FF2B5EF4-FFF2-40B4-BE49-F238E27FC236}">
                <a16:creationId xmlns:a16="http://schemas.microsoft.com/office/drawing/2014/main" id="{77D351E9-F47D-640D-F23C-CCAA0D5B1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2FDF7D3E-B3FE-3FE8-8B89-ED29234F1032}"/>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7885680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a:extLst>
              <a:ext uri="{FF2B5EF4-FFF2-40B4-BE49-F238E27FC236}">
                <a16:creationId xmlns:a16="http://schemas.microsoft.com/office/drawing/2014/main" id="{B15DD051-9493-7B6B-0828-5BD665BC9547}"/>
              </a:ext>
            </a:extLst>
          </p:cNvPr>
          <p:cNvSpPr txBox="1">
            <a:spLocks noChangeArrowheads="1"/>
          </p:cNvSpPr>
          <p:nvPr/>
        </p:nvSpPr>
        <p:spPr bwMode="auto">
          <a:xfrm>
            <a:off x="2479725" y="1264649"/>
            <a:ext cx="7127051" cy="519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a:solidFill>
                  <a:schemeClr val="tx1"/>
                </a:solidFill>
                <a:latin typeface="Palatino"/>
                <a:ea typeface="ヒラギノ明朝 ProN W3"/>
              </a:rPr>
              <a:t>Old:</a:t>
            </a:r>
          </a:p>
          <a:p>
            <a:r>
              <a:rPr lang="en-US" sz="1800">
                <a:solidFill>
                  <a:schemeClr val="tx1"/>
                </a:solidFill>
                <a:latin typeface="Palatino"/>
                <a:ea typeface="ヒラギノ明朝 ProN W3"/>
              </a:rPr>
              <a:t>6.1. G. A. W. A. Divisions – G.A.W.A. shall establish divisions within itself in order to operate quickly and efficiently to most effectively meet the needs of the members of the corporation. These divisions of the corporation shall function as operational arms and are under the jurisdiction of G. A. W. A. The divisions recognized by the corporation shall include but not be limited to Kids, Cadets, Juniors, Open, Women, Officials, Pairing, Duals, Education and Communication.</a:t>
            </a:r>
          </a:p>
          <a:p>
            <a:endParaRPr lang="en-US" sz="1800">
              <a:solidFill>
                <a:schemeClr val="tx1"/>
              </a:solidFill>
              <a:latin typeface="Palatino"/>
              <a:ea typeface="ヒラギノ明朝 ProN W3"/>
            </a:endParaRPr>
          </a:p>
          <a:p>
            <a:endParaRPr lang="en-US" sz="1800">
              <a:solidFill>
                <a:schemeClr val="tx1"/>
              </a:solidFill>
              <a:latin typeface="Palatino"/>
              <a:ea typeface="ヒラギノ明朝 ProN W3"/>
            </a:endParaRPr>
          </a:p>
          <a:p>
            <a:r>
              <a:rPr lang="en-US" sz="1800">
                <a:solidFill>
                  <a:srgbClr val="FF0000"/>
                </a:solidFill>
                <a:latin typeface="Palatino"/>
                <a:ea typeface="ヒラギノ明朝 ProN W3"/>
              </a:rPr>
              <a:t>New: Remove list of positions</a:t>
            </a:r>
          </a:p>
          <a:p>
            <a:endParaRPr lang="en-US" sz="1800">
              <a:solidFill>
                <a:srgbClr val="FF0000"/>
              </a:solidFill>
              <a:latin typeface="Palatino"/>
              <a:ea typeface="ヒラギノ明朝 ProN W3"/>
            </a:endParaRPr>
          </a:p>
          <a:p>
            <a:r>
              <a:rPr lang="en-US" sz="1800">
                <a:solidFill>
                  <a:srgbClr val="FF0000"/>
                </a:solidFill>
                <a:latin typeface="Palatino"/>
                <a:ea typeface="ヒラギノ明朝 ProN W3"/>
              </a:rPr>
              <a:t>6.1. G. A. W. A. Divisions – G.A.W.A. shall establish divisions within itself in order to operate quickly and efficiently to most effectively meet the needs of the members of the corporation. These divisions of the corporation shall function as operational arms and are under the jurisdiction of G. A. W. A. The divisions recognized by the corporation shall include but not be limited to the positions listed in 6.5</a:t>
            </a:r>
          </a:p>
        </p:txBody>
      </p:sp>
      <p:pic>
        <p:nvPicPr>
          <p:cNvPr id="114691" name="Picture 3">
            <a:extLst>
              <a:ext uri="{FF2B5EF4-FFF2-40B4-BE49-F238E27FC236}">
                <a16:creationId xmlns:a16="http://schemas.microsoft.com/office/drawing/2014/main" id="{77D351E9-F47D-640D-F23C-CCAA0D5B1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2FDF7D3E-B3FE-3FE8-8B89-ED29234F1032}"/>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7462543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a:extLst>
              <a:ext uri="{FF2B5EF4-FFF2-40B4-BE49-F238E27FC236}">
                <a16:creationId xmlns:a16="http://schemas.microsoft.com/office/drawing/2014/main" id="{B15DD051-9493-7B6B-0828-5BD665BC9547}"/>
              </a:ext>
            </a:extLst>
          </p:cNvPr>
          <p:cNvSpPr txBox="1">
            <a:spLocks noChangeArrowheads="1"/>
          </p:cNvSpPr>
          <p:nvPr/>
        </p:nvSpPr>
        <p:spPr bwMode="auto">
          <a:xfrm>
            <a:off x="2531917" y="1285526"/>
            <a:ext cx="7127051" cy="519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l"/>
            <a:r>
              <a:rPr lang="en-US" sz="1800" b="0" i="0">
                <a:solidFill>
                  <a:srgbClr val="000000"/>
                </a:solidFill>
                <a:effectLst/>
                <a:latin typeface="Times New Roman"/>
                <a:ea typeface="ヒラギノ明朝 ProN W3"/>
              </a:rPr>
              <a:t>Old: 6.3. Election/Term - Directors shall be elected at the Spring Business Meeting by a majority vote of all chartered clubs present and voting they shall serve a term of two years beginning September 1 following the annual Spring Business Meeting at which they are elected.</a:t>
            </a:r>
          </a:p>
          <a:p>
            <a:endParaRPr lang="en-US" sz="1800">
              <a:solidFill>
                <a:srgbClr val="000000"/>
              </a:solidFill>
              <a:latin typeface="Times New Roman"/>
              <a:ea typeface="ヒラギノ明朝 ProN W3"/>
            </a:endParaRPr>
          </a:p>
          <a:p>
            <a:pPr algn="l"/>
            <a:r>
              <a:rPr lang="en-US" sz="1800" b="0" i="0">
                <a:solidFill>
                  <a:srgbClr val="FF0000"/>
                </a:solidFill>
                <a:effectLst/>
                <a:latin typeface="Times New Roman"/>
                <a:ea typeface="ヒラギノ明朝 ProN W3"/>
              </a:rPr>
              <a:t>New: Add positions and list voting years</a:t>
            </a:r>
          </a:p>
          <a:p>
            <a:endParaRPr lang="en-US" sz="1800">
              <a:solidFill>
                <a:srgbClr val="FF0000"/>
              </a:solidFill>
              <a:latin typeface="Times New Roman"/>
              <a:ea typeface="ヒラギノ明朝 ProN W3"/>
            </a:endParaRPr>
          </a:p>
          <a:p>
            <a:pPr algn="l"/>
            <a:r>
              <a:rPr lang="en-US" sz="1800" b="0" i="0">
                <a:solidFill>
                  <a:srgbClr val="FF0000"/>
                </a:solidFill>
                <a:effectLst/>
                <a:latin typeface="Times New Roman"/>
                <a:ea typeface="ヒラギノ明朝 ProN W3"/>
              </a:rPr>
              <a:t>6.3. Election/Term - Directors shall be elected at the Spring Business Meeting by a majority vote of all chartered clubs present and voting they shall serve a term of two years beginning September 1 following the annual Spring Business Meeting at which they are elected.</a:t>
            </a:r>
          </a:p>
          <a:p>
            <a:r>
              <a:rPr lang="en-US" sz="1800" b="0" i="0">
                <a:solidFill>
                  <a:srgbClr val="FF0000"/>
                </a:solidFill>
                <a:effectLst/>
                <a:latin typeface="Times New Roman"/>
                <a:ea typeface="ヒラギノ明朝 ProN W3"/>
              </a:rPr>
              <a:t>Odd Years </a:t>
            </a:r>
            <a:r>
              <a:rPr lang="en-US" sz="1800">
                <a:solidFill>
                  <a:srgbClr val="FF0000"/>
                </a:solidFill>
                <a:latin typeface="Times New Roman"/>
                <a:ea typeface="ヒラギノ明朝 ProN W3"/>
              </a:rPr>
              <a:t>           </a:t>
            </a:r>
            <a:r>
              <a:rPr lang="en-US" sz="1800" b="0" i="0">
                <a:solidFill>
                  <a:srgbClr val="FF0000"/>
                </a:solidFill>
                <a:effectLst/>
                <a:latin typeface="Times New Roman"/>
                <a:ea typeface="ヒラギノ明朝 ProN W3"/>
              </a:rPr>
              <a:t>Even Years</a:t>
            </a:r>
          </a:p>
          <a:p>
            <a:r>
              <a:rPr lang="en-US" sz="1800" b="0" i="0">
                <a:solidFill>
                  <a:srgbClr val="FF0000"/>
                </a:solidFill>
                <a:effectLst/>
                <a:latin typeface="Times New Roman"/>
                <a:ea typeface="ヒラギノ明朝 ProN W3"/>
              </a:rPr>
              <a:t>Travel Director </a:t>
            </a:r>
            <a:r>
              <a:rPr lang="en-US" sz="1800">
                <a:solidFill>
                  <a:srgbClr val="FF0000"/>
                </a:solidFill>
                <a:latin typeface="Times New Roman"/>
                <a:ea typeface="ヒラギノ明朝 ProN W3"/>
              </a:rPr>
              <a:t>         </a:t>
            </a:r>
            <a:r>
              <a:rPr lang="en-US" sz="1800" b="0" i="0">
                <a:solidFill>
                  <a:srgbClr val="FF0000"/>
                </a:solidFill>
                <a:effectLst/>
                <a:latin typeface="Times New Roman"/>
                <a:ea typeface="ヒラギノ明朝 ProN W3"/>
              </a:rPr>
              <a:t>Volunteer Director</a:t>
            </a:r>
          </a:p>
          <a:p>
            <a:r>
              <a:rPr lang="en-US" sz="1800" b="0" i="0">
                <a:solidFill>
                  <a:srgbClr val="FF0000"/>
                </a:solidFill>
                <a:effectLst/>
                <a:latin typeface="Times New Roman"/>
                <a:ea typeface="ヒラギノ明朝 ProN W3"/>
              </a:rPr>
              <a:t>Officials Director</a:t>
            </a:r>
            <a:r>
              <a:rPr lang="en-US" sz="1800">
                <a:solidFill>
                  <a:srgbClr val="FF0000"/>
                </a:solidFill>
                <a:latin typeface="Times New Roman"/>
                <a:ea typeface="ヒラギノ明朝 ProN W3"/>
              </a:rPr>
              <a:t>   </a:t>
            </a:r>
            <a:r>
              <a:rPr lang="en-US" sz="1800" b="0" i="0">
                <a:solidFill>
                  <a:srgbClr val="FF0000"/>
                </a:solidFill>
                <a:effectLst/>
                <a:latin typeface="Times New Roman"/>
                <a:ea typeface="ヒラギノ明朝 ProN W3"/>
              </a:rPr>
              <a:t> </a:t>
            </a:r>
            <a:r>
              <a:rPr lang="en-US" sz="1800">
                <a:solidFill>
                  <a:srgbClr val="FF0000"/>
                </a:solidFill>
                <a:latin typeface="Times New Roman"/>
                <a:ea typeface="ヒラギノ明朝 ProN W3"/>
              </a:rPr>
              <a:t>     </a:t>
            </a:r>
            <a:r>
              <a:rPr lang="en-US" sz="1800" b="0" i="0">
                <a:solidFill>
                  <a:srgbClr val="FF0000"/>
                </a:solidFill>
                <a:effectLst/>
                <a:latin typeface="Times New Roman"/>
                <a:ea typeface="ヒラギノ明朝 ProN W3"/>
              </a:rPr>
              <a:t>Kids' Director</a:t>
            </a:r>
          </a:p>
          <a:p>
            <a:r>
              <a:rPr lang="en-US" sz="1800" b="0" i="0">
                <a:solidFill>
                  <a:srgbClr val="FF0000"/>
                </a:solidFill>
                <a:effectLst/>
                <a:latin typeface="Times New Roman"/>
                <a:ea typeface="ヒラギノ明朝 ProN W3"/>
              </a:rPr>
              <a:t>Olympic styles director </a:t>
            </a:r>
            <a:r>
              <a:rPr lang="en-US" sz="1800">
                <a:solidFill>
                  <a:srgbClr val="FF0000"/>
                </a:solidFill>
                <a:latin typeface="Times New Roman"/>
                <a:ea typeface="ヒラギノ明朝 ProN W3"/>
              </a:rPr>
              <a:t>     </a:t>
            </a:r>
            <a:r>
              <a:rPr lang="en-US" sz="1800" b="0" i="0">
                <a:solidFill>
                  <a:srgbClr val="FF0000"/>
                </a:solidFill>
                <a:effectLst/>
                <a:latin typeface="Times New Roman"/>
                <a:ea typeface="ヒラギノ明朝 ProN W3"/>
              </a:rPr>
              <a:t>Coaches Education Director</a:t>
            </a:r>
          </a:p>
          <a:p>
            <a:r>
              <a:rPr lang="en-US" sz="1800" b="0" i="0">
                <a:solidFill>
                  <a:srgbClr val="FF0000"/>
                </a:solidFill>
                <a:effectLst/>
                <a:latin typeface="Times New Roman"/>
                <a:ea typeface="ヒラギノ明朝 ProN W3"/>
              </a:rPr>
              <a:t>National Teams Director </a:t>
            </a:r>
            <a:r>
              <a:rPr lang="en-US" sz="1800">
                <a:solidFill>
                  <a:srgbClr val="FF0000"/>
                </a:solidFill>
                <a:latin typeface="Times New Roman"/>
                <a:ea typeface="ヒラギノ明朝 ProN W3"/>
              </a:rPr>
              <a:t>     </a:t>
            </a:r>
            <a:r>
              <a:rPr lang="en-US" sz="1800" b="0" i="0">
                <a:solidFill>
                  <a:srgbClr val="FF0000"/>
                </a:solidFill>
                <a:effectLst/>
                <a:latin typeface="Times New Roman"/>
                <a:ea typeface="ヒラギノ明朝 ProN W3"/>
              </a:rPr>
              <a:t>Equipment Director</a:t>
            </a:r>
          </a:p>
          <a:p>
            <a:r>
              <a:rPr lang="en-US" sz="1800" b="0" i="0">
                <a:solidFill>
                  <a:srgbClr val="FF0000"/>
                </a:solidFill>
                <a:effectLst/>
                <a:latin typeface="Times New Roman"/>
                <a:ea typeface="ヒラギノ明朝 ProN W3"/>
              </a:rPr>
              <a:t>Communication Director </a:t>
            </a:r>
            <a:r>
              <a:rPr lang="en-US" sz="1800">
                <a:solidFill>
                  <a:srgbClr val="FF0000"/>
                </a:solidFill>
                <a:latin typeface="Times New Roman"/>
                <a:ea typeface="ヒラギノ明朝 ProN W3"/>
              </a:rPr>
              <a:t>     </a:t>
            </a:r>
            <a:r>
              <a:rPr lang="en-US" sz="1800" b="0" i="0">
                <a:solidFill>
                  <a:srgbClr val="FF0000"/>
                </a:solidFill>
                <a:effectLst/>
                <a:latin typeface="Times New Roman"/>
                <a:ea typeface="ヒラギノ明朝 ProN W3"/>
              </a:rPr>
              <a:t>At-Large Board Member x2</a:t>
            </a:r>
          </a:p>
          <a:p>
            <a:pPr algn="l"/>
            <a:r>
              <a:rPr lang="en-US" sz="1800" b="0" i="0">
                <a:solidFill>
                  <a:srgbClr val="FF0000"/>
                </a:solidFill>
                <a:effectLst/>
                <a:latin typeface="Times New Roman"/>
                <a:ea typeface="ヒラギノ明朝 ProN W3"/>
              </a:rPr>
              <a:t>I.T. Director</a:t>
            </a:r>
          </a:p>
          <a:p>
            <a:pPr algn="l"/>
            <a:r>
              <a:rPr lang="en-US" sz="1800" b="0" i="0">
                <a:solidFill>
                  <a:srgbClr val="FF0000"/>
                </a:solidFill>
                <a:effectLst/>
                <a:latin typeface="Times New Roman"/>
                <a:ea typeface="ヒラギノ明朝 ProN W3"/>
              </a:rPr>
              <a:t>Male and Female Athlete Representative</a:t>
            </a:r>
          </a:p>
          <a:p>
            <a:endParaRPr lang="en-US" sz="1688">
              <a:solidFill>
                <a:srgbClr val="FF0000"/>
              </a:solidFill>
            </a:endParaRPr>
          </a:p>
        </p:txBody>
      </p:sp>
      <p:pic>
        <p:nvPicPr>
          <p:cNvPr id="114691" name="Picture 3">
            <a:extLst>
              <a:ext uri="{FF2B5EF4-FFF2-40B4-BE49-F238E27FC236}">
                <a16:creationId xmlns:a16="http://schemas.microsoft.com/office/drawing/2014/main" id="{77D351E9-F47D-640D-F23C-CCAA0D5B1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2FDF7D3E-B3FE-3FE8-8B89-ED29234F1032}"/>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57687844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a:extLst>
              <a:ext uri="{FF2B5EF4-FFF2-40B4-BE49-F238E27FC236}">
                <a16:creationId xmlns:a16="http://schemas.microsoft.com/office/drawing/2014/main" id="{B15DD051-9493-7B6B-0828-5BD665BC9547}"/>
              </a:ext>
            </a:extLst>
          </p:cNvPr>
          <p:cNvSpPr txBox="1">
            <a:spLocks noChangeArrowheads="1"/>
          </p:cNvSpPr>
          <p:nvPr/>
        </p:nvSpPr>
        <p:spPr bwMode="auto">
          <a:xfrm>
            <a:off x="1874312" y="902734"/>
            <a:ext cx="7965251" cy="57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l"/>
            <a:r>
              <a:rPr lang="en-US" sz="1600" b="0" i="0">
                <a:solidFill>
                  <a:srgbClr val="000000"/>
                </a:solidFill>
                <a:effectLst/>
                <a:latin typeface="Times New Roman"/>
                <a:ea typeface="ヒラギノ明朝 ProN W3"/>
              </a:rPr>
              <a:t>Old:</a:t>
            </a:r>
          </a:p>
          <a:p>
            <a:pPr algn="l"/>
            <a:r>
              <a:rPr lang="en-US" sz="1600" b="0" i="0">
                <a:solidFill>
                  <a:srgbClr val="000000"/>
                </a:solidFill>
                <a:effectLst/>
                <a:latin typeface="Times New Roman"/>
                <a:ea typeface="ヒラギノ明朝 ProN W3"/>
              </a:rPr>
              <a:t>6.5.1. Age Group Directors - Age Group Directors must have been involved in G.A.W.A. any age group activities for a minimum of two consecutive years.</a:t>
            </a:r>
          </a:p>
          <a:p>
            <a:endParaRPr lang="en-US" sz="1600">
              <a:solidFill>
                <a:srgbClr val="000000"/>
              </a:solidFill>
              <a:latin typeface="Times New Roman"/>
              <a:ea typeface="ヒラギノ明朝 ProN W3"/>
            </a:endParaRPr>
          </a:p>
          <a:p>
            <a:pPr algn="l"/>
            <a:r>
              <a:rPr lang="en-US" sz="1600" b="0" i="0">
                <a:solidFill>
                  <a:srgbClr val="FF0000"/>
                </a:solidFill>
                <a:effectLst/>
                <a:latin typeface="Times New Roman"/>
                <a:ea typeface="ヒラギノ明朝 ProN W3"/>
              </a:rPr>
              <a:t>New: Remove this position we have not had anyone in this position for over 6 years and is covered under National Teams Director/Duals Director</a:t>
            </a:r>
          </a:p>
          <a:p>
            <a:endParaRPr lang="en-US" sz="1600">
              <a:solidFill>
                <a:srgbClr val="FF0000"/>
              </a:solidFill>
              <a:latin typeface="Times New Roman"/>
              <a:ea typeface="ヒラギノ明朝 ProN W3"/>
            </a:endParaRPr>
          </a:p>
          <a:p>
            <a:pPr algn="l"/>
            <a:r>
              <a:rPr lang="en-US" sz="1600" b="0" i="0">
                <a:solidFill>
                  <a:srgbClr val="000000"/>
                </a:solidFill>
                <a:effectLst/>
                <a:latin typeface="Times New Roman"/>
                <a:ea typeface="ヒラギノ明朝 ProN W3"/>
              </a:rPr>
              <a:t>Old:</a:t>
            </a:r>
          </a:p>
          <a:p>
            <a:pPr algn="l"/>
            <a:r>
              <a:rPr lang="en-US" sz="1600" b="0" i="0">
                <a:solidFill>
                  <a:srgbClr val="000000"/>
                </a:solidFill>
                <a:effectLst/>
                <a:latin typeface="Times New Roman"/>
                <a:ea typeface="ヒラギノ明朝 ProN W3"/>
              </a:rPr>
              <a:t>6.5.2. The Officials Director – The Officials Director must have been involved with G. A. W. A. activities for a minimum of two consecutive years, must be a current USA Wrestling category 1 or higher ranking official “in good standing with USWOA”, must be able to attend two national level USA Wrestling tournaments each year, must be able to attend all G. A. W. A. State Tournaments, and must be able to conduct two officials’ clinics each year.</a:t>
            </a:r>
          </a:p>
          <a:p>
            <a:endParaRPr lang="en-US" sz="1600">
              <a:solidFill>
                <a:srgbClr val="000000"/>
              </a:solidFill>
              <a:latin typeface="Times New Roman"/>
              <a:ea typeface="ヒラギノ明朝 ProN W3"/>
            </a:endParaRPr>
          </a:p>
          <a:p>
            <a:pPr algn="l"/>
            <a:r>
              <a:rPr lang="en-US" sz="1600" b="0" i="0">
                <a:solidFill>
                  <a:srgbClr val="FF0000"/>
                </a:solidFill>
                <a:effectLst/>
                <a:latin typeface="Times New Roman"/>
                <a:ea typeface="ヒラギノ明朝 ProN W3"/>
              </a:rPr>
              <a:t>New: Change to add both Officials Directors Voting will be done on odd years for Folkstyle Officials Director</a:t>
            </a:r>
          </a:p>
          <a:p>
            <a:endParaRPr lang="en-US" sz="1600">
              <a:solidFill>
                <a:srgbClr val="FF0000"/>
              </a:solidFill>
              <a:latin typeface="Times New Roman"/>
              <a:ea typeface="ヒラギノ明朝 ProN W3"/>
            </a:endParaRPr>
          </a:p>
          <a:p>
            <a:pPr algn="l"/>
            <a:r>
              <a:rPr lang="en-US" sz="1600" b="0" i="0">
                <a:solidFill>
                  <a:srgbClr val="FF0000"/>
                </a:solidFill>
                <a:effectLst/>
                <a:latin typeface="Times New Roman"/>
                <a:ea typeface="ヒラギノ明朝 ProN W3"/>
              </a:rPr>
              <a:t>New: 6.5.2. The Officials Directors – The Officials Director must have been involved with G. A. W. A. activities for a minimum of two consecutive years, must be a current USA Wrestling category 1 or higher ranking official “in good standing with USWOA”, must be able to attend two national level USA Wrestling tournaments each year, must be able to attend all G. A. W. A. State Tournaments, and must be able to conduct two officials’ clinics each year.</a:t>
            </a:r>
          </a:p>
          <a:p>
            <a:pPr algn="l"/>
            <a:r>
              <a:rPr lang="en-US" sz="1600" b="0" i="0">
                <a:solidFill>
                  <a:srgbClr val="FF0000"/>
                </a:solidFill>
                <a:effectLst/>
                <a:latin typeface="Times New Roman"/>
                <a:ea typeface="ヒラギノ明朝 ProN W3"/>
              </a:rPr>
              <a:t>6.5.2.1 Olympics Style Director</a:t>
            </a:r>
          </a:p>
          <a:p>
            <a:pPr algn="l"/>
            <a:r>
              <a:rPr lang="en-US" sz="1600" b="0" i="0">
                <a:solidFill>
                  <a:srgbClr val="FF0000"/>
                </a:solidFill>
                <a:effectLst/>
                <a:latin typeface="Times New Roman"/>
                <a:ea typeface="ヒラギノ明朝 ProN W3"/>
              </a:rPr>
              <a:t>6.5.2.2 Folkstyle Director</a:t>
            </a:r>
          </a:p>
          <a:p>
            <a:endParaRPr lang="en-US" sz="1688">
              <a:solidFill>
                <a:srgbClr val="FF0000"/>
              </a:solidFill>
            </a:endParaRPr>
          </a:p>
        </p:txBody>
      </p:sp>
      <p:pic>
        <p:nvPicPr>
          <p:cNvPr id="114691" name="Picture 3">
            <a:extLst>
              <a:ext uri="{FF2B5EF4-FFF2-40B4-BE49-F238E27FC236}">
                <a16:creationId xmlns:a16="http://schemas.microsoft.com/office/drawing/2014/main" id="{77D351E9-F47D-640D-F23C-CCAA0D5B1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2FDF7D3E-B3FE-3FE8-8B89-ED29234F1032}"/>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15947164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a:extLst>
              <a:ext uri="{FF2B5EF4-FFF2-40B4-BE49-F238E27FC236}">
                <a16:creationId xmlns:a16="http://schemas.microsoft.com/office/drawing/2014/main" id="{B15DD051-9493-7B6B-0828-5BD665BC9547}"/>
              </a:ext>
            </a:extLst>
          </p:cNvPr>
          <p:cNvSpPr txBox="1">
            <a:spLocks noChangeArrowheads="1"/>
          </p:cNvSpPr>
          <p:nvPr/>
        </p:nvSpPr>
        <p:spPr bwMode="auto">
          <a:xfrm>
            <a:off x="2483912" y="1017034"/>
            <a:ext cx="7127051" cy="562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l"/>
            <a:r>
              <a:rPr lang="en-US" sz="2532" b="0" i="0">
                <a:solidFill>
                  <a:srgbClr val="000000"/>
                </a:solidFill>
                <a:effectLst/>
                <a:latin typeface="Times New Roman" panose="02020603050405020304" pitchFamily="18" charset="0"/>
              </a:rPr>
              <a:t>Old:</a:t>
            </a:r>
          </a:p>
          <a:p>
            <a:pPr algn="l"/>
            <a:r>
              <a:rPr lang="en-US" sz="2532" b="0" i="0">
                <a:solidFill>
                  <a:srgbClr val="000000"/>
                </a:solidFill>
                <a:effectLst/>
                <a:latin typeface="Times New Roman" panose="02020603050405020304" pitchFamily="18" charset="0"/>
              </a:rPr>
              <a:t>6.5.3. The Pairing Director – The Pairing Director must have been involved with G. A. W. A. activities for a minimum of two consecutive years, must be able to attend two national level USA Wrestling tournaments each year, must be able to attend all G. A. W. A. State Tournaments, and must be able to conduct one pairing clinic each year.</a:t>
            </a:r>
          </a:p>
          <a:p>
            <a:endParaRPr lang="en-US" sz="2500">
              <a:solidFill>
                <a:srgbClr val="000000"/>
              </a:solidFill>
              <a:latin typeface="Times New Roman"/>
              <a:ea typeface="ヒラギノ明朝 ProN W3"/>
            </a:endParaRPr>
          </a:p>
          <a:p>
            <a:pPr algn="l"/>
            <a:r>
              <a:rPr lang="en-US" sz="2500" b="0" i="0">
                <a:solidFill>
                  <a:srgbClr val="FF0000"/>
                </a:solidFill>
                <a:effectLst/>
                <a:latin typeface="Times New Roman"/>
                <a:ea typeface="ヒラギノ明朝 ProN W3"/>
              </a:rPr>
              <a:t>New: Remove this position, we have not had anyone in this position for over 6 years and we now have a pairing committee.</a:t>
            </a:r>
          </a:p>
          <a:p>
            <a:endParaRPr lang="en-US" sz="1688">
              <a:solidFill>
                <a:srgbClr val="FF0000"/>
              </a:solidFill>
            </a:endParaRPr>
          </a:p>
        </p:txBody>
      </p:sp>
      <p:pic>
        <p:nvPicPr>
          <p:cNvPr id="114691" name="Picture 3">
            <a:extLst>
              <a:ext uri="{FF2B5EF4-FFF2-40B4-BE49-F238E27FC236}">
                <a16:creationId xmlns:a16="http://schemas.microsoft.com/office/drawing/2014/main" id="{77D351E9-F47D-640D-F23C-CCAA0D5B1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2FDF7D3E-B3FE-3FE8-8B89-ED29234F1032}"/>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344122165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a:extLst>
              <a:ext uri="{FF2B5EF4-FFF2-40B4-BE49-F238E27FC236}">
                <a16:creationId xmlns:a16="http://schemas.microsoft.com/office/drawing/2014/main" id="{B15DD051-9493-7B6B-0828-5BD665BC9547}"/>
              </a:ext>
            </a:extLst>
          </p:cNvPr>
          <p:cNvSpPr txBox="1">
            <a:spLocks noChangeArrowheads="1"/>
          </p:cNvSpPr>
          <p:nvPr/>
        </p:nvSpPr>
        <p:spPr bwMode="auto">
          <a:xfrm>
            <a:off x="2531917" y="1285526"/>
            <a:ext cx="7127051" cy="519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endParaRPr lang="en-US" sz="2813">
              <a:solidFill>
                <a:srgbClr val="0070C0"/>
              </a:solidFill>
            </a:endParaRPr>
          </a:p>
        </p:txBody>
      </p:sp>
      <p:pic>
        <p:nvPicPr>
          <p:cNvPr id="114691" name="Picture 3">
            <a:extLst>
              <a:ext uri="{FF2B5EF4-FFF2-40B4-BE49-F238E27FC236}">
                <a16:creationId xmlns:a16="http://schemas.microsoft.com/office/drawing/2014/main" id="{77D351E9-F47D-640D-F23C-CCAA0D5B1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2FDF7D3E-B3FE-3FE8-8B89-ED29234F1032}"/>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
        <p:nvSpPr>
          <p:cNvPr id="2" name="TextBox 1">
            <a:extLst>
              <a:ext uri="{FF2B5EF4-FFF2-40B4-BE49-F238E27FC236}">
                <a16:creationId xmlns:a16="http://schemas.microsoft.com/office/drawing/2014/main" id="{638A7324-986D-DADE-66D7-CEEED3135165}"/>
              </a:ext>
            </a:extLst>
          </p:cNvPr>
          <p:cNvSpPr txBox="1"/>
          <p:nvPr/>
        </p:nvSpPr>
        <p:spPr>
          <a:xfrm>
            <a:off x="890130" y="1100985"/>
            <a:ext cx="958215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u="sng">
                <a:highlight>
                  <a:srgbClr val="FFFF00"/>
                </a:highlight>
                <a:latin typeface="Calibri"/>
                <a:ea typeface="Calibri"/>
                <a:cs typeface="Calibri"/>
              </a:rPr>
              <a:t>Proposal #2 Tournament Schedule Changes</a:t>
            </a:r>
            <a:endParaRPr lang="en-US">
              <a:highlight>
                <a:srgbClr val="FFFF00"/>
              </a:highlight>
              <a:latin typeface="Calibri"/>
              <a:ea typeface="Calibri"/>
              <a:cs typeface="Calibri"/>
            </a:endParaRPr>
          </a:p>
          <a:p>
            <a:r>
              <a:rPr lang="en-US">
                <a:latin typeface="Calibri"/>
                <a:ea typeface="Calibri"/>
                <a:cs typeface="Calibri"/>
              </a:rPr>
              <a:t>Author: Kenny Cook</a:t>
            </a:r>
          </a:p>
          <a:p>
            <a:endParaRPr lang="en-US">
              <a:latin typeface="Calibri"/>
              <a:ea typeface="Calibri"/>
              <a:cs typeface="Calibri"/>
            </a:endParaRPr>
          </a:p>
          <a:p>
            <a:r>
              <a:rPr lang="en-US">
                <a:latin typeface="Aptos"/>
              </a:rPr>
              <a:t>I’m proposing that next year's FS/GR schedule be changed to:</a:t>
            </a:r>
          </a:p>
          <a:p>
            <a:pPr marL="285750" indent="-285750">
              <a:buFont typeface="Arial"/>
              <a:buChar char="•"/>
            </a:pPr>
            <a:r>
              <a:rPr lang="en-US">
                <a:latin typeface="Aptos"/>
              </a:rPr>
              <a:t>Add an additional tournament to the beginning of the season. </a:t>
            </a:r>
          </a:p>
          <a:p>
            <a:pPr marL="285750" indent="-285750">
              <a:buFont typeface="Arial"/>
              <a:buChar char="•"/>
            </a:pPr>
            <a:r>
              <a:rPr lang="en-US">
                <a:latin typeface="Aptos"/>
              </a:rPr>
              <a:t>Replace the tournament on the weekend of the US Open with a clinic/camp, led by national team coaches. </a:t>
            </a:r>
          </a:p>
          <a:p>
            <a:endParaRPr lang="en-US">
              <a:latin typeface="Aptos"/>
            </a:endParaRPr>
          </a:p>
          <a:p>
            <a:r>
              <a:rPr lang="en-US">
                <a:latin typeface="Aptos"/>
              </a:rPr>
              <a:t>We have struggled to have enough officials to staff Team Georgia’s local tournament the weekend of the US Open. The Open has several tournaments/trials for athletes. It’s also important to attend as a referee for trials selection and education. </a:t>
            </a:r>
          </a:p>
          <a:p>
            <a:endParaRPr lang="en-US">
              <a:latin typeface="Aptos"/>
            </a:endParaRPr>
          </a:p>
          <a:p>
            <a:r>
              <a:rPr lang="en-US">
                <a:latin typeface="Aptos"/>
              </a:rPr>
              <a:t>We could provide the opportunity for Georgia’s best athletes and officials to attend the US Open, without hurting numbers at our local tournament. </a:t>
            </a:r>
          </a:p>
          <a:p>
            <a:endParaRPr lang="en-US">
              <a:latin typeface="Aptos"/>
            </a:endParaRPr>
          </a:p>
          <a:p>
            <a:r>
              <a:rPr lang="en-US">
                <a:latin typeface="Aptos"/>
              </a:rPr>
              <a:t>In turn, we can focus local efforts on still attending something like a “pre-national teams camp” to have something to attend and get better before State/Regional. </a:t>
            </a:r>
          </a:p>
          <a:p>
            <a:endParaRPr lang="en-US">
              <a:latin typeface="Aptos"/>
            </a:endParaRPr>
          </a:p>
          <a:p>
            <a:r>
              <a:rPr lang="en-US">
                <a:latin typeface="Aptos"/>
              </a:rPr>
              <a:t>We would also not shorten our season by doing this, but rather extend the season at the beginning by a week. </a:t>
            </a:r>
          </a:p>
          <a:p>
            <a:endParaRPr lang="en-US">
              <a:latin typeface="Aptos"/>
            </a:endParaRPr>
          </a:p>
          <a:p>
            <a:pPr algn="l"/>
            <a:endParaRPr lang="en-US"/>
          </a:p>
        </p:txBody>
      </p:sp>
    </p:spTree>
    <p:extLst>
      <p:ext uri="{BB962C8B-B14F-4D97-AF65-F5344CB8AC3E}">
        <p14:creationId xmlns:p14="http://schemas.microsoft.com/office/powerpoint/2010/main" val="281101470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6E98-93B3-FA34-DE22-0707B00D402E}"/>
            </a:ext>
          </a:extLst>
        </p:cNvPr>
        <p:cNvGrpSpPr/>
        <p:nvPr/>
      </p:nvGrpSpPr>
      <p:grpSpPr>
        <a:xfrm>
          <a:off x="0" y="0"/>
          <a:ext cx="0" cy="0"/>
          <a:chOff x="0" y="0"/>
          <a:chExt cx="0" cy="0"/>
        </a:xfrm>
      </p:grpSpPr>
      <p:pic>
        <p:nvPicPr>
          <p:cNvPr id="114691" name="Picture 3">
            <a:extLst>
              <a:ext uri="{FF2B5EF4-FFF2-40B4-BE49-F238E27FC236}">
                <a16:creationId xmlns:a16="http://schemas.microsoft.com/office/drawing/2014/main" id="{9E11AFB5-96D4-8CF5-2BE9-583D19C6DD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78C9F7CE-A739-5713-7113-18D4AB78CFFB}"/>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
        <p:nvSpPr>
          <p:cNvPr id="2" name="TextBox 1">
            <a:extLst>
              <a:ext uri="{FF2B5EF4-FFF2-40B4-BE49-F238E27FC236}">
                <a16:creationId xmlns:a16="http://schemas.microsoft.com/office/drawing/2014/main" id="{01B68EB4-CA15-D905-73EF-DCD6BBEBDBEE}"/>
              </a:ext>
            </a:extLst>
          </p:cNvPr>
          <p:cNvSpPr txBox="1"/>
          <p:nvPr/>
        </p:nvSpPr>
        <p:spPr>
          <a:xfrm>
            <a:off x="1148219" y="1288745"/>
            <a:ext cx="9639300"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u="sng">
                <a:highlight>
                  <a:srgbClr val="FFFF00"/>
                </a:highlight>
                <a:latin typeface="Calibri"/>
                <a:ea typeface="Calibri"/>
                <a:cs typeface="Calibri"/>
              </a:rPr>
              <a:t>Proposal #3 Paid Board Position</a:t>
            </a:r>
          </a:p>
          <a:p>
            <a:endParaRPr lang="en-US" sz="2400" b="1" i="1" u="sng">
              <a:solidFill>
                <a:srgbClr val="000000"/>
              </a:solidFill>
              <a:latin typeface="Calibri"/>
              <a:ea typeface="Calibri"/>
              <a:cs typeface="Calibri"/>
            </a:endParaRPr>
          </a:p>
          <a:p>
            <a:r>
              <a:rPr lang="en-US" sz="2000">
                <a:solidFill>
                  <a:srgbClr val="242424"/>
                </a:solidFill>
                <a:latin typeface="Segoe UI"/>
                <a:cs typeface="Segoe UI"/>
              </a:rPr>
              <a:t>Author: Donovan Panone</a:t>
            </a:r>
          </a:p>
          <a:p>
            <a:endParaRPr lang="en-US" sz="2000">
              <a:solidFill>
                <a:srgbClr val="242424"/>
              </a:solidFill>
              <a:latin typeface="Segoe UI"/>
              <a:cs typeface="Segoe UI"/>
            </a:endParaRPr>
          </a:p>
          <a:p>
            <a:r>
              <a:rPr lang="en-US" sz="2000">
                <a:solidFill>
                  <a:srgbClr val="242424"/>
                </a:solidFill>
                <a:latin typeface="Segoe UI"/>
                <a:cs typeface="Segoe UI"/>
              </a:rPr>
              <a:t>Create a paid full time (could be part time) position for an operations manager that oversees year-round activities. The board would hire for this role and pay an annual salary. The role would be responsible for making sure all tasks are done on time and that all volunteers are held accountable for deadlines and responsibilities. The role would also take on certain operational tasks to be clearly defined</a:t>
            </a:r>
          </a:p>
          <a:p>
            <a:endParaRPr lang="en-US" sz="2000">
              <a:latin typeface="Aptos"/>
            </a:endParaRPr>
          </a:p>
          <a:p>
            <a:r>
              <a:rPr lang="en-US" sz="2000">
                <a:solidFill>
                  <a:srgbClr val="242424"/>
                </a:solidFill>
                <a:latin typeface="Segoe UI"/>
                <a:cs typeface="Segoe UI"/>
              </a:rPr>
              <a:t>We need a glue person who can oversee all the stuff.</a:t>
            </a:r>
          </a:p>
          <a:p>
            <a:endParaRPr lang="en-US" sz="2000">
              <a:solidFill>
                <a:srgbClr val="242424"/>
              </a:solidFill>
              <a:latin typeface="Segoe UI"/>
              <a:cs typeface="Segoe UI"/>
            </a:endParaRPr>
          </a:p>
          <a:p>
            <a:pPr algn="l"/>
            <a:endParaRPr lang="en-US" sz="2000"/>
          </a:p>
        </p:txBody>
      </p:sp>
    </p:spTree>
    <p:extLst>
      <p:ext uri="{BB962C8B-B14F-4D97-AF65-F5344CB8AC3E}">
        <p14:creationId xmlns:p14="http://schemas.microsoft.com/office/powerpoint/2010/main" val="35908898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D618A-1140-C524-F0DC-9B47E01393F7}"/>
            </a:ext>
          </a:extLst>
        </p:cNvPr>
        <p:cNvGrpSpPr/>
        <p:nvPr/>
      </p:nvGrpSpPr>
      <p:grpSpPr>
        <a:xfrm>
          <a:off x="0" y="0"/>
          <a:ext cx="0" cy="0"/>
          <a:chOff x="0" y="0"/>
          <a:chExt cx="0" cy="0"/>
        </a:xfrm>
      </p:grpSpPr>
      <p:sp>
        <p:nvSpPr>
          <p:cNvPr id="114690" name="Text Box 1">
            <a:extLst>
              <a:ext uri="{FF2B5EF4-FFF2-40B4-BE49-F238E27FC236}">
                <a16:creationId xmlns:a16="http://schemas.microsoft.com/office/drawing/2014/main" id="{12E35B30-4072-2DB0-FFB8-7E071E8AD0C5}"/>
              </a:ext>
            </a:extLst>
          </p:cNvPr>
          <p:cNvSpPr txBox="1">
            <a:spLocks noChangeArrowheads="1"/>
          </p:cNvSpPr>
          <p:nvPr/>
        </p:nvSpPr>
        <p:spPr bwMode="auto">
          <a:xfrm>
            <a:off x="2531917" y="1285526"/>
            <a:ext cx="7127051" cy="519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endParaRPr lang="en-US" sz="2813">
              <a:solidFill>
                <a:srgbClr val="0070C0"/>
              </a:solidFill>
            </a:endParaRPr>
          </a:p>
        </p:txBody>
      </p:sp>
      <p:pic>
        <p:nvPicPr>
          <p:cNvPr id="114691" name="Picture 3">
            <a:extLst>
              <a:ext uri="{FF2B5EF4-FFF2-40B4-BE49-F238E27FC236}">
                <a16:creationId xmlns:a16="http://schemas.microsoft.com/office/drawing/2014/main" id="{EF97A2DB-07D8-BD09-B9AD-BE15430FF9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D9313F86-6F9D-7D30-AFF9-5CBA0A0FD8E7}"/>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
        <p:nvSpPr>
          <p:cNvPr id="4" name="TextBox 3">
            <a:extLst>
              <a:ext uri="{FF2B5EF4-FFF2-40B4-BE49-F238E27FC236}">
                <a16:creationId xmlns:a16="http://schemas.microsoft.com/office/drawing/2014/main" id="{5854EB72-359C-36FD-22B1-58EA92FD5F38}"/>
              </a:ext>
            </a:extLst>
          </p:cNvPr>
          <p:cNvSpPr txBox="1"/>
          <p:nvPr/>
        </p:nvSpPr>
        <p:spPr>
          <a:xfrm>
            <a:off x="542925" y="952500"/>
            <a:ext cx="10658475" cy="55938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180"/>
              </a:lnSpc>
            </a:pPr>
            <a:r>
              <a:rPr lang="en-US" b="1" i="1" u="sng">
                <a:solidFill>
                  <a:srgbClr val="242424"/>
                </a:solidFill>
                <a:highlight>
                  <a:srgbClr val="FFFF00"/>
                </a:highlight>
                <a:latin typeface="Segoe UI"/>
                <a:cs typeface="Segoe UI"/>
              </a:rPr>
              <a:t>Proposal #4 Qualifier Changes</a:t>
            </a:r>
            <a:r>
              <a:rPr lang="en-US">
                <a:solidFill>
                  <a:srgbClr val="242424"/>
                </a:solidFill>
                <a:latin typeface="Segoe UI"/>
                <a:cs typeface="Segoe UI"/>
              </a:rPr>
              <a:t> </a:t>
            </a:r>
          </a:p>
          <a:p>
            <a:pPr>
              <a:lnSpc>
                <a:spcPts val="2180"/>
              </a:lnSpc>
            </a:pPr>
            <a:endParaRPr lang="en-US">
              <a:solidFill>
                <a:srgbClr val="242424"/>
              </a:solidFill>
              <a:latin typeface="Segoe UI"/>
              <a:cs typeface="Segoe UI"/>
            </a:endParaRPr>
          </a:p>
          <a:p>
            <a:pPr>
              <a:lnSpc>
                <a:spcPts val="1744"/>
              </a:lnSpc>
            </a:pPr>
            <a:r>
              <a:rPr lang="en-US">
                <a:solidFill>
                  <a:srgbClr val="242424"/>
                </a:solidFill>
                <a:latin typeface="Aptos Display"/>
                <a:cs typeface="Segoe UI"/>
              </a:rPr>
              <a:t>Author: Jason Griner </a:t>
            </a:r>
          </a:p>
          <a:p>
            <a:pPr>
              <a:lnSpc>
                <a:spcPts val="1569"/>
              </a:lnSpc>
            </a:pPr>
            <a:endParaRPr lang="en-US">
              <a:latin typeface="Aptos Display"/>
              <a:cs typeface="Times New Roman"/>
            </a:endParaRPr>
          </a:p>
          <a:p>
            <a:pPr>
              <a:lnSpc>
                <a:spcPts val="1569"/>
              </a:lnSpc>
            </a:pPr>
            <a:r>
              <a:rPr lang="en-US" sz="1600">
                <a:latin typeface="Aptos Display"/>
                <a:cs typeface="Segoe UI"/>
              </a:rPr>
              <a:t>Proposed change to the Qualifications for Kids State.</a:t>
            </a:r>
            <a:r>
              <a:rPr lang="en-US" sz="1600">
                <a:latin typeface="Aptos Display"/>
                <a:cs typeface="Times New Roman"/>
              </a:rPr>
              <a:t> </a:t>
            </a:r>
          </a:p>
          <a:p>
            <a:pPr>
              <a:lnSpc>
                <a:spcPts val="1569"/>
              </a:lnSpc>
            </a:pPr>
            <a:r>
              <a:rPr lang="en-US" sz="1600">
                <a:latin typeface="Aptos Display"/>
                <a:cs typeface="Segoe UI"/>
              </a:rPr>
              <a:t>Current format:</a:t>
            </a:r>
            <a:r>
              <a:rPr lang="en-US" sz="1600">
                <a:latin typeface="Aptos Display"/>
                <a:cs typeface="Times New Roman"/>
              </a:rPr>
              <a:t> </a:t>
            </a:r>
          </a:p>
          <a:p>
            <a:pPr>
              <a:lnSpc>
                <a:spcPts val="1569"/>
              </a:lnSpc>
            </a:pPr>
            <a:r>
              <a:rPr lang="en-US" sz="1600">
                <a:latin typeface="Aptos Display"/>
                <a:cs typeface="Segoe UI"/>
              </a:rPr>
              <a:t>Qualifying for Kids State</a:t>
            </a:r>
            <a:r>
              <a:rPr lang="en-US" sz="1600">
                <a:latin typeface="Aptos Display"/>
                <a:cs typeface="Times New Roman"/>
              </a:rPr>
              <a:t> </a:t>
            </a:r>
          </a:p>
          <a:p>
            <a:pPr>
              <a:lnSpc>
                <a:spcPts val="1569"/>
              </a:lnSpc>
            </a:pPr>
            <a:endParaRPr lang="en-US" sz="1600">
              <a:latin typeface="Aptos Display"/>
              <a:cs typeface="Times New Roman"/>
            </a:endParaRPr>
          </a:p>
          <a:p>
            <a:pPr>
              <a:lnSpc>
                <a:spcPts val="1569"/>
              </a:lnSpc>
            </a:pPr>
            <a:r>
              <a:rPr lang="en-US" sz="1600">
                <a:latin typeface="Aptos Display"/>
                <a:cs typeface="Segoe UI"/>
              </a:rPr>
              <a:t>This year, the following requirements will be strictly enforced in order to attend Kids State.</a:t>
            </a:r>
            <a:r>
              <a:rPr lang="en-US" sz="1600">
                <a:latin typeface="Aptos Display"/>
                <a:cs typeface="Times New Roman"/>
              </a:rPr>
              <a:t> </a:t>
            </a:r>
          </a:p>
          <a:p>
            <a:pPr>
              <a:lnSpc>
                <a:spcPts val="1569"/>
              </a:lnSpc>
            </a:pPr>
            <a:endParaRPr lang="en-US" sz="1600">
              <a:latin typeface="Aptos Display"/>
              <a:cs typeface="Times New Roman"/>
            </a:endParaRPr>
          </a:p>
          <a:p>
            <a:pPr>
              <a:lnSpc>
                <a:spcPts val="1569"/>
              </a:lnSpc>
            </a:pPr>
            <a:r>
              <a:rPr lang="en-US" sz="1600">
                <a:latin typeface="Aptos Display"/>
                <a:cs typeface="Segoe UI"/>
              </a:rPr>
              <a:t>1. Must have a valid USA Wrestling Card.</a:t>
            </a:r>
            <a:r>
              <a:rPr lang="en-US" sz="1600">
                <a:latin typeface="Aptos Display"/>
                <a:cs typeface="Times New Roman"/>
              </a:rPr>
              <a:t> </a:t>
            </a:r>
          </a:p>
          <a:p>
            <a:pPr>
              <a:lnSpc>
                <a:spcPts val="1569"/>
              </a:lnSpc>
            </a:pPr>
            <a:r>
              <a:rPr lang="en-US" sz="1600">
                <a:latin typeface="Aptos Display"/>
                <a:cs typeface="Segoe UI"/>
              </a:rPr>
              <a:t>2. Must be a Georgia Resident to participate.</a:t>
            </a:r>
            <a:r>
              <a:rPr lang="en-US" sz="1600">
                <a:latin typeface="Aptos Display"/>
                <a:cs typeface="Times New Roman"/>
              </a:rPr>
              <a:t> </a:t>
            </a:r>
          </a:p>
          <a:p>
            <a:pPr>
              <a:lnSpc>
                <a:spcPts val="1569"/>
              </a:lnSpc>
            </a:pPr>
            <a:r>
              <a:rPr lang="en-US" sz="1600">
                <a:latin typeface="Aptos Display"/>
                <a:cs typeface="Segoe UI"/>
              </a:rPr>
              <a:t>3. Cannot be in High School (9th thru 12th Grade) even if age eligible. Must be 14U or below regardless of grade.</a:t>
            </a:r>
            <a:r>
              <a:rPr lang="en-US" sz="1600">
                <a:latin typeface="Aptos Display"/>
                <a:cs typeface="Times New Roman"/>
              </a:rPr>
              <a:t> </a:t>
            </a:r>
          </a:p>
          <a:p>
            <a:pPr>
              <a:lnSpc>
                <a:spcPts val="1569"/>
              </a:lnSpc>
            </a:pPr>
            <a:r>
              <a:rPr lang="en-US" sz="1600">
                <a:latin typeface="Aptos Display"/>
                <a:cs typeface="Segoe UI"/>
              </a:rPr>
              <a:t>4. </a:t>
            </a:r>
            <a:r>
              <a:rPr lang="en-US" sz="1600" b="1">
                <a:latin typeface="Aptos Display"/>
                <a:cs typeface="Segoe UI"/>
              </a:rPr>
              <a:t>MUST PLACE 1-4 AT ONE OF THE TEAM GEORGIA QUALIFIERS ON FEBRUARY 24TH.</a:t>
            </a:r>
            <a:r>
              <a:rPr lang="en-US" sz="1600" b="1">
                <a:latin typeface="Aptos Display"/>
                <a:cs typeface="Times New Roman"/>
              </a:rPr>
              <a:t> </a:t>
            </a:r>
          </a:p>
          <a:p>
            <a:pPr>
              <a:lnSpc>
                <a:spcPts val="1569"/>
              </a:lnSpc>
            </a:pPr>
            <a:r>
              <a:rPr lang="en-US" sz="1600">
                <a:latin typeface="Aptos Display"/>
                <a:cs typeface="Segoe UI"/>
              </a:rPr>
              <a:t>5. If a qualifier only has 3 qualifiers, we will pick up the 4th spot from the 5th placer at the largest qualifier. So, if Qualifier A only has 3 kids in a bracket. All 3 will qualify, you must weigh in. However, there is a spot open in the bracket. The 5th placer from the largest qualifier will then qualify. (Questions on this? Reach out to </a:t>
            </a:r>
            <a:r>
              <a:rPr lang="en-US" sz="1600" u="sng">
                <a:solidFill>
                  <a:srgbClr val="FF0000"/>
                </a:solidFill>
                <a:latin typeface="Aptos Display"/>
                <a:cs typeface="Segoe UI"/>
                <a:hlinkClick r:id="rId4">
                  <a:extLst>
                    <a:ext uri="{A12FA001-AC4F-418D-AE19-62706E023703}">
                      <ahyp:hlinkClr xmlns:ahyp="http://schemas.microsoft.com/office/drawing/2018/hyperlinkcolor" val="tx"/>
                    </a:ext>
                  </a:extLst>
                </a:hlinkClick>
              </a:rPr>
              <a:t>Amanda@teamgawrestling.org</a:t>
            </a:r>
            <a:r>
              <a:rPr lang="en-US" sz="1600">
                <a:solidFill>
                  <a:srgbClr val="FF0000"/>
                </a:solidFill>
                <a:latin typeface="Aptos Display"/>
                <a:cs typeface="Segoe UI"/>
              </a:rPr>
              <a:t>)</a:t>
            </a:r>
            <a:r>
              <a:rPr lang="en-US" sz="1600">
                <a:solidFill>
                  <a:srgbClr val="FF0000"/>
                </a:solidFill>
                <a:latin typeface="Aptos Display"/>
                <a:cs typeface="Times New Roman"/>
              </a:rPr>
              <a:t> </a:t>
            </a:r>
          </a:p>
          <a:p>
            <a:pPr>
              <a:lnSpc>
                <a:spcPts val="1569"/>
              </a:lnSpc>
            </a:pPr>
            <a:r>
              <a:rPr lang="en-US" sz="1600">
                <a:latin typeface="Aptos Display"/>
                <a:cs typeface="Segoe UI"/>
              </a:rPr>
              <a:t>Proposed change to Section 5:</a:t>
            </a:r>
            <a:r>
              <a:rPr lang="en-US" sz="1600">
                <a:latin typeface="Aptos Display"/>
                <a:cs typeface="Times New Roman"/>
              </a:rPr>
              <a:t> </a:t>
            </a:r>
          </a:p>
          <a:p>
            <a:pPr>
              <a:lnSpc>
                <a:spcPts val="1569"/>
              </a:lnSpc>
            </a:pPr>
            <a:r>
              <a:rPr lang="en-US" sz="1600">
                <a:latin typeface="Aptos Display"/>
                <a:cs typeface="Segoe UI"/>
              </a:rPr>
              <a:t>5. If a qualifier only has 3 qualifiers, we will pick up the 4th spot from the 5th placer at the largest qualifier. So, if Qualifier A only has 3 kids in a bracket. All 3 will qualify, you must weigh in. However, there is a spot open in the bracket. The 5th placer from the largest qualifier will then qualify.</a:t>
            </a:r>
            <a:r>
              <a:rPr lang="en-US" sz="1600">
                <a:latin typeface="Aptos Display"/>
                <a:cs typeface="Times New Roman"/>
              </a:rPr>
              <a:t> </a:t>
            </a:r>
          </a:p>
          <a:p>
            <a:pPr>
              <a:lnSpc>
                <a:spcPts val="1569"/>
              </a:lnSpc>
            </a:pPr>
            <a:r>
              <a:rPr lang="en-US" sz="1600">
                <a:latin typeface="Aptos Display"/>
                <a:cs typeface="Segoe UI"/>
              </a:rPr>
              <a:t>In the event where there are 16 or less wrestlers in a weight class throughout the State, all wrestlers from that weight class will be pulled into the Kids State Tournament in order to fill out the 16 man bracket. Wrestlers will still be required to qualify for Kids State at the Kids State Qualifiers and will be required to weigh in and compete for their qualification to be valid.</a:t>
            </a:r>
            <a:r>
              <a:rPr lang="en-US" sz="1600">
                <a:latin typeface="Aptos Display"/>
                <a:cs typeface="Times New Roman"/>
              </a:rPr>
              <a:t> </a:t>
            </a:r>
          </a:p>
          <a:p>
            <a:pPr>
              <a:lnSpc>
                <a:spcPts val="1569"/>
              </a:lnSpc>
            </a:pPr>
            <a:r>
              <a:rPr lang="en-US" sz="1600">
                <a:latin typeface="Aptos Display"/>
                <a:cs typeface="Segoe UI"/>
              </a:rPr>
              <a:t>Wrestlers who are the only wrestlers in their respective weight classes at a Qualifier are required to make </a:t>
            </a:r>
            <a:r>
              <a:rPr lang="en-US">
                <a:latin typeface="Aptos Display"/>
                <a:cs typeface="Segoe UI"/>
              </a:rPr>
              <a:t>weight at the </a:t>
            </a:r>
            <a:r>
              <a:rPr lang="en-US" sz="1600">
                <a:latin typeface="Aptos Display"/>
                <a:cs typeface="Segoe UI"/>
              </a:rPr>
              <a:t>Qualifier to qualify for Kids State.</a:t>
            </a:r>
            <a:r>
              <a:rPr lang="en-US" sz="1600">
                <a:latin typeface="Aptos Display"/>
                <a:cs typeface="Times New Roman"/>
              </a:rPr>
              <a:t> </a:t>
            </a:r>
          </a:p>
        </p:txBody>
      </p:sp>
    </p:spTree>
    <p:extLst>
      <p:ext uri="{BB962C8B-B14F-4D97-AF65-F5344CB8AC3E}">
        <p14:creationId xmlns:p14="http://schemas.microsoft.com/office/powerpoint/2010/main" val="39492340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9FF32-635A-0316-7099-4062BB8F88E6}"/>
            </a:ext>
          </a:extLst>
        </p:cNvPr>
        <p:cNvGrpSpPr/>
        <p:nvPr/>
      </p:nvGrpSpPr>
      <p:grpSpPr>
        <a:xfrm>
          <a:off x="0" y="0"/>
          <a:ext cx="0" cy="0"/>
          <a:chOff x="0" y="0"/>
          <a:chExt cx="0" cy="0"/>
        </a:xfrm>
      </p:grpSpPr>
      <p:sp>
        <p:nvSpPr>
          <p:cNvPr id="114690" name="Text Box 1">
            <a:extLst>
              <a:ext uri="{FF2B5EF4-FFF2-40B4-BE49-F238E27FC236}">
                <a16:creationId xmlns:a16="http://schemas.microsoft.com/office/drawing/2014/main" id="{88A67B65-D6B8-2E8E-AE42-31F529A33B3A}"/>
              </a:ext>
            </a:extLst>
          </p:cNvPr>
          <p:cNvSpPr txBox="1">
            <a:spLocks noChangeArrowheads="1"/>
          </p:cNvSpPr>
          <p:nvPr/>
        </p:nvSpPr>
        <p:spPr bwMode="auto">
          <a:xfrm>
            <a:off x="2531917" y="1285526"/>
            <a:ext cx="7127051" cy="519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endParaRPr lang="en-US" sz="2813">
              <a:solidFill>
                <a:srgbClr val="0070C0"/>
              </a:solidFill>
            </a:endParaRPr>
          </a:p>
        </p:txBody>
      </p:sp>
      <p:pic>
        <p:nvPicPr>
          <p:cNvPr id="114691" name="Picture 3">
            <a:extLst>
              <a:ext uri="{FF2B5EF4-FFF2-40B4-BE49-F238E27FC236}">
                <a16:creationId xmlns:a16="http://schemas.microsoft.com/office/drawing/2014/main" id="{A9AD0FB4-40EC-017E-9C6C-DD7086933C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AAE608A9-A520-0EED-6742-83C24F1C1539}"/>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
        <p:nvSpPr>
          <p:cNvPr id="4" name="TextBox 3">
            <a:extLst>
              <a:ext uri="{FF2B5EF4-FFF2-40B4-BE49-F238E27FC236}">
                <a16:creationId xmlns:a16="http://schemas.microsoft.com/office/drawing/2014/main" id="{3651F18B-13AA-21ED-95AB-5D35AA914398}"/>
              </a:ext>
            </a:extLst>
          </p:cNvPr>
          <p:cNvSpPr txBox="1"/>
          <p:nvPr/>
        </p:nvSpPr>
        <p:spPr>
          <a:xfrm>
            <a:off x="571500" y="1019175"/>
            <a:ext cx="10477500" cy="65367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u="sng">
                <a:solidFill>
                  <a:srgbClr val="000000"/>
                </a:solidFill>
                <a:highlight>
                  <a:srgbClr val="FFFF00"/>
                </a:highlight>
                <a:latin typeface="Aptos"/>
                <a:cs typeface="Segoe UI"/>
              </a:rPr>
              <a:t>Proposal #5 Sabbath Observance</a:t>
            </a:r>
            <a:endParaRPr lang="en-US">
              <a:solidFill>
                <a:srgbClr val="000000"/>
              </a:solidFill>
              <a:highlight>
                <a:srgbClr val="FFFF00"/>
              </a:highlight>
              <a:latin typeface="Aptos"/>
              <a:cs typeface="Segoe UI"/>
            </a:endParaRPr>
          </a:p>
          <a:p>
            <a:endParaRPr lang="en-US" sz="1600" b="1" i="1" u="sng">
              <a:solidFill>
                <a:srgbClr val="000000"/>
              </a:solidFill>
              <a:highlight>
                <a:srgbClr val="FFFF00"/>
              </a:highlight>
              <a:latin typeface="Aptos"/>
              <a:cs typeface="Segoe UI"/>
            </a:endParaRPr>
          </a:p>
          <a:p>
            <a:r>
              <a:rPr lang="en-US" sz="1600" b="1">
                <a:solidFill>
                  <a:srgbClr val="000000"/>
                </a:solidFill>
                <a:latin typeface="Aptos"/>
                <a:cs typeface="Segoe UI"/>
              </a:rPr>
              <a:t>Author: Tobias Stephens</a:t>
            </a:r>
          </a:p>
          <a:p>
            <a:endParaRPr lang="en-US" sz="1600">
              <a:solidFill>
                <a:srgbClr val="000000"/>
              </a:solidFill>
              <a:latin typeface="Aptos"/>
              <a:cs typeface="Segoe UI"/>
            </a:endParaRPr>
          </a:p>
          <a:p>
            <a:r>
              <a:rPr lang="en-US" sz="1600">
                <a:solidFill>
                  <a:srgbClr val="000000"/>
                </a:solidFill>
                <a:latin typeface="Arial"/>
                <a:cs typeface="Arial"/>
              </a:rPr>
              <a:t>This proposal aims to address the scheduling of wrestling tournaments in a way that accommodates athletes who observe the 7th day Sabbath. Many students and amateur athletes are unable to participate in competitions held on Saturday due to their religious beliefs, which can limit their opportunities to compete and excel in the sport.</a:t>
            </a:r>
          </a:p>
          <a:p>
            <a:endParaRPr lang="en-US" sz="1600">
              <a:solidFill>
                <a:srgbClr val="000000"/>
              </a:solidFill>
              <a:latin typeface="Aptos"/>
              <a:cs typeface="Segoe UI"/>
            </a:endParaRPr>
          </a:p>
          <a:p>
            <a:r>
              <a:rPr lang="en-US" sz="1600" b="1">
                <a:solidFill>
                  <a:srgbClr val="000000"/>
                </a:solidFill>
                <a:latin typeface="Segoe UI"/>
                <a:cs typeface="Segoe UI"/>
              </a:rPr>
              <a:t>Background</a:t>
            </a:r>
            <a:br>
              <a:rPr lang="en-US" sz="1600" b="1">
                <a:latin typeface="Segoe UI"/>
                <a:cs typeface="Segoe UI"/>
              </a:rPr>
            </a:br>
            <a:r>
              <a:rPr lang="en-US" sz="1600" b="1">
                <a:solidFill>
                  <a:srgbClr val="000000"/>
                </a:solidFill>
                <a:latin typeface="Segoe UI"/>
                <a:cs typeface="Segoe UI"/>
              </a:rPr>
              <a:t>"</a:t>
            </a:r>
            <a:r>
              <a:rPr lang="en-US" sz="1600">
                <a:solidFill>
                  <a:srgbClr val="000000"/>
                </a:solidFill>
                <a:latin typeface="Segoe UI"/>
                <a:cs typeface="Segoe UI"/>
              </a:rPr>
              <a:t>Remember the sabbath day, to keep it holy.</a:t>
            </a:r>
            <a:r>
              <a:rPr lang="en-US" sz="1600">
                <a:solidFill>
                  <a:srgbClr val="000000"/>
                </a:solidFill>
                <a:latin typeface="Tahoma"/>
                <a:ea typeface="Tahoma"/>
                <a:cs typeface="Tahoma"/>
              </a:rPr>
              <a:t> </a:t>
            </a:r>
            <a:r>
              <a:rPr lang="en-US" sz="1600">
                <a:solidFill>
                  <a:srgbClr val="000000"/>
                </a:solidFill>
                <a:latin typeface="Segoe UI"/>
                <a:cs typeface="Segoe UI"/>
              </a:rPr>
              <a:t>Six days shalt thou </a:t>
            </a:r>
            <a:r>
              <a:rPr lang="en-US" sz="1600" err="1">
                <a:solidFill>
                  <a:srgbClr val="000000"/>
                </a:solidFill>
                <a:latin typeface="Segoe UI"/>
                <a:cs typeface="Segoe UI"/>
              </a:rPr>
              <a:t>labour</a:t>
            </a:r>
            <a:r>
              <a:rPr lang="en-US" sz="1600">
                <a:solidFill>
                  <a:srgbClr val="000000"/>
                </a:solidFill>
                <a:latin typeface="Segoe UI"/>
                <a:cs typeface="Segoe UI"/>
              </a:rPr>
              <a:t>, and do all thy work:</a:t>
            </a:r>
          </a:p>
          <a:p>
            <a:r>
              <a:rPr lang="en-US" sz="1600">
                <a:solidFill>
                  <a:srgbClr val="000000"/>
                </a:solidFill>
                <a:latin typeface="Segoe UI"/>
                <a:cs typeface="Segoe UI"/>
              </a:rPr>
              <a:t>But the seventh day is the sabbath of the Lord thy God</a:t>
            </a:r>
            <a:r>
              <a:rPr lang="en-US" sz="1600">
                <a:solidFill>
                  <a:srgbClr val="000000"/>
                </a:solidFill>
                <a:latin typeface="Tahoma"/>
                <a:ea typeface="Tahoma"/>
                <a:cs typeface="Tahoma"/>
              </a:rPr>
              <a:t>.." - </a:t>
            </a:r>
            <a:r>
              <a:rPr lang="en-US" sz="1600">
                <a:solidFill>
                  <a:srgbClr val="000000"/>
                </a:solidFill>
                <a:latin typeface="Segoe UI"/>
                <a:cs typeface="Segoe UI"/>
              </a:rPr>
              <a:t>Exodus 20:8-11</a:t>
            </a:r>
          </a:p>
          <a:p>
            <a:endParaRPr lang="en-US" sz="1600">
              <a:solidFill>
                <a:srgbClr val="000000"/>
              </a:solidFill>
              <a:latin typeface="Aptos"/>
              <a:cs typeface="Segoe UI"/>
            </a:endParaRPr>
          </a:p>
          <a:p>
            <a:r>
              <a:rPr lang="en-US" sz="1600">
                <a:solidFill>
                  <a:srgbClr val="000000"/>
                </a:solidFill>
                <a:latin typeface="Tahoma"/>
                <a:ea typeface="Tahoma"/>
                <a:cs typeface="Tahoma"/>
              </a:rPr>
              <a:t>The </a:t>
            </a:r>
            <a:r>
              <a:rPr lang="en-US" sz="1600">
                <a:solidFill>
                  <a:srgbClr val="000000"/>
                </a:solidFill>
                <a:latin typeface="Arial"/>
                <a:cs typeface="Arial"/>
              </a:rPr>
              <a:t>7th day Sabbath is a day of rest and worship for many individuals and communities. For those who adhere to this tradition, participation in events during this time is not an option. As a result, these athletes may miss out on valuable competition experience, recognition, and the chance to showcase their skills.</a:t>
            </a:r>
          </a:p>
          <a:p>
            <a:endParaRPr lang="en-US" sz="1600">
              <a:solidFill>
                <a:srgbClr val="000000"/>
              </a:solidFill>
              <a:latin typeface="Aptos"/>
              <a:cs typeface="Segoe UI"/>
            </a:endParaRPr>
          </a:p>
          <a:p>
            <a:r>
              <a:rPr lang="en-US" sz="1600" b="1">
                <a:solidFill>
                  <a:srgbClr val="000000"/>
                </a:solidFill>
                <a:latin typeface="Tahoma"/>
                <a:ea typeface="Tahoma"/>
                <a:cs typeface="Tahoma"/>
              </a:rPr>
              <a:t>P</a:t>
            </a:r>
            <a:r>
              <a:rPr lang="en-US" sz="1600" b="1">
                <a:solidFill>
                  <a:srgbClr val="000000"/>
                </a:solidFill>
                <a:latin typeface="Segoe UI"/>
                <a:cs typeface="Segoe UI"/>
              </a:rPr>
              <a:t>roposed Changes</a:t>
            </a:r>
            <a:br>
              <a:rPr lang="en-US" sz="1600" b="1">
                <a:latin typeface="Segoe UI"/>
                <a:cs typeface="Segoe UI"/>
              </a:rPr>
            </a:br>
            <a:br>
              <a:rPr lang="en-US" sz="1600" b="1">
                <a:latin typeface="Segoe UI"/>
                <a:cs typeface="Segoe UI"/>
              </a:rPr>
            </a:br>
            <a:r>
              <a:rPr lang="en-US" sz="1600" b="1">
                <a:solidFill>
                  <a:srgbClr val="000000"/>
                </a:solidFill>
                <a:latin typeface="Segoe UI"/>
                <a:cs typeface="Segoe UI"/>
              </a:rPr>
              <a:t>1. **Alternative Scheduling:**</a:t>
            </a:r>
            <a:br>
              <a:rPr lang="en-US" sz="1600" b="1">
                <a:latin typeface="Segoe UI"/>
                <a:cs typeface="Segoe UI"/>
              </a:rPr>
            </a:br>
            <a:r>
              <a:rPr lang="en-US" sz="1600" b="1">
                <a:solidFill>
                  <a:srgbClr val="000000"/>
                </a:solidFill>
                <a:latin typeface="Segoe UI"/>
                <a:cs typeface="Segoe UI"/>
              </a:rPr>
              <a:t>- </a:t>
            </a:r>
            <a:r>
              <a:rPr lang="en-US" sz="1600">
                <a:solidFill>
                  <a:srgbClr val="000000"/>
                </a:solidFill>
                <a:latin typeface="Tahoma"/>
                <a:ea typeface="Tahoma"/>
                <a:cs typeface="Tahoma"/>
              </a:rPr>
              <a:t>Consider s</a:t>
            </a:r>
            <a:r>
              <a:rPr lang="en-US" sz="1600">
                <a:solidFill>
                  <a:srgbClr val="000000"/>
                </a:solidFill>
                <a:latin typeface="Segoe UI"/>
                <a:cs typeface="Segoe UI"/>
              </a:rPr>
              <a:t>hift</a:t>
            </a:r>
            <a:r>
              <a:rPr lang="en-US" sz="1600">
                <a:solidFill>
                  <a:srgbClr val="000000"/>
                </a:solidFill>
                <a:latin typeface="Tahoma"/>
                <a:ea typeface="Tahoma"/>
                <a:cs typeface="Tahoma"/>
              </a:rPr>
              <a:t>ing</a:t>
            </a:r>
            <a:r>
              <a:rPr lang="en-US" sz="1600">
                <a:solidFill>
                  <a:srgbClr val="000000"/>
                </a:solidFill>
                <a:latin typeface="Segoe UI"/>
                <a:cs typeface="Segoe UI"/>
              </a:rPr>
              <a:t> tournament schedules to Friday evenings or Sundays</a:t>
            </a:r>
            <a:r>
              <a:rPr lang="en-US" sz="1600">
                <a:solidFill>
                  <a:srgbClr val="000000"/>
                </a:solidFill>
                <a:latin typeface="Tahoma"/>
                <a:ea typeface="Tahoma"/>
                <a:cs typeface="Tahoma"/>
              </a:rPr>
              <a:t>, </a:t>
            </a:r>
            <a:r>
              <a:rPr lang="en-US" sz="1600">
                <a:solidFill>
                  <a:srgbClr val="000000"/>
                </a:solidFill>
                <a:latin typeface="Segoe UI"/>
                <a:cs typeface="Segoe UI"/>
              </a:rPr>
              <a:t>whenever possible.</a:t>
            </a:r>
            <a:br>
              <a:rPr lang="en-US" sz="1600">
                <a:latin typeface="Segoe UI"/>
                <a:cs typeface="Segoe UI"/>
              </a:rPr>
            </a:br>
            <a:r>
              <a:rPr lang="en-US" sz="1600">
                <a:solidFill>
                  <a:srgbClr val="000000"/>
                </a:solidFill>
                <a:latin typeface="Segoe UI"/>
                <a:cs typeface="Segoe UI"/>
              </a:rPr>
              <a:t>- Consider weekday competitions to provide more flexibility for athletes who observe the Sabbath.</a:t>
            </a:r>
          </a:p>
          <a:p>
            <a:r>
              <a:rPr lang="en-US" sz="1600">
                <a:solidFill>
                  <a:srgbClr val="000000"/>
                </a:solidFill>
                <a:latin typeface="Tahoma"/>
                <a:ea typeface="Tahoma"/>
                <a:cs typeface="Tahoma"/>
              </a:rPr>
              <a:t>- Alternative scheduling offers more scheduling flexibility and cost benefits in comparison to Saturday dates.</a:t>
            </a:r>
          </a:p>
          <a:p>
            <a:endParaRPr lang="en-US" sz="1600">
              <a:solidFill>
                <a:srgbClr val="000000"/>
              </a:solidFill>
              <a:latin typeface="Aptos"/>
              <a:cs typeface="Segoe UI"/>
            </a:endParaRPr>
          </a:p>
          <a:p>
            <a:endParaRPr lang="en-US" sz="1600">
              <a:solidFill>
                <a:srgbClr val="000000"/>
              </a:solidFill>
              <a:latin typeface="Aptos"/>
              <a:cs typeface="Segoe UI"/>
            </a:endParaRPr>
          </a:p>
          <a:p>
            <a:endParaRPr lang="en-US" sz="1600">
              <a:solidFill>
                <a:srgbClr val="000000"/>
              </a:solidFill>
              <a:latin typeface="Aptos"/>
              <a:cs typeface="Segoe UI"/>
            </a:endParaRPr>
          </a:p>
          <a:p>
            <a:pPr>
              <a:lnSpc>
                <a:spcPts val="2180"/>
              </a:lnSpc>
            </a:pPr>
            <a:endParaRPr lang="en-US" sz="1600">
              <a:solidFill>
                <a:srgbClr val="242424"/>
              </a:solidFill>
              <a:latin typeface="Segoe UI"/>
              <a:cs typeface="Segoe UI"/>
            </a:endParaRPr>
          </a:p>
        </p:txBody>
      </p:sp>
    </p:spTree>
    <p:extLst>
      <p:ext uri="{BB962C8B-B14F-4D97-AF65-F5344CB8AC3E}">
        <p14:creationId xmlns:p14="http://schemas.microsoft.com/office/powerpoint/2010/main" val="14509012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2B2D9D2F-97B1-F718-6089-591CE68D718C}"/>
              </a:ext>
            </a:extLst>
          </p:cNvPr>
          <p:cNvSpPr txBox="1">
            <a:spLocks noChangeArrowheads="1"/>
          </p:cNvSpPr>
          <p:nvPr/>
        </p:nvSpPr>
        <p:spPr bwMode="auto">
          <a:xfrm>
            <a:off x="1862081" y="963447"/>
            <a:ext cx="7791304" cy="5680206"/>
          </a:xfrm>
          <a:prstGeom prst="rect">
            <a:avLst/>
          </a:prstGeom>
          <a:noFill/>
          <a:ln>
            <a:noFill/>
          </a:ln>
          <a:effec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marL="464185" indent="-240665">
              <a:buClr>
                <a:srgbClr val="000000"/>
              </a:buClr>
              <a:buSzPct val="100000"/>
              <a:buFont typeface="Wingdings" panose="05000000000000000000" pitchFamily="2" charset="2"/>
              <a:buChar char="Ø"/>
              <a:defRPr/>
            </a:pPr>
            <a:r>
              <a:rPr lang="en-US" sz="1600" b="1">
                <a:solidFill>
                  <a:schemeClr val="tx1"/>
                </a:solidFill>
                <a:latin typeface="Arial"/>
                <a:ea typeface="ヒラギノ明朝 ProN W3"/>
                <a:cs typeface="Arial"/>
              </a:rPr>
              <a:t>Opening of Meeting </a:t>
            </a:r>
            <a:r>
              <a:rPr lang="en-US" sz="1600">
                <a:solidFill>
                  <a:schemeClr val="tx1"/>
                </a:solidFill>
                <a:latin typeface="Arial"/>
                <a:ea typeface="ヒラギノ明朝 ProN W3"/>
                <a:cs typeface="Arial"/>
              </a:rPr>
              <a:t> (Jason Griner, Chairman)</a:t>
            </a:r>
          </a:p>
          <a:p>
            <a:pPr>
              <a:buClr>
                <a:srgbClr val="000000"/>
              </a:buClr>
              <a:buSzPct val="100000"/>
              <a:defRPr/>
            </a:pPr>
            <a:endParaRPr lang="en-US" sz="1600">
              <a:solidFill>
                <a:schemeClr val="tx1"/>
              </a:solidFill>
              <a:latin typeface="Arial" panose="020B0604020202020204" pitchFamily="34" charset="0"/>
              <a:cs typeface="Arial" panose="020B0604020202020204" pitchFamily="34" charset="0"/>
            </a:endParaRPr>
          </a:p>
          <a:p>
            <a:pPr>
              <a:buClr>
                <a:srgbClr val="000000"/>
              </a:buClr>
              <a:buSzPct val="100000"/>
              <a:defRPr/>
            </a:pPr>
            <a:r>
              <a:rPr lang="en-US" sz="1600">
                <a:solidFill>
                  <a:schemeClr val="tx1"/>
                </a:solidFill>
                <a:latin typeface="Arial"/>
                <a:ea typeface="ヒラギノ明朝 ProN W3"/>
                <a:cs typeface="Arial"/>
              </a:rPr>
              <a:t>Current Board Members – Thru 8/30/2025</a:t>
            </a:r>
          </a:p>
          <a:p>
            <a:pPr marL="464185" indent="-240665">
              <a:buClr>
                <a:srgbClr val="000000"/>
              </a:buClr>
              <a:buSzPct val="100000"/>
              <a:buFont typeface="Wingdings" panose="05000000000000000000" pitchFamily="2" charset="2"/>
              <a:buChar char="Ø"/>
              <a:defRPr/>
            </a:pPr>
            <a:endParaRPr lang="en-US" sz="1600" b="1">
              <a:solidFill>
                <a:schemeClr val="tx1"/>
              </a:solidFill>
              <a:latin typeface="Arial" panose="020B0604020202020204" pitchFamily="34" charset="0"/>
              <a:cs typeface="Arial" panose="020B0604020202020204" pitchFamily="34" charset="0"/>
            </a:endParaRPr>
          </a:p>
          <a:p>
            <a:pPr marL="464185" indent="-240665">
              <a:buClr>
                <a:srgbClr val="000000"/>
              </a:buClr>
              <a:buSzPct val="100000"/>
              <a:buFont typeface="Wingdings" panose="05000000000000000000" pitchFamily="2" charset="2"/>
              <a:buChar char="Ø"/>
              <a:defRPr/>
            </a:pPr>
            <a:r>
              <a:rPr lang="en-US" sz="1600" b="1" u="sng">
                <a:solidFill>
                  <a:schemeClr val="tx1"/>
                </a:solidFill>
                <a:latin typeface="Arial"/>
                <a:ea typeface="ヒラギノ明朝 ProN W3"/>
                <a:cs typeface="Arial"/>
              </a:rPr>
              <a:t>Executive Board Members</a:t>
            </a:r>
          </a:p>
          <a:p>
            <a:pPr>
              <a:buClr>
                <a:srgbClr val="000000"/>
              </a:buClr>
              <a:buSzPct val="100000"/>
              <a:buFont typeface="Times New Roman" panose="02020603050405020304" pitchFamily="18" charset="0"/>
              <a:buNone/>
              <a:defRPr/>
            </a:pPr>
            <a:r>
              <a:rPr lang="en-US" sz="1600">
                <a:solidFill>
                  <a:schemeClr val="tx1"/>
                </a:solidFill>
                <a:latin typeface="Palatino"/>
                <a:ea typeface="ヒラギノ明朝 ProN W3"/>
              </a:rPr>
              <a:t>Chairman- Jason Griner                                  First Vice Chair- Jeremy Paradice</a:t>
            </a:r>
            <a:endParaRPr lang="en-US" sz="1600">
              <a:solidFill>
                <a:schemeClr val="tx1"/>
              </a:solidFill>
            </a:endParaRPr>
          </a:p>
          <a:p>
            <a:pPr>
              <a:buClr>
                <a:srgbClr val="000000"/>
              </a:buClr>
              <a:buSzPct val="100000"/>
              <a:defRPr/>
            </a:pPr>
            <a:r>
              <a:rPr lang="en-US" sz="1600">
                <a:solidFill>
                  <a:schemeClr val="tx1"/>
                </a:solidFill>
                <a:latin typeface="Palatino"/>
                <a:ea typeface="ヒラギノ明朝 ProN W3"/>
              </a:rPr>
              <a:t>Second Vice Chair – Scott DeGraff		Secretary – Raquel West	</a:t>
            </a:r>
          </a:p>
          <a:p>
            <a:pPr>
              <a:buClr>
                <a:srgbClr val="000000"/>
              </a:buClr>
              <a:buSzPct val="100000"/>
              <a:defRPr/>
            </a:pPr>
            <a:r>
              <a:rPr lang="en-US" sz="1600">
                <a:solidFill>
                  <a:schemeClr val="tx1"/>
                </a:solidFill>
                <a:latin typeface="Palatino"/>
                <a:ea typeface="ヒラギノ明朝 ProN W3"/>
              </a:rPr>
              <a:t>Treasurer - Open					              Women’s Director – Donell Bradley</a:t>
            </a:r>
          </a:p>
          <a:p>
            <a:pPr>
              <a:buClr>
                <a:srgbClr val="000000"/>
              </a:buClr>
              <a:buSzPct val="100000"/>
              <a:defRPr/>
            </a:pPr>
            <a:r>
              <a:rPr lang="en-US" sz="1600">
                <a:solidFill>
                  <a:schemeClr val="tx1"/>
                </a:solidFill>
                <a:latin typeface="Palatino"/>
                <a:ea typeface="ヒラギノ明朝 ProN W3"/>
              </a:rPr>
              <a:t>Registration Chair- Amanda Prado             Incoming/Outgoing - Leslie Paradice</a:t>
            </a:r>
          </a:p>
          <a:p>
            <a:pPr>
              <a:buClr>
                <a:srgbClr val="000000"/>
              </a:buClr>
              <a:buSzPct val="100000"/>
              <a:defRPr/>
            </a:pPr>
            <a:r>
              <a:rPr lang="en-US" sz="1600">
                <a:solidFill>
                  <a:schemeClr val="tx1"/>
                </a:solidFill>
                <a:latin typeface="Palatino"/>
                <a:ea typeface="ヒラギノ明朝 ProN W3"/>
              </a:rPr>
              <a:t>Official’s Liaison- Kenny Cook				   </a:t>
            </a:r>
          </a:p>
          <a:p>
            <a:pPr>
              <a:buClr>
                <a:srgbClr val="000000"/>
              </a:buClr>
              <a:buSzPct val="100000"/>
              <a:buFont typeface="Times New Roman" panose="02020603050405020304" pitchFamily="18" charset="0"/>
              <a:buNone/>
              <a:defRPr/>
            </a:pPr>
            <a:endParaRPr lang="en-US" sz="1600" b="1">
              <a:solidFill>
                <a:schemeClr val="tx1"/>
              </a:solidFill>
              <a:latin typeface="Arial" panose="020B0604020202020204" pitchFamily="34" charset="0"/>
              <a:cs typeface="Arial" panose="020B0604020202020204" pitchFamily="34" charset="0"/>
            </a:endParaRPr>
          </a:p>
          <a:p>
            <a:pPr marL="464185" indent="-240665">
              <a:buClr>
                <a:srgbClr val="000000"/>
              </a:buClr>
              <a:buSzPct val="100000"/>
              <a:buFont typeface="Wingdings" panose="05000000000000000000" pitchFamily="2" charset="2"/>
              <a:buChar char="Ø"/>
              <a:defRPr/>
            </a:pPr>
            <a:r>
              <a:rPr lang="en-US" sz="1600" b="1" u="sng">
                <a:solidFill>
                  <a:schemeClr val="tx1"/>
                </a:solidFill>
                <a:latin typeface="Arial"/>
                <a:ea typeface="ヒラギノ明朝 ProN W3"/>
                <a:cs typeface="Arial"/>
              </a:rPr>
              <a:t>Board of Directors</a:t>
            </a:r>
          </a:p>
          <a:p>
            <a:pPr>
              <a:defRPr/>
            </a:pPr>
            <a:r>
              <a:rPr lang="en-US" sz="1600">
                <a:solidFill>
                  <a:schemeClr val="tx1"/>
                </a:solidFill>
                <a:latin typeface="Palatino"/>
                <a:ea typeface="ヒラギノ明朝 ProN W3"/>
              </a:rPr>
              <a:t>Kids Director- Jeremy Downing                   Olympic Styles Director- Terry Allison</a:t>
            </a:r>
          </a:p>
          <a:p>
            <a:pPr>
              <a:defRPr/>
            </a:pPr>
            <a:r>
              <a:rPr lang="en-US" sz="1600">
                <a:solidFill>
                  <a:schemeClr val="tx1"/>
                </a:solidFill>
                <a:latin typeface="Palatino"/>
                <a:ea typeface="ヒラギノ明朝 ProN W3"/>
              </a:rPr>
              <a:t>Volunteer Director- Amiy Downing	       National Team Director- Donovan Panone 	 </a:t>
            </a:r>
          </a:p>
          <a:p>
            <a:pPr>
              <a:defRPr/>
            </a:pPr>
            <a:r>
              <a:rPr lang="en-US" sz="1600">
                <a:solidFill>
                  <a:schemeClr val="tx1"/>
                </a:solidFill>
                <a:latin typeface="Palatino"/>
                <a:ea typeface="ヒラギノ明朝 ProN W3"/>
              </a:rPr>
              <a:t>Communications Director: Mary Necula      IT Director- John </a:t>
            </a:r>
            <a:r>
              <a:rPr lang="en-US" sz="1600" err="1">
                <a:solidFill>
                  <a:schemeClr val="tx1"/>
                </a:solidFill>
                <a:latin typeface="Palatino"/>
                <a:ea typeface="ヒラギノ明朝 ProN W3"/>
              </a:rPr>
              <a:t>Stulak</a:t>
            </a:r>
            <a:r>
              <a:rPr lang="en-US" sz="1600">
                <a:solidFill>
                  <a:schemeClr val="tx1"/>
                </a:solidFill>
                <a:latin typeface="Palatino"/>
                <a:ea typeface="ヒラギノ明朝 ProN W3"/>
              </a:rPr>
              <a:t> </a:t>
            </a:r>
          </a:p>
          <a:p>
            <a:pPr>
              <a:defRPr/>
            </a:pPr>
            <a:r>
              <a:rPr lang="en-US" sz="1600">
                <a:solidFill>
                  <a:schemeClr val="tx1"/>
                </a:solidFill>
                <a:latin typeface="Palatino"/>
                <a:ea typeface="ヒラギノ明朝 ProN W3"/>
              </a:rPr>
              <a:t>Official’s Director- Shane Haff			At-Large Member- Greg Hart</a:t>
            </a:r>
          </a:p>
          <a:p>
            <a:pPr>
              <a:defRPr/>
            </a:pPr>
            <a:r>
              <a:rPr lang="en-US" sz="1600">
                <a:solidFill>
                  <a:schemeClr val="tx1"/>
                </a:solidFill>
                <a:latin typeface="Palatino"/>
                <a:ea typeface="ヒラギノ明朝 ProN W3"/>
              </a:rPr>
              <a:t>At-Large Member- Omi Acosta				</a:t>
            </a:r>
            <a:br>
              <a:rPr lang="en-US" sz="1600"/>
            </a:br>
            <a:endParaRPr lang="en-US" sz="1600">
              <a:solidFill>
                <a:schemeClr val="tx1"/>
              </a:solidFill>
            </a:endParaRPr>
          </a:p>
          <a:p>
            <a:pPr marL="424180" indent="-200660">
              <a:buFont typeface="Wingdings" panose="05000000000000000000" pitchFamily="2" charset="2"/>
              <a:buChar char="Ø"/>
              <a:defRPr/>
            </a:pPr>
            <a:r>
              <a:rPr lang="en-US" sz="1600" b="1" u="sng">
                <a:solidFill>
                  <a:schemeClr val="tx1"/>
                </a:solidFill>
                <a:latin typeface="Arial"/>
                <a:ea typeface="ヒラギノ明朝 ProN W3"/>
                <a:cs typeface="Arial"/>
              </a:rPr>
              <a:t>Open Board Positions</a:t>
            </a:r>
          </a:p>
          <a:p>
            <a:pPr>
              <a:defRPr/>
            </a:pPr>
            <a:r>
              <a:rPr lang="en-US" sz="1600">
                <a:solidFill>
                  <a:schemeClr val="tx1"/>
                </a:solidFill>
                <a:latin typeface="Palatino"/>
                <a:ea typeface="ヒラギノ明朝 ProN W3"/>
              </a:rPr>
              <a:t>Equipment Director – Open</a:t>
            </a:r>
          </a:p>
          <a:p>
            <a:pPr>
              <a:defRPr/>
            </a:pPr>
            <a:r>
              <a:rPr lang="en-US" sz="1600">
                <a:solidFill>
                  <a:schemeClr val="tx1"/>
                </a:solidFill>
                <a:latin typeface="Palatino"/>
                <a:ea typeface="ヒラギノ明朝 ProN W3"/>
              </a:rPr>
              <a:t>Travel Director- Open</a:t>
            </a:r>
          </a:p>
          <a:p>
            <a:pPr marL="424180" indent="-200660">
              <a:buFont typeface="Wingdings" panose="05000000000000000000" pitchFamily="2" charset="2"/>
              <a:buChar char="Ø"/>
              <a:defRPr/>
            </a:pPr>
            <a:endParaRPr lang="en-US" sz="1600" b="1" u="sng">
              <a:solidFill>
                <a:schemeClr val="tx1"/>
              </a:solidFill>
              <a:latin typeface="Arial" panose="020B0604020202020204" pitchFamily="34" charset="0"/>
              <a:cs typeface="Arial" panose="020B0604020202020204" pitchFamily="34" charset="0"/>
            </a:endParaRPr>
          </a:p>
        </p:txBody>
      </p:sp>
      <p:pic>
        <p:nvPicPr>
          <p:cNvPr id="25603" name="Picture 3">
            <a:extLst>
              <a:ext uri="{FF2B5EF4-FFF2-40B4-BE49-F238E27FC236}">
                <a16:creationId xmlns:a16="http://schemas.microsoft.com/office/drawing/2014/main" id="{4B88864E-7E4E-0DAB-2D94-0E03CC9C0F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32174" y="23445"/>
            <a:ext cx="995822"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2">
            <a:extLst>
              <a:ext uri="{FF2B5EF4-FFF2-40B4-BE49-F238E27FC236}">
                <a16:creationId xmlns:a16="http://schemas.microsoft.com/office/drawing/2014/main" id="{FF3359B5-F239-4CCC-6B10-0B24776D6C64}"/>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61FB0-6D46-873F-62C7-FD318B4ED5C7}"/>
            </a:ext>
          </a:extLst>
        </p:cNvPr>
        <p:cNvGrpSpPr/>
        <p:nvPr/>
      </p:nvGrpSpPr>
      <p:grpSpPr>
        <a:xfrm>
          <a:off x="0" y="0"/>
          <a:ext cx="0" cy="0"/>
          <a:chOff x="0" y="0"/>
          <a:chExt cx="0" cy="0"/>
        </a:xfrm>
      </p:grpSpPr>
      <p:sp>
        <p:nvSpPr>
          <p:cNvPr id="114690" name="Text Box 1">
            <a:extLst>
              <a:ext uri="{FF2B5EF4-FFF2-40B4-BE49-F238E27FC236}">
                <a16:creationId xmlns:a16="http://schemas.microsoft.com/office/drawing/2014/main" id="{FDB3250A-CF0D-B72D-42A3-2E4E26955431}"/>
              </a:ext>
            </a:extLst>
          </p:cNvPr>
          <p:cNvSpPr txBox="1">
            <a:spLocks noChangeArrowheads="1"/>
          </p:cNvSpPr>
          <p:nvPr/>
        </p:nvSpPr>
        <p:spPr bwMode="auto">
          <a:xfrm>
            <a:off x="2531917" y="1285526"/>
            <a:ext cx="7127051" cy="519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endParaRPr lang="en-US" sz="2813">
              <a:solidFill>
                <a:srgbClr val="0070C0"/>
              </a:solidFill>
            </a:endParaRPr>
          </a:p>
        </p:txBody>
      </p:sp>
      <p:pic>
        <p:nvPicPr>
          <p:cNvPr id="114691" name="Picture 3">
            <a:extLst>
              <a:ext uri="{FF2B5EF4-FFF2-40B4-BE49-F238E27FC236}">
                <a16:creationId xmlns:a16="http://schemas.microsoft.com/office/drawing/2014/main" id="{DCC377A3-460E-A9AE-59AE-77F54C9CC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2">
            <a:extLst>
              <a:ext uri="{FF2B5EF4-FFF2-40B4-BE49-F238E27FC236}">
                <a16:creationId xmlns:a16="http://schemas.microsoft.com/office/drawing/2014/main" id="{E0177849-8E2B-ED32-F869-6296FBDD29B4}"/>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
        <p:nvSpPr>
          <p:cNvPr id="4" name="TextBox 3">
            <a:extLst>
              <a:ext uri="{FF2B5EF4-FFF2-40B4-BE49-F238E27FC236}">
                <a16:creationId xmlns:a16="http://schemas.microsoft.com/office/drawing/2014/main" id="{6FA46286-E268-B666-A6A5-64669C65C524}"/>
              </a:ext>
            </a:extLst>
          </p:cNvPr>
          <p:cNvSpPr txBox="1"/>
          <p:nvPr/>
        </p:nvSpPr>
        <p:spPr>
          <a:xfrm>
            <a:off x="742950" y="952500"/>
            <a:ext cx="10458450" cy="59884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u="sng">
                <a:solidFill>
                  <a:srgbClr val="000000"/>
                </a:solidFill>
                <a:highlight>
                  <a:srgbClr val="FFFF00"/>
                </a:highlight>
                <a:latin typeface="Aptos"/>
                <a:cs typeface="Segoe UI"/>
              </a:rPr>
              <a:t>Proposal #5 Sabbath Observance continued</a:t>
            </a:r>
            <a:endParaRPr lang="en-US">
              <a:solidFill>
                <a:srgbClr val="000000"/>
              </a:solidFill>
              <a:highlight>
                <a:srgbClr val="FFFF00"/>
              </a:highlight>
              <a:latin typeface="Aptos"/>
              <a:cs typeface="Segoe UI"/>
            </a:endParaRPr>
          </a:p>
          <a:p>
            <a:endParaRPr lang="en-US" sz="1200">
              <a:solidFill>
                <a:srgbClr val="000000"/>
              </a:solidFill>
              <a:latin typeface="Aptos"/>
              <a:cs typeface="Segoe UI"/>
            </a:endParaRPr>
          </a:p>
          <a:p>
            <a:r>
              <a:rPr lang="en-US" sz="1600" b="1">
                <a:solidFill>
                  <a:srgbClr val="000000"/>
                </a:solidFill>
                <a:latin typeface="Segoe UI"/>
                <a:cs typeface="Segoe UI"/>
              </a:rPr>
              <a:t>2. **Consultation with Stakeholders:**</a:t>
            </a:r>
            <a:br>
              <a:rPr lang="en-US" sz="1600" b="1">
                <a:latin typeface="Segoe UI"/>
                <a:cs typeface="Segoe UI"/>
              </a:rPr>
            </a:br>
            <a:r>
              <a:rPr lang="en-US" sz="1600" b="1">
                <a:solidFill>
                  <a:srgbClr val="000000"/>
                </a:solidFill>
                <a:latin typeface="Segoe UI"/>
                <a:cs typeface="Segoe UI"/>
              </a:rPr>
              <a:t>- </a:t>
            </a:r>
            <a:r>
              <a:rPr lang="en-US" sz="1600">
                <a:solidFill>
                  <a:srgbClr val="000000"/>
                </a:solidFill>
                <a:latin typeface="Segoe UI"/>
                <a:cs typeface="Segoe UI"/>
              </a:rPr>
              <a:t>Engage with athletes, coaches, and parents from the affected communities to gather input on scheduling preferences and concerns.</a:t>
            </a:r>
            <a:br>
              <a:rPr lang="en-US" sz="1600">
                <a:latin typeface="Segoe UI"/>
                <a:cs typeface="Segoe UI"/>
              </a:rPr>
            </a:br>
            <a:r>
              <a:rPr lang="en-US" sz="1600">
                <a:solidFill>
                  <a:srgbClr val="000000"/>
                </a:solidFill>
                <a:latin typeface="Segoe UI"/>
                <a:cs typeface="Segoe UI"/>
              </a:rPr>
              <a:t>- Create a committee to evaluate and recommend scheduling changes that accommodate diverse needs.</a:t>
            </a:r>
          </a:p>
          <a:p>
            <a:endParaRPr lang="en-US" sz="1600">
              <a:solidFill>
                <a:srgbClr val="000000"/>
              </a:solidFill>
              <a:latin typeface="Aptos"/>
              <a:cs typeface="Segoe UI"/>
            </a:endParaRPr>
          </a:p>
          <a:p>
            <a:r>
              <a:rPr lang="en-US" sz="1600" b="1">
                <a:solidFill>
                  <a:srgbClr val="000000"/>
                </a:solidFill>
                <a:latin typeface="Segoe UI"/>
                <a:cs typeface="Segoe UI"/>
              </a:rPr>
              <a:t>3. **Increased Awareness:**</a:t>
            </a:r>
            <a:br>
              <a:rPr lang="en-US" sz="1600" b="1">
                <a:latin typeface="Segoe UI"/>
                <a:cs typeface="Segoe UI"/>
              </a:rPr>
            </a:br>
            <a:r>
              <a:rPr lang="en-US" sz="1600" b="1">
                <a:solidFill>
                  <a:srgbClr val="000000"/>
                </a:solidFill>
                <a:latin typeface="Segoe UI"/>
                <a:cs typeface="Segoe UI"/>
              </a:rPr>
              <a:t>- </a:t>
            </a:r>
            <a:r>
              <a:rPr lang="en-US" sz="1600">
                <a:solidFill>
                  <a:srgbClr val="000000"/>
                </a:solidFill>
                <a:latin typeface="Segoe UI"/>
                <a:cs typeface="Segoe UI"/>
              </a:rPr>
              <a:t>Raise awareness within the wrestling community about the significance of the Sabbath for certain athletes.</a:t>
            </a:r>
            <a:br>
              <a:rPr lang="en-US" sz="1600">
                <a:latin typeface="Segoe UI"/>
                <a:cs typeface="Segoe UI"/>
              </a:rPr>
            </a:br>
            <a:r>
              <a:rPr lang="en-US" sz="1600">
                <a:solidFill>
                  <a:srgbClr val="000000"/>
                </a:solidFill>
                <a:latin typeface="Segoe UI"/>
                <a:cs typeface="Segoe UI"/>
              </a:rPr>
              <a:t>- Provide educational resources to coaches and organizers about religious observances and their impact on sports participation</a:t>
            </a:r>
            <a:r>
              <a:rPr lang="en-US" sz="1600" b="1">
                <a:solidFill>
                  <a:srgbClr val="000000"/>
                </a:solidFill>
                <a:latin typeface="Segoe UI"/>
                <a:cs typeface="Segoe UI"/>
              </a:rPr>
              <a:t>.</a:t>
            </a:r>
            <a:br>
              <a:rPr lang="en-US" sz="1600" b="1">
                <a:latin typeface="Segoe UI"/>
                <a:cs typeface="Segoe UI"/>
              </a:rPr>
            </a:br>
            <a:r>
              <a:rPr lang="en-US" sz="1600" b="1">
                <a:solidFill>
                  <a:srgbClr val="000000"/>
                </a:solidFill>
                <a:latin typeface="Segoe UI"/>
                <a:cs typeface="Segoe UI"/>
              </a:rPr>
              <a:t>- </a:t>
            </a:r>
            <a:r>
              <a:rPr lang="en-US" sz="1600">
                <a:solidFill>
                  <a:srgbClr val="000000"/>
                </a:solidFill>
                <a:latin typeface="Tahoma"/>
                <a:ea typeface="Tahoma"/>
                <a:cs typeface="Tahoma"/>
              </a:rPr>
              <a:t>Consider using the pre-season to try out the </a:t>
            </a:r>
            <a:r>
              <a:rPr lang="en-US" sz="1600">
                <a:solidFill>
                  <a:srgbClr val="000000"/>
                </a:solidFill>
                <a:latin typeface="Segoe UI"/>
                <a:cs typeface="Segoe UI"/>
              </a:rPr>
              <a:t>newly proposed schedules, allowing for adjustments based on feedback from participants.</a:t>
            </a:r>
            <a:br>
              <a:rPr lang="en-US" sz="1600">
                <a:latin typeface="Segoe UI"/>
                <a:cs typeface="Segoe UI"/>
              </a:rPr>
            </a:br>
            <a:r>
              <a:rPr lang="en-US" sz="1600">
                <a:solidFill>
                  <a:srgbClr val="000000"/>
                </a:solidFill>
                <a:latin typeface="Segoe UI"/>
                <a:cs typeface="Segoe UI"/>
              </a:rPr>
              <a:t>- </a:t>
            </a:r>
            <a:r>
              <a:rPr lang="en-US" sz="1600">
                <a:solidFill>
                  <a:srgbClr val="000000"/>
                </a:solidFill>
                <a:latin typeface="Tahoma"/>
                <a:ea typeface="Tahoma"/>
                <a:cs typeface="Tahoma"/>
              </a:rPr>
              <a:t>P</a:t>
            </a:r>
            <a:r>
              <a:rPr lang="en-US" sz="1600">
                <a:solidFill>
                  <a:srgbClr val="000000"/>
                </a:solidFill>
                <a:latin typeface="Segoe UI"/>
                <a:cs typeface="Segoe UI"/>
              </a:rPr>
              <a:t>rioritize inclusivity, ensuring that all athletes have equal access to competition.</a:t>
            </a:r>
            <a:br>
              <a:rPr lang="en-US" sz="1600">
                <a:latin typeface="Segoe UI"/>
                <a:cs typeface="Segoe UI"/>
              </a:rPr>
            </a:br>
            <a:br>
              <a:rPr lang="en-US" sz="1600">
                <a:latin typeface="Segoe UI"/>
                <a:cs typeface="Segoe UI"/>
              </a:rPr>
            </a:br>
            <a:r>
              <a:rPr lang="en-US" sz="1600">
                <a:solidFill>
                  <a:srgbClr val="000000"/>
                </a:solidFill>
                <a:latin typeface="Segoe UI"/>
                <a:cs typeface="Segoe UI"/>
              </a:rPr>
              <a:t>Conclusion:</a:t>
            </a:r>
            <a:br>
              <a:rPr lang="en-US" sz="1600">
                <a:latin typeface="Segoe UI"/>
                <a:cs typeface="Segoe UI"/>
              </a:rPr>
            </a:br>
            <a:r>
              <a:rPr lang="en-US" sz="1600">
                <a:solidFill>
                  <a:srgbClr val="000000"/>
                </a:solidFill>
                <a:latin typeface="Segoe UI"/>
                <a:cs typeface="Segoe UI"/>
              </a:rPr>
              <a:t>Reconsidering the scheduling of wrestling tournaments is essential to create an inclusive environment for all athletes. By accommodating those who observe the 7th day Sabbath, we not only uphold the values of respect and diversity but also enhance the overall integrity of the sport. This proposal seeks to foster a wrestling community where every athlete has the opportunity to compete and thrive.</a:t>
            </a:r>
            <a:r>
              <a:rPr lang="en-US" sz="1600">
                <a:solidFill>
                  <a:srgbClr val="000000"/>
                </a:solidFill>
                <a:latin typeface="Tahoma"/>
                <a:ea typeface="Tahoma"/>
                <a:cs typeface="Tahoma"/>
              </a:rPr>
              <a:t> I humbly and graciously submit </a:t>
            </a:r>
            <a:r>
              <a:rPr lang="en-US" sz="1600">
                <a:solidFill>
                  <a:srgbClr val="000000"/>
                </a:solidFill>
                <a:latin typeface="Segoe UI"/>
                <a:cs typeface="Segoe UI"/>
              </a:rPr>
              <a:t>this proposal to the relevant governing bodies and stakeholders for review and discussion.</a:t>
            </a:r>
            <a:r>
              <a:rPr lang="en-US" sz="1600">
                <a:solidFill>
                  <a:srgbClr val="000000"/>
                </a:solidFill>
                <a:latin typeface="Tahoma"/>
                <a:ea typeface="Tahoma"/>
                <a:cs typeface="Tahoma"/>
              </a:rPr>
              <a:t> I look forward to your consideration and feedback in the upcoming spring meeting</a:t>
            </a:r>
            <a:r>
              <a:rPr lang="en-US" sz="1600">
                <a:solidFill>
                  <a:srgbClr val="000000"/>
                </a:solidFill>
                <a:latin typeface="Segoe UI"/>
                <a:cs typeface="Segoe UI"/>
              </a:rPr>
              <a:t>.</a:t>
            </a:r>
            <a:br>
              <a:rPr lang="en-US" sz="1600">
                <a:latin typeface="Segoe UI"/>
                <a:cs typeface="Segoe UI"/>
              </a:rPr>
            </a:br>
            <a:endParaRPr lang="en-US" sz="1600">
              <a:solidFill>
                <a:srgbClr val="000000"/>
              </a:solidFill>
              <a:latin typeface="Segoe UI"/>
              <a:cs typeface="Segoe UI"/>
            </a:endParaRPr>
          </a:p>
          <a:p>
            <a:pPr>
              <a:lnSpc>
                <a:spcPts val="2180"/>
              </a:lnSpc>
            </a:pPr>
            <a:endParaRPr lang="en-US">
              <a:solidFill>
                <a:srgbClr val="242424"/>
              </a:solidFill>
              <a:latin typeface="Segoe UI"/>
              <a:cs typeface="Segoe UI"/>
            </a:endParaRPr>
          </a:p>
        </p:txBody>
      </p:sp>
    </p:spTree>
    <p:extLst>
      <p:ext uri="{BB962C8B-B14F-4D97-AF65-F5344CB8AC3E}">
        <p14:creationId xmlns:p14="http://schemas.microsoft.com/office/powerpoint/2010/main" val="338974443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a:extLst>
              <a:ext uri="{FF2B5EF4-FFF2-40B4-BE49-F238E27FC236}">
                <a16:creationId xmlns:a16="http://schemas.microsoft.com/office/drawing/2014/main" id="{15CB1F54-8F12-8201-71A7-03B6D0A90E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BFE97816-9C25-0062-7990-4F879F0A382C}"/>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
        <p:nvSpPr>
          <p:cNvPr id="2" name="TextBox 1">
            <a:extLst>
              <a:ext uri="{FF2B5EF4-FFF2-40B4-BE49-F238E27FC236}">
                <a16:creationId xmlns:a16="http://schemas.microsoft.com/office/drawing/2014/main" id="{5F833E74-63C6-2BB0-D606-6465D759A81D}"/>
              </a:ext>
            </a:extLst>
          </p:cNvPr>
          <p:cNvSpPr txBox="1"/>
          <p:nvPr/>
        </p:nvSpPr>
        <p:spPr>
          <a:xfrm>
            <a:off x="948585" y="1024133"/>
            <a:ext cx="10182225"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u="sng">
                <a:highlight>
                  <a:srgbClr val="FFFF00"/>
                </a:highlight>
                <a:latin typeface="Aptos"/>
              </a:rPr>
              <a:t>Proposal #6 Fargo Wrestler Travel Options</a:t>
            </a:r>
            <a:endParaRPr lang="en-US">
              <a:highlight>
                <a:srgbClr val="FFFF00"/>
              </a:highlight>
              <a:latin typeface="Aptos"/>
            </a:endParaRPr>
          </a:p>
          <a:p>
            <a:endParaRPr lang="en-US" b="1" i="1" u="sng">
              <a:latin typeface="Aptos"/>
            </a:endParaRPr>
          </a:p>
          <a:p>
            <a:r>
              <a:rPr lang="en-US" b="1">
                <a:latin typeface="Aptos"/>
              </a:rPr>
              <a:t>Author: Leslie Paradice</a:t>
            </a:r>
          </a:p>
          <a:p>
            <a:endParaRPr lang="en-US">
              <a:latin typeface="Aptos"/>
              <a:cs typeface="Arial"/>
            </a:endParaRPr>
          </a:p>
          <a:p>
            <a:r>
              <a:rPr lang="en-US">
                <a:latin typeface="Arial"/>
                <a:cs typeface="Arial"/>
              </a:rPr>
              <a:t>Proposal:</a:t>
            </a:r>
          </a:p>
          <a:p>
            <a:r>
              <a:rPr lang="en-US">
                <a:latin typeface="Arial"/>
                <a:cs typeface="Arial"/>
              </a:rPr>
              <a:t>Wrestlers will have multiple choices for Marine Corp National travel and attendance.</a:t>
            </a:r>
          </a:p>
          <a:p>
            <a:r>
              <a:rPr lang="en-US">
                <a:latin typeface="Arial"/>
                <a:cs typeface="Arial"/>
              </a:rPr>
              <a:t>Rationale:</a:t>
            </a:r>
          </a:p>
          <a:p>
            <a:pPr marL="285750" indent="-285750">
              <a:buFont typeface="Symbol"/>
              <a:buChar char="•"/>
            </a:pPr>
            <a:r>
              <a:rPr lang="en-US">
                <a:latin typeface="Arial"/>
                <a:cs typeface="Arial"/>
              </a:rPr>
              <a:t>More cost efficient</a:t>
            </a:r>
          </a:p>
          <a:p>
            <a:pPr marL="742950" lvl="1" indent="-285750">
              <a:buFont typeface="Courier New"/>
              <a:buChar char="○"/>
            </a:pPr>
            <a:r>
              <a:rPr lang="en-US">
                <a:latin typeface="Arial"/>
                <a:cs typeface="Arial"/>
              </a:rPr>
              <a:t>For Team Georgia (hotel expense, trip lead, coaches)</a:t>
            </a:r>
          </a:p>
          <a:p>
            <a:pPr marL="742950" lvl="1" indent="-285750">
              <a:buFont typeface="Courier New"/>
              <a:buChar char="○"/>
            </a:pPr>
            <a:r>
              <a:rPr lang="en-US">
                <a:latin typeface="Arial"/>
                <a:cs typeface="Arial"/>
              </a:rPr>
              <a:t>For the wrestlers (club fundraising, food/cooking options, travel choices)</a:t>
            </a:r>
          </a:p>
          <a:p>
            <a:pPr marL="285750" indent="-285750">
              <a:buFont typeface="Symbol"/>
              <a:buChar char="•"/>
            </a:pPr>
            <a:r>
              <a:rPr lang="en-US">
                <a:latin typeface="Arial"/>
                <a:cs typeface="Arial"/>
              </a:rPr>
              <a:t>More personable so it can lead to better results</a:t>
            </a:r>
          </a:p>
          <a:p>
            <a:pPr marL="742950" lvl="1" indent="-285750">
              <a:buFont typeface="Courier New"/>
              <a:buChar char="○"/>
            </a:pPr>
            <a:r>
              <a:rPr lang="en-US">
                <a:latin typeface="Arial"/>
                <a:cs typeface="Arial"/>
              </a:rPr>
              <a:t>Travel with parents or coaches/club can allow for a certain amount of comfort (staying with family, teammates, coaches)</a:t>
            </a:r>
          </a:p>
          <a:p>
            <a:pPr marL="285750" indent="-285750">
              <a:buFont typeface="Symbol"/>
              <a:buChar char="•"/>
            </a:pPr>
            <a:r>
              <a:rPr lang="en-US">
                <a:latin typeface="Arial"/>
                <a:cs typeface="Arial"/>
              </a:rPr>
              <a:t>Flexibility with schedule</a:t>
            </a:r>
          </a:p>
          <a:p>
            <a:pPr marL="742950" lvl="1" indent="-285750">
              <a:buFont typeface="Courier New"/>
              <a:buChar char="○"/>
            </a:pPr>
            <a:r>
              <a:rPr lang="en-US">
                <a:latin typeface="Arial"/>
                <a:cs typeface="Arial"/>
              </a:rPr>
              <a:t>Departure if a wrestler is no longer in the tournament</a:t>
            </a:r>
          </a:p>
          <a:p>
            <a:pPr marL="742950" lvl="1" indent="-285750">
              <a:buFont typeface="Courier New"/>
              <a:buChar char="○"/>
            </a:pPr>
            <a:r>
              <a:rPr lang="en-US">
                <a:latin typeface="Arial"/>
                <a:cs typeface="Arial"/>
              </a:rPr>
              <a:t>Travel to and from the venue</a:t>
            </a:r>
          </a:p>
          <a:p>
            <a:pPr marL="742950" lvl="1" indent="-285750">
              <a:buFont typeface="Courier New"/>
              <a:buChar char="○"/>
            </a:pPr>
            <a:r>
              <a:rPr lang="en-US">
                <a:latin typeface="Arial"/>
                <a:cs typeface="Arial"/>
              </a:rPr>
              <a:t>Sightseeing/experience opportunities</a:t>
            </a:r>
          </a:p>
          <a:p>
            <a:pPr marL="285750" indent="-285750">
              <a:buFont typeface="Symbol"/>
              <a:buChar char="•"/>
            </a:pPr>
            <a:r>
              <a:rPr lang="en-US">
                <a:latin typeface="Arial"/>
                <a:cs typeface="Arial"/>
              </a:rPr>
              <a:t>Less accountable for Team Georgia</a:t>
            </a:r>
          </a:p>
          <a:p>
            <a:pPr marL="742950" lvl="1" indent="-285750">
              <a:buFont typeface="Courier New"/>
              <a:buChar char="○"/>
            </a:pPr>
            <a:r>
              <a:rPr lang="en-US">
                <a:latin typeface="Arial"/>
                <a:cs typeface="Arial"/>
              </a:rPr>
              <a:t>Coaches will be responsible for their wrestlers.  In the event of an infraction, coaches will be responsible for following through with Team Georgia’s Guidelines as set forth in the code of conduct.</a:t>
            </a:r>
          </a:p>
          <a:p>
            <a:pPr algn="l"/>
            <a:endParaRPr lang="en-US"/>
          </a:p>
        </p:txBody>
      </p:sp>
    </p:spTree>
    <p:extLst>
      <p:ext uri="{BB962C8B-B14F-4D97-AF65-F5344CB8AC3E}">
        <p14:creationId xmlns:p14="http://schemas.microsoft.com/office/powerpoint/2010/main" val="108198766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C50C1-6FF5-3977-40A3-79AE722996BB}"/>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7453830E-9D40-C697-0F7E-9A3CE6811FF9}"/>
              </a:ext>
            </a:extLst>
          </p:cNvPr>
          <p:cNvSpPr txBox="1">
            <a:spLocks noChangeArrowheads="1"/>
          </p:cNvSpPr>
          <p:nvPr/>
        </p:nvSpPr>
        <p:spPr bwMode="auto">
          <a:xfrm>
            <a:off x="1407967" y="1149569"/>
            <a:ext cx="8270051" cy="399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chemeClr val="tx1"/>
                </a:solidFill>
                <a:highlight>
                  <a:srgbClr val="FFFF00"/>
                </a:highlight>
                <a:latin typeface="Aptos"/>
                <a:ea typeface="ヒラギノ明朝 ProN W3"/>
                <a:cs typeface="Arial"/>
              </a:rPr>
              <a:t>Proposal #6 Fargo Wrestler Travel Options continued</a:t>
            </a:r>
            <a:endParaRPr lang="en-US" sz="1800">
              <a:solidFill>
                <a:schemeClr val="tx1"/>
              </a:solidFill>
              <a:latin typeface="Aptos"/>
              <a:ea typeface="ヒラギノ明朝 ProN W3"/>
              <a:cs typeface="Arial"/>
            </a:endParaRPr>
          </a:p>
          <a:p>
            <a:endParaRPr lang="en-US" sz="2000" b="1" i="1" u="sng">
              <a:solidFill>
                <a:schemeClr val="tx1"/>
              </a:solidFill>
              <a:latin typeface="Arial"/>
              <a:ea typeface="ヒラギノ明朝 ProN W3"/>
              <a:cs typeface="Arial"/>
            </a:endParaRPr>
          </a:p>
          <a:p>
            <a:endParaRPr lang="en-US" sz="2000" b="1" i="1" u="sng">
              <a:solidFill>
                <a:schemeClr val="tx1"/>
              </a:solidFill>
              <a:latin typeface="Arial"/>
              <a:ea typeface="ヒラギノ明朝 ProN W3"/>
              <a:cs typeface="Arial"/>
            </a:endParaRPr>
          </a:p>
          <a:p>
            <a:r>
              <a:rPr lang="en-US" sz="2000" b="1" i="1" u="sng">
                <a:solidFill>
                  <a:schemeClr val="tx1"/>
                </a:solidFill>
                <a:latin typeface="Arial"/>
                <a:ea typeface="ヒラギノ明朝 ProN W3"/>
                <a:cs typeface="Arial"/>
              </a:rPr>
              <a:t>Travel with Team Georgia Wrestling</a:t>
            </a:r>
            <a:endParaRPr lang="en-US" sz="2000">
              <a:solidFill>
                <a:schemeClr val="tx1"/>
              </a:solidFill>
              <a:latin typeface="Arial"/>
              <a:ea typeface="ヒラギノ明朝 ProN W3"/>
              <a:cs typeface="Arial"/>
            </a:endParaRPr>
          </a:p>
          <a:p>
            <a:endParaRPr lang="en-US" sz="2000" b="1" i="1" u="sng">
              <a:solidFill>
                <a:schemeClr val="tx1"/>
              </a:solidFill>
              <a:latin typeface="Arial"/>
              <a:ea typeface="ヒラギノ明朝 ProN W3"/>
              <a:cs typeface="Arial"/>
            </a:endParaRPr>
          </a:p>
          <a:p>
            <a:pPr marL="285750" indent="-285750">
              <a:buFont typeface="Symbol"/>
              <a:buChar char="•"/>
            </a:pPr>
            <a:r>
              <a:rPr lang="en-US" sz="1800">
                <a:solidFill>
                  <a:schemeClr val="tx1"/>
                </a:solidFill>
                <a:latin typeface="Arial"/>
                <a:ea typeface="ヒラギノ明朝 ProN W3"/>
                <a:cs typeface="Arial"/>
              </a:rPr>
              <a:t>Fees set forth by TGA covers:  </a:t>
            </a:r>
          </a:p>
          <a:p>
            <a:pPr marL="907415" lvl="1" indent="-285750">
              <a:buFont typeface="Courier New"/>
              <a:buChar char="○"/>
            </a:pPr>
            <a:r>
              <a:rPr lang="en-US" sz="1800">
                <a:solidFill>
                  <a:schemeClr val="tx1"/>
                </a:solidFill>
                <a:latin typeface="Arial"/>
                <a:ea typeface="ヒラギノ明朝 ProN W3"/>
                <a:cs typeface="Arial"/>
              </a:rPr>
              <a:t>Tournament Registration</a:t>
            </a:r>
          </a:p>
          <a:p>
            <a:pPr marL="907415" lvl="1" indent="-285750">
              <a:buFont typeface="Courier New"/>
              <a:buChar char="○"/>
            </a:pPr>
            <a:r>
              <a:rPr lang="en-US" sz="1800">
                <a:solidFill>
                  <a:schemeClr val="tx1"/>
                </a:solidFill>
                <a:latin typeface="Arial"/>
                <a:ea typeface="ヒラギノ明朝 ProN W3"/>
                <a:cs typeface="Arial"/>
              </a:rPr>
              <a:t>Local Transportation</a:t>
            </a:r>
          </a:p>
          <a:p>
            <a:pPr marL="907415" lvl="1" indent="-285750">
              <a:buFont typeface="Courier New"/>
              <a:buChar char="○"/>
            </a:pPr>
            <a:r>
              <a:rPr lang="en-US" sz="1800">
                <a:solidFill>
                  <a:schemeClr val="tx1"/>
                </a:solidFill>
                <a:latin typeface="Arial"/>
                <a:ea typeface="ヒラギノ明朝 ProN W3"/>
                <a:cs typeface="Arial"/>
              </a:rPr>
              <a:t>Fargo Camp</a:t>
            </a:r>
          </a:p>
          <a:p>
            <a:pPr marL="907415" lvl="1" indent="-285750">
              <a:buFont typeface="Courier New"/>
              <a:buChar char="○"/>
            </a:pPr>
            <a:r>
              <a:rPr lang="en-US" sz="1800">
                <a:solidFill>
                  <a:schemeClr val="tx1"/>
                </a:solidFill>
                <a:latin typeface="Arial"/>
                <a:ea typeface="ヒラギノ明朝 ProN W3"/>
                <a:cs typeface="Arial"/>
              </a:rPr>
              <a:t>Coaching</a:t>
            </a:r>
          </a:p>
          <a:p>
            <a:pPr marL="907415" lvl="1" indent="-285750">
              <a:buFont typeface="Courier New"/>
              <a:buChar char="○"/>
            </a:pPr>
            <a:r>
              <a:rPr lang="en-US" sz="1800">
                <a:solidFill>
                  <a:schemeClr val="tx1"/>
                </a:solidFill>
                <a:latin typeface="Arial"/>
                <a:ea typeface="ヒラギノ明朝 ProN W3"/>
                <a:cs typeface="Arial"/>
              </a:rPr>
              <a:t>Hotel Accommodations</a:t>
            </a:r>
          </a:p>
          <a:p>
            <a:pPr marL="907415" lvl="1" indent="-285750">
              <a:buFont typeface="Courier New"/>
              <a:buChar char="○"/>
            </a:pPr>
            <a:r>
              <a:rPr lang="en-US" sz="1800">
                <a:solidFill>
                  <a:schemeClr val="tx1"/>
                </a:solidFill>
                <a:latin typeface="Arial"/>
                <a:ea typeface="ヒラギノ明朝 ProN W3"/>
                <a:cs typeface="Arial"/>
              </a:rPr>
              <a:t>Meals</a:t>
            </a:r>
          </a:p>
          <a:p>
            <a:pPr marL="907415" lvl="1" indent="-285750">
              <a:buFont typeface="Courier New"/>
              <a:buChar char="○"/>
            </a:pPr>
            <a:r>
              <a:rPr lang="en-US" sz="1800">
                <a:solidFill>
                  <a:schemeClr val="tx1"/>
                </a:solidFill>
                <a:latin typeface="Arial"/>
                <a:ea typeface="ヒラギノ明朝 ProN W3"/>
                <a:cs typeface="Arial"/>
              </a:rPr>
              <a:t>Gear Package (2 singlets, shorts, jacket, 4 shirts, gear bag, and joggers) </a:t>
            </a:r>
          </a:p>
          <a:p>
            <a:pPr marL="285750" indent="-285750">
              <a:buFont typeface="Symbol"/>
              <a:buChar char="•"/>
            </a:pPr>
            <a:r>
              <a:rPr lang="en-US" sz="1800">
                <a:solidFill>
                  <a:schemeClr val="tx1"/>
                </a:solidFill>
                <a:latin typeface="Arial"/>
                <a:ea typeface="ヒラギノ明朝 ProN W3"/>
                <a:cs typeface="Arial"/>
              </a:rPr>
              <a:t>Wrestlers must qualify for Marine Corp Nationals</a:t>
            </a:r>
          </a:p>
          <a:p>
            <a:pPr marL="285750" indent="-285750">
              <a:buFont typeface="Symbol"/>
              <a:buChar char="•"/>
            </a:pPr>
            <a:r>
              <a:rPr lang="en-US" sz="1800">
                <a:solidFill>
                  <a:schemeClr val="tx1"/>
                </a:solidFill>
                <a:latin typeface="Arial"/>
                <a:ea typeface="ヒラギノ明朝 ProN W3"/>
                <a:cs typeface="Arial"/>
              </a:rPr>
              <a:t>Athletes are responsible for their travel booking and expenses</a:t>
            </a:r>
          </a:p>
          <a:p>
            <a:pPr algn="ctr">
              <a:spcBef>
                <a:spcPct val="0"/>
              </a:spcBef>
            </a:pPr>
            <a:endParaRPr lang="en-US" altLang="en-US" sz="1800" b="1">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A439A359-B192-0BBE-F380-233E27CB65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FC76B1AD-2D43-BF7D-577C-B1F1A0E270D8}"/>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262216161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D761C-7DDD-4AF1-6D6F-15945F51C74B}"/>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6338633D-C669-3C60-C77F-C4A069DC018D}"/>
              </a:ext>
            </a:extLst>
          </p:cNvPr>
          <p:cNvSpPr txBox="1">
            <a:spLocks noChangeArrowheads="1"/>
          </p:cNvSpPr>
          <p:nvPr/>
        </p:nvSpPr>
        <p:spPr bwMode="auto">
          <a:xfrm>
            <a:off x="1331767" y="1025744"/>
            <a:ext cx="9336851" cy="561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600" b="1" i="1" u="sng">
                <a:solidFill>
                  <a:schemeClr val="tx1"/>
                </a:solidFill>
                <a:highlight>
                  <a:srgbClr val="FFFF00"/>
                </a:highlight>
                <a:latin typeface="Aptos"/>
                <a:ea typeface="ヒラギノ明朝 ProN W3"/>
                <a:cs typeface="Arial"/>
              </a:rPr>
              <a:t>Proposal #6 Fargo Wrestler Travel Options Continued</a:t>
            </a:r>
            <a:endParaRPr lang="en-US" sz="1600">
              <a:solidFill>
                <a:schemeClr val="tx1"/>
              </a:solidFill>
              <a:latin typeface="Aptos"/>
              <a:cs typeface="Arial" panose="020B0604020202020204" pitchFamily="34" charset="0"/>
            </a:endParaRPr>
          </a:p>
          <a:p>
            <a:pPr>
              <a:spcBef>
                <a:spcPct val="0"/>
              </a:spcBef>
            </a:pPr>
            <a:endParaRPr lang="en-US" sz="1600" b="1" i="1" u="sng">
              <a:solidFill>
                <a:schemeClr val="tx1"/>
              </a:solidFill>
              <a:highlight>
                <a:srgbClr val="FFFF00"/>
              </a:highlight>
              <a:latin typeface="Aptos"/>
              <a:cs typeface="Arial" panose="020B0604020202020204" pitchFamily="34" charset="0"/>
            </a:endParaRPr>
          </a:p>
          <a:p>
            <a:r>
              <a:rPr lang="en-US" sz="1600" b="1" i="1" u="sng">
                <a:solidFill>
                  <a:schemeClr val="tx1"/>
                </a:solidFill>
                <a:latin typeface="Arial"/>
                <a:ea typeface="ヒラギノ明朝 ProN W3"/>
                <a:cs typeface="Arial"/>
              </a:rPr>
              <a:t>Traveling with a Parent</a:t>
            </a:r>
            <a:endParaRPr lang="en-US" sz="1600">
              <a:solidFill>
                <a:schemeClr val="tx1"/>
              </a:solidFill>
              <a:latin typeface="Arial"/>
              <a:ea typeface="ヒラギノ明朝 ProN W3"/>
              <a:cs typeface="Arial"/>
            </a:endParaRPr>
          </a:p>
          <a:p>
            <a:endParaRPr lang="en-US" sz="1600" b="1" i="1" u="sng">
              <a:solidFill>
                <a:schemeClr val="tx1"/>
              </a:solidFill>
              <a:latin typeface="Arial"/>
              <a:ea typeface="ヒラギノ明朝 ProN W3"/>
              <a:cs typeface="Arial"/>
            </a:endParaRPr>
          </a:p>
          <a:p>
            <a:pPr marL="285750" indent="-285750">
              <a:buFont typeface="Symbol"/>
              <a:buChar char="•"/>
            </a:pPr>
            <a:r>
              <a:rPr lang="en-US" sz="1600">
                <a:solidFill>
                  <a:schemeClr val="tx1"/>
                </a:solidFill>
                <a:latin typeface="Arial"/>
                <a:ea typeface="ヒラギノ明朝 ProN W3"/>
                <a:cs typeface="Arial"/>
              </a:rPr>
              <a:t>Fees set forth by TGA covers:  </a:t>
            </a:r>
          </a:p>
          <a:p>
            <a:pPr marL="907415" lvl="1" indent="-285750">
              <a:buFont typeface="Courier New"/>
              <a:buChar char="○"/>
            </a:pPr>
            <a:r>
              <a:rPr lang="en-US" sz="1600">
                <a:solidFill>
                  <a:schemeClr val="tx1"/>
                </a:solidFill>
                <a:latin typeface="Arial"/>
                <a:ea typeface="ヒラギノ明朝 ProN W3"/>
                <a:cs typeface="Arial"/>
              </a:rPr>
              <a:t>Tournament Registration</a:t>
            </a:r>
          </a:p>
          <a:p>
            <a:pPr marL="907415" lvl="1" indent="-285750">
              <a:buFont typeface="Courier New"/>
              <a:buChar char="○"/>
            </a:pPr>
            <a:r>
              <a:rPr lang="en-US" sz="1600">
                <a:solidFill>
                  <a:schemeClr val="tx1"/>
                </a:solidFill>
                <a:latin typeface="Arial"/>
                <a:ea typeface="ヒラギノ明朝 ProN W3"/>
                <a:cs typeface="Arial"/>
              </a:rPr>
              <a:t>Fargo Camp</a:t>
            </a:r>
          </a:p>
          <a:p>
            <a:pPr marL="907415" lvl="1" indent="-285750">
              <a:buFont typeface="Courier New"/>
              <a:buChar char="○"/>
            </a:pPr>
            <a:r>
              <a:rPr lang="en-US" sz="1600">
                <a:solidFill>
                  <a:schemeClr val="tx1"/>
                </a:solidFill>
                <a:latin typeface="Arial"/>
                <a:ea typeface="ヒラギノ明朝 ProN W3"/>
                <a:cs typeface="Arial"/>
              </a:rPr>
              <a:t>Gear Package (2 singlets, shorts, jacket, 4 shirts, gear bag, and joggers) </a:t>
            </a:r>
          </a:p>
          <a:p>
            <a:pPr marL="907415" lvl="1" indent="-285750">
              <a:buFont typeface="Courier New"/>
              <a:buChar char="○"/>
            </a:pPr>
            <a:r>
              <a:rPr lang="en-US" sz="1600">
                <a:solidFill>
                  <a:schemeClr val="tx1"/>
                </a:solidFill>
                <a:latin typeface="Arial"/>
                <a:ea typeface="ヒラギノ明朝 ProN W3"/>
                <a:cs typeface="Arial"/>
              </a:rPr>
              <a:t>Coaches</a:t>
            </a:r>
          </a:p>
          <a:p>
            <a:pPr marL="285750" indent="-285750">
              <a:buFont typeface="Symbol"/>
              <a:buChar char="•"/>
            </a:pPr>
            <a:r>
              <a:rPr lang="en-US" sz="1600">
                <a:solidFill>
                  <a:schemeClr val="tx1"/>
                </a:solidFill>
                <a:latin typeface="Arial"/>
                <a:ea typeface="ヒラギノ明朝 ProN W3"/>
                <a:cs typeface="Arial"/>
              </a:rPr>
              <a:t>Athletes are responsible for:</a:t>
            </a:r>
          </a:p>
          <a:p>
            <a:pPr marL="285750" indent="-285750">
              <a:buFont typeface="Symbol"/>
              <a:buChar char="•"/>
            </a:pPr>
            <a:r>
              <a:rPr lang="en-US" sz="1600">
                <a:solidFill>
                  <a:schemeClr val="tx1"/>
                </a:solidFill>
                <a:latin typeface="Arial"/>
                <a:ea typeface="ヒラギノ明朝 ProN W3"/>
                <a:cs typeface="Arial"/>
              </a:rPr>
              <a:t>Travel booking and expenses</a:t>
            </a:r>
          </a:p>
          <a:p>
            <a:pPr marL="285750" indent="-285750">
              <a:buFont typeface="Symbol"/>
              <a:buChar char="•"/>
            </a:pPr>
            <a:r>
              <a:rPr lang="en-US" sz="1600">
                <a:solidFill>
                  <a:schemeClr val="tx1"/>
                </a:solidFill>
                <a:latin typeface="Arial"/>
                <a:ea typeface="ヒラギノ明朝 ProN W3"/>
                <a:cs typeface="Arial"/>
              </a:rPr>
              <a:t>Local Transportation</a:t>
            </a:r>
          </a:p>
          <a:p>
            <a:pPr marL="285750" indent="-285750">
              <a:buFont typeface="Symbol"/>
              <a:buChar char="•"/>
            </a:pPr>
            <a:r>
              <a:rPr lang="en-US" sz="1600">
                <a:solidFill>
                  <a:schemeClr val="tx1"/>
                </a:solidFill>
                <a:latin typeface="Arial"/>
                <a:ea typeface="ヒラギノ明朝 ProN W3"/>
                <a:cs typeface="Arial"/>
              </a:rPr>
              <a:t>Hotel Accommodations</a:t>
            </a:r>
          </a:p>
          <a:p>
            <a:pPr marL="285750" indent="-285750">
              <a:buFont typeface="Symbol"/>
              <a:buChar char="•"/>
            </a:pPr>
            <a:r>
              <a:rPr lang="en-US" sz="1600">
                <a:solidFill>
                  <a:schemeClr val="tx1"/>
                </a:solidFill>
                <a:latin typeface="Arial"/>
                <a:ea typeface="ヒラギノ明朝 ProN W3"/>
                <a:cs typeface="Arial"/>
              </a:rPr>
              <a:t>Meals</a:t>
            </a:r>
          </a:p>
          <a:p>
            <a:r>
              <a:rPr lang="en-US" sz="1600">
                <a:solidFill>
                  <a:schemeClr val="tx1"/>
                </a:solidFill>
                <a:latin typeface="Arial"/>
                <a:ea typeface="ヒラギノ明朝 ProN W3"/>
                <a:cs typeface="Arial"/>
              </a:rPr>
              <a:t>Stipulations:</a:t>
            </a:r>
          </a:p>
          <a:p>
            <a:pPr marL="285750" indent="-285750">
              <a:buFont typeface="Symbol"/>
              <a:buChar char="•"/>
            </a:pPr>
            <a:r>
              <a:rPr lang="en-US" sz="1600">
                <a:solidFill>
                  <a:schemeClr val="tx1"/>
                </a:solidFill>
                <a:latin typeface="Arial"/>
                <a:ea typeface="ヒラギノ明朝 ProN W3"/>
                <a:cs typeface="Arial"/>
              </a:rPr>
              <a:t>Wrestlers must qualify for Marine Corp Nationals </a:t>
            </a:r>
          </a:p>
          <a:p>
            <a:pPr marL="285750" indent="-285750">
              <a:buFont typeface="Symbol"/>
              <a:buChar char="•"/>
            </a:pPr>
            <a:r>
              <a:rPr lang="en-US" sz="1600">
                <a:solidFill>
                  <a:schemeClr val="tx1"/>
                </a:solidFill>
                <a:latin typeface="Arial"/>
                <a:ea typeface="ヒラギノ明朝 ProN W3"/>
                <a:cs typeface="Arial"/>
              </a:rPr>
              <a:t>Clubs must attend FARGO camp</a:t>
            </a:r>
          </a:p>
          <a:p>
            <a:pPr marL="285750" indent="-285750">
              <a:buFont typeface="Symbol"/>
              <a:buChar char="•"/>
            </a:pPr>
            <a:r>
              <a:rPr lang="en-US" sz="1600">
                <a:solidFill>
                  <a:schemeClr val="tx1"/>
                </a:solidFill>
                <a:latin typeface="Arial"/>
                <a:ea typeface="ヒラギノ明朝 ProN W3"/>
                <a:cs typeface="Arial"/>
              </a:rPr>
              <a:t>Athlete’s must attend Team Georgia Practices that are scheduled in Fargo, ND</a:t>
            </a:r>
          </a:p>
          <a:p>
            <a:pPr marL="285750" indent="-285750">
              <a:buFont typeface="Symbol"/>
              <a:buChar char="•"/>
            </a:pPr>
            <a:r>
              <a:rPr lang="en-US" sz="1600">
                <a:solidFill>
                  <a:schemeClr val="tx1"/>
                </a:solidFill>
                <a:latin typeface="Arial"/>
                <a:ea typeface="ヒラギノ明朝 ProN W3"/>
                <a:cs typeface="Arial"/>
              </a:rPr>
              <a:t>Athlete’s must attend Team meetings that are scheduled by the TGA coaches</a:t>
            </a:r>
          </a:p>
          <a:p>
            <a:pPr marL="285750" indent="-285750">
              <a:buFont typeface="Symbol"/>
              <a:buChar char="•"/>
            </a:pPr>
            <a:r>
              <a:rPr lang="en-US" sz="1600">
                <a:solidFill>
                  <a:schemeClr val="tx1"/>
                </a:solidFill>
                <a:latin typeface="Arial"/>
                <a:ea typeface="ヒラギノ明朝 ProN W3"/>
                <a:cs typeface="Arial"/>
              </a:rPr>
              <a:t>Athlete’s must adhere to the TGA Code of Conduct</a:t>
            </a:r>
          </a:p>
          <a:p>
            <a:pPr marL="907415" lvl="1" indent="-285750">
              <a:buFont typeface="Courier New"/>
              <a:buChar char="○"/>
            </a:pPr>
            <a:r>
              <a:rPr lang="en-US" sz="1600">
                <a:solidFill>
                  <a:schemeClr val="tx1"/>
                </a:solidFill>
                <a:latin typeface="Arial"/>
                <a:ea typeface="ヒラギノ明朝 ProN W3"/>
                <a:cs typeface="Arial"/>
              </a:rPr>
              <a:t>Parents will be responsible for their wrestlers.  In the event of an infraction, parents will be responsible for following through with Team Georgia’s Guidelines as set forth in the code of conduct.</a:t>
            </a:r>
          </a:p>
          <a:p>
            <a:pPr algn="ctr">
              <a:buClrTx/>
              <a:buFontTx/>
              <a:buNone/>
            </a:pPr>
            <a:endParaRPr lang="en-US" altLang="en-US" sz="1600" b="1">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1600" b="1">
              <a:solidFill>
                <a:schemeClr val="tx1"/>
              </a:solidFill>
              <a:latin typeface="Arial" panose="020B0604020202020204" pitchFamily="34" charset="0"/>
              <a:cs typeface="Arial" panose="020B0604020202020204" pitchFamily="34" charset="0"/>
            </a:endParaRPr>
          </a:p>
          <a:p>
            <a:pPr algn="ctr" eaLnBrk="1" hangingPunct="1">
              <a:lnSpc>
                <a:spcPct val="50000"/>
              </a:lnSpc>
            </a:pPr>
            <a:endParaRPr lang="en-US" altLang="en-US" sz="1600"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3088A5B2-5F09-D787-8D27-9BEE6A436F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74890F55-C551-8D09-6F89-7A89CD8C310E}"/>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4331665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1A13-3A44-9BEB-A554-13813C13219B}"/>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A83810FF-9AB9-5BB5-385B-4B6A883CF509}"/>
              </a:ext>
            </a:extLst>
          </p:cNvPr>
          <p:cNvSpPr txBox="1">
            <a:spLocks noChangeArrowheads="1"/>
          </p:cNvSpPr>
          <p:nvPr/>
        </p:nvSpPr>
        <p:spPr bwMode="auto">
          <a:xfrm>
            <a:off x="1084117" y="1016219"/>
            <a:ext cx="10727501" cy="550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chemeClr val="tx1"/>
                </a:solidFill>
                <a:highlight>
                  <a:srgbClr val="FFFF00"/>
                </a:highlight>
                <a:latin typeface="Aptos"/>
                <a:ea typeface="ヒラギノ明朝 ProN W3"/>
                <a:cs typeface="Arial"/>
              </a:rPr>
              <a:t>Proposal #6 Fargo Wrestler Travel Options continued</a:t>
            </a:r>
            <a:endParaRPr lang="en-US" sz="1800">
              <a:solidFill>
                <a:schemeClr val="tx1"/>
              </a:solidFill>
              <a:latin typeface="Aptos"/>
              <a:ea typeface="ヒラギノ明朝 ProN W3"/>
              <a:cs typeface="Arial"/>
            </a:endParaRPr>
          </a:p>
          <a:p>
            <a:pPr>
              <a:spcBef>
                <a:spcPct val="0"/>
              </a:spcBef>
            </a:pPr>
            <a:endParaRPr lang="en-US" sz="2000" b="1" i="1" u="sng">
              <a:solidFill>
                <a:schemeClr val="tx1"/>
              </a:solidFill>
              <a:highlight>
                <a:srgbClr val="FFFF00"/>
              </a:highlight>
              <a:latin typeface="Aptos"/>
              <a:cs typeface="Arial" panose="020B0604020202020204" pitchFamily="34" charset="0"/>
            </a:endParaRPr>
          </a:p>
          <a:p>
            <a:r>
              <a:rPr lang="en-US" sz="1600" b="1" i="1" u="sng">
                <a:solidFill>
                  <a:schemeClr val="tx1"/>
                </a:solidFill>
                <a:latin typeface="Arial"/>
                <a:ea typeface="ヒラギノ明朝 ProN W3"/>
                <a:cs typeface="Arial"/>
              </a:rPr>
              <a:t>Travel with Club</a:t>
            </a:r>
            <a:endParaRPr lang="en-US" sz="1600">
              <a:solidFill>
                <a:schemeClr val="tx1"/>
              </a:solidFill>
              <a:latin typeface="Arial"/>
              <a:ea typeface="ヒラギノ明朝 ProN W3"/>
              <a:cs typeface="Arial"/>
            </a:endParaRPr>
          </a:p>
          <a:p>
            <a:pPr marL="285750" indent="-285750">
              <a:buFont typeface="Arial"/>
              <a:buChar char="•"/>
            </a:pPr>
            <a:r>
              <a:rPr lang="en-US" sz="1400">
                <a:solidFill>
                  <a:schemeClr val="tx1"/>
                </a:solidFill>
                <a:latin typeface="Arial"/>
                <a:ea typeface="ヒラギノ明朝 ProN W3"/>
                <a:cs typeface="Arial"/>
              </a:rPr>
              <a:t> Fees set forth by TGA covers:  </a:t>
            </a:r>
            <a:endParaRPr lang="en-US" sz="1400" b="1" i="1" u="sng">
              <a:solidFill>
                <a:schemeClr val="tx1"/>
              </a:solidFill>
              <a:latin typeface="Arial"/>
              <a:ea typeface="ヒラギノ明朝 ProN W3"/>
              <a:cs typeface="Arial"/>
            </a:endParaRPr>
          </a:p>
          <a:p>
            <a:pPr marL="907415" lvl="1" indent="-285750">
              <a:buFont typeface="Courier New"/>
              <a:buChar char="○"/>
            </a:pPr>
            <a:r>
              <a:rPr lang="en-US" sz="1400">
                <a:solidFill>
                  <a:schemeClr val="tx1"/>
                </a:solidFill>
                <a:latin typeface="Arial"/>
                <a:ea typeface="ヒラギノ明朝 ProN W3"/>
                <a:cs typeface="Arial"/>
              </a:rPr>
              <a:t>Tournament Registration</a:t>
            </a:r>
          </a:p>
          <a:p>
            <a:pPr marL="907415" lvl="1" indent="-285750">
              <a:buFont typeface="Courier New"/>
              <a:buChar char="○"/>
            </a:pPr>
            <a:r>
              <a:rPr lang="en-US" sz="1400">
                <a:solidFill>
                  <a:schemeClr val="tx1"/>
                </a:solidFill>
                <a:latin typeface="Arial"/>
                <a:ea typeface="ヒラギノ明朝 ProN W3"/>
                <a:cs typeface="Arial"/>
              </a:rPr>
              <a:t>Fargo Camp</a:t>
            </a:r>
          </a:p>
          <a:p>
            <a:pPr marL="907415" lvl="1" indent="-285750">
              <a:buFont typeface="Courier New"/>
              <a:buChar char="○"/>
            </a:pPr>
            <a:r>
              <a:rPr lang="en-US" sz="1400">
                <a:solidFill>
                  <a:schemeClr val="tx1"/>
                </a:solidFill>
                <a:latin typeface="Arial"/>
                <a:ea typeface="ヒラギノ明朝 ProN W3"/>
                <a:cs typeface="Arial"/>
              </a:rPr>
              <a:t>Gear Package (2 singlets, shorts, jacket, 4 shirts, gear bag, and joggers) </a:t>
            </a:r>
          </a:p>
          <a:p>
            <a:pPr marL="907415" lvl="1" indent="-285750">
              <a:buFont typeface="Courier New"/>
              <a:buChar char="○"/>
            </a:pPr>
            <a:r>
              <a:rPr lang="en-US" sz="1400">
                <a:solidFill>
                  <a:schemeClr val="tx1"/>
                </a:solidFill>
                <a:latin typeface="Arial"/>
                <a:ea typeface="ヒラギノ明朝 ProN W3"/>
                <a:cs typeface="Arial"/>
              </a:rPr>
              <a:t>Miscellaneous (camp/travel coaches, TGA board fees)</a:t>
            </a:r>
          </a:p>
          <a:p>
            <a:pPr marL="285750" indent="-285750">
              <a:buFont typeface="Arial"/>
              <a:buChar char="•"/>
            </a:pPr>
            <a:r>
              <a:rPr lang="en-US" sz="1400">
                <a:solidFill>
                  <a:schemeClr val="tx1"/>
                </a:solidFill>
                <a:latin typeface="Arial"/>
                <a:ea typeface="ヒラギノ明朝 ProN W3"/>
                <a:cs typeface="Arial"/>
              </a:rPr>
              <a:t>Clubs (Athletes and Coaches) are responsible for:</a:t>
            </a:r>
          </a:p>
          <a:p>
            <a:pPr marL="285750" indent="-285750">
              <a:buFont typeface="Arial"/>
              <a:buChar char="•"/>
            </a:pPr>
            <a:r>
              <a:rPr lang="en-US" sz="1400">
                <a:solidFill>
                  <a:schemeClr val="tx1"/>
                </a:solidFill>
                <a:latin typeface="Arial"/>
                <a:ea typeface="ヒラギノ明朝 ProN W3"/>
                <a:cs typeface="Arial"/>
              </a:rPr>
              <a:t>Travel booking and expenses</a:t>
            </a:r>
          </a:p>
          <a:p>
            <a:pPr marL="285750" indent="-285750">
              <a:buFont typeface="Arial"/>
              <a:buChar char="•"/>
            </a:pPr>
            <a:r>
              <a:rPr lang="en-US" sz="1400">
                <a:solidFill>
                  <a:schemeClr val="tx1"/>
                </a:solidFill>
                <a:latin typeface="Arial"/>
                <a:ea typeface="ヒラギノ明朝 ProN W3"/>
                <a:cs typeface="Arial"/>
              </a:rPr>
              <a:t>Local Transportation</a:t>
            </a:r>
          </a:p>
          <a:p>
            <a:pPr marL="285750" indent="-285750">
              <a:buFont typeface="Arial"/>
              <a:buChar char="•"/>
            </a:pPr>
            <a:r>
              <a:rPr lang="en-US" sz="1400">
                <a:solidFill>
                  <a:schemeClr val="tx1"/>
                </a:solidFill>
                <a:latin typeface="Arial"/>
                <a:ea typeface="ヒラギノ明朝 ProN W3"/>
                <a:cs typeface="Arial"/>
              </a:rPr>
              <a:t>Hotel Accommodations (must secure a hotel or house that the club stays in together)</a:t>
            </a:r>
          </a:p>
          <a:p>
            <a:pPr marL="285750" indent="-285750">
              <a:buFont typeface="Arial"/>
              <a:buChar char="•"/>
            </a:pPr>
            <a:r>
              <a:rPr lang="en-US" sz="1400">
                <a:solidFill>
                  <a:schemeClr val="tx1"/>
                </a:solidFill>
                <a:latin typeface="Arial"/>
                <a:ea typeface="ヒラギノ明朝 ProN W3"/>
                <a:cs typeface="Arial"/>
              </a:rPr>
              <a:t>Meals</a:t>
            </a:r>
          </a:p>
          <a:p>
            <a:pPr marL="285750" indent="-285750">
              <a:buFont typeface="Arial"/>
              <a:buChar char="•"/>
            </a:pPr>
            <a:r>
              <a:rPr lang="en-US" sz="1400">
                <a:solidFill>
                  <a:schemeClr val="tx1"/>
                </a:solidFill>
                <a:latin typeface="Arial"/>
                <a:ea typeface="ヒラギノ明朝 ProN W3"/>
                <a:cs typeface="Arial"/>
              </a:rPr>
              <a:t>Chaperones</a:t>
            </a:r>
          </a:p>
          <a:p>
            <a:r>
              <a:rPr lang="en-US" sz="1400">
                <a:solidFill>
                  <a:schemeClr val="tx1"/>
                </a:solidFill>
                <a:latin typeface="Arial"/>
                <a:ea typeface="ヒラギノ明朝 ProN W3"/>
                <a:cs typeface="Arial"/>
              </a:rPr>
              <a:t>Stipulations:</a:t>
            </a:r>
          </a:p>
          <a:p>
            <a:pPr marL="285750" indent="-285750">
              <a:buFont typeface="Arial"/>
              <a:buChar char="•"/>
            </a:pPr>
            <a:r>
              <a:rPr lang="en-US" sz="1400">
                <a:solidFill>
                  <a:schemeClr val="tx1"/>
                </a:solidFill>
                <a:latin typeface="Arial"/>
                <a:ea typeface="ヒラギノ明朝 ProN W3"/>
                <a:cs typeface="Arial"/>
              </a:rPr>
              <a:t>Wrestlers must qualify for Marine Corp Nationals </a:t>
            </a:r>
          </a:p>
          <a:p>
            <a:pPr marL="285750" indent="-285750">
              <a:buFont typeface="Arial"/>
              <a:buChar char="•"/>
            </a:pPr>
            <a:r>
              <a:rPr lang="en-US" sz="1400">
                <a:solidFill>
                  <a:schemeClr val="tx1"/>
                </a:solidFill>
                <a:latin typeface="Arial"/>
                <a:ea typeface="ヒラギノ明朝 ProN W3"/>
                <a:cs typeface="Arial"/>
              </a:rPr>
              <a:t>Clubs must attend FARGO camp</a:t>
            </a:r>
          </a:p>
          <a:p>
            <a:pPr marL="285750" indent="-285750">
              <a:buFont typeface="Arial"/>
              <a:buChar char="•"/>
            </a:pPr>
            <a:r>
              <a:rPr lang="en-US" sz="1400">
                <a:solidFill>
                  <a:schemeClr val="tx1"/>
                </a:solidFill>
                <a:latin typeface="Arial"/>
                <a:ea typeface="ヒラギノ明朝 ProN W3"/>
                <a:cs typeface="Arial"/>
              </a:rPr>
              <a:t>Clubs must attend Team Georgia Practices that are scheduled in Fargo, ND</a:t>
            </a:r>
          </a:p>
          <a:p>
            <a:pPr marL="285750" indent="-285750">
              <a:buFont typeface="Arial"/>
              <a:buChar char="•"/>
            </a:pPr>
            <a:r>
              <a:rPr lang="en-US" sz="1400">
                <a:solidFill>
                  <a:schemeClr val="tx1"/>
                </a:solidFill>
                <a:latin typeface="Arial"/>
                <a:ea typeface="ヒラギノ明朝 ProN W3"/>
                <a:cs typeface="Arial"/>
              </a:rPr>
              <a:t>Clubs must send a representative to attend Team meetings that are scheduled by the TGA coaches</a:t>
            </a:r>
          </a:p>
          <a:p>
            <a:pPr marL="285750" indent="-285750">
              <a:buFont typeface="Arial"/>
              <a:buChar char="•"/>
            </a:pPr>
            <a:r>
              <a:rPr lang="en-US" sz="1400">
                <a:solidFill>
                  <a:schemeClr val="tx1"/>
                </a:solidFill>
                <a:latin typeface="Arial"/>
                <a:ea typeface="ヒラギノ明朝 ProN W3"/>
                <a:cs typeface="Arial"/>
              </a:rPr>
              <a:t>Athletes and Coaches must adhere to the TGA Code of Conduct</a:t>
            </a:r>
          </a:p>
          <a:p>
            <a:pPr marL="907415" lvl="1" indent="-285750">
              <a:buFont typeface="Courier New"/>
              <a:buChar char="○"/>
            </a:pPr>
            <a:r>
              <a:rPr lang="en-US" sz="1400">
                <a:solidFill>
                  <a:schemeClr val="tx1"/>
                </a:solidFill>
                <a:latin typeface="Arial"/>
                <a:ea typeface="ヒラギノ明朝 ProN W3"/>
                <a:cs typeface="Arial"/>
              </a:rPr>
              <a:t>Coaches will be responsible for their wrestlers.  In the event of an infraction, coaches will be responsible for following through with Team Georgia’s Guidelines as set forth in the code of conduct.</a:t>
            </a:r>
          </a:p>
          <a:p>
            <a:pPr marL="285750" indent="-285750">
              <a:buFont typeface="Arial"/>
              <a:buChar char="•"/>
            </a:pPr>
            <a:r>
              <a:rPr lang="en-US" sz="1400">
                <a:solidFill>
                  <a:schemeClr val="tx1"/>
                </a:solidFill>
                <a:latin typeface="Arial"/>
                <a:ea typeface="ヒラギノ明朝 ProN W3"/>
                <a:cs typeface="Arial"/>
              </a:rPr>
              <a:t>Coaches must have an active Bronze Level Certification with USA Wrestling</a:t>
            </a:r>
          </a:p>
          <a:p>
            <a:pPr marL="285750" indent="-285750">
              <a:buFont typeface="Arial"/>
              <a:buChar char="•"/>
            </a:pPr>
            <a:r>
              <a:rPr lang="en-US" sz="1400">
                <a:solidFill>
                  <a:schemeClr val="tx1"/>
                </a:solidFill>
                <a:latin typeface="Arial"/>
                <a:ea typeface="ヒラギノ明朝 ProN W3"/>
                <a:cs typeface="Arial"/>
              </a:rPr>
              <a:t>Coaches traveling with their club teams are responsible for their fees associated with Marine Corp Nationals.</a:t>
            </a:r>
          </a:p>
          <a:p>
            <a:pPr marL="285750" indent="-285750">
              <a:buFont typeface="Arial"/>
              <a:buChar char="•"/>
            </a:pPr>
            <a:r>
              <a:rPr lang="en-US" sz="1400">
                <a:solidFill>
                  <a:schemeClr val="tx1"/>
                </a:solidFill>
                <a:latin typeface="Arial"/>
                <a:ea typeface="ヒラギノ明朝 ProN W3"/>
                <a:cs typeface="Arial"/>
              </a:rPr>
              <a:t>Clubs will receive one floor coaches pass for every 5 qualifying wrestlers that travel with their club (</a:t>
            </a:r>
            <a:r>
              <a:rPr lang="en-US" sz="1400" err="1">
                <a:solidFill>
                  <a:schemeClr val="tx1"/>
                </a:solidFill>
                <a:latin typeface="Arial"/>
                <a:ea typeface="ヒラギノ明朝 ProN W3"/>
                <a:cs typeface="Arial"/>
              </a:rPr>
              <a:t>ie</a:t>
            </a:r>
            <a:r>
              <a:rPr lang="en-US" sz="1400">
                <a:solidFill>
                  <a:schemeClr val="tx1"/>
                </a:solidFill>
                <a:latin typeface="Arial"/>
                <a:ea typeface="ヒラギノ明朝 ProN W3"/>
                <a:cs typeface="Arial"/>
              </a:rPr>
              <a:t>.  a club that has 15 wrestlers, will be allowed 3 coaches on the floor</a:t>
            </a:r>
          </a:p>
          <a:p>
            <a:pPr algn="ctr">
              <a:buClrTx/>
              <a:buFontTx/>
              <a:buNone/>
            </a:pPr>
            <a:endParaRPr lang="en-US" altLang="en-US" sz="3350" b="1">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a:p>
            <a:pPr algn="ctr" eaLnBrk="1" hangingPunct="1">
              <a:lnSpc>
                <a:spcPct val="50000"/>
              </a:lnSpc>
            </a:pPr>
            <a:endParaRPr lang="en-US" altLang="en-US" sz="3375"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2DCF9E63-DE67-E4AF-6397-D34599A55F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25C945EB-FB22-F659-3FC8-37C304613465}"/>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73042453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17404-1432-B42B-2BD8-EB18C39AFCFD}"/>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C54E4337-50D7-E1A3-4721-96EBEB8F4E96}"/>
              </a:ext>
            </a:extLst>
          </p:cNvPr>
          <p:cNvSpPr txBox="1">
            <a:spLocks noChangeArrowheads="1"/>
          </p:cNvSpPr>
          <p:nvPr/>
        </p:nvSpPr>
        <p:spPr bwMode="auto">
          <a:xfrm>
            <a:off x="1112692" y="1120994"/>
            <a:ext cx="9813101" cy="552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000000"/>
                </a:solidFill>
                <a:highlight>
                  <a:srgbClr val="FFFF00"/>
                </a:highlight>
                <a:latin typeface="Arial"/>
                <a:ea typeface="ヒラギノ明朝 ProN W3"/>
                <a:cs typeface="Arial"/>
              </a:rPr>
              <a:t>Proposal # 7</a:t>
            </a:r>
            <a:r>
              <a:rPr lang="en-US" sz="1800" b="1" i="1" u="sng">
                <a:solidFill>
                  <a:srgbClr val="242424"/>
                </a:solidFill>
                <a:highlight>
                  <a:srgbClr val="FFFF00"/>
                </a:highlight>
                <a:latin typeface="Segoe UI"/>
                <a:ea typeface="ヒラギノ明朝 ProN W3"/>
                <a:cs typeface="Segoe UI"/>
              </a:rPr>
              <a:t> </a:t>
            </a:r>
            <a:r>
              <a:rPr lang="en-US" sz="1800" b="1">
                <a:solidFill>
                  <a:srgbClr val="242424"/>
                </a:solidFill>
                <a:highlight>
                  <a:srgbClr val="FFFF00"/>
                </a:highlight>
                <a:latin typeface="Segoe UI"/>
                <a:ea typeface="ヒラギノ明朝 ProN W3"/>
                <a:cs typeface="Segoe UI"/>
              </a:rPr>
              <a:t>Request for Weight Class Flexibility for Beginner Bash and  Regular Season Open Division Wrestlers</a:t>
            </a:r>
            <a:br>
              <a:rPr lang="en-US" sz="1800" b="1">
                <a:latin typeface="Segoe UI"/>
                <a:ea typeface="ヒラギノ明朝 ProN W3"/>
                <a:cs typeface="Segoe UI"/>
              </a:rPr>
            </a:br>
            <a:endParaRPr lang="en-US" sz="1100">
              <a:solidFill>
                <a:srgbClr val="242424"/>
              </a:solidFill>
              <a:latin typeface="Segoe UI"/>
              <a:ea typeface="ヒラギノ明朝 ProN W3"/>
              <a:cs typeface="Segoe UI"/>
            </a:endParaRPr>
          </a:p>
          <a:p>
            <a:endParaRPr lang="en-US" sz="1100" b="1">
              <a:solidFill>
                <a:srgbClr val="242424"/>
              </a:solidFill>
              <a:latin typeface="Segoe UI"/>
              <a:ea typeface="ヒラギノ明朝 ProN W3"/>
              <a:cs typeface="Segoe UI"/>
            </a:endParaRPr>
          </a:p>
          <a:p>
            <a:pPr>
              <a:lnSpc>
                <a:spcPct val="50000"/>
              </a:lnSpc>
            </a:pPr>
            <a:r>
              <a:rPr lang="en-US" sz="1800" b="1">
                <a:solidFill>
                  <a:schemeClr val="tx1"/>
                </a:solidFill>
                <a:latin typeface="Arial"/>
                <a:ea typeface="ヒラギノ明朝 ProN W3"/>
                <a:cs typeface="Arial"/>
              </a:rPr>
              <a:t>Author: Antoine Glasgow, </a:t>
            </a:r>
            <a:r>
              <a:rPr lang="en-US" sz="1800" b="1">
                <a:solidFill>
                  <a:srgbClr val="242424"/>
                </a:solidFill>
                <a:latin typeface="Segoe UI"/>
                <a:ea typeface="ヒラギノ明朝 ProN W3"/>
                <a:cs typeface="Segoe UI"/>
              </a:rPr>
              <a:t>Glasgow Wrestling Academy</a:t>
            </a:r>
            <a:endParaRPr lang="en-US" sz="1800" b="1">
              <a:solidFill>
                <a:schemeClr val="tx1"/>
              </a:solidFill>
              <a:latin typeface="Arial" panose="020B0604020202020204" pitchFamily="34" charset="0"/>
              <a:cs typeface="Arial" panose="020B0604020202020204" pitchFamily="34" charset="0"/>
            </a:endParaRPr>
          </a:p>
          <a:p>
            <a:pPr>
              <a:lnSpc>
                <a:spcPct val="50000"/>
              </a:lnSpc>
            </a:pPr>
            <a:br>
              <a:rPr lang="en-US" sz="1800">
                <a:latin typeface="Arial" panose="020B0604020202020204" pitchFamily="34" charset="0"/>
                <a:cs typeface="Arial" panose="020B0604020202020204" pitchFamily="34" charset="0"/>
              </a:rPr>
            </a:br>
            <a:br>
              <a:rPr lang="en-US" sz="1800">
                <a:latin typeface="Arial" panose="020B0604020202020204" pitchFamily="34" charset="0"/>
                <a:cs typeface="Arial" panose="020B0604020202020204" pitchFamily="34" charset="0"/>
              </a:rPr>
            </a:br>
            <a:r>
              <a:rPr lang="en-US" sz="1800">
                <a:solidFill>
                  <a:schemeClr val="tx1"/>
                </a:solidFill>
                <a:latin typeface="Arial"/>
                <a:ea typeface="ヒラギノ明朝 ProN W3"/>
                <a:cs typeface="Arial"/>
              </a:rPr>
              <a:t>This proposal respectfully requests that Team Georgia Wrestling adopt a more flexible and</a:t>
            </a:r>
            <a:endParaRPr lang="en-US" sz="1800">
              <a:solidFill>
                <a:schemeClr val="tx1"/>
              </a:solidFill>
              <a:latin typeface="Arial" panose="020B0604020202020204" pitchFamily="34" charset="0"/>
              <a:cs typeface="Arial" panose="020B0604020202020204" pitchFamily="34" charset="0"/>
            </a:endParaRPr>
          </a:p>
          <a:p>
            <a:pPr>
              <a:lnSpc>
                <a:spcPct val="50000"/>
              </a:lnSpc>
            </a:pPr>
            <a:endParaRPr lang="en-US" sz="1800">
              <a:solidFill>
                <a:schemeClr val="tx1"/>
              </a:solidFill>
              <a:latin typeface="Arial"/>
              <a:ea typeface="ヒラギノ明朝 ProN W3"/>
              <a:cs typeface="Arial"/>
            </a:endParaRPr>
          </a:p>
          <a:p>
            <a:pPr>
              <a:lnSpc>
                <a:spcPct val="50000"/>
              </a:lnSpc>
            </a:pPr>
            <a:r>
              <a:rPr lang="en-US" sz="1800">
                <a:solidFill>
                  <a:schemeClr val="tx1"/>
                </a:solidFill>
                <a:latin typeface="Arial"/>
                <a:ea typeface="ヒラギノ明朝 ProN W3"/>
                <a:cs typeface="Arial"/>
              </a:rPr>
              <a:t> developmentally focused policy regarding weight class adjustments for both:</a:t>
            </a:r>
            <a:endParaRPr lang="en-US" sz="1800">
              <a:solidFill>
                <a:schemeClr val="tx1"/>
              </a:solidFill>
              <a:latin typeface="Arial" panose="020B0604020202020204" pitchFamily="34" charset="0"/>
              <a:cs typeface="Arial" panose="020B0604020202020204" pitchFamily="34" charset="0"/>
            </a:endParaRPr>
          </a:p>
          <a:p>
            <a:pPr>
              <a:lnSpc>
                <a:spcPct val="50000"/>
              </a:lnSpc>
            </a:pPr>
            <a:br>
              <a:rPr lang="en-US" sz="1800">
                <a:latin typeface="Arial" panose="020B0604020202020204" pitchFamily="34" charset="0"/>
                <a:cs typeface="Arial" panose="020B0604020202020204" pitchFamily="34" charset="0"/>
              </a:rPr>
            </a:br>
            <a:br>
              <a:rPr lang="en-US" sz="1800">
                <a:latin typeface="Arial" panose="020B0604020202020204" pitchFamily="34" charset="0"/>
                <a:cs typeface="Arial" panose="020B0604020202020204" pitchFamily="34" charset="0"/>
              </a:rPr>
            </a:br>
            <a:r>
              <a:rPr lang="en-US" sz="1800">
                <a:solidFill>
                  <a:schemeClr val="tx1"/>
                </a:solidFill>
                <a:latin typeface="Arial"/>
                <a:ea typeface="ヒラギノ明朝 ProN W3"/>
                <a:cs typeface="Arial"/>
              </a:rPr>
              <a:t>        1.      Beginner Division (Regular Season and Beginner Bash Championship)</a:t>
            </a:r>
            <a:endParaRPr lang="en-US" sz="1800">
              <a:solidFill>
                <a:schemeClr val="tx1"/>
              </a:solidFill>
              <a:latin typeface="Arial" panose="020B0604020202020204" pitchFamily="34" charset="0"/>
              <a:cs typeface="Arial" panose="020B0604020202020204" pitchFamily="34" charset="0"/>
            </a:endParaRPr>
          </a:p>
          <a:p>
            <a:pPr>
              <a:lnSpc>
                <a:spcPct val="50000"/>
              </a:lnSpc>
            </a:pPr>
            <a:br>
              <a:rPr lang="en-US" sz="1800">
                <a:latin typeface="Arial" panose="020B0604020202020204" pitchFamily="34" charset="0"/>
                <a:cs typeface="Arial" panose="020B0604020202020204" pitchFamily="34" charset="0"/>
              </a:rPr>
            </a:br>
            <a:br>
              <a:rPr lang="en-US" sz="1800">
                <a:latin typeface="Arial" panose="020B0604020202020204" pitchFamily="34" charset="0"/>
                <a:cs typeface="Arial" panose="020B0604020202020204" pitchFamily="34" charset="0"/>
              </a:rPr>
            </a:br>
            <a:r>
              <a:rPr lang="en-US" sz="1800">
                <a:solidFill>
                  <a:schemeClr val="tx1"/>
                </a:solidFill>
                <a:latin typeface="Arial"/>
                <a:ea typeface="ヒラギノ明朝 ProN W3"/>
                <a:cs typeface="Arial"/>
              </a:rPr>
              <a:t>        2.      Open Division (Regular Season and Qualifiers)</a:t>
            </a:r>
            <a:endParaRPr lang="en-US" sz="1800">
              <a:solidFill>
                <a:schemeClr val="tx1"/>
              </a:solidFill>
              <a:latin typeface="Arial" panose="020B0604020202020204" pitchFamily="34" charset="0"/>
              <a:cs typeface="Arial" panose="020B0604020202020204" pitchFamily="34" charset="0"/>
            </a:endParaRPr>
          </a:p>
          <a:p>
            <a:pPr>
              <a:lnSpc>
                <a:spcPct val="50000"/>
              </a:lnSpc>
            </a:pPr>
            <a:br>
              <a:rPr lang="en-US" sz="1800">
                <a:latin typeface="Arial" panose="020B0604020202020204" pitchFamily="34" charset="0"/>
                <a:cs typeface="Arial" panose="020B0604020202020204" pitchFamily="34" charset="0"/>
              </a:rPr>
            </a:br>
            <a:br>
              <a:rPr lang="en-US" sz="1800">
                <a:latin typeface="Arial" panose="020B0604020202020204" pitchFamily="34" charset="0"/>
                <a:cs typeface="Arial" panose="020B0604020202020204" pitchFamily="34" charset="0"/>
              </a:rPr>
            </a:br>
            <a:r>
              <a:rPr lang="en-US" sz="1800">
                <a:solidFill>
                  <a:schemeClr val="tx1"/>
                </a:solidFill>
                <a:latin typeface="Arial"/>
                <a:ea typeface="ヒラギノ明朝 ProN W3"/>
                <a:cs typeface="Arial"/>
              </a:rPr>
              <a:t>The goal is to increase participation, reduce forfeits or disqualifications due to minor</a:t>
            </a:r>
            <a:endParaRPr lang="en-US" sz="1800">
              <a:solidFill>
                <a:schemeClr val="tx1"/>
              </a:solidFill>
              <a:latin typeface="Arial" panose="020B0604020202020204" pitchFamily="34" charset="0"/>
              <a:cs typeface="Arial" panose="020B0604020202020204" pitchFamily="34" charset="0"/>
            </a:endParaRPr>
          </a:p>
          <a:p>
            <a:pPr>
              <a:lnSpc>
                <a:spcPct val="50000"/>
              </a:lnSpc>
            </a:pPr>
            <a:endParaRPr lang="en-US" sz="1800">
              <a:solidFill>
                <a:schemeClr val="tx1"/>
              </a:solidFill>
              <a:latin typeface="Arial"/>
              <a:ea typeface="ヒラギノ明朝 ProN W3"/>
              <a:cs typeface="Arial"/>
            </a:endParaRPr>
          </a:p>
          <a:p>
            <a:pPr>
              <a:lnSpc>
                <a:spcPct val="50000"/>
              </a:lnSpc>
            </a:pPr>
            <a:r>
              <a:rPr lang="en-US" sz="1800">
                <a:solidFill>
                  <a:schemeClr val="tx1"/>
                </a:solidFill>
                <a:latin typeface="Arial"/>
                <a:ea typeface="ヒラギノ明朝 ProN W3"/>
                <a:cs typeface="Arial"/>
              </a:rPr>
              <a:t> Weight </a:t>
            </a:r>
            <a:r>
              <a:rPr lang="en-US" sz="1800">
                <a:solidFill>
                  <a:schemeClr val="tx1"/>
                </a:solidFill>
                <a:latin typeface="Palatino"/>
                <a:ea typeface="ヒラギノ明朝 ProN W3"/>
                <a:cs typeface="Arial"/>
              </a:rPr>
              <a:t>discrepancies</a:t>
            </a:r>
            <a:r>
              <a:rPr lang="en-US" sz="1800">
                <a:solidFill>
                  <a:schemeClr val="tx1"/>
                </a:solidFill>
                <a:latin typeface="Palatino"/>
                <a:ea typeface="ヒラギノ明朝 ProN W3"/>
              </a:rPr>
              <a:t>, and keep the emphasis on growth, mat time, and long-term athlete</a:t>
            </a:r>
            <a:endParaRPr lang="en-US" sz="1800">
              <a:solidFill>
                <a:schemeClr val="tx1"/>
              </a:solidFill>
              <a:latin typeface="Arial"/>
              <a:ea typeface="ヒラギノ明朝 ProN W3"/>
              <a:cs typeface="Arial"/>
            </a:endParaRPr>
          </a:p>
          <a:p>
            <a:pPr>
              <a:lnSpc>
                <a:spcPct val="50000"/>
              </a:lnSpc>
            </a:pPr>
            <a:endParaRPr lang="en-US" sz="1800">
              <a:solidFill>
                <a:schemeClr val="tx1"/>
              </a:solidFill>
              <a:latin typeface="Arial"/>
              <a:ea typeface="ヒラギノ明朝 ProN W3"/>
              <a:cs typeface="Arial"/>
            </a:endParaRPr>
          </a:p>
          <a:p>
            <a:pPr>
              <a:lnSpc>
                <a:spcPct val="50000"/>
              </a:lnSpc>
            </a:pPr>
            <a:r>
              <a:rPr lang="en-US" sz="1800">
                <a:solidFill>
                  <a:schemeClr val="tx1"/>
                </a:solidFill>
                <a:latin typeface="Palatino"/>
                <a:ea typeface="ヒラギノ明朝 ProN W3"/>
              </a:rPr>
              <a:t> development, especially for younger or less experienced wrestlers.</a:t>
            </a:r>
            <a:br>
              <a:rPr lang="en-US" sz="1800"/>
            </a:br>
            <a:br>
              <a:rPr lang="en-US" sz="1800"/>
            </a:br>
            <a:endParaRPr lang="en-US" sz="1800">
              <a:solidFill>
                <a:schemeClr val="tx1"/>
              </a:solidFill>
              <a:latin typeface="Arial" panose="020B0604020202020204" pitchFamily="34" charset="0"/>
              <a:cs typeface="Arial" panose="020B0604020202020204" pitchFamily="34" charset="0"/>
            </a:endParaRPr>
          </a:p>
          <a:p>
            <a:pPr algn="ctr">
              <a:lnSpc>
                <a:spcPct val="50000"/>
              </a:lnSpc>
              <a:buNone/>
            </a:pPr>
            <a:endParaRPr lang="en-US" sz="3400">
              <a:solidFill>
                <a:schemeClr val="tx1"/>
              </a:solidFill>
              <a:latin typeface="Arial" panose="020B0604020202020204" pitchFamily="34" charset="0"/>
              <a:cs typeface="Arial" panose="020B0604020202020204" pitchFamily="34" charset="0"/>
            </a:endParaRPr>
          </a:p>
          <a:p>
            <a:pPr algn="ctr">
              <a:buClrTx/>
              <a:buFontTx/>
              <a:buNone/>
            </a:pPr>
            <a:endParaRPr lang="en-US" sz="3400" b="1">
              <a:solidFill>
                <a:schemeClr val="tx1"/>
              </a:solidFill>
              <a:latin typeface="Arial" panose="020B0604020202020204" pitchFamily="34" charset="0"/>
              <a:cs typeface="Arial" panose="020B0604020202020204" pitchFamily="34" charset="0"/>
            </a:endParaRPr>
          </a:p>
          <a:p>
            <a:pPr algn="ctr">
              <a:lnSpc>
                <a:spcPct val="50000"/>
              </a:lnSpc>
            </a:pPr>
            <a:endParaRPr lang="en-US" sz="3400">
              <a:solidFill>
                <a:schemeClr val="tx1"/>
              </a:solidFill>
              <a:latin typeface="Arial" panose="020B0604020202020204" pitchFamily="34" charset="0"/>
              <a:cs typeface="Arial" panose="020B0604020202020204" pitchFamily="34" charset="0"/>
            </a:endParaRPr>
          </a:p>
          <a:p>
            <a:pPr algn="ctr"/>
            <a:endParaRPr lang="en-US" altLang="en-US" sz="3350" b="1">
              <a:solidFill>
                <a:schemeClr val="tx1"/>
              </a:solidFill>
              <a:latin typeface="Arial" panose="020B0604020202020204" pitchFamily="34" charset="0"/>
              <a:cs typeface="Arial" panose="020B0604020202020204" pitchFamily="34" charset="0"/>
            </a:endParaRPr>
          </a:p>
          <a:p>
            <a:pPr algn="ctr" eaLnBrk="1" hangingPunct="1">
              <a:lnSpc>
                <a:spcPct val="50000"/>
              </a:lnSpc>
            </a:pPr>
            <a:endParaRPr lang="en-US" altLang="en-US" sz="3375"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BBD6BFB0-5F9F-E4C8-A278-0F62A1AC9B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0C053D7E-5433-4EF9-DB63-C65CA44D928E}"/>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35718174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0CFA-CE46-FCA8-E5BF-2A028FE21692}"/>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313929D3-580C-4945-5B19-9418A0F8BD0A}"/>
              </a:ext>
            </a:extLst>
          </p:cNvPr>
          <p:cNvSpPr txBox="1">
            <a:spLocks noChangeArrowheads="1"/>
          </p:cNvSpPr>
          <p:nvPr/>
        </p:nvSpPr>
        <p:spPr bwMode="auto">
          <a:xfrm>
            <a:off x="1112692" y="1120994"/>
            <a:ext cx="9813101" cy="552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000000"/>
                </a:solidFill>
                <a:highlight>
                  <a:srgbClr val="FFFF00"/>
                </a:highlight>
                <a:latin typeface="Arial"/>
                <a:ea typeface="ヒラギノ明朝 ProN W3"/>
                <a:cs typeface="Arial"/>
              </a:rPr>
              <a:t>Proposal # 7</a:t>
            </a:r>
            <a:r>
              <a:rPr lang="en-US" sz="1800" b="1" i="1" u="sng">
                <a:solidFill>
                  <a:srgbClr val="242424"/>
                </a:solidFill>
                <a:highlight>
                  <a:srgbClr val="FFFF00"/>
                </a:highlight>
                <a:latin typeface="Segoe UI"/>
                <a:ea typeface="ヒラギノ明朝 ProN W3"/>
                <a:cs typeface="Segoe UI"/>
              </a:rPr>
              <a:t> </a:t>
            </a:r>
            <a:r>
              <a:rPr lang="en-US" sz="1800" b="1">
                <a:solidFill>
                  <a:srgbClr val="242424"/>
                </a:solidFill>
                <a:highlight>
                  <a:srgbClr val="FFFF00"/>
                </a:highlight>
                <a:latin typeface="Segoe UI"/>
                <a:ea typeface="ヒラギノ明朝 ProN W3"/>
                <a:cs typeface="Segoe UI"/>
              </a:rPr>
              <a:t>Request for Weight Class Flexibility for Beginner Bash and  Regular Season Open Division Wrestlers - continued</a:t>
            </a:r>
            <a:br>
              <a:rPr lang="en-US" sz="1800" b="1">
                <a:solidFill>
                  <a:srgbClr val="242424"/>
                </a:solidFill>
                <a:highlight>
                  <a:srgbClr val="FFFF00"/>
                </a:highlight>
                <a:latin typeface="Segoe UI"/>
                <a:ea typeface="ヒラギノ明朝 ProN W3"/>
                <a:cs typeface="Segoe UI"/>
              </a:rPr>
            </a:br>
            <a:endParaRPr lang="en-US" sz="1100">
              <a:solidFill>
                <a:srgbClr val="000000"/>
              </a:solidFill>
              <a:latin typeface="Segoe UI"/>
              <a:ea typeface="ヒラギノ明朝 ProN W3"/>
              <a:cs typeface="Segoe UI"/>
            </a:endParaRPr>
          </a:p>
          <a:p>
            <a:endParaRPr lang="en-US" sz="1100" b="1">
              <a:solidFill>
                <a:srgbClr val="242424"/>
              </a:solidFill>
              <a:latin typeface="Segoe UI"/>
              <a:ea typeface="ヒラギノ明朝 ProN W3"/>
              <a:cs typeface="Segoe UI"/>
            </a:endParaRPr>
          </a:p>
          <a:p>
            <a:pPr>
              <a:lnSpc>
                <a:spcPct val="50000"/>
              </a:lnSpc>
            </a:pPr>
            <a:r>
              <a:rPr lang="en-US" sz="1600">
                <a:solidFill>
                  <a:srgbClr val="242424"/>
                </a:solidFill>
                <a:latin typeface="Segoe UI"/>
                <a:ea typeface="ヒラギノ明朝 ProN W3"/>
                <a:cs typeface="Segoe UI"/>
              </a:rPr>
              <a:t>Section 1: Regular Season and Beginner Bash Championship – Beginners</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Proposal:</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Allow same-day weight class adjustments at weigh-ins for beginner wrestlers participating in the Beginner Bash Championship.</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        •       Wrestlers who are underweight may bump down a weight class.</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        •       Wrestlers who are overweight may bump up a weight class.</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        •       Weight class changes should be confirmed by a coach and updated prior to the start of competition.</a:t>
            </a:r>
            <a:br>
              <a:rPr lang="en-US" sz="1600">
                <a:latin typeface="Segoe UI"/>
                <a:cs typeface="Segoe UI"/>
              </a:rPr>
            </a:b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Justification:</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        •       First-year wrestlers are still learning the fundamentals of nutrition, hydration, and weight management.</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        •       Families new to the sport may not yet understand proper weight-cutting practices.</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        •       Offering flexibility reduces stress and prevents athletes from being scratched or disqualified unnecessarily.</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        •       These updates can be easily managed through Flo Wrestling or similar platforms, requiring only minimal bracket adjustments.</a:t>
            </a:r>
            <a:br>
              <a:rPr lang="en-US" sz="1600">
                <a:latin typeface="Segoe UI"/>
                <a:cs typeface="Segoe UI"/>
              </a:rPr>
            </a:br>
            <a:br>
              <a:rPr lang="en-US" sz="1600">
                <a:latin typeface="Segoe UI"/>
                <a:cs typeface="Segoe UI"/>
              </a:rPr>
            </a:br>
            <a:endParaRPr lang="en-US" sz="1600">
              <a:solidFill>
                <a:srgbClr val="242424"/>
              </a:solidFill>
              <a:latin typeface="Segoe UI"/>
              <a:cs typeface="Segoe UI"/>
            </a:endParaRPr>
          </a:p>
          <a:p>
            <a:pPr>
              <a:buClrTx/>
              <a:buFontTx/>
              <a:buNone/>
            </a:pPr>
            <a:endParaRPr lang="en-US" sz="3400" b="1">
              <a:solidFill>
                <a:schemeClr val="tx1"/>
              </a:solidFill>
              <a:latin typeface="Arial" panose="020B0604020202020204" pitchFamily="34" charset="0"/>
              <a:cs typeface="Arial" panose="020B0604020202020204" pitchFamily="34" charset="0"/>
            </a:endParaRPr>
          </a:p>
          <a:p>
            <a:pPr algn="ctr">
              <a:lnSpc>
                <a:spcPct val="50000"/>
              </a:lnSpc>
            </a:pPr>
            <a:endParaRPr lang="en-US" sz="3400">
              <a:solidFill>
                <a:schemeClr val="tx1"/>
              </a:solidFill>
              <a:latin typeface="Arial" panose="020B0604020202020204" pitchFamily="34" charset="0"/>
              <a:cs typeface="Arial" panose="020B0604020202020204" pitchFamily="34" charset="0"/>
            </a:endParaRPr>
          </a:p>
          <a:p>
            <a:pPr algn="ctr"/>
            <a:endParaRPr lang="en-US" altLang="en-US" sz="3350" b="1">
              <a:solidFill>
                <a:schemeClr val="tx1"/>
              </a:solidFill>
              <a:latin typeface="Arial" panose="020B0604020202020204" pitchFamily="34" charset="0"/>
              <a:cs typeface="Arial" panose="020B0604020202020204" pitchFamily="34" charset="0"/>
            </a:endParaRPr>
          </a:p>
          <a:p>
            <a:pPr algn="ctr" eaLnBrk="1" hangingPunct="1">
              <a:lnSpc>
                <a:spcPct val="50000"/>
              </a:lnSpc>
            </a:pPr>
            <a:endParaRPr lang="en-US" altLang="en-US" sz="3375"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AE007383-BFA0-61D5-CD45-54C0967335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96345B93-513A-EE9A-FBFE-F092BB1CAF72}"/>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362145002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0AB99-2268-7DDE-21D8-0719B6327524}"/>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40CFB469-9F05-A69E-1D20-07A7B4117E91}"/>
              </a:ext>
            </a:extLst>
          </p:cNvPr>
          <p:cNvSpPr txBox="1">
            <a:spLocks noChangeArrowheads="1"/>
          </p:cNvSpPr>
          <p:nvPr/>
        </p:nvSpPr>
        <p:spPr bwMode="auto">
          <a:xfrm>
            <a:off x="541192" y="1120994"/>
            <a:ext cx="11194226" cy="552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000000"/>
                </a:solidFill>
                <a:highlight>
                  <a:srgbClr val="FFFF00"/>
                </a:highlight>
                <a:latin typeface="Arial"/>
                <a:ea typeface="ヒラギノ明朝 ProN W3"/>
                <a:cs typeface="Arial"/>
              </a:rPr>
              <a:t>Proposal # 7</a:t>
            </a:r>
            <a:r>
              <a:rPr lang="en-US" sz="1800" b="1" i="1" u="sng">
                <a:solidFill>
                  <a:srgbClr val="242424"/>
                </a:solidFill>
                <a:highlight>
                  <a:srgbClr val="FFFF00"/>
                </a:highlight>
                <a:latin typeface="Segoe UI"/>
                <a:ea typeface="ヒラギノ明朝 ProN W3"/>
                <a:cs typeface="Segoe UI"/>
              </a:rPr>
              <a:t> </a:t>
            </a:r>
            <a:r>
              <a:rPr lang="en-US" sz="1800" b="1">
                <a:solidFill>
                  <a:srgbClr val="242424"/>
                </a:solidFill>
                <a:highlight>
                  <a:srgbClr val="FFFF00"/>
                </a:highlight>
                <a:latin typeface="Segoe UI"/>
                <a:ea typeface="ヒラギノ明朝 ProN W3"/>
                <a:cs typeface="Segoe UI"/>
              </a:rPr>
              <a:t>Request for Weight Class Flexibility for Beginner Bash and  Regular Season Open Division Wrestlers - continued</a:t>
            </a:r>
            <a:br>
              <a:rPr lang="en-US" sz="1800" b="1">
                <a:solidFill>
                  <a:srgbClr val="242424"/>
                </a:solidFill>
                <a:highlight>
                  <a:srgbClr val="FFFF00"/>
                </a:highlight>
                <a:latin typeface="Segoe UI"/>
                <a:ea typeface="ヒラギノ明朝 ProN W3"/>
                <a:cs typeface="Segoe UI"/>
              </a:rPr>
            </a:br>
            <a:endParaRPr lang="en-US" sz="1100">
              <a:solidFill>
                <a:srgbClr val="000000"/>
              </a:solidFill>
              <a:latin typeface="Segoe UI"/>
              <a:ea typeface="ヒラギノ明朝 ProN W3"/>
              <a:cs typeface="Segoe UI"/>
            </a:endParaRPr>
          </a:p>
          <a:p>
            <a:endParaRPr lang="en-US" sz="1100" b="1">
              <a:solidFill>
                <a:srgbClr val="242424"/>
              </a:solidFill>
              <a:latin typeface="Segoe UI"/>
              <a:ea typeface="ヒラギノ明朝 ProN W3"/>
              <a:cs typeface="Segoe UI"/>
            </a:endParaRPr>
          </a:p>
          <a:p>
            <a:pPr>
              <a:lnSpc>
                <a:spcPct val="50000"/>
              </a:lnSpc>
            </a:pPr>
            <a:r>
              <a:rPr lang="en-US" sz="1400">
                <a:solidFill>
                  <a:srgbClr val="242424"/>
                </a:solidFill>
                <a:latin typeface="Arial"/>
                <a:ea typeface="ヒラギノ明朝 ProN W3"/>
                <a:cs typeface="Segoe UI"/>
              </a:rPr>
              <a:t>Section 2: Open Division – Regular Season and Qualifiers</a:t>
            </a:r>
            <a:endParaRPr lang="en-US" sz="1600">
              <a:solidFill>
                <a:srgbClr val="242424"/>
              </a:solidFill>
              <a:latin typeface="Segoe UI"/>
              <a:cs typeface="Segoe UI"/>
            </a:endParaRPr>
          </a:p>
          <a:p>
            <a:pPr>
              <a:lnSpc>
                <a:spcPct val="50000"/>
              </a:lnSpc>
            </a:pPr>
            <a:br>
              <a:rPr lang="en-US" sz="1400">
                <a:latin typeface="Arial"/>
                <a:cs typeface="Segoe UI"/>
              </a:rPr>
            </a:br>
            <a:r>
              <a:rPr lang="en-US" sz="1400">
                <a:solidFill>
                  <a:srgbClr val="242424"/>
                </a:solidFill>
                <a:latin typeface="Arial"/>
                <a:ea typeface="ヒラギノ明朝 ProN W3"/>
                <a:cs typeface="Segoe UI"/>
              </a:rPr>
              <a:t>Proposal:</a:t>
            </a:r>
            <a:br>
              <a:rPr lang="en-US" sz="1400">
                <a:latin typeface="Arial"/>
                <a:cs typeface="Segoe UI"/>
              </a:rPr>
            </a:br>
            <a:br>
              <a:rPr lang="en-US" sz="1400">
                <a:latin typeface="Arial"/>
                <a:cs typeface="Segoe UI"/>
              </a:rPr>
            </a:br>
            <a:r>
              <a:rPr lang="en-US" sz="1400">
                <a:solidFill>
                  <a:srgbClr val="242424"/>
                </a:solidFill>
                <a:latin typeface="Arial"/>
                <a:ea typeface="ヒラギノ明朝 ProN W3"/>
                <a:cs typeface="Segoe UI"/>
              </a:rPr>
              <a:t>Allow wrestlers in the Open Division to change weight classes throughout the regular season and up to the final qualifier event.</a:t>
            </a:r>
            <a:endParaRPr lang="en-US" sz="1600">
              <a:solidFill>
                <a:srgbClr val="242424"/>
              </a:solidFill>
              <a:latin typeface="Segoe UI"/>
              <a:cs typeface="Segoe UI"/>
            </a:endParaRPr>
          </a:p>
          <a:p>
            <a:pPr>
              <a:lnSpc>
                <a:spcPct val="50000"/>
              </a:lnSpc>
            </a:pPr>
            <a:br>
              <a:rPr lang="en-US" sz="1400">
                <a:latin typeface="Arial"/>
                <a:cs typeface="Segoe UI"/>
              </a:rPr>
            </a:br>
            <a:r>
              <a:rPr lang="en-US" sz="1400">
                <a:solidFill>
                  <a:srgbClr val="242424"/>
                </a:solidFill>
                <a:latin typeface="Arial"/>
                <a:ea typeface="ヒラギノ明朝 ProN W3"/>
                <a:cs typeface="Segoe UI"/>
              </a:rPr>
              <a:t>        •       Wrestlers who are over their registered weight at weigh-ins may bump up.</a:t>
            </a:r>
            <a:br>
              <a:rPr lang="en-US" sz="1400">
                <a:latin typeface="Arial"/>
                <a:cs typeface="Segoe UI"/>
              </a:rPr>
            </a:br>
            <a:br>
              <a:rPr lang="en-US" sz="1400">
                <a:latin typeface="Arial"/>
                <a:cs typeface="Segoe UI"/>
              </a:rPr>
            </a:br>
            <a:r>
              <a:rPr lang="en-US" sz="1400">
                <a:solidFill>
                  <a:srgbClr val="242424"/>
                </a:solidFill>
                <a:latin typeface="Arial"/>
                <a:ea typeface="ヒラギノ明朝 ProN W3"/>
                <a:cs typeface="Segoe UI"/>
              </a:rPr>
              <a:t>        •       Wrestlers who are under their registered weight may bump down.</a:t>
            </a:r>
            <a:br>
              <a:rPr lang="en-US" sz="1400">
                <a:latin typeface="Arial"/>
                <a:cs typeface="Segoe UI"/>
              </a:rPr>
            </a:br>
            <a:br>
              <a:rPr lang="en-US" sz="1400">
                <a:latin typeface="Arial"/>
                <a:cs typeface="Segoe UI"/>
              </a:rPr>
            </a:br>
            <a:r>
              <a:rPr lang="en-US" sz="1400">
                <a:solidFill>
                  <a:srgbClr val="242424"/>
                </a:solidFill>
                <a:latin typeface="Arial"/>
                <a:ea typeface="ヒラギノ明朝 ProN W3"/>
                <a:cs typeface="Segoe UI"/>
              </a:rPr>
              <a:t>        •       Once a wrestler qualifies for the State Championship, they must wrestle at the weight class they qualified in—no changes allowed at State.</a:t>
            </a:r>
            <a:br>
              <a:rPr lang="en-US" sz="1400">
                <a:latin typeface="Arial"/>
                <a:cs typeface="Segoe UI"/>
              </a:rPr>
            </a:br>
            <a:br>
              <a:rPr lang="en-US" sz="1400">
                <a:latin typeface="Arial"/>
                <a:cs typeface="Segoe UI"/>
              </a:rPr>
            </a:br>
            <a:r>
              <a:rPr lang="en-US" sz="1400">
                <a:solidFill>
                  <a:srgbClr val="242424"/>
                </a:solidFill>
                <a:latin typeface="Arial"/>
                <a:ea typeface="ヒラギノ明朝 ProN W3"/>
                <a:cs typeface="Segoe UI"/>
              </a:rPr>
              <a:t>Justification:</a:t>
            </a:r>
            <a:br>
              <a:rPr lang="en-US" sz="1400">
                <a:latin typeface="Arial"/>
                <a:cs typeface="Segoe UI"/>
              </a:rPr>
            </a:br>
            <a:br>
              <a:rPr lang="en-US" sz="1400">
                <a:latin typeface="Arial"/>
                <a:cs typeface="Segoe UI"/>
              </a:rPr>
            </a:br>
            <a:r>
              <a:rPr lang="en-US" sz="1400">
                <a:solidFill>
                  <a:srgbClr val="242424"/>
                </a:solidFill>
                <a:latin typeface="Arial"/>
                <a:ea typeface="ヒラギノ明朝 ProN W3"/>
                <a:cs typeface="Segoe UI"/>
              </a:rPr>
              <a:t>        •       Many nationally recognized wrestling states already implement this approach successfully.</a:t>
            </a:r>
            <a:br>
              <a:rPr lang="en-US" sz="1400">
                <a:latin typeface="Arial"/>
                <a:cs typeface="Segoe UI"/>
              </a:rPr>
            </a:br>
            <a:br>
              <a:rPr lang="en-US" sz="1400">
                <a:latin typeface="Arial"/>
                <a:cs typeface="Segoe UI"/>
              </a:rPr>
            </a:br>
            <a:r>
              <a:rPr lang="en-US" sz="1400">
                <a:solidFill>
                  <a:srgbClr val="242424"/>
                </a:solidFill>
                <a:latin typeface="Arial"/>
                <a:ea typeface="ヒラギノ明朝 ProN W3"/>
                <a:cs typeface="Segoe UI"/>
              </a:rPr>
              <a:t>        •       USA Wrestling implements this policy with their TOA series and National Events.</a:t>
            </a:r>
            <a:br>
              <a:rPr lang="en-US" sz="1400">
                <a:latin typeface="Arial"/>
                <a:cs typeface="Segoe UI"/>
              </a:rPr>
            </a:br>
            <a:br>
              <a:rPr lang="en-US" sz="1400">
                <a:latin typeface="Arial"/>
                <a:cs typeface="Segoe UI"/>
              </a:rPr>
            </a:br>
            <a:r>
              <a:rPr lang="en-US" sz="1400">
                <a:solidFill>
                  <a:srgbClr val="242424"/>
                </a:solidFill>
                <a:latin typeface="Arial"/>
                <a:ea typeface="ヒラギノ明朝 ProN W3"/>
                <a:cs typeface="Segoe UI"/>
              </a:rPr>
              <a:t>        •       Scratching wrestlers for narrowly missing weight at local events discourages participation and reduces valuable mat time.</a:t>
            </a:r>
            <a:br>
              <a:rPr lang="en-US" sz="1400">
                <a:latin typeface="Arial"/>
                <a:cs typeface="Segoe UI"/>
              </a:rPr>
            </a:br>
            <a:br>
              <a:rPr lang="en-US" sz="1400">
                <a:latin typeface="Arial"/>
                <a:cs typeface="Segoe UI"/>
              </a:rPr>
            </a:br>
            <a:r>
              <a:rPr lang="en-US" sz="1400">
                <a:solidFill>
                  <a:srgbClr val="242424"/>
                </a:solidFill>
                <a:latin typeface="Arial"/>
                <a:ea typeface="ヒラギノ明朝 ProN W3"/>
                <a:cs typeface="Segoe UI"/>
              </a:rPr>
              <a:t>        •       This policy encourages consistent competition throughout the season and supports the development of young athletes.</a:t>
            </a:r>
            <a:br>
              <a:rPr lang="en-US" sz="1400">
                <a:latin typeface="Arial"/>
                <a:cs typeface="Segoe UI"/>
              </a:rPr>
            </a:br>
            <a:br>
              <a:rPr lang="en-US" sz="1400">
                <a:latin typeface="Arial"/>
                <a:cs typeface="Segoe UI"/>
              </a:rPr>
            </a:br>
            <a:r>
              <a:rPr lang="en-US" sz="1400">
                <a:solidFill>
                  <a:srgbClr val="242424"/>
                </a:solidFill>
                <a:latin typeface="Arial"/>
                <a:ea typeface="ヒラギノ明朝 ProN W3"/>
                <a:cs typeface="Segoe UI"/>
              </a:rPr>
              <a:t>        •       It also helps coaches and parents better manage athletes’ health without undue pressure.</a:t>
            </a:r>
            <a:br>
              <a:rPr lang="en-US" sz="1400">
                <a:latin typeface="Arial"/>
                <a:cs typeface="Segoe UI"/>
              </a:rPr>
            </a:br>
            <a:br>
              <a:rPr lang="en-US" sz="1400">
                <a:latin typeface="Arial"/>
                <a:cs typeface="Segoe UI"/>
              </a:rPr>
            </a:br>
            <a:r>
              <a:rPr lang="en-US" sz="1400">
                <a:solidFill>
                  <a:srgbClr val="242424"/>
                </a:solidFill>
                <a:latin typeface="Arial"/>
                <a:ea typeface="ヒラギノ明朝 ProN W3"/>
                <a:cs typeface="Segoe UI"/>
              </a:rPr>
              <a:t>Conclusion:</a:t>
            </a:r>
            <a:endParaRPr lang="en-US" sz="1600">
              <a:solidFill>
                <a:srgbClr val="242424"/>
              </a:solidFill>
              <a:latin typeface="Segoe UI"/>
              <a:cs typeface="Segoe UI"/>
            </a:endParaRPr>
          </a:p>
          <a:p>
            <a:pPr>
              <a:lnSpc>
                <a:spcPct val="50000"/>
              </a:lnSpc>
            </a:pPr>
            <a:br>
              <a:rPr lang="en-US" sz="1400">
                <a:latin typeface="Arial"/>
                <a:cs typeface="Segoe UI"/>
              </a:rPr>
            </a:br>
            <a:r>
              <a:rPr lang="en-US" sz="1400">
                <a:solidFill>
                  <a:srgbClr val="242424"/>
                </a:solidFill>
                <a:latin typeface="Arial"/>
                <a:ea typeface="ヒラギノ明朝 ProN W3"/>
                <a:cs typeface="Segoe UI"/>
              </a:rPr>
              <a:t>By allowing minor, real-time weight adjustments for both beginner and open division wrestlers, Team Georgia Wrestling can foster</a:t>
            </a:r>
            <a:endParaRPr lang="en-US" sz="1600">
              <a:solidFill>
                <a:srgbClr val="242424"/>
              </a:solidFill>
              <a:latin typeface="Segoe UI"/>
              <a:cs typeface="Segoe UI"/>
            </a:endParaRPr>
          </a:p>
          <a:p>
            <a:pPr>
              <a:lnSpc>
                <a:spcPct val="50000"/>
              </a:lnSpc>
            </a:pPr>
            <a:endParaRPr lang="en-US" sz="1400">
              <a:solidFill>
                <a:srgbClr val="242424"/>
              </a:solidFill>
              <a:latin typeface="Arial"/>
              <a:ea typeface="ヒラギノ明朝 ProN W3"/>
              <a:cs typeface="Segoe UI"/>
            </a:endParaRPr>
          </a:p>
          <a:p>
            <a:pPr>
              <a:lnSpc>
                <a:spcPct val="50000"/>
              </a:lnSpc>
            </a:pPr>
            <a:r>
              <a:rPr lang="en-US" sz="1400">
                <a:solidFill>
                  <a:srgbClr val="242424"/>
                </a:solidFill>
                <a:latin typeface="Arial"/>
                <a:ea typeface="ヒラギノ明朝 ProN W3"/>
                <a:cs typeface="Segoe UI"/>
              </a:rPr>
              <a:t> a more positive, inclusive, and developmental experience for all participants. The focus at the youth level should be on learning,</a:t>
            </a:r>
            <a:endParaRPr lang="en-US" sz="1600">
              <a:solidFill>
                <a:srgbClr val="242424"/>
              </a:solidFill>
              <a:latin typeface="Segoe UI"/>
              <a:cs typeface="Segoe UI"/>
            </a:endParaRPr>
          </a:p>
          <a:p>
            <a:pPr>
              <a:lnSpc>
                <a:spcPct val="50000"/>
              </a:lnSpc>
            </a:pPr>
            <a:endParaRPr lang="en-US" sz="1400">
              <a:solidFill>
                <a:srgbClr val="242424"/>
              </a:solidFill>
              <a:latin typeface="Arial"/>
              <a:ea typeface="ヒラギノ明朝 ProN W3"/>
              <a:cs typeface="Segoe UI"/>
            </a:endParaRPr>
          </a:p>
          <a:p>
            <a:pPr>
              <a:lnSpc>
                <a:spcPct val="50000"/>
              </a:lnSpc>
            </a:pPr>
            <a:r>
              <a:rPr lang="en-US" sz="1400">
                <a:solidFill>
                  <a:srgbClr val="242424"/>
                </a:solidFill>
                <a:latin typeface="Arial"/>
                <a:ea typeface="ヒラギノ明朝 ProN W3"/>
                <a:cs typeface="Segoe UI"/>
              </a:rPr>
              <a:t> improvement, and participation, not punishment for small errors in weight management.</a:t>
            </a:r>
            <a:br>
              <a:rPr lang="en-US" sz="1400">
                <a:latin typeface="Arial"/>
                <a:cs typeface="Segoe UI"/>
              </a:rPr>
            </a:br>
            <a:br>
              <a:rPr lang="en-US" sz="1600">
                <a:latin typeface="Segoe UI"/>
                <a:cs typeface="Segoe UI"/>
              </a:rPr>
            </a:br>
            <a:endParaRPr lang="en-US" sz="1600">
              <a:solidFill>
                <a:srgbClr val="242424"/>
              </a:solidFill>
              <a:latin typeface="Segoe UI"/>
              <a:cs typeface="Segoe UI"/>
            </a:endParaRPr>
          </a:p>
          <a:p>
            <a:pPr>
              <a:buClrTx/>
              <a:buFontTx/>
              <a:buNone/>
            </a:pPr>
            <a:endParaRPr lang="en-US" sz="1600" b="1">
              <a:solidFill>
                <a:schemeClr val="tx1"/>
              </a:solidFill>
              <a:latin typeface="Arial" panose="020B0604020202020204" pitchFamily="34" charset="0"/>
              <a:cs typeface="Arial" panose="020B0604020202020204" pitchFamily="34" charset="0"/>
            </a:endParaRPr>
          </a:p>
          <a:p>
            <a:pPr algn="ctr">
              <a:lnSpc>
                <a:spcPct val="50000"/>
              </a:lnSpc>
            </a:pPr>
            <a:endParaRPr lang="en-US" sz="3400">
              <a:solidFill>
                <a:schemeClr val="tx1"/>
              </a:solidFill>
              <a:latin typeface="Arial" panose="020B0604020202020204" pitchFamily="34" charset="0"/>
              <a:cs typeface="Arial" panose="020B0604020202020204" pitchFamily="34" charset="0"/>
            </a:endParaRPr>
          </a:p>
          <a:p>
            <a:pPr algn="ctr"/>
            <a:endParaRPr lang="en-US" altLang="en-US" sz="3350" b="1">
              <a:solidFill>
                <a:schemeClr val="tx1"/>
              </a:solidFill>
              <a:latin typeface="Arial" panose="020B0604020202020204" pitchFamily="34" charset="0"/>
              <a:cs typeface="Arial" panose="020B0604020202020204" pitchFamily="34" charset="0"/>
            </a:endParaRPr>
          </a:p>
          <a:p>
            <a:pPr algn="ctr" eaLnBrk="1" hangingPunct="1">
              <a:lnSpc>
                <a:spcPct val="50000"/>
              </a:lnSpc>
            </a:pPr>
            <a:endParaRPr lang="en-US" altLang="en-US" sz="3375"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34574046-7127-81E3-A6BF-BCC8BE7A5A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D5CD62E2-B54A-34DD-4F6F-996045917BF6}"/>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321628089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8B7CD-E2BC-75FC-7B31-63DE35AAA9B8}"/>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A645DE31-AE98-820E-A0E0-D7FE0DBA938A}"/>
              </a:ext>
            </a:extLst>
          </p:cNvPr>
          <p:cNvSpPr txBox="1">
            <a:spLocks noChangeArrowheads="1"/>
          </p:cNvSpPr>
          <p:nvPr/>
        </p:nvSpPr>
        <p:spPr bwMode="auto">
          <a:xfrm>
            <a:off x="579292" y="1025744"/>
            <a:ext cx="11270426" cy="56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#8 : </a:t>
            </a:r>
            <a:r>
              <a:rPr lang="en-US" sz="1800" b="1" i="1" u="sng">
                <a:solidFill>
                  <a:srgbClr val="000000"/>
                </a:solidFill>
                <a:highlight>
                  <a:srgbClr val="FFFF00"/>
                </a:highlight>
                <a:latin typeface="Aptos Display"/>
                <a:ea typeface="ヒラギノ明朝 ProN W3"/>
                <a:cs typeface="Segoe UI"/>
              </a:rPr>
              <a:t>A &amp; B: Bracket Modifications and Seeding Criteria for Georgia Wrestling Tournaments</a:t>
            </a:r>
            <a:r>
              <a:rPr lang="en-US" sz="1100" b="1" i="1" u="sng">
                <a:solidFill>
                  <a:srgbClr val="242424"/>
                </a:solidFill>
                <a:highlight>
                  <a:srgbClr val="FFFF00"/>
                </a:highlight>
                <a:latin typeface="Segoe UI"/>
                <a:ea typeface="ヒラギノ明朝 ProN W3"/>
                <a:cs typeface="Segoe UI"/>
              </a:rPr>
              <a:t> </a:t>
            </a:r>
            <a:endParaRPr lang="en-US" sz="1800">
              <a:solidFill>
                <a:srgbClr val="242424"/>
              </a:solidFill>
              <a:latin typeface="Segoe UI"/>
              <a:cs typeface="Segoe UI"/>
            </a:endParaRPr>
          </a:p>
          <a:p>
            <a:br>
              <a:rPr lang="en-US" sz="1100" b="1" i="1" u="sng">
                <a:solidFill>
                  <a:srgbClr val="242424"/>
                </a:solidFill>
                <a:latin typeface="Segoe UI"/>
                <a:ea typeface="ヒラギノ明朝 ProN W3"/>
                <a:cs typeface="Segoe UI"/>
              </a:rPr>
            </a:br>
            <a:r>
              <a:rPr lang="en-US" sz="1400" b="1">
                <a:solidFill>
                  <a:srgbClr val="242424"/>
                </a:solidFill>
                <a:latin typeface="Segoe UI"/>
                <a:ea typeface="ヒラギノ明朝 ProN W3"/>
                <a:cs typeface="Segoe UI"/>
              </a:rPr>
              <a:t>Author:  Antoine Glasgow, Glasgow Wrestling Academy</a:t>
            </a:r>
            <a:endParaRPr lang="en-US" sz="1800">
              <a:solidFill>
                <a:srgbClr val="242424"/>
              </a:solidFill>
              <a:latin typeface="Segoe UI"/>
              <a:cs typeface="Segoe UI"/>
            </a:endParaRPr>
          </a:p>
          <a:p>
            <a:endParaRPr lang="en-US" sz="1100">
              <a:solidFill>
                <a:srgbClr val="242424"/>
              </a:solidFill>
              <a:latin typeface="Segoe UI"/>
              <a:ea typeface="ヒラギノ明朝 ProN W3"/>
              <a:cs typeface="Segoe UI"/>
            </a:endParaRPr>
          </a:p>
          <a:p>
            <a:r>
              <a:rPr lang="en-US" sz="1200">
                <a:solidFill>
                  <a:srgbClr val="242424"/>
                </a:solidFill>
                <a:latin typeface="Segoe UI"/>
                <a:ea typeface="ヒラギノ明朝 ProN W3"/>
                <a:cs typeface="Segoe UI"/>
              </a:rPr>
              <a:t>Proposal A: Bracket Modifications for No-Shows and Weight Class Changes</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Subject:</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Request to Allow Real-Time Bracket Adjustments When Wrestlers Scratch or Change Weight Classes</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Overview:</a:t>
            </a:r>
            <a:br>
              <a:rPr lang="en-US" sz="1200">
                <a:latin typeface="Segoe UI"/>
                <a:ea typeface="ヒラギノ明朝 ProN W3"/>
                <a:cs typeface="Segoe UI"/>
              </a:rPr>
            </a:br>
            <a:r>
              <a:rPr lang="en-US" sz="1200">
                <a:solidFill>
                  <a:srgbClr val="242424"/>
                </a:solidFill>
                <a:latin typeface="Segoe UI"/>
                <a:ea typeface="ヒラギノ明朝 ProN W3"/>
                <a:cs typeface="Segoe UI"/>
              </a:rPr>
              <a:t>This proposal requests that Team Georgia Wrestling permit tournament directors to make real-time bracket adjustments in the event of:</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        •       Wrestlers not showing up to an event</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        •       Wrestlers changing weight classes at weigh-ins</a:t>
            </a:r>
            <a:br>
              <a:rPr lang="en-US" sz="1200">
                <a:latin typeface="Segoe UI"/>
                <a:ea typeface="ヒラギノ明朝 ProN W3"/>
                <a:cs typeface="Segoe UI"/>
              </a:rPr>
            </a:br>
            <a:r>
              <a:rPr lang="en-US" sz="1200">
                <a:solidFill>
                  <a:srgbClr val="242424"/>
                </a:solidFill>
                <a:latin typeface="Segoe UI"/>
                <a:ea typeface="ヒラギノ明朝 ProN W3"/>
                <a:cs typeface="Segoe UI"/>
              </a:rPr>
              <a:t>Platforms such as </a:t>
            </a:r>
            <a:r>
              <a:rPr lang="en-US" sz="1200" err="1">
                <a:solidFill>
                  <a:srgbClr val="242424"/>
                </a:solidFill>
                <a:latin typeface="Segoe UI"/>
                <a:ea typeface="ヒラギノ明朝 ProN W3"/>
                <a:cs typeface="Segoe UI"/>
              </a:rPr>
              <a:t>FloArena</a:t>
            </a:r>
            <a:r>
              <a:rPr lang="en-US" sz="1200">
                <a:solidFill>
                  <a:srgbClr val="242424"/>
                </a:solidFill>
                <a:latin typeface="Segoe UI"/>
                <a:ea typeface="ヒラギノ明朝 ProN W3"/>
                <a:cs typeface="Segoe UI"/>
              </a:rPr>
              <a:t> (</a:t>
            </a:r>
            <a:r>
              <a:rPr lang="en-US" sz="1200" err="1">
                <a:solidFill>
                  <a:srgbClr val="242424"/>
                </a:solidFill>
                <a:latin typeface="Segoe UI"/>
                <a:ea typeface="ヒラギノ明朝 ProN W3"/>
                <a:cs typeface="Segoe UI"/>
              </a:rPr>
              <a:t>FloWrestling</a:t>
            </a:r>
            <a:r>
              <a:rPr lang="en-US" sz="1200">
                <a:solidFill>
                  <a:srgbClr val="242424"/>
                </a:solidFill>
                <a:latin typeface="Segoe UI"/>
                <a:ea typeface="ヒラギノ明朝 ProN W3"/>
                <a:cs typeface="Segoe UI"/>
              </a:rPr>
              <a:t>) allow for quick and efficient bracket editing. Redrawing brackets before matches begin ensures fairer and more competitive matchups, improving the overall flow and integrity of the tournament.</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Current Issue:</a:t>
            </a:r>
            <a:br>
              <a:rPr lang="en-US" sz="1200">
                <a:latin typeface="Segoe UI"/>
                <a:ea typeface="ヒラギノ明朝 ProN W3"/>
                <a:cs typeface="Segoe UI"/>
              </a:rPr>
            </a:br>
            <a:r>
              <a:rPr lang="en-US" sz="1200">
                <a:solidFill>
                  <a:srgbClr val="242424"/>
                </a:solidFill>
                <a:latin typeface="Segoe UI"/>
                <a:ea typeface="ヒラギノ明朝 ProN W3"/>
                <a:cs typeface="Segoe UI"/>
              </a:rPr>
              <a:t>When brackets are left unchanged despite scratches or weight changes, the result is:</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        •       Empty spots and unfair byes</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        •       Unbalanced brackets (e.g., 3 top wrestlers on one side, none on the other)</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        •       Frustration among coaches, athletes, and parent</a:t>
            </a:r>
            <a:r>
              <a:rPr lang="en-US" sz="1400">
                <a:solidFill>
                  <a:srgbClr val="242424"/>
                </a:solidFill>
                <a:latin typeface="Segoe UI"/>
                <a:ea typeface="ヒラギノ明朝 ProN W3"/>
                <a:cs typeface="Segoe UI"/>
              </a:rPr>
              <a:t>s</a:t>
            </a:r>
            <a:br>
              <a:rPr lang="en-US" sz="1400">
                <a:latin typeface="Segoe UI"/>
                <a:ea typeface="ヒラギノ明朝 ProN W3"/>
                <a:cs typeface="Segoe UI"/>
              </a:rPr>
            </a:br>
            <a:br>
              <a:rPr lang="en-US" sz="1400" b="1" i="1" u="sng">
                <a:latin typeface="Segoe UI"/>
                <a:ea typeface="ヒラギノ明朝 ProN W3"/>
                <a:cs typeface="Segoe UI"/>
              </a:rPr>
            </a:br>
            <a:br>
              <a:rPr lang="en-US" sz="1800">
                <a:latin typeface="Segoe UI"/>
                <a:cs typeface="Segoe UI"/>
              </a:rPr>
            </a:br>
            <a:br>
              <a:rPr lang="en-US" sz="1800">
                <a:latin typeface="Segoe UI"/>
                <a:cs typeface="Segoe UI"/>
              </a:rPr>
            </a:br>
            <a:endParaRPr lang="en-US" sz="1800">
              <a:solidFill>
                <a:srgbClr val="242424"/>
              </a:solidFill>
              <a:latin typeface="Segoe UI"/>
              <a:cs typeface="Segoe UI"/>
            </a:endParaRPr>
          </a:p>
          <a:p>
            <a:pPr algn="ctr">
              <a:lnSpc>
                <a:spcPct val="50000"/>
              </a:lnSpc>
              <a:buClrTx/>
              <a:buFontTx/>
              <a:buNone/>
            </a:pPr>
            <a:endParaRPr lang="en-US" altLang="en-US" sz="3350"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D85926C4-E52B-814B-29CE-3B50F1BB0F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09F0CBD4-DB96-BE78-FE24-000671CBBAFD}"/>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280962707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0D849-ADC1-F50E-CC3E-55AC8A7397D1}"/>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B2EC764A-8628-D3E8-B505-4DEE206F7BDB}"/>
              </a:ext>
            </a:extLst>
          </p:cNvPr>
          <p:cNvSpPr txBox="1">
            <a:spLocks noChangeArrowheads="1"/>
          </p:cNvSpPr>
          <p:nvPr/>
        </p:nvSpPr>
        <p:spPr bwMode="auto">
          <a:xfrm>
            <a:off x="1303192" y="1025744"/>
            <a:ext cx="10041701" cy="56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#8 : </a:t>
            </a:r>
            <a:r>
              <a:rPr lang="en-US" sz="1800" b="1" i="1" u="sng">
                <a:solidFill>
                  <a:srgbClr val="000000"/>
                </a:solidFill>
                <a:highlight>
                  <a:srgbClr val="FFFF00"/>
                </a:highlight>
                <a:latin typeface="Aptos Display"/>
                <a:ea typeface="ヒラギノ明朝 ProN W3"/>
                <a:cs typeface="Segoe UI"/>
              </a:rPr>
              <a:t>A &amp; B: Bracket Modifications and Seeding Criteria for Georgia Wrestling Tournaments continued</a:t>
            </a:r>
            <a:r>
              <a:rPr lang="en-US" sz="1100" b="1" i="1" u="sng">
                <a:solidFill>
                  <a:srgbClr val="242424"/>
                </a:solidFill>
                <a:highlight>
                  <a:srgbClr val="FFFF00"/>
                </a:highlight>
                <a:latin typeface="Segoe UI"/>
                <a:ea typeface="ヒラギノ明朝 ProN W3"/>
                <a:cs typeface="Segoe UI"/>
              </a:rPr>
              <a:t> </a:t>
            </a:r>
            <a:endParaRPr lang="en-US" sz="1800">
              <a:solidFill>
                <a:srgbClr val="242424"/>
              </a:solidFill>
              <a:latin typeface="Segoe UI"/>
              <a:cs typeface="Segoe UI"/>
            </a:endParaRPr>
          </a:p>
          <a:p>
            <a:br>
              <a:rPr lang="en-US" sz="1100" b="1" i="1" u="sng">
                <a:solidFill>
                  <a:srgbClr val="242424"/>
                </a:solidFill>
                <a:latin typeface="Segoe UI"/>
                <a:ea typeface="ヒラギノ明朝 ProN W3"/>
                <a:cs typeface="Segoe UI"/>
              </a:rPr>
            </a:br>
            <a:br>
              <a:rPr lang="en-US" sz="1100" b="1" i="1" u="sng">
                <a:solidFill>
                  <a:srgbClr val="242424"/>
                </a:solidFill>
                <a:latin typeface="Segoe UI"/>
                <a:ea typeface="ヒラギノ明朝 ProN W3"/>
                <a:cs typeface="Segoe UI"/>
              </a:rPr>
            </a:br>
            <a:br>
              <a:rPr lang="en-US" sz="1100">
                <a:latin typeface="Segoe UI"/>
                <a:cs typeface="Segoe UI"/>
              </a:rPr>
            </a:br>
            <a:r>
              <a:rPr lang="en-US" sz="1600">
                <a:solidFill>
                  <a:srgbClr val="242424"/>
                </a:solidFill>
                <a:latin typeface="Aptos Display"/>
                <a:ea typeface="ヒラギノ明朝 ProN W3"/>
                <a:cs typeface="Segoe UI"/>
              </a:rPr>
              <a:t>Proposal:</a:t>
            </a:r>
            <a:br>
              <a:rPr lang="en-US" sz="1600">
                <a:latin typeface="Aptos Display"/>
                <a:ea typeface="ヒラギノ明朝 ProN W3"/>
                <a:cs typeface="Segoe UI"/>
              </a:rPr>
            </a:br>
            <a:br>
              <a:rPr lang="en-US" sz="1600">
                <a:latin typeface="Aptos Display"/>
                <a:ea typeface="ヒラギノ明朝 ProN W3"/>
                <a:cs typeface="Segoe UI"/>
              </a:rPr>
            </a:br>
            <a:r>
              <a:rPr lang="en-US" sz="1600">
                <a:solidFill>
                  <a:srgbClr val="242424"/>
                </a:solidFill>
                <a:latin typeface="Aptos Display"/>
                <a:ea typeface="ヒラギノ明朝 ProN W3"/>
                <a:cs typeface="Segoe UI"/>
              </a:rPr>
              <a:t>        •       Permit and encourage tournament directors to regenerate brackets after weigh-ins when scratches or weight changes occur</a:t>
            </a:r>
            <a:br>
              <a:rPr lang="en-US" sz="1600">
                <a:latin typeface="Aptos Display"/>
                <a:ea typeface="ヒラギノ明朝 ProN W3"/>
                <a:cs typeface="Segoe UI"/>
              </a:rPr>
            </a:br>
            <a:br>
              <a:rPr lang="en-US" sz="1600">
                <a:latin typeface="Aptos Display"/>
                <a:ea typeface="ヒラギノ明朝 ProN W3"/>
                <a:cs typeface="Segoe UI"/>
              </a:rPr>
            </a:br>
            <a:r>
              <a:rPr lang="en-US" sz="1600">
                <a:solidFill>
                  <a:srgbClr val="242424"/>
                </a:solidFill>
                <a:latin typeface="Aptos Display"/>
                <a:ea typeface="ヒラギノ明朝 ProN W3"/>
                <a:cs typeface="Segoe UI"/>
              </a:rPr>
              <a:t>        •       Ensure updates are made prior to the start of matches</a:t>
            </a:r>
            <a:br>
              <a:rPr lang="en-US" sz="1600">
                <a:latin typeface="Aptos Display"/>
                <a:ea typeface="ヒラギノ明朝 ProN W3"/>
                <a:cs typeface="Segoe UI"/>
              </a:rPr>
            </a:br>
            <a:br>
              <a:rPr lang="en-US" sz="1600">
                <a:latin typeface="Aptos Display"/>
                <a:ea typeface="ヒラギノ明朝 ProN W3"/>
                <a:cs typeface="Segoe UI"/>
              </a:rPr>
            </a:br>
            <a:r>
              <a:rPr lang="en-US" sz="1600">
                <a:solidFill>
                  <a:srgbClr val="242424"/>
                </a:solidFill>
                <a:latin typeface="Aptos Display"/>
                <a:ea typeface="ヒラギノ明朝 ProN W3"/>
                <a:cs typeface="Segoe UI"/>
              </a:rPr>
              <a:t>        •       Utilize bracket management software (e.g., </a:t>
            </a:r>
            <a:r>
              <a:rPr lang="en-US" sz="1600" err="1">
                <a:solidFill>
                  <a:srgbClr val="242424"/>
                </a:solidFill>
                <a:latin typeface="Aptos Display"/>
                <a:ea typeface="ヒラギノ明朝 ProN W3"/>
                <a:cs typeface="Segoe UI"/>
              </a:rPr>
              <a:t>FloArena</a:t>
            </a:r>
            <a:r>
              <a:rPr lang="en-US" sz="1600">
                <a:solidFill>
                  <a:srgbClr val="242424"/>
                </a:solidFill>
                <a:latin typeface="Aptos Display"/>
                <a:ea typeface="ヒラギノ明朝 ProN W3"/>
                <a:cs typeface="Segoe UI"/>
              </a:rPr>
              <a:t>) to make efficient updates</a:t>
            </a:r>
            <a:br>
              <a:rPr lang="en-US" sz="1600">
                <a:latin typeface="Aptos Display"/>
                <a:ea typeface="ヒラギノ明朝 ProN W3"/>
                <a:cs typeface="Segoe UI"/>
              </a:rPr>
            </a:br>
            <a:br>
              <a:rPr lang="en-US" sz="1600">
                <a:latin typeface="Aptos Display"/>
                <a:ea typeface="ヒラギノ明朝 ProN W3"/>
                <a:cs typeface="Segoe UI"/>
              </a:rPr>
            </a:br>
            <a:br>
              <a:rPr lang="en-US" sz="1600">
                <a:latin typeface="Aptos Display"/>
                <a:ea typeface="ヒラギノ明朝 ProN W3"/>
                <a:cs typeface="Segoe UI"/>
              </a:rPr>
            </a:br>
            <a:r>
              <a:rPr lang="en-US" sz="1600">
                <a:solidFill>
                  <a:srgbClr val="242424"/>
                </a:solidFill>
                <a:latin typeface="Aptos Display"/>
                <a:ea typeface="ヒラギノ明朝 ProN W3"/>
                <a:cs typeface="Segoe UI"/>
              </a:rPr>
              <a:t>Rationale:</a:t>
            </a:r>
            <a:br>
              <a:rPr lang="en-US" sz="1600">
                <a:latin typeface="Aptos Display"/>
                <a:ea typeface="ヒラギノ明朝 ProN W3"/>
                <a:cs typeface="Segoe UI"/>
              </a:rPr>
            </a:br>
            <a:br>
              <a:rPr lang="en-US" sz="1600">
                <a:latin typeface="Aptos Display"/>
                <a:ea typeface="ヒラギノ明朝 ProN W3"/>
                <a:cs typeface="Segoe UI"/>
              </a:rPr>
            </a:br>
            <a:r>
              <a:rPr lang="en-US" sz="1600">
                <a:solidFill>
                  <a:srgbClr val="242424"/>
                </a:solidFill>
                <a:latin typeface="Aptos Display"/>
                <a:ea typeface="ヒラギノ明朝 ProN W3"/>
                <a:cs typeface="Segoe UI"/>
              </a:rPr>
              <a:t>        •       Many states already follow this successful practice</a:t>
            </a:r>
            <a:br>
              <a:rPr lang="en-US" sz="1600">
                <a:latin typeface="Aptos Display"/>
                <a:ea typeface="ヒラギノ明朝 ProN W3"/>
                <a:cs typeface="Segoe UI"/>
              </a:rPr>
            </a:br>
            <a:br>
              <a:rPr lang="en-US" sz="1600">
                <a:latin typeface="Aptos Display"/>
                <a:ea typeface="ヒラギノ明朝 ProN W3"/>
                <a:cs typeface="Segoe UI"/>
              </a:rPr>
            </a:br>
            <a:r>
              <a:rPr lang="en-US" sz="1600">
                <a:solidFill>
                  <a:srgbClr val="242424"/>
                </a:solidFill>
                <a:latin typeface="Aptos Display"/>
                <a:ea typeface="ヒラギノ明朝 ProN W3"/>
                <a:cs typeface="Segoe UI"/>
              </a:rPr>
              <a:t>        •       </a:t>
            </a:r>
            <a:r>
              <a:rPr lang="en-US" sz="1600" err="1">
                <a:solidFill>
                  <a:srgbClr val="242424"/>
                </a:solidFill>
                <a:latin typeface="Aptos Display"/>
                <a:ea typeface="ヒラギノ明朝 ProN W3"/>
                <a:cs typeface="Segoe UI"/>
              </a:rPr>
              <a:t>FloArena</a:t>
            </a:r>
            <a:r>
              <a:rPr lang="en-US" sz="1600">
                <a:solidFill>
                  <a:srgbClr val="242424"/>
                </a:solidFill>
                <a:latin typeface="Aptos Display"/>
                <a:ea typeface="ヒラギノ明朝 ProN W3"/>
                <a:cs typeface="Segoe UI"/>
              </a:rPr>
              <a:t> and </a:t>
            </a:r>
            <a:r>
              <a:rPr lang="en-US" sz="1600" err="1">
                <a:solidFill>
                  <a:srgbClr val="242424"/>
                </a:solidFill>
                <a:latin typeface="Aptos Display"/>
                <a:ea typeface="ヒラギノ明朝 ProN W3"/>
                <a:cs typeface="Segoe UI"/>
              </a:rPr>
              <a:t>TrackWrestling</a:t>
            </a:r>
            <a:r>
              <a:rPr lang="en-US" sz="1600">
                <a:solidFill>
                  <a:srgbClr val="242424"/>
                </a:solidFill>
                <a:latin typeface="Aptos Display"/>
                <a:ea typeface="ヒラギノ明朝 ProN W3"/>
                <a:cs typeface="Segoe UI"/>
              </a:rPr>
              <a:t> support real-time updates without delay</a:t>
            </a:r>
            <a:br>
              <a:rPr lang="en-US" sz="1600">
                <a:latin typeface="Aptos Display"/>
                <a:ea typeface="ヒラギノ明朝 ProN W3"/>
                <a:cs typeface="Segoe UI"/>
              </a:rPr>
            </a:br>
            <a:br>
              <a:rPr lang="en-US" sz="1600">
                <a:latin typeface="Aptos Display"/>
                <a:ea typeface="ヒラギノ明朝 ProN W3"/>
                <a:cs typeface="Segoe UI"/>
              </a:rPr>
            </a:br>
            <a:r>
              <a:rPr lang="en-US" sz="1600">
                <a:solidFill>
                  <a:srgbClr val="242424"/>
                </a:solidFill>
                <a:latin typeface="Aptos Display"/>
                <a:ea typeface="ヒラギノ明朝 ProN W3"/>
                <a:cs typeface="Segoe UI"/>
              </a:rPr>
              <a:t>        •       Balanced brackets promote fairness and improve the overall quality of competition and experience</a:t>
            </a:r>
            <a:br>
              <a:rPr lang="en-US" sz="1600">
                <a:latin typeface="Aptos Display"/>
                <a:ea typeface="ヒラギノ明朝 ProN W3"/>
                <a:cs typeface="Segoe UI"/>
              </a:rPr>
            </a:br>
            <a:br>
              <a:rPr lang="en-US" sz="1600">
                <a:latin typeface="Aptos Display"/>
                <a:cs typeface="Segoe UI"/>
              </a:rPr>
            </a:br>
            <a:br>
              <a:rPr lang="en-US" sz="1800">
                <a:latin typeface="Segoe UI"/>
                <a:cs typeface="Segoe UI"/>
              </a:rPr>
            </a:br>
            <a:endParaRPr lang="en-US" sz="1800">
              <a:solidFill>
                <a:srgbClr val="242424"/>
              </a:solidFill>
              <a:latin typeface="Segoe UI"/>
              <a:cs typeface="Segoe UI"/>
            </a:endParaRPr>
          </a:p>
          <a:p>
            <a:pPr algn="ctr">
              <a:lnSpc>
                <a:spcPct val="50000"/>
              </a:lnSpc>
              <a:buClrTx/>
              <a:buFontTx/>
              <a:buNone/>
            </a:pPr>
            <a:endParaRPr lang="en-US" altLang="en-US" sz="3350"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7879F577-42C1-7242-2D80-789DAE919E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E212B07F-55C8-5ED7-5FA2-A7CE33BAD2C1}"/>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20959920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015607F4-C540-47D7-AA36-CC25359226C6}"/>
              </a:ext>
            </a:extLst>
          </p:cNvPr>
          <p:cNvSpPr txBox="1">
            <a:spLocks noChangeArrowheads="1"/>
          </p:cNvSpPr>
          <p:nvPr/>
        </p:nvSpPr>
        <p:spPr bwMode="auto">
          <a:xfrm>
            <a:off x="1862081" y="963447"/>
            <a:ext cx="7791304" cy="557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lvl="1">
              <a:spcBef>
                <a:spcPct val="0"/>
              </a:spcBef>
              <a:buFont typeface="Arial" panose="020B0604020202020204" pitchFamily="34" charset="0"/>
              <a:buChar char="•"/>
            </a:pPr>
            <a:endParaRPr lang="en-US" altLang="en-US" sz="1406">
              <a:solidFill>
                <a:schemeClr val="tx1"/>
              </a:solidFill>
            </a:endParaRPr>
          </a:p>
          <a:p>
            <a:pPr>
              <a:spcBef>
                <a:spcPct val="0"/>
              </a:spcBef>
              <a:buFont typeface="Arial" panose="020B0604020202020204" pitchFamily="34" charset="0"/>
              <a:buChar char="•"/>
            </a:pPr>
            <a:r>
              <a:rPr lang="en-US" altLang="en-US" sz="1406">
                <a:solidFill>
                  <a:schemeClr val="tx1"/>
                </a:solidFill>
              </a:rPr>
              <a:t>Chairman</a:t>
            </a:r>
          </a:p>
          <a:p>
            <a:pPr lvl="1">
              <a:spcBef>
                <a:spcPct val="0"/>
              </a:spcBef>
              <a:buFont typeface="Arial" panose="020B0604020202020204" pitchFamily="34" charset="0"/>
              <a:buChar char="•"/>
            </a:pPr>
            <a:r>
              <a:rPr lang="en-US" altLang="en-US" sz="1406">
                <a:solidFill>
                  <a:schemeClr val="tx1"/>
                </a:solidFill>
              </a:rPr>
              <a:t>Chief Executive Officer of the Organization</a:t>
            </a:r>
          </a:p>
          <a:p>
            <a:pPr lvl="1">
              <a:spcBef>
                <a:spcPct val="0"/>
              </a:spcBef>
              <a:buFont typeface="Arial" panose="020B0604020202020204" pitchFamily="34" charset="0"/>
              <a:buChar char="•"/>
            </a:pPr>
            <a:r>
              <a:rPr lang="en-US" altLang="en-US" sz="1406">
                <a:solidFill>
                  <a:schemeClr val="tx1"/>
                </a:solidFill>
              </a:rPr>
              <a:t>Responsible for the day to day operations of the organization.</a:t>
            </a:r>
          </a:p>
          <a:p>
            <a:pPr lvl="1">
              <a:spcBef>
                <a:spcPct val="0"/>
              </a:spcBef>
              <a:buFont typeface="Arial" panose="020B0604020202020204" pitchFamily="34" charset="0"/>
              <a:buChar char="•"/>
            </a:pPr>
            <a:r>
              <a:rPr lang="en-US" altLang="en-US" sz="1406">
                <a:solidFill>
                  <a:schemeClr val="tx1"/>
                </a:solidFill>
              </a:rPr>
              <a:t>Responsible for maintaining the mission and vision of the organization.</a:t>
            </a:r>
          </a:p>
          <a:p>
            <a:pPr lvl="1">
              <a:spcBef>
                <a:spcPct val="0"/>
              </a:spcBef>
              <a:buFont typeface="Arial" panose="020B0604020202020204" pitchFamily="34" charset="0"/>
              <a:buChar char="•"/>
            </a:pPr>
            <a:r>
              <a:rPr lang="en-US" altLang="en-US" sz="1406">
                <a:solidFill>
                  <a:schemeClr val="tx1"/>
                </a:solidFill>
              </a:rPr>
              <a:t>Responsible for keeping the organization in compliance with the TGA Bylaws and shall oversee the application of all TGA policies and procedures.</a:t>
            </a:r>
          </a:p>
          <a:p>
            <a:pPr lvl="1">
              <a:spcBef>
                <a:spcPct val="0"/>
              </a:spcBef>
              <a:buFont typeface="Arial" panose="020B0604020202020204" pitchFamily="34" charset="0"/>
              <a:buChar char="•"/>
            </a:pPr>
            <a:r>
              <a:rPr lang="en-US" altLang="en-US" sz="1406">
                <a:solidFill>
                  <a:schemeClr val="tx1"/>
                </a:solidFill>
              </a:rPr>
              <a:t>Responsible for creating strategic partnerships with corporations and organizations that will help Team GA. with maintaining our mission, vision and financial goals of the organization.</a:t>
            </a:r>
          </a:p>
          <a:p>
            <a:pPr lvl="1">
              <a:spcBef>
                <a:spcPct val="0"/>
              </a:spcBef>
              <a:buFont typeface="Arial" panose="020B0604020202020204" pitchFamily="34" charset="0"/>
              <a:buChar char="•"/>
            </a:pPr>
            <a:endParaRPr lang="en-US" altLang="en-US" sz="1406">
              <a:solidFill>
                <a:schemeClr val="tx1"/>
              </a:solidFill>
            </a:endParaRPr>
          </a:p>
          <a:p>
            <a:pPr>
              <a:spcBef>
                <a:spcPct val="0"/>
              </a:spcBef>
              <a:buFont typeface="Arial" panose="020B0604020202020204" pitchFamily="34" charset="0"/>
              <a:buChar char="•"/>
            </a:pPr>
            <a:r>
              <a:rPr lang="en-US" altLang="en-US" sz="1406">
                <a:solidFill>
                  <a:schemeClr val="tx1"/>
                </a:solidFill>
              </a:rPr>
              <a:t>First and Second Vice Chairpersons</a:t>
            </a:r>
          </a:p>
          <a:p>
            <a:pPr lvl="1">
              <a:spcBef>
                <a:spcPct val="0"/>
              </a:spcBef>
              <a:buFont typeface="Arial" panose="020B0604020202020204" pitchFamily="34" charset="0"/>
              <a:buChar char="•"/>
            </a:pPr>
            <a:r>
              <a:rPr lang="en-US" altLang="en-US" sz="1406">
                <a:solidFill>
                  <a:schemeClr val="tx1"/>
                </a:solidFill>
              </a:rPr>
              <a:t>Responsible for filling in for Chairman when needed.</a:t>
            </a:r>
          </a:p>
          <a:p>
            <a:pPr lvl="1">
              <a:spcBef>
                <a:spcPct val="0"/>
              </a:spcBef>
              <a:buFont typeface="Arial" panose="020B0604020202020204" pitchFamily="34" charset="0"/>
              <a:buChar char="•"/>
            </a:pPr>
            <a:r>
              <a:rPr lang="en-US" altLang="en-US" sz="1406">
                <a:solidFill>
                  <a:schemeClr val="tx1"/>
                </a:solidFill>
              </a:rPr>
              <a:t>Responsible for overseeing committees as needed</a:t>
            </a:r>
          </a:p>
          <a:p>
            <a:pPr>
              <a:spcBef>
                <a:spcPct val="0"/>
              </a:spcBef>
              <a:buFont typeface="Arial" panose="020B0604020202020204" pitchFamily="34" charset="0"/>
              <a:buChar char="•"/>
            </a:pPr>
            <a:endParaRPr lang="en-US" altLang="en-US" sz="1406">
              <a:solidFill>
                <a:schemeClr val="tx1"/>
              </a:solidFill>
            </a:endParaRPr>
          </a:p>
          <a:p>
            <a:pPr>
              <a:spcBef>
                <a:spcPct val="0"/>
              </a:spcBef>
              <a:buFont typeface="Arial" panose="020B0604020202020204" pitchFamily="34" charset="0"/>
              <a:buChar char="•"/>
            </a:pPr>
            <a:r>
              <a:rPr lang="en-US" altLang="en-US" sz="1406">
                <a:solidFill>
                  <a:schemeClr val="tx1"/>
                </a:solidFill>
              </a:rPr>
              <a:t>Secretary</a:t>
            </a:r>
          </a:p>
          <a:p>
            <a:pPr lvl="1">
              <a:spcBef>
                <a:spcPct val="0"/>
              </a:spcBef>
              <a:buFont typeface="Arial" panose="020B0604020202020204" pitchFamily="34" charset="0"/>
              <a:buChar char="•"/>
            </a:pPr>
            <a:r>
              <a:rPr lang="en-US" altLang="en-US" sz="1406">
                <a:solidFill>
                  <a:schemeClr val="tx1"/>
                </a:solidFill>
              </a:rPr>
              <a:t>Responsible for recording of minutes for all meetings</a:t>
            </a:r>
          </a:p>
          <a:p>
            <a:pPr lvl="1">
              <a:spcBef>
                <a:spcPct val="0"/>
              </a:spcBef>
              <a:buFont typeface="Arial" panose="020B0604020202020204" pitchFamily="34" charset="0"/>
              <a:buChar char="•"/>
            </a:pPr>
            <a:r>
              <a:rPr lang="en-US" altLang="en-US" sz="1406">
                <a:solidFill>
                  <a:schemeClr val="tx1"/>
                </a:solidFill>
              </a:rPr>
              <a:t>Responsible for documenting and publishing all of the Policies and Procedures of the corporation</a:t>
            </a:r>
          </a:p>
          <a:p>
            <a:pPr lvl="1">
              <a:spcBef>
                <a:spcPct val="0"/>
              </a:spcBef>
              <a:buFont typeface="Arial" panose="020B0604020202020204" pitchFamily="34" charset="0"/>
              <a:buChar char="•"/>
            </a:pPr>
            <a:r>
              <a:rPr lang="en-US" altLang="en-US" sz="1406">
                <a:solidFill>
                  <a:schemeClr val="tx1"/>
                </a:solidFill>
              </a:rPr>
              <a:t>Responsible for assisting the Chairman with the corporation correspondence</a:t>
            </a:r>
          </a:p>
          <a:p>
            <a:pPr lvl="1">
              <a:spcBef>
                <a:spcPct val="0"/>
              </a:spcBef>
              <a:buFont typeface="Arial" panose="020B0604020202020204" pitchFamily="34" charset="0"/>
              <a:buChar char="•"/>
            </a:pPr>
            <a:r>
              <a:rPr lang="en-US" altLang="en-US" sz="1406">
                <a:solidFill>
                  <a:schemeClr val="tx1"/>
                </a:solidFill>
              </a:rPr>
              <a:t>Responsible for keeping required incorporation documentation current with the Georgia Secretary of State’s office.</a:t>
            </a:r>
          </a:p>
          <a:p>
            <a:pPr lvl="1">
              <a:spcBef>
                <a:spcPct val="0"/>
              </a:spcBef>
              <a:buFont typeface="Arial" panose="020B0604020202020204" pitchFamily="34" charset="0"/>
              <a:buChar char="•"/>
            </a:pPr>
            <a:endParaRPr lang="en-US" altLang="en-US" sz="1406">
              <a:solidFill>
                <a:schemeClr val="tx1"/>
              </a:solidFill>
            </a:endParaRPr>
          </a:p>
        </p:txBody>
      </p:sp>
      <p:pic>
        <p:nvPicPr>
          <p:cNvPr id="27651" name="Picture 3">
            <a:extLst>
              <a:ext uri="{FF2B5EF4-FFF2-40B4-BE49-F238E27FC236}">
                <a16:creationId xmlns:a16="http://schemas.microsoft.com/office/drawing/2014/main" id="{7CA67B10-3204-8FD7-46A8-BEAE75B7E1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2174" y="23445"/>
            <a:ext cx="995822"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2">
            <a:extLst>
              <a:ext uri="{FF2B5EF4-FFF2-40B4-BE49-F238E27FC236}">
                <a16:creationId xmlns:a16="http://schemas.microsoft.com/office/drawing/2014/main" id="{04FAAE03-874E-E2DC-7554-6955E2ECEC37}"/>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196296818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3B92E-620E-7880-801F-10696C22A9C5}"/>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B7791FEA-8748-C625-582A-08E40BD69B2F}"/>
              </a:ext>
            </a:extLst>
          </p:cNvPr>
          <p:cNvSpPr txBox="1">
            <a:spLocks noChangeArrowheads="1"/>
          </p:cNvSpPr>
          <p:nvPr/>
        </p:nvSpPr>
        <p:spPr bwMode="auto">
          <a:xfrm>
            <a:off x="1303192" y="1025744"/>
            <a:ext cx="10041701" cy="56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#8 : </a:t>
            </a:r>
            <a:r>
              <a:rPr lang="en-US" sz="1800" b="1" i="1" u="sng">
                <a:solidFill>
                  <a:srgbClr val="000000"/>
                </a:solidFill>
                <a:highlight>
                  <a:srgbClr val="FFFF00"/>
                </a:highlight>
                <a:latin typeface="Aptos Display"/>
                <a:ea typeface="ヒラギノ明朝 ProN W3"/>
                <a:cs typeface="Segoe UI"/>
              </a:rPr>
              <a:t>A &amp; B: Bracket Modifications and Seeding Criteria for Georgia Wrestling Tournaments continued</a:t>
            </a:r>
            <a:r>
              <a:rPr lang="en-US" sz="1100" b="1" i="1" u="sng">
                <a:solidFill>
                  <a:srgbClr val="242424"/>
                </a:solidFill>
                <a:highlight>
                  <a:srgbClr val="FFFF00"/>
                </a:highlight>
                <a:latin typeface="Segoe UI"/>
                <a:ea typeface="ヒラギノ明朝 ProN W3"/>
                <a:cs typeface="Segoe UI"/>
              </a:rPr>
              <a:t> </a:t>
            </a:r>
            <a:endParaRPr lang="en-US" sz="1800">
              <a:solidFill>
                <a:srgbClr val="242424"/>
              </a:solidFill>
              <a:latin typeface="Segoe UI"/>
              <a:cs typeface="Segoe UI"/>
            </a:endParaRPr>
          </a:p>
          <a:p>
            <a:br>
              <a:rPr lang="en-US" sz="1100" b="1" i="1" u="sng">
                <a:solidFill>
                  <a:srgbClr val="242424"/>
                </a:solidFill>
                <a:latin typeface="Segoe UI"/>
                <a:ea typeface="ヒラギノ明朝 ProN W3"/>
                <a:cs typeface="Segoe UI"/>
              </a:rPr>
            </a:br>
            <a:br>
              <a:rPr lang="en-US" sz="1100" b="1" i="1" u="sng">
                <a:solidFill>
                  <a:srgbClr val="242424"/>
                </a:solidFill>
                <a:latin typeface="Segoe UI"/>
                <a:ea typeface="ヒラギノ明朝 ProN W3"/>
                <a:cs typeface="Segoe UI"/>
              </a:rPr>
            </a:br>
            <a:endParaRPr lang="en-US" sz="1100">
              <a:latin typeface="Segoe UI"/>
              <a:cs typeface="Segoe UI"/>
            </a:endParaRPr>
          </a:p>
          <a:p>
            <a:pPr>
              <a:lnSpc>
                <a:spcPct val="50000"/>
              </a:lnSpc>
            </a:pPr>
            <a:r>
              <a:rPr lang="en-US" sz="1600">
                <a:solidFill>
                  <a:srgbClr val="242424"/>
                </a:solidFill>
                <a:latin typeface="Segoe UI"/>
                <a:ea typeface="ヒラギノ明朝 ProN W3"/>
                <a:cs typeface="Segoe UI"/>
              </a:rPr>
              <a:t>Proposal B: Bracket Separation and Seeding Criteria for State Placers and Top Wrestlers</a:t>
            </a:r>
            <a:br>
              <a:rPr lang="en-US" sz="1600">
                <a:latin typeface="Segoe UI"/>
                <a:cs typeface="Segoe UI"/>
              </a:rPr>
            </a:b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Request for Bracket Seeding System or Placement Separation to Prevent Early Elimination of Top Wrestlers</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Overview:</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This proposal recommends that Team Georgia Wrestling adopt a bracket separation protocol for regular</a:t>
            </a:r>
            <a:endParaRPr lang="en-US" sz="1600">
              <a:solidFill>
                <a:srgbClr val="242424"/>
              </a:solidFill>
              <a:latin typeface="Segoe UI"/>
              <a:cs typeface="Segoe UI"/>
            </a:endParaRPr>
          </a:p>
          <a:p>
            <a:pPr>
              <a:lnSpc>
                <a:spcPct val="50000"/>
              </a:lnSpc>
            </a:pPr>
            <a:endParaRPr lang="en-US" sz="1600">
              <a:solidFill>
                <a:srgbClr val="242424"/>
              </a:solidFill>
              <a:latin typeface="Segoe UI"/>
              <a:ea typeface="ヒラギノ明朝 ProN W3"/>
              <a:cs typeface="Segoe UI"/>
            </a:endParaRPr>
          </a:p>
          <a:p>
            <a:pPr>
              <a:lnSpc>
                <a:spcPct val="50000"/>
              </a:lnSpc>
            </a:pPr>
            <a:r>
              <a:rPr lang="en-US" sz="1600">
                <a:solidFill>
                  <a:srgbClr val="242424"/>
                </a:solidFill>
                <a:latin typeface="Segoe UI"/>
                <a:ea typeface="ヒラギノ明朝 ProN W3"/>
                <a:cs typeface="Segoe UI"/>
              </a:rPr>
              <a:t> season and Hammer Series events, to help prevent early matchups between top-tier wrestlers </a:t>
            </a:r>
            <a:endParaRPr lang="en-US" sz="1600">
              <a:solidFill>
                <a:srgbClr val="242424"/>
              </a:solidFill>
              <a:latin typeface="Segoe UI"/>
              <a:cs typeface="Segoe UI"/>
            </a:endParaRPr>
          </a:p>
          <a:p>
            <a:pPr>
              <a:lnSpc>
                <a:spcPct val="50000"/>
              </a:lnSpc>
            </a:pPr>
            <a:r>
              <a:rPr lang="en-US" sz="1600">
                <a:solidFill>
                  <a:srgbClr val="242424"/>
                </a:solidFill>
                <a:latin typeface="Segoe UI"/>
                <a:ea typeface="ヒラギノ明朝 ProN W3"/>
                <a:cs typeface="Segoe UI"/>
              </a:rPr>
              <a:t>(e.g., returning state placers, champions, and nationally ranked athletes).</a:t>
            </a:r>
            <a:br>
              <a:rPr lang="en-US" sz="1600">
                <a:latin typeface="Segoe UI"/>
                <a:cs typeface="Segoe UI"/>
              </a:rPr>
            </a:br>
            <a:endParaRPr lang="en-US" sz="1600">
              <a:solidFill>
                <a:srgbClr val="242424"/>
              </a:solidFill>
              <a:latin typeface="Segoe UI"/>
              <a:ea typeface="ヒラギノ明朝 ProN W3"/>
              <a:cs typeface="Segoe UI"/>
            </a:endParaRPr>
          </a:p>
          <a:p>
            <a:pPr>
              <a:lnSpc>
                <a:spcPct val="50000"/>
              </a:lnSpc>
            </a:pPr>
            <a:endParaRPr lang="en-US" sz="1600">
              <a:solidFill>
                <a:srgbClr val="242424"/>
              </a:solidFill>
              <a:latin typeface="Segoe UI"/>
              <a:ea typeface="ヒラギノ明朝 ProN W3"/>
              <a:cs typeface="Segoe UI"/>
            </a:endParaRPr>
          </a:p>
          <a:p>
            <a:pPr>
              <a:lnSpc>
                <a:spcPct val="50000"/>
              </a:lnSpc>
            </a:pPr>
            <a:r>
              <a:rPr lang="en-US" sz="1600">
                <a:solidFill>
                  <a:srgbClr val="242424"/>
                </a:solidFill>
                <a:latin typeface="Segoe UI"/>
                <a:ea typeface="ヒラギノ明朝 ProN W3"/>
                <a:cs typeface="Segoe UI"/>
              </a:rPr>
              <a:t>Current Issue:</a:t>
            </a:r>
            <a:endParaRPr lang="en-US" sz="1600">
              <a:solidFill>
                <a:srgbClr val="242424"/>
              </a:solidFill>
              <a:latin typeface="Segoe UI"/>
              <a:cs typeface="Segoe UI"/>
            </a:endParaRPr>
          </a:p>
          <a:p>
            <a:pPr>
              <a:lnSpc>
                <a:spcPct val="50000"/>
              </a:lnSpc>
            </a:pPr>
            <a:br>
              <a:rPr lang="en-US" sz="1600">
                <a:latin typeface="Segoe UI"/>
                <a:cs typeface="Segoe UI"/>
              </a:rPr>
            </a:br>
            <a:r>
              <a:rPr lang="en-US" sz="1600">
                <a:solidFill>
                  <a:srgbClr val="242424"/>
                </a:solidFill>
                <a:latin typeface="Segoe UI"/>
                <a:ea typeface="ヒラギノ明朝 ProN W3"/>
                <a:cs typeface="Segoe UI"/>
              </a:rPr>
              <a:t>Brackets often rely on random draws or incomplete inputs, resulting in:</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        •       Elite wrestlers facing off in early rounds</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        •       Premature elimination of top talent</a:t>
            </a:r>
            <a:br>
              <a:rPr lang="en-US" sz="1600">
                <a:latin typeface="Segoe UI"/>
                <a:cs typeface="Segoe UI"/>
              </a:rPr>
            </a:br>
            <a:br>
              <a:rPr lang="en-US" sz="1600">
                <a:latin typeface="Segoe UI"/>
                <a:cs typeface="Segoe UI"/>
              </a:rPr>
            </a:br>
            <a:r>
              <a:rPr lang="en-US" sz="1600">
                <a:solidFill>
                  <a:srgbClr val="242424"/>
                </a:solidFill>
                <a:latin typeface="Segoe UI"/>
                <a:ea typeface="ヒラギノ明朝 ProN W3"/>
                <a:cs typeface="Segoe UI"/>
              </a:rPr>
              <a:t>        •       Unbalanced competition paths and diminished overall bracket quality</a:t>
            </a:r>
            <a:endParaRPr lang="en-US" sz="1600">
              <a:solidFill>
                <a:srgbClr val="242424"/>
              </a:solidFill>
              <a:latin typeface="Segoe UI"/>
              <a:cs typeface="Segoe UI"/>
            </a:endParaRPr>
          </a:p>
          <a:p>
            <a:pPr>
              <a:lnSpc>
                <a:spcPct val="50000"/>
              </a:lnSpc>
            </a:pPr>
            <a:br>
              <a:rPr lang="en-US" sz="1600">
                <a:latin typeface="Segoe UI"/>
                <a:cs typeface="Segoe UI"/>
              </a:rPr>
            </a:br>
            <a:r>
              <a:rPr lang="en-US" sz="1600">
                <a:solidFill>
                  <a:srgbClr val="242424"/>
                </a:solidFill>
                <a:latin typeface="Segoe UI"/>
                <a:ea typeface="ヒラギノ明朝 ProN W3"/>
                <a:cs typeface="Segoe UI"/>
              </a:rPr>
              <a:t>This undermines the competitive structure and can discourage participation from both top athletes and developing competitors.</a:t>
            </a:r>
            <a:br>
              <a:rPr lang="en-US" sz="1600">
                <a:latin typeface="Segoe UI"/>
                <a:cs typeface="Segoe UI"/>
              </a:rPr>
            </a:br>
            <a:endParaRPr lang="en-US" sz="1600">
              <a:solidFill>
                <a:srgbClr val="242424"/>
              </a:solidFill>
              <a:latin typeface="Segoe UI"/>
              <a:cs typeface="Segoe UI"/>
            </a:endParaRPr>
          </a:p>
        </p:txBody>
      </p:sp>
      <p:pic>
        <p:nvPicPr>
          <p:cNvPr id="135171" name="Picture 3">
            <a:extLst>
              <a:ext uri="{FF2B5EF4-FFF2-40B4-BE49-F238E27FC236}">
                <a16:creationId xmlns:a16="http://schemas.microsoft.com/office/drawing/2014/main" id="{4243243A-A23E-977B-AA44-F7E464BC97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7A383FC1-5E5C-E4BA-A163-BE8CB42665B6}"/>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126447114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DDB6E-DA9F-C4F6-1561-F349A38DB94D}"/>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431ED2EA-D43A-18DD-1AF1-B37CFDD8B5C0}"/>
              </a:ext>
            </a:extLst>
          </p:cNvPr>
          <p:cNvSpPr txBox="1">
            <a:spLocks noChangeArrowheads="1"/>
          </p:cNvSpPr>
          <p:nvPr/>
        </p:nvSpPr>
        <p:spPr bwMode="auto">
          <a:xfrm>
            <a:off x="1303192" y="1025744"/>
            <a:ext cx="10470326" cy="56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#8 : </a:t>
            </a:r>
            <a:r>
              <a:rPr lang="en-US" sz="1800" b="1" i="1" u="sng">
                <a:solidFill>
                  <a:srgbClr val="000000"/>
                </a:solidFill>
                <a:highlight>
                  <a:srgbClr val="FFFF00"/>
                </a:highlight>
                <a:latin typeface="Aptos Display"/>
                <a:ea typeface="ヒラギノ明朝 ProN W3"/>
                <a:cs typeface="Segoe UI"/>
              </a:rPr>
              <a:t>A &amp; B: Bracket Modifications and Seeding Criteria for Georgia Wrestling Tournaments</a:t>
            </a:r>
            <a:r>
              <a:rPr lang="en-US" sz="1100" b="1" i="1" u="sng">
                <a:solidFill>
                  <a:srgbClr val="242424"/>
                </a:solidFill>
                <a:highlight>
                  <a:srgbClr val="FFFF00"/>
                </a:highlight>
                <a:latin typeface="Segoe UI"/>
                <a:ea typeface="ヒラギノ明朝 ProN W3"/>
                <a:cs typeface="Segoe UI"/>
              </a:rPr>
              <a:t>  </a:t>
            </a:r>
            <a:r>
              <a:rPr lang="en-US" sz="2000" b="1" i="1" u="sng">
                <a:solidFill>
                  <a:srgbClr val="242424"/>
                </a:solidFill>
                <a:highlight>
                  <a:srgbClr val="FFFF00"/>
                </a:highlight>
                <a:latin typeface="Segoe UI"/>
                <a:ea typeface="ヒラギノ明朝 ProN W3"/>
                <a:cs typeface="Segoe UI"/>
              </a:rPr>
              <a:t>continued</a:t>
            </a:r>
            <a:endParaRPr lang="en-US" sz="2000">
              <a:solidFill>
                <a:srgbClr val="242424"/>
              </a:solidFill>
              <a:latin typeface="Segoe UI"/>
              <a:cs typeface="Segoe UI"/>
            </a:endParaRPr>
          </a:p>
          <a:p>
            <a:br>
              <a:rPr lang="en-US" sz="1100" b="1" i="1" u="sng">
                <a:solidFill>
                  <a:srgbClr val="242424"/>
                </a:solidFill>
                <a:latin typeface="Segoe UI"/>
                <a:ea typeface="ヒラギノ明朝 ProN W3"/>
                <a:cs typeface="Segoe UI"/>
              </a:rPr>
            </a:br>
            <a:r>
              <a:rPr lang="en-US" sz="1400">
                <a:solidFill>
                  <a:srgbClr val="242424"/>
                </a:solidFill>
                <a:latin typeface="Segoe UI"/>
                <a:ea typeface="ヒラギノ明朝 ProN W3"/>
                <a:cs typeface="Segoe UI"/>
              </a:rPr>
              <a:t>Proposal:</a:t>
            </a:r>
            <a:br>
              <a:rPr lang="en-US" sz="1400">
                <a:latin typeface="Segoe UI"/>
                <a:cs typeface="Segoe UI"/>
              </a:rPr>
            </a:br>
            <a:r>
              <a:rPr lang="en-US" sz="1400">
                <a:solidFill>
                  <a:srgbClr val="242424"/>
                </a:solidFill>
                <a:latin typeface="Segoe UI"/>
                <a:ea typeface="ヒラギノ明朝 ProN W3"/>
                <a:cs typeface="Segoe UI"/>
              </a:rPr>
              <a:t>        •       Implement a bracket separation system using available data such as:</a:t>
            </a:r>
            <a:br>
              <a:rPr lang="en-US" sz="1400">
                <a:latin typeface="Segoe UI"/>
                <a:cs typeface="Segoe UI"/>
              </a:rPr>
            </a:br>
            <a:r>
              <a:rPr lang="en-US" sz="1400">
                <a:solidFill>
                  <a:srgbClr val="242424"/>
                </a:solidFill>
                <a:latin typeface="Segoe UI"/>
                <a:ea typeface="ヒラギノ明朝 ProN W3"/>
                <a:cs typeface="Segoe UI"/>
              </a:rPr>
              <a:t>        •       Prior year state placements</a:t>
            </a:r>
            <a:br>
              <a:rPr lang="en-US" sz="1400">
                <a:latin typeface="Segoe UI"/>
                <a:cs typeface="Segoe UI"/>
              </a:rPr>
            </a:br>
            <a:r>
              <a:rPr lang="en-US" sz="1400">
                <a:solidFill>
                  <a:srgbClr val="242424"/>
                </a:solidFill>
                <a:latin typeface="Segoe UI"/>
                <a:ea typeface="ヒラギノ明朝 ProN W3"/>
                <a:cs typeface="Segoe UI"/>
              </a:rPr>
              <a:t>        •       </a:t>
            </a:r>
            <a:r>
              <a:rPr lang="en-US" sz="1400" err="1">
                <a:solidFill>
                  <a:srgbClr val="242424"/>
                </a:solidFill>
                <a:latin typeface="Segoe UI"/>
                <a:ea typeface="ヒラギノ明朝 ProN W3"/>
                <a:cs typeface="Segoe UI"/>
              </a:rPr>
              <a:t>FloArena</a:t>
            </a:r>
            <a:r>
              <a:rPr lang="en-US" sz="1400">
                <a:solidFill>
                  <a:srgbClr val="242424"/>
                </a:solidFill>
                <a:latin typeface="Segoe UI"/>
                <a:ea typeface="ヒラギノ明朝 ProN W3"/>
                <a:cs typeface="Segoe UI"/>
              </a:rPr>
              <a:t> or </a:t>
            </a:r>
            <a:r>
              <a:rPr lang="en-US" sz="1400" err="1">
                <a:solidFill>
                  <a:srgbClr val="242424"/>
                </a:solidFill>
                <a:latin typeface="Segoe UI"/>
                <a:ea typeface="ヒラギノ明朝 ProN W3"/>
                <a:cs typeface="Segoe UI"/>
              </a:rPr>
              <a:t>TrackWrestling</a:t>
            </a:r>
            <a:r>
              <a:rPr lang="en-US" sz="1400">
                <a:solidFill>
                  <a:srgbClr val="242424"/>
                </a:solidFill>
                <a:latin typeface="Segoe UI"/>
                <a:ea typeface="ヒラギノ明朝 ProN W3"/>
                <a:cs typeface="Segoe UI"/>
              </a:rPr>
              <a:t> rankings</a:t>
            </a:r>
            <a:br>
              <a:rPr lang="en-US" sz="1400">
                <a:latin typeface="Segoe UI"/>
                <a:cs typeface="Segoe UI"/>
              </a:rPr>
            </a:br>
            <a:r>
              <a:rPr lang="en-US" sz="1400">
                <a:solidFill>
                  <a:srgbClr val="242424"/>
                </a:solidFill>
                <a:latin typeface="Segoe UI"/>
                <a:ea typeface="ヒラギノ明朝 ProN W3"/>
                <a:cs typeface="Segoe UI"/>
              </a:rPr>
              <a:t>        •       Known match history (where applicable)</a:t>
            </a:r>
            <a:br>
              <a:rPr lang="en-US" sz="1400">
                <a:latin typeface="Segoe UI"/>
                <a:cs typeface="Segoe UI"/>
              </a:rPr>
            </a:br>
            <a:r>
              <a:rPr lang="en-US" sz="1400">
                <a:solidFill>
                  <a:srgbClr val="242424"/>
                </a:solidFill>
                <a:latin typeface="Segoe UI"/>
                <a:ea typeface="ヒラギノ明朝 ProN W3"/>
                <a:cs typeface="Segoe UI"/>
              </a:rPr>
              <a:t>        •       Require tournament directors to:</a:t>
            </a:r>
            <a:br>
              <a:rPr lang="en-US" sz="1400">
                <a:latin typeface="Segoe UI"/>
                <a:cs typeface="Segoe UI"/>
              </a:rPr>
            </a:br>
            <a:r>
              <a:rPr lang="en-US" sz="1400">
                <a:solidFill>
                  <a:srgbClr val="242424"/>
                </a:solidFill>
                <a:latin typeface="Segoe UI"/>
                <a:ea typeface="ヒラギノ明朝 ProN W3"/>
                <a:cs typeface="Segoe UI"/>
              </a:rPr>
              <a:t>        •       Place returning state champions on opposite sides of the bracket</a:t>
            </a:r>
            <a:br>
              <a:rPr lang="en-US" sz="1400">
                <a:latin typeface="Segoe UI"/>
                <a:cs typeface="Segoe UI"/>
              </a:rPr>
            </a:br>
            <a:r>
              <a:rPr lang="en-US" sz="1400">
                <a:solidFill>
                  <a:srgbClr val="242424"/>
                </a:solidFill>
                <a:latin typeface="Segoe UI"/>
                <a:ea typeface="ヒラギノ明朝 ProN W3"/>
                <a:cs typeface="Segoe UI"/>
              </a:rPr>
              <a:t>        •       Spread Top 4 state placers evenly across the bracket</a:t>
            </a:r>
            <a:br>
              <a:rPr lang="en-US" sz="1400">
                <a:latin typeface="Segoe UI"/>
                <a:cs typeface="Segoe UI"/>
              </a:rPr>
            </a:br>
            <a:r>
              <a:rPr lang="en-US" sz="1400">
                <a:solidFill>
                  <a:srgbClr val="242424"/>
                </a:solidFill>
                <a:latin typeface="Segoe UI"/>
                <a:ea typeface="ヒラギノ明朝 ProN W3"/>
                <a:cs typeface="Segoe UI"/>
              </a:rPr>
              <a:t>        •       Allow coaches to flag top athletes during the registration process</a:t>
            </a:r>
            <a:br>
              <a:rPr lang="en-US" sz="1400">
                <a:latin typeface="Segoe UI"/>
                <a:cs typeface="Segoe UI"/>
              </a:rPr>
            </a:br>
            <a:br>
              <a:rPr lang="en-US" sz="1400">
                <a:latin typeface="Segoe UI"/>
                <a:cs typeface="Segoe UI"/>
              </a:rPr>
            </a:br>
            <a:r>
              <a:rPr lang="en-US" sz="1400">
                <a:solidFill>
                  <a:srgbClr val="242424"/>
                </a:solidFill>
                <a:latin typeface="Segoe UI"/>
                <a:ea typeface="ヒラギノ明朝 ProN W3"/>
                <a:cs typeface="Segoe UI"/>
              </a:rPr>
              <a:t>Rationale:</a:t>
            </a:r>
            <a:br>
              <a:rPr lang="en-US" sz="1400">
                <a:latin typeface="Segoe UI"/>
                <a:cs typeface="Segoe UI"/>
              </a:rPr>
            </a:br>
            <a:br>
              <a:rPr lang="en-US" sz="1400">
                <a:latin typeface="Segoe UI"/>
                <a:cs typeface="Segoe UI"/>
              </a:rPr>
            </a:br>
            <a:r>
              <a:rPr lang="en-US" sz="1400">
                <a:solidFill>
                  <a:srgbClr val="242424"/>
                </a:solidFill>
                <a:latin typeface="Segoe UI"/>
                <a:ea typeface="ヒラギノ明朝 ProN W3"/>
                <a:cs typeface="Segoe UI"/>
              </a:rPr>
              <a:t>        •       Improves fairness, excitement, and competition integrity</a:t>
            </a:r>
            <a:br>
              <a:rPr lang="en-US" sz="1400">
                <a:latin typeface="Segoe UI"/>
                <a:cs typeface="Segoe UI"/>
              </a:rPr>
            </a:br>
            <a:r>
              <a:rPr lang="en-US" sz="1400">
                <a:solidFill>
                  <a:srgbClr val="242424"/>
                </a:solidFill>
                <a:latin typeface="Segoe UI"/>
                <a:ea typeface="ヒラギノ明朝 ProN W3"/>
                <a:cs typeface="Segoe UI"/>
              </a:rPr>
              <a:t>        •       Prevents “finals-level” matches from taking place in round one</a:t>
            </a:r>
            <a:br>
              <a:rPr lang="en-US" sz="1400">
                <a:latin typeface="Segoe UI"/>
                <a:cs typeface="Segoe UI"/>
              </a:rPr>
            </a:br>
            <a:r>
              <a:rPr lang="en-US" sz="1400">
                <a:solidFill>
                  <a:srgbClr val="242424"/>
                </a:solidFill>
                <a:latin typeface="Segoe UI"/>
                <a:ea typeface="ヒラギノ明朝 ProN W3"/>
                <a:cs typeface="Segoe UI"/>
              </a:rPr>
              <a:t>        •       Creates more balanced paths to the finals</a:t>
            </a:r>
            <a:br>
              <a:rPr lang="en-US" sz="1400">
                <a:latin typeface="Segoe UI"/>
                <a:cs typeface="Segoe UI"/>
              </a:rPr>
            </a:br>
            <a:r>
              <a:rPr lang="en-US" sz="1400">
                <a:solidFill>
                  <a:srgbClr val="242424"/>
                </a:solidFill>
                <a:latin typeface="Segoe UI"/>
                <a:ea typeface="ヒラギノ明朝 ProN W3"/>
                <a:cs typeface="Segoe UI"/>
              </a:rPr>
              <a:t>        •       Reflects best practices already used in other leading wrestling states</a:t>
            </a:r>
            <a:br>
              <a:rPr lang="en-US" sz="1400">
                <a:latin typeface="Segoe UI"/>
                <a:cs typeface="Segoe UI"/>
              </a:rPr>
            </a:br>
            <a:br>
              <a:rPr lang="en-US" sz="1400">
                <a:latin typeface="Segoe UI"/>
                <a:cs typeface="Segoe UI"/>
              </a:rPr>
            </a:br>
            <a:br>
              <a:rPr lang="en-US" sz="1100">
                <a:latin typeface="Segoe UI"/>
                <a:cs typeface="Segoe UI"/>
              </a:rPr>
            </a:br>
            <a:br>
              <a:rPr lang="en-US" sz="1100">
                <a:latin typeface="Segoe UI"/>
                <a:cs typeface="Segoe UI"/>
              </a:rPr>
            </a:br>
            <a:endParaRPr lang="en-US" sz="1800">
              <a:latin typeface="Segoe UI"/>
              <a:cs typeface="Segoe UI"/>
            </a:endParaRPr>
          </a:p>
        </p:txBody>
      </p:sp>
      <p:pic>
        <p:nvPicPr>
          <p:cNvPr id="135171" name="Picture 3">
            <a:extLst>
              <a:ext uri="{FF2B5EF4-FFF2-40B4-BE49-F238E27FC236}">
                <a16:creationId xmlns:a16="http://schemas.microsoft.com/office/drawing/2014/main" id="{7C9CBD99-33E0-AA4C-4BC6-F13C00C59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72108BAD-43F8-F6B4-0273-21A35CBBFCC8}"/>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150208270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49EDE-62CD-F667-EE93-1FF64A5006F1}"/>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93737D1E-023A-B415-05B9-99AA88439040}"/>
              </a:ext>
            </a:extLst>
          </p:cNvPr>
          <p:cNvSpPr txBox="1">
            <a:spLocks noChangeArrowheads="1"/>
          </p:cNvSpPr>
          <p:nvPr/>
        </p:nvSpPr>
        <p:spPr bwMode="auto">
          <a:xfrm>
            <a:off x="1303192" y="1025744"/>
            <a:ext cx="10041701" cy="56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#8 : </a:t>
            </a:r>
            <a:r>
              <a:rPr lang="en-US" sz="1800" b="1" i="1" u="sng">
                <a:solidFill>
                  <a:srgbClr val="000000"/>
                </a:solidFill>
                <a:highlight>
                  <a:srgbClr val="FFFF00"/>
                </a:highlight>
                <a:latin typeface="Aptos Display"/>
                <a:ea typeface="ヒラギノ明朝 ProN W3"/>
                <a:cs typeface="Segoe UI"/>
              </a:rPr>
              <a:t>A &amp; B: Bracket Modifications and Seeding Criteria for Georgia Wrestling Tournaments</a:t>
            </a:r>
            <a:r>
              <a:rPr lang="en-US" sz="1100" b="1" i="1" u="sng">
                <a:solidFill>
                  <a:srgbClr val="242424"/>
                </a:solidFill>
                <a:highlight>
                  <a:srgbClr val="FFFF00"/>
                </a:highlight>
                <a:latin typeface="Segoe UI"/>
                <a:ea typeface="ヒラギノ明朝 ProN W3"/>
                <a:cs typeface="Segoe UI"/>
              </a:rPr>
              <a:t> </a:t>
            </a:r>
            <a:endParaRPr lang="en-US" sz="1800">
              <a:solidFill>
                <a:srgbClr val="242424"/>
              </a:solidFill>
              <a:latin typeface="Segoe UI"/>
              <a:cs typeface="Segoe UI"/>
            </a:endParaRPr>
          </a:p>
          <a:p>
            <a:br>
              <a:rPr lang="en-US" sz="1100">
                <a:latin typeface="Segoe UI"/>
                <a:ea typeface="ヒラギノ明朝 ProN W3"/>
                <a:cs typeface="Segoe UI"/>
              </a:rPr>
            </a:br>
            <a:br>
              <a:rPr lang="en-US" sz="1800">
                <a:latin typeface="Segoe UI"/>
                <a:ea typeface="ヒラギノ明朝 ProN W3"/>
                <a:cs typeface="Segoe UI"/>
              </a:rPr>
            </a:br>
            <a:endParaRPr lang="en-US" sz="1800">
              <a:solidFill>
                <a:srgbClr val="242424"/>
              </a:solidFill>
              <a:latin typeface="Segoe UI"/>
              <a:cs typeface="Segoe UI"/>
            </a:endParaRPr>
          </a:p>
          <a:p>
            <a:r>
              <a:rPr lang="en-US" sz="1800">
                <a:solidFill>
                  <a:srgbClr val="242424"/>
                </a:solidFill>
                <a:latin typeface="Segoe UI"/>
                <a:ea typeface="ヒラギノ明朝 ProN W3"/>
                <a:cs typeface="Segoe UI"/>
              </a:rPr>
              <a:t>Conclusion:</a:t>
            </a:r>
            <a:br>
              <a:rPr lang="en-US" sz="1800">
                <a:latin typeface="Segoe UI"/>
                <a:cs typeface="Segoe UI"/>
              </a:rPr>
            </a:br>
            <a:br>
              <a:rPr lang="en-US" sz="1800">
                <a:latin typeface="Segoe UI"/>
                <a:cs typeface="Segoe UI"/>
              </a:rPr>
            </a:br>
            <a:br>
              <a:rPr lang="en-US" sz="1800">
                <a:latin typeface="Segoe UI"/>
                <a:cs typeface="Segoe UI"/>
              </a:rPr>
            </a:br>
            <a:r>
              <a:rPr lang="en-US" sz="1800">
                <a:solidFill>
                  <a:srgbClr val="242424"/>
                </a:solidFill>
                <a:latin typeface="Segoe UI"/>
                <a:ea typeface="ヒラギノ明朝 ProN W3"/>
                <a:cs typeface="Segoe UI"/>
              </a:rPr>
              <a:t>Both of these proposals aim to enhance fairness, competitiveness, and the athlete experience in Georgia wrestling tournaments. By leveraging modern technology and widely available data, Team Georgia Wrestling can create a tournament structure that better serves both developing athletes and elite competitors.</a:t>
            </a:r>
            <a:br>
              <a:rPr lang="en-US" sz="1800">
                <a:latin typeface="Segoe UI"/>
                <a:cs typeface="Segoe UI"/>
              </a:rPr>
            </a:br>
            <a:br>
              <a:rPr lang="en-US" sz="1800">
                <a:latin typeface="Segoe UI"/>
                <a:cs typeface="Segoe UI"/>
              </a:rPr>
            </a:br>
            <a:br>
              <a:rPr lang="en-US" sz="1800">
                <a:latin typeface="Segoe UI"/>
                <a:cs typeface="Segoe UI"/>
              </a:rPr>
            </a:br>
            <a:br>
              <a:rPr lang="en-US" sz="1800">
                <a:latin typeface="Segoe UI"/>
                <a:cs typeface="Segoe UI"/>
              </a:rPr>
            </a:br>
            <a:r>
              <a:rPr lang="en-US" sz="1800">
                <a:solidFill>
                  <a:srgbClr val="242424"/>
                </a:solidFill>
                <a:latin typeface="Segoe UI"/>
                <a:ea typeface="ヒラギノ明朝 ProN W3"/>
                <a:cs typeface="Segoe UI"/>
              </a:rPr>
              <a:t>We respectfully ask Team Georgia Wrestling to adopt these proposals for the upcoming season.</a:t>
            </a:r>
            <a:br>
              <a:rPr lang="en-US" sz="1800">
                <a:latin typeface="Segoe UI"/>
                <a:cs typeface="Segoe UI"/>
              </a:rPr>
            </a:br>
            <a:br>
              <a:rPr lang="en-US" sz="1100">
                <a:latin typeface="Segoe UI"/>
                <a:cs typeface="Segoe UI"/>
              </a:rPr>
            </a:br>
            <a:endParaRPr lang="en-US" sz="1800">
              <a:solidFill>
                <a:schemeClr val="tx1"/>
              </a:solidFill>
              <a:latin typeface="Segoe UI"/>
              <a:cs typeface="Segoe UI"/>
            </a:endParaRPr>
          </a:p>
          <a:p>
            <a:pPr algn="ctr">
              <a:lnSpc>
                <a:spcPct val="50000"/>
              </a:lnSpc>
              <a:buClrTx/>
              <a:buFontTx/>
              <a:buNone/>
            </a:pPr>
            <a:endParaRPr lang="en-US" altLang="en-US" sz="3350"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1BC9CDFF-E70A-2943-C463-7B77B287AC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007FCEA7-EFE3-EFFD-0F42-B6560C3477ED}"/>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11312588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0A29-28E3-9606-C96A-9C20649E669D}"/>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B487FDDE-59F0-3996-E19C-E456AF45EE5C}"/>
              </a:ext>
            </a:extLst>
          </p:cNvPr>
          <p:cNvSpPr txBox="1">
            <a:spLocks noChangeArrowheads="1"/>
          </p:cNvSpPr>
          <p:nvPr/>
        </p:nvSpPr>
        <p:spPr bwMode="auto">
          <a:xfrm>
            <a:off x="1303192" y="1025744"/>
            <a:ext cx="10041701" cy="56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#9 :</a:t>
            </a:r>
            <a:r>
              <a:rPr lang="en-US" sz="2000" b="1" i="1" u="sng">
                <a:solidFill>
                  <a:srgbClr val="242424"/>
                </a:solidFill>
                <a:highlight>
                  <a:srgbClr val="FFFF00"/>
                </a:highlight>
                <a:latin typeface="Segoe UI"/>
                <a:ea typeface="ヒラギノ明朝 ProN W3"/>
                <a:cs typeface="Segoe UI"/>
              </a:rPr>
              <a:t> </a:t>
            </a:r>
            <a:r>
              <a:rPr lang="en-US" sz="2000" b="1" i="1" u="sng">
                <a:solidFill>
                  <a:srgbClr val="242424"/>
                </a:solidFill>
                <a:highlight>
                  <a:srgbClr val="FFFF00"/>
                </a:highlight>
                <a:latin typeface="Arial"/>
                <a:ea typeface="ヒラギノ明朝 ProN W3"/>
                <a:cs typeface="Arial"/>
              </a:rPr>
              <a:t>Proposal to Re-Implement the Two-Year Experience Limit for Beginner Division Tournaments </a:t>
            </a:r>
            <a:br>
              <a:rPr lang="en-US" sz="1400" b="1" i="1" u="sng">
                <a:solidFill>
                  <a:srgbClr val="242424"/>
                </a:solidFill>
                <a:highlight>
                  <a:srgbClr val="FFFF00"/>
                </a:highlight>
                <a:latin typeface="Arial"/>
                <a:ea typeface="ヒラギノ明朝 ProN W3"/>
                <a:cs typeface="Arial"/>
              </a:rPr>
            </a:br>
            <a:endParaRPr lang="en-US" sz="2000" b="1" i="1" u="sng">
              <a:solidFill>
                <a:srgbClr val="242424"/>
              </a:solidFill>
              <a:highlight>
                <a:srgbClr val="FFFF00"/>
              </a:highlight>
              <a:latin typeface="Arial"/>
              <a:cs typeface="Arial"/>
            </a:endParaRPr>
          </a:p>
          <a:p>
            <a:r>
              <a:rPr lang="en-US" sz="1400" b="1">
                <a:solidFill>
                  <a:schemeClr val="tx1"/>
                </a:solidFill>
                <a:latin typeface="Segoe UI"/>
                <a:ea typeface="ヒラギノ明朝 ProN W3"/>
                <a:cs typeface="Segoe UI"/>
              </a:rPr>
              <a:t>Author: Antoine Glasgow, Glasgow Wrestling Academy</a:t>
            </a:r>
            <a:br>
              <a:rPr lang="en-US" sz="1400" b="1">
                <a:latin typeface="Segoe UI"/>
                <a:cs typeface="Segoe UI"/>
              </a:rPr>
            </a:br>
            <a:br>
              <a:rPr lang="en-US" sz="1400">
                <a:latin typeface="Segoe UI"/>
                <a:cs typeface="Segoe UI"/>
              </a:rPr>
            </a:br>
            <a:r>
              <a:rPr lang="en-US" sz="2000">
                <a:solidFill>
                  <a:srgbClr val="242424"/>
                </a:solidFill>
                <a:latin typeface="Segoe UI"/>
                <a:ea typeface="ヒラギノ明朝 ProN W3"/>
                <a:cs typeface="Segoe UI"/>
              </a:rPr>
              <a:t>This proposal respectfully asks Team Georgia Wrestling to reinstate the original two-year experience rule for eligibility in beginner division tournaments, rather than the current restriction allowing only first-year wrestlers. The intent is to create a fairer competitive environment, better aligned with the original mission of beginner events—to develop confidence and provide match experience for less seasoned wrestlers.</a:t>
            </a:r>
            <a:br>
              <a:rPr lang="en-US" sz="2000">
                <a:latin typeface="Segoe UI"/>
                <a:cs typeface="Segoe UI"/>
              </a:rPr>
            </a:br>
            <a:br>
              <a:rPr lang="en-US" sz="2000">
                <a:latin typeface="Segoe UI"/>
                <a:cs typeface="Segoe UI"/>
              </a:rPr>
            </a:br>
            <a:endParaRPr lang="en-US" sz="2000">
              <a:solidFill>
                <a:srgbClr val="242424"/>
              </a:solidFill>
              <a:latin typeface="Segoe UI"/>
              <a:cs typeface="Segoe UI"/>
            </a:endParaRPr>
          </a:p>
          <a:p>
            <a:pPr algn="ctr">
              <a:lnSpc>
                <a:spcPct val="50000"/>
              </a:lnSpc>
              <a:buClrTx/>
              <a:buFontTx/>
              <a:buNone/>
            </a:pPr>
            <a:endParaRPr lang="en-US" altLang="en-US" sz="3350"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31073C96-40EC-FC4C-AA30-C6D97E1A62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2648D0F5-0740-D325-9961-CDB6F2703023}"/>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2905222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11148-BB6A-67DC-B08A-E631BEC5FB10}"/>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0D968924-F1FE-11FA-5477-EFF0C8D80D05}"/>
              </a:ext>
            </a:extLst>
          </p:cNvPr>
          <p:cNvSpPr txBox="1">
            <a:spLocks noChangeArrowheads="1"/>
          </p:cNvSpPr>
          <p:nvPr/>
        </p:nvSpPr>
        <p:spPr bwMode="auto">
          <a:xfrm>
            <a:off x="1303192" y="1025744"/>
            <a:ext cx="10041701" cy="56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#9 : </a:t>
            </a:r>
            <a:r>
              <a:rPr lang="en-US" sz="2000" b="1" i="1" u="sng">
                <a:solidFill>
                  <a:srgbClr val="242424"/>
                </a:solidFill>
                <a:highlight>
                  <a:srgbClr val="FFFF00"/>
                </a:highlight>
                <a:latin typeface="Arial"/>
                <a:ea typeface="ヒラギノ明朝 ProN W3"/>
                <a:cs typeface="Arial"/>
              </a:rPr>
              <a:t>Proposal to Re-Implement the Two-Year Experience Limit for Beginner Division Tournaments continued</a:t>
            </a:r>
            <a:br>
              <a:rPr lang="en-US" sz="2000" b="1" i="1" u="sng">
                <a:highlight>
                  <a:srgbClr val="FFFF00"/>
                </a:highlight>
                <a:latin typeface="Arial"/>
                <a:ea typeface="ヒラギノ明朝 ProN W3"/>
                <a:cs typeface="Arial"/>
              </a:rPr>
            </a:br>
            <a:br>
              <a:rPr lang="en-US" sz="1400" b="1" i="1" u="sng">
                <a:solidFill>
                  <a:srgbClr val="242424"/>
                </a:solidFill>
                <a:highlight>
                  <a:srgbClr val="FFFF00"/>
                </a:highlight>
                <a:latin typeface="Arial"/>
                <a:ea typeface="ヒラギノ明朝 ProN W3"/>
                <a:cs typeface="Arial"/>
              </a:rPr>
            </a:br>
            <a:r>
              <a:rPr lang="en-US" sz="1400">
                <a:solidFill>
                  <a:srgbClr val="242424"/>
                </a:solidFill>
                <a:latin typeface="Segoe UI"/>
                <a:ea typeface="ヒラギノ明朝 ProN W3"/>
                <a:cs typeface="Segoe UI"/>
              </a:rPr>
              <a:t>Proposal Summary:</a:t>
            </a:r>
            <a:br>
              <a:rPr lang="en-US" sz="1400">
                <a:latin typeface="Segoe UI"/>
                <a:cs typeface="Segoe UI"/>
              </a:rPr>
            </a:br>
            <a:br>
              <a:rPr lang="en-US" sz="1400">
                <a:latin typeface="Segoe UI"/>
                <a:cs typeface="Segoe UI"/>
              </a:rPr>
            </a:br>
            <a:r>
              <a:rPr lang="en-US" sz="1400">
                <a:solidFill>
                  <a:srgbClr val="242424"/>
                </a:solidFill>
                <a:latin typeface="Segoe UI"/>
                <a:ea typeface="ヒラギノ明朝 ProN W3"/>
                <a:cs typeface="Segoe UI"/>
              </a:rPr>
              <a:t>        1.      Allow wrestlers with two years or less experience to participate in beginner tournaments.</a:t>
            </a:r>
            <a:br>
              <a:rPr lang="en-US" sz="1400">
                <a:latin typeface="Segoe UI"/>
                <a:cs typeface="Segoe UI"/>
              </a:rPr>
            </a:br>
            <a:br>
              <a:rPr lang="en-US" sz="1400">
                <a:latin typeface="Segoe UI"/>
                <a:cs typeface="Segoe UI"/>
              </a:rPr>
            </a:br>
            <a:r>
              <a:rPr lang="en-US" sz="1400">
                <a:solidFill>
                  <a:srgbClr val="242424"/>
                </a:solidFill>
                <a:latin typeface="Segoe UI"/>
                <a:ea typeface="ヒラギノ明朝 ProN W3"/>
                <a:cs typeface="Segoe UI"/>
              </a:rPr>
              <a:t>        2.      Prohibit wrestlers who have placed at the State Championship from entering beginner tournaments, unless:</a:t>
            </a:r>
            <a:br>
              <a:rPr lang="en-US" sz="1400">
                <a:latin typeface="Segoe UI"/>
                <a:cs typeface="Segoe UI"/>
              </a:rPr>
            </a:br>
            <a:br>
              <a:rPr lang="en-US" sz="1400">
                <a:latin typeface="Segoe UI"/>
                <a:cs typeface="Segoe UI"/>
              </a:rPr>
            </a:br>
            <a:r>
              <a:rPr lang="en-US" sz="1400">
                <a:solidFill>
                  <a:srgbClr val="242424"/>
                </a:solidFill>
                <a:latin typeface="Segoe UI"/>
                <a:ea typeface="ヒラギノ明朝 ProN W3"/>
                <a:cs typeface="Segoe UI"/>
              </a:rPr>
              <a:t>        •       The placement occurred by default (i.e., they placed 3rd or 4th in a 3- or 4-man bracket without winning any matches).</a:t>
            </a:r>
            <a:br>
              <a:rPr lang="en-US" sz="1400">
                <a:latin typeface="Segoe UI"/>
                <a:cs typeface="Segoe UI"/>
              </a:rPr>
            </a:br>
            <a:br>
              <a:rPr lang="en-US" sz="1400">
                <a:latin typeface="Segoe UI"/>
                <a:cs typeface="Segoe UI"/>
              </a:rPr>
            </a:br>
            <a:r>
              <a:rPr lang="en-US" sz="1400">
                <a:solidFill>
                  <a:srgbClr val="242424"/>
                </a:solidFill>
                <a:latin typeface="Segoe UI"/>
                <a:ea typeface="ヒラギノ明朝 ProN W3"/>
                <a:cs typeface="Segoe UI"/>
              </a:rPr>
              <a:t>        •       In such cases, coaches may submit a written request for exception, detailing the wrestler’s development status.</a:t>
            </a:r>
            <a:br>
              <a:rPr lang="en-US" sz="1400">
                <a:latin typeface="Segoe UI"/>
                <a:cs typeface="Segoe UI"/>
              </a:rPr>
            </a:br>
            <a:br>
              <a:rPr lang="en-US" sz="1400">
                <a:latin typeface="Segoe UI"/>
                <a:cs typeface="Segoe UI"/>
              </a:rPr>
            </a:br>
            <a:r>
              <a:rPr lang="en-US" sz="1400">
                <a:solidFill>
                  <a:srgbClr val="242424"/>
                </a:solidFill>
                <a:latin typeface="Segoe UI"/>
                <a:ea typeface="ヒラギノ明朝 ProN W3"/>
                <a:cs typeface="Segoe UI"/>
              </a:rPr>
              <a:t>        3.      Emphasize coach integrity and responsibility in determining whether a wrestler belongs in a beginner bracket.</a:t>
            </a:r>
            <a:br>
              <a:rPr lang="en-US" sz="1400">
                <a:latin typeface="Segoe UI"/>
                <a:cs typeface="Segoe UI"/>
              </a:rPr>
            </a:br>
            <a:br>
              <a:rPr lang="en-US" sz="1400">
                <a:latin typeface="Segoe UI"/>
                <a:cs typeface="Segoe UI"/>
              </a:rPr>
            </a:br>
            <a:r>
              <a:rPr lang="en-US" sz="1400">
                <a:solidFill>
                  <a:srgbClr val="242424"/>
                </a:solidFill>
                <a:latin typeface="Segoe UI"/>
                <a:ea typeface="ヒラギノ明朝 ProN W3"/>
                <a:cs typeface="Segoe UI"/>
              </a:rPr>
              <a:t>        4.      Disallow any wrestler with a first-place or competitive placement in a full bracket at State from entering beginner tournaments in subsequent seasons.</a:t>
            </a:r>
            <a:br>
              <a:rPr lang="en-US" sz="1400">
                <a:latin typeface="Segoe UI"/>
                <a:cs typeface="Segoe UI"/>
              </a:rPr>
            </a:br>
            <a:br>
              <a:rPr lang="en-US" sz="1400">
                <a:latin typeface="Segoe UI"/>
                <a:cs typeface="Segoe UI"/>
              </a:rPr>
            </a:br>
            <a:br>
              <a:rPr lang="en-US" sz="1400">
                <a:latin typeface="Segoe UI"/>
                <a:cs typeface="Segoe UI"/>
              </a:rPr>
            </a:br>
            <a:br>
              <a:rPr lang="en-US" sz="1400">
                <a:latin typeface="Segoe UI"/>
                <a:cs typeface="Segoe UI"/>
              </a:rPr>
            </a:br>
            <a:br>
              <a:rPr lang="en-US" sz="1400">
                <a:latin typeface="Segoe UI"/>
                <a:cs typeface="Segoe UI"/>
              </a:rPr>
            </a:br>
            <a:br>
              <a:rPr lang="en-US" sz="1400">
                <a:latin typeface="Segoe UI"/>
                <a:cs typeface="Segoe UI"/>
              </a:rPr>
            </a:br>
            <a:endParaRPr lang="en-US" sz="1100">
              <a:solidFill>
                <a:srgbClr val="242424"/>
              </a:solidFill>
              <a:latin typeface="Segoe UI"/>
              <a:cs typeface="Segoe UI"/>
            </a:endParaRPr>
          </a:p>
          <a:p>
            <a:pPr algn="ctr">
              <a:lnSpc>
                <a:spcPct val="50000"/>
              </a:lnSpc>
              <a:buClrTx/>
              <a:buFontTx/>
              <a:buNone/>
            </a:pPr>
            <a:endParaRPr lang="en-US" altLang="en-US" sz="3350"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52CA0BB5-D2F7-6C19-40CF-4D08F6C07C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308195C0-E843-FCEE-7E32-A935867F7E91}"/>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192316173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B2CC-3561-A656-1870-AC98DDEA3106}"/>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BF1EC01A-1ADA-F4B7-6F9D-855B30A0FB91}"/>
              </a:ext>
            </a:extLst>
          </p:cNvPr>
          <p:cNvSpPr txBox="1">
            <a:spLocks noChangeArrowheads="1"/>
          </p:cNvSpPr>
          <p:nvPr/>
        </p:nvSpPr>
        <p:spPr bwMode="auto">
          <a:xfrm>
            <a:off x="436417" y="806669"/>
            <a:ext cx="11441876" cy="56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#9 : </a:t>
            </a:r>
            <a:r>
              <a:rPr lang="en-US" sz="1600" b="1" i="1" u="sng">
                <a:solidFill>
                  <a:srgbClr val="242424"/>
                </a:solidFill>
                <a:highlight>
                  <a:srgbClr val="FFFF00"/>
                </a:highlight>
                <a:latin typeface="Arial"/>
                <a:ea typeface="ヒラギノ明朝 ProN W3"/>
                <a:cs typeface="Arial"/>
              </a:rPr>
              <a:t>Proposal to Re-Implement the Two-Year Experience Limit for Beginner Division Tournaments continued</a:t>
            </a:r>
            <a:br>
              <a:rPr lang="en-US" sz="1600" b="1" i="1" u="sng">
                <a:solidFill>
                  <a:srgbClr val="242424"/>
                </a:solidFill>
                <a:highlight>
                  <a:srgbClr val="FFFF00"/>
                </a:highlight>
                <a:latin typeface="Arial"/>
                <a:ea typeface="ヒラギノ明朝 ProN W3"/>
                <a:cs typeface="Arial"/>
              </a:rPr>
            </a:br>
            <a:br>
              <a:rPr lang="en-US" sz="1600" b="1" i="1" u="sng">
                <a:solidFill>
                  <a:srgbClr val="242424"/>
                </a:solidFill>
                <a:highlight>
                  <a:srgbClr val="FFFF00"/>
                </a:highlight>
                <a:latin typeface="Arial"/>
                <a:ea typeface="ヒラギノ明朝 ProN W3"/>
                <a:cs typeface="Arial"/>
              </a:rPr>
            </a:br>
            <a:r>
              <a:rPr lang="en-US" sz="1200">
                <a:solidFill>
                  <a:srgbClr val="242424"/>
                </a:solidFill>
                <a:latin typeface="Segoe UI"/>
                <a:ea typeface="ヒラギノ明朝 ProN W3"/>
                <a:cs typeface="Segoe UI"/>
              </a:rPr>
              <a:t>Rationale:</a:t>
            </a:r>
            <a:br>
              <a:rPr lang="en-US" sz="1200">
                <a:latin typeface="Segoe UI"/>
                <a:cs typeface="Segoe UI"/>
              </a:rPr>
            </a:br>
            <a:br>
              <a:rPr lang="en-US" sz="1200">
                <a:latin typeface="Segoe UI"/>
                <a:cs typeface="Segoe UI"/>
              </a:rPr>
            </a:br>
            <a:r>
              <a:rPr lang="en-US" sz="1200">
                <a:solidFill>
                  <a:srgbClr val="242424"/>
                </a:solidFill>
                <a:latin typeface="Segoe UI"/>
                <a:ea typeface="ヒラギノ明朝 ProN W3"/>
                <a:cs typeface="Segoe UI"/>
              </a:rPr>
              <a:t>        •       Many wrestlers with one year of experience are still not ready to compete effectively in the Open division. Expanding eligibility back to two years gives them the appropriate developmental runway.</a:t>
            </a:r>
            <a:br>
              <a:rPr lang="en-US" sz="1200">
                <a:latin typeface="Segoe UI"/>
                <a:cs typeface="Segoe UI"/>
              </a:rPr>
            </a:br>
            <a:br>
              <a:rPr lang="en-US" sz="1200">
                <a:latin typeface="Segoe UI"/>
                <a:cs typeface="Segoe UI"/>
              </a:rPr>
            </a:br>
            <a:r>
              <a:rPr lang="en-US" sz="1200">
                <a:solidFill>
                  <a:srgbClr val="242424"/>
                </a:solidFill>
                <a:latin typeface="Segoe UI"/>
                <a:ea typeface="ヒラギノ明朝 ProN W3"/>
                <a:cs typeface="Segoe UI"/>
              </a:rPr>
              <a:t>   •       The beginner division was never intended to be a proving ground for wrestlers who are already dominant or have Open-level success.</a:t>
            </a:r>
            <a:br>
              <a:rPr lang="en-US" sz="1200">
                <a:latin typeface="Segoe UI"/>
                <a:cs typeface="Segoe UI"/>
              </a:rPr>
            </a:br>
            <a:br>
              <a:rPr lang="en-US" sz="1200">
                <a:latin typeface="Segoe UI"/>
                <a:cs typeface="Segoe UI"/>
              </a:rPr>
            </a:br>
            <a:r>
              <a:rPr lang="en-US" sz="1200">
                <a:solidFill>
                  <a:srgbClr val="242424"/>
                </a:solidFill>
                <a:latin typeface="Segoe UI"/>
                <a:ea typeface="ヒラギノ明朝 ProN W3"/>
                <a:cs typeface="Segoe UI"/>
              </a:rPr>
              <a:t>        •       State placements by default (e.g., placing fourth in a four-man bracket) should not disqualify a wrestler who is still green and learning.</a:t>
            </a:r>
            <a:br>
              <a:rPr lang="en-US" sz="1200">
                <a:latin typeface="Segoe UI"/>
                <a:cs typeface="Segoe UI"/>
              </a:rPr>
            </a:br>
            <a:br>
              <a:rPr lang="en-US" sz="1200">
                <a:latin typeface="Segoe UI"/>
                <a:cs typeface="Segoe UI"/>
              </a:rPr>
            </a:br>
            <a:r>
              <a:rPr lang="en-US" sz="1200">
                <a:solidFill>
                  <a:srgbClr val="242424"/>
                </a:solidFill>
                <a:latin typeface="Segoe UI"/>
                <a:ea typeface="ヒラギノ明朝 ProN W3"/>
                <a:cs typeface="Segoe UI"/>
              </a:rPr>
              <a:t>        •       Other states and reputable wrestling organizations have successfully implemented two-year novice systems, balancing fairness with opportunity.</a:t>
            </a:r>
            <a:br>
              <a:rPr lang="en-US" sz="1200">
                <a:latin typeface="Segoe UI"/>
                <a:cs typeface="Segoe UI"/>
              </a:rPr>
            </a:br>
            <a:br>
              <a:rPr lang="en-US" sz="1200">
                <a:latin typeface="Segoe UI"/>
                <a:cs typeface="Segoe UI"/>
              </a:rPr>
            </a:br>
            <a:endParaRPr lang="en-US" sz="1200" b="1">
              <a:solidFill>
                <a:srgbClr val="242424"/>
              </a:solidFill>
              <a:latin typeface="Segoe UI"/>
              <a:cs typeface="Segoe UI"/>
            </a:endParaRPr>
          </a:p>
          <a:p>
            <a:pPr algn="ctr">
              <a:lnSpc>
                <a:spcPct val="50000"/>
              </a:lnSpc>
            </a:pPr>
            <a:r>
              <a:rPr lang="en-US" sz="1200" b="1">
                <a:solidFill>
                  <a:srgbClr val="242424"/>
                </a:solidFill>
                <a:latin typeface="Segoe UI"/>
                <a:ea typeface="ヒラギノ明朝 ProN W3"/>
                <a:cs typeface="Segoe UI"/>
              </a:rPr>
              <a:t>Addressing Misuse:</a:t>
            </a:r>
            <a:br>
              <a:rPr lang="en-US" sz="1200">
                <a:latin typeface="Segoe UI"/>
                <a:cs typeface="Segoe UI"/>
              </a:rPr>
            </a:br>
            <a:br>
              <a:rPr lang="en-US" sz="1200">
                <a:latin typeface="Segoe UI"/>
                <a:cs typeface="Segoe UI"/>
              </a:rPr>
            </a:br>
            <a:r>
              <a:rPr lang="en-US" sz="1200">
                <a:solidFill>
                  <a:srgbClr val="242424"/>
                </a:solidFill>
                <a:latin typeface="Segoe UI"/>
                <a:ea typeface="ヒラギノ明朝 ProN W3"/>
                <a:cs typeface="Segoe UI"/>
              </a:rPr>
              <a:t>        •       Coaches and parents have occasionally abused the beginner division by entering experienced or high-performing wrestlers—undermining the purpose of</a:t>
            </a:r>
            <a:endParaRPr lang="en-US" sz="1200">
              <a:solidFill>
                <a:srgbClr val="242424"/>
              </a:solidFill>
              <a:latin typeface="Segoe UI"/>
              <a:cs typeface="Segoe UI"/>
            </a:endParaRPr>
          </a:p>
          <a:p>
            <a:pPr algn="ctr">
              <a:lnSpc>
                <a:spcPct val="50000"/>
              </a:lnSpc>
            </a:pPr>
            <a:endParaRPr lang="en-US" sz="1200">
              <a:solidFill>
                <a:srgbClr val="242424"/>
              </a:solidFill>
              <a:latin typeface="Segoe UI"/>
              <a:ea typeface="ヒラギノ明朝 ProN W3"/>
              <a:cs typeface="Segoe UI"/>
            </a:endParaRPr>
          </a:p>
          <a:p>
            <a:pPr algn="ctr">
              <a:lnSpc>
                <a:spcPct val="50000"/>
              </a:lnSpc>
            </a:pPr>
            <a:r>
              <a:rPr lang="en-US" sz="1200">
                <a:solidFill>
                  <a:srgbClr val="242424"/>
                </a:solidFill>
                <a:latin typeface="Segoe UI"/>
                <a:ea typeface="ヒラギノ明朝 ProN W3"/>
                <a:cs typeface="Segoe UI"/>
              </a:rPr>
              <a:t> these events.</a:t>
            </a:r>
            <a:br>
              <a:rPr lang="en-US" sz="1200">
                <a:latin typeface="Segoe UI"/>
                <a:cs typeface="Segoe UI"/>
              </a:rPr>
            </a:br>
            <a:br>
              <a:rPr lang="en-US" sz="1200">
                <a:latin typeface="Segoe UI"/>
                <a:cs typeface="Segoe UI"/>
              </a:rPr>
            </a:br>
            <a:r>
              <a:rPr lang="en-US" sz="1200">
                <a:solidFill>
                  <a:srgbClr val="242424"/>
                </a:solidFill>
                <a:latin typeface="Segoe UI"/>
                <a:ea typeface="ヒラギノ明朝 ProN W3"/>
                <a:cs typeface="Segoe UI"/>
              </a:rPr>
              <a:t>        •       We believe this can be addressed through:</a:t>
            </a:r>
            <a:br>
              <a:rPr lang="en-US" sz="1200">
                <a:latin typeface="Segoe UI"/>
                <a:cs typeface="Segoe UI"/>
              </a:rPr>
            </a:br>
            <a:br>
              <a:rPr lang="en-US" sz="1200">
                <a:latin typeface="Segoe UI"/>
                <a:cs typeface="Segoe UI"/>
              </a:rPr>
            </a:br>
            <a:r>
              <a:rPr lang="en-US" sz="1200">
                <a:solidFill>
                  <a:srgbClr val="242424"/>
                </a:solidFill>
                <a:latin typeface="Segoe UI"/>
                <a:ea typeface="ヒラギノ明朝 ProN W3"/>
                <a:cs typeface="Segoe UI"/>
              </a:rPr>
              <a:t>        •       Clearer eligibility guidelines</a:t>
            </a:r>
            <a:br>
              <a:rPr lang="en-US" sz="1200">
                <a:latin typeface="Segoe UI"/>
                <a:cs typeface="Segoe UI"/>
              </a:rPr>
            </a:br>
            <a:br>
              <a:rPr lang="en-US" sz="1200">
                <a:latin typeface="Segoe UI"/>
                <a:cs typeface="Segoe UI"/>
              </a:rPr>
            </a:br>
            <a:r>
              <a:rPr lang="en-US" sz="1200">
                <a:solidFill>
                  <a:srgbClr val="242424"/>
                </a:solidFill>
                <a:latin typeface="Segoe UI"/>
                <a:ea typeface="ヒラギノ明朝 ProN W3"/>
                <a:cs typeface="Segoe UI"/>
              </a:rPr>
              <a:t>        •       Accountability within the coaching community</a:t>
            </a:r>
            <a:br>
              <a:rPr lang="en-US" sz="1200">
                <a:latin typeface="Segoe UI"/>
                <a:cs typeface="Segoe UI"/>
              </a:rPr>
            </a:br>
            <a:br>
              <a:rPr lang="en-US" sz="1200">
                <a:latin typeface="Segoe UI"/>
                <a:cs typeface="Segoe UI"/>
              </a:rPr>
            </a:br>
            <a:r>
              <a:rPr lang="en-US" sz="1200">
                <a:solidFill>
                  <a:srgbClr val="242424"/>
                </a:solidFill>
                <a:latin typeface="Segoe UI"/>
                <a:ea typeface="ヒラギノ明朝 ProN W3"/>
                <a:cs typeface="Segoe UI"/>
              </a:rPr>
              <a:t>        •       An honor system backed by review, allowing Team Georgia to assess questionable entries upon request</a:t>
            </a:r>
            <a:br>
              <a:rPr lang="en-US" sz="1200">
                <a:latin typeface="Segoe UI"/>
                <a:cs typeface="Segoe UI"/>
              </a:rPr>
            </a:br>
            <a:br>
              <a:rPr lang="en-US" sz="1200">
                <a:latin typeface="Segoe UI"/>
                <a:cs typeface="Segoe UI"/>
              </a:rPr>
            </a:br>
            <a:endParaRPr lang="en-US" sz="1200">
              <a:solidFill>
                <a:srgbClr val="242424"/>
              </a:solidFill>
              <a:latin typeface="Segoe UI"/>
              <a:cs typeface="Segoe UI"/>
            </a:endParaRPr>
          </a:p>
        </p:txBody>
      </p:sp>
      <p:pic>
        <p:nvPicPr>
          <p:cNvPr id="135171" name="Picture 3">
            <a:extLst>
              <a:ext uri="{FF2B5EF4-FFF2-40B4-BE49-F238E27FC236}">
                <a16:creationId xmlns:a16="http://schemas.microsoft.com/office/drawing/2014/main" id="{326BFD27-AECE-F2FD-856D-48085A161F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A45F2A34-90BE-0BDB-B030-6A4B7B5F2A1C}"/>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316891679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4819E-D357-566F-59DB-C9E6B1608D1C}"/>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D14D7266-CC0A-5F64-BE7A-C10019A00F9C}"/>
              </a:ext>
            </a:extLst>
          </p:cNvPr>
          <p:cNvSpPr txBox="1">
            <a:spLocks noChangeArrowheads="1"/>
          </p:cNvSpPr>
          <p:nvPr/>
        </p:nvSpPr>
        <p:spPr bwMode="auto">
          <a:xfrm>
            <a:off x="503092" y="1025744"/>
            <a:ext cx="11441876" cy="56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#9 : </a:t>
            </a:r>
            <a:r>
              <a:rPr lang="en-US" sz="2000" b="1" i="1" u="sng">
                <a:solidFill>
                  <a:srgbClr val="242424"/>
                </a:solidFill>
                <a:highlight>
                  <a:srgbClr val="FFFF00"/>
                </a:highlight>
                <a:latin typeface="Arial"/>
                <a:ea typeface="ヒラギノ明朝 ProN W3"/>
                <a:cs typeface="Arial"/>
              </a:rPr>
              <a:t>Proposal to Re-Implement the Two-Year Experience Limit for Beginner Division Tournaments continued</a:t>
            </a:r>
            <a:br>
              <a:rPr lang="en-US" sz="2000" b="1" i="1" u="sng">
                <a:highlight>
                  <a:srgbClr val="FFFF00"/>
                </a:highlight>
                <a:latin typeface="Arial"/>
                <a:ea typeface="ヒラギノ明朝 ProN W3"/>
                <a:cs typeface="Arial"/>
              </a:rPr>
            </a:br>
            <a:br>
              <a:rPr lang="en-US" sz="1400">
                <a:latin typeface="Segoe UI"/>
                <a:cs typeface="Segoe UI"/>
              </a:rPr>
            </a:br>
            <a:endParaRPr lang="en-US" sz="1100">
              <a:solidFill>
                <a:srgbClr val="242424"/>
              </a:solidFill>
              <a:latin typeface="Segoe UI"/>
              <a:cs typeface="Segoe UI"/>
            </a:endParaRPr>
          </a:p>
          <a:p>
            <a:pPr algn="ctr">
              <a:lnSpc>
                <a:spcPct val="50000"/>
              </a:lnSpc>
              <a:buClrTx/>
              <a:buFontTx/>
              <a:buNone/>
            </a:pPr>
            <a:endParaRPr lang="en-US" altLang="en-US" sz="3350"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12DD2F4E-5C11-6953-925D-72FC1F95EC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8B4BE504-8705-E66C-244E-72DFEF89926D}"/>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
        <p:nvSpPr>
          <p:cNvPr id="2" name="TextBox 1">
            <a:extLst>
              <a:ext uri="{FF2B5EF4-FFF2-40B4-BE49-F238E27FC236}">
                <a16:creationId xmlns:a16="http://schemas.microsoft.com/office/drawing/2014/main" id="{4C9158A4-F36A-6760-4CA3-4C5B8909B806}"/>
              </a:ext>
            </a:extLst>
          </p:cNvPr>
          <p:cNvSpPr txBox="1"/>
          <p:nvPr/>
        </p:nvSpPr>
        <p:spPr>
          <a:xfrm>
            <a:off x="676275" y="2009775"/>
            <a:ext cx="1050607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242424"/>
                </a:solidFill>
                <a:latin typeface="Segoe UI"/>
              </a:rPr>
              <a:t>Conclusion:</a:t>
            </a:r>
            <a:r>
              <a:rPr lang="en-US" sz="2000">
                <a:solidFill>
                  <a:srgbClr val="242424"/>
                </a:solidFill>
                <a:latin typeface="WordVisiCarriageReturn_MSFontService"/>
              </a:rPr>
              <a:t> </a:t>
            </a:r>
            <a:br>
              <a:rPr lang="en-US" sz="2000">
                <a:latin typeface="WordVisiCarriageReturn_MSFontService"/>
              </a:rPr>
            </a:br>
            <a:r>
              <a:rPr lang="en-US" sz="2000">
                <a:solidFill>
                  <a:srgbClr val="242424"/>
                </a:solidFill>
                <a:latin typeface="WordVisiCarriageReturn_MSFontService"/>
              </a:rPr>
              <a:t> </a:t>
            </a:r>
            <a:br>
              <a:rPr lang="en-US" sz="2000">
                <a:latin typeface="WordVisiCarriageReturn_MSFontService"/>
              </a:rPr>
            </a:br>
            <a:r>
              <a:rPr lang="en-US" sz="2000">
                <a:solidFill>
                  <a:srgbClr val="242424"/>
                </a:solidFill>
                <a:latin typeface="WordVisiCarriageReturn_MSFontService"/>
              </a:rPr>
              <a:t>  </a:t>
            </a:r>
            <a:br>
              <a:rPr lang="en-US" sz="2000">
                <a:latin typeface="WordVisiCarriageReturn_MSFontService"/>
              </a:rPr>
            </a:br>
            <a:r>
              <a:rPr lang="en-US" sz="2000">
                <a:solidFill>
                  <a:srgbClr val="242424"/>
                </a:solidFill>
                <a:latin typeface="Segoe UI"/>
              </a:rPr>
              <a:t>Reinstating the two-year beginner eligibility rule—with fair exceptions and coach accountability, will improve competitive integrity, build wrestler confidence, and retain more athletes in the sport. The Beginner Division must remain a safe space for growth, not a place for lopsided mismatches or inflated records.</a:t>
            </a:r>
            <a:r>
              <a:rPr lang="en-US" sz="2000">
                <a:solidFill>
                  <a:srgbClr val="242424"/>
                </a:solidFill>
                <a:latin typeface="WordVisiCarriageReturn_MSFontService"/>
              </a:rPr>
              <a:t> </a:t>
            </a:r>
            <a:br>
              <a:rPr lang="en-US" sz="2000">
                <a:latin typeface="WordVisiCarriageReturn_MSFontService"/>
              </a:rPr>
            </a:br>
            <a:r>
              <a:rPr lang="en-US" sz="2000">
                <a:solidFill>
                  <a:srgbClr val="242424"/>
                </a:solidFill>
                <a:latin typeface="WordVisiCarriageReturn_MSFontService"/>
              </a:rPr>
              <a:t> </a:t>
            </a:r>
            <a:endParaRPr lang="en-US" sz="2000"/>
          </a:p>
        </p:txBody>
      </p:sp>
    </p:spTree>
    <p:extLst>
      <p:ext uri="{BB962C8B-B14F-4D97-AF65-F5344CB8AC3E}">
        <p14:creationId xmlns:p14="http://schemas.microsoft.com/office/powerpoint/2010/main" val="289573490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FBD8E-BF80-5338-533D-F762A7CDFC6F}"/>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05314847-341E-AAE2-0D6F-F6E73155C661}"/>
              </a:ext>
            </a:extLst>
          </p:cNvPr>
          <p:cNvSpPr txBox="1">
            <a:spLocks noChangeArrowheads="1"/>
          </p:cNvSpPr>
          <p:nvPr/>
        </p:nvSpPr>
        <p:spPr bwMode="auto">
          <a:xfrm>
            <a:off x="1198417" y="1025744"/>
            <a:ext cx="10270301" cy="56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#10 : </a:t>
            </a:r>
            <a:r>
              <a:rPr lang="en-US" sz="1800" b="1" i="1" u="sng">
                <a:solidFill>
                  <a:schemeClr val="tx1"/>
                </a:solidFill>
                <a:highlight>
                  <a:srgbClr val="FFFF00"/>
                </a:highlight>
                <a:latin typeface="Segoe UI"/>
                <a:ea typeface="ヒラギノ明朝 ProN W3"/>
                <a:cs typeface="Segoe UI"/>
              </a:rPr>
              <a:t>Proposal for Transparent and Timely Communication of Freestyle/Greco Fargo National Team Coaching Opportunities</a:t>
            </a:r>
            <a:endParaRPr lang="en-US" sz="1800">
              <a:solidFill>
                <a:schemeClr val="tx1"/>
              </a:solidFill>
              <a:highlight>
                <a:srgbClr val="FFFF00"/>
              </a:highlight>
              <a:latin typeface="Segoe UI"/>
              <a:cs typeface="Segoe UI"/>
            </a:endParaRPr>
          </a:p>
          <a:p>
            <a:pPr>
              <a:buClrTx/>
              <a:buFontTx/>
              <a:buNone/>
            </a:pPr>
            <a:endParaRPr lang="en-US" sz="1800" b="1" i="1" u="sng">
              <a:solidFill>
                <a:schemeClr val="tx1"/>
              </a:solidFill>
              <a:highlight>
                <a:srgbClr val="FFFF00"/>
              </a:highlight>
              <a:latin typeface="Segoe UI"/>
              <a:cs typeface="Segoe UI"/>
            </a:endParaRPr>
          </a:p>
          <a:p>
            <a:pPr>
              <a:buClrTx/>
              <a:buFontTx/>
              <a:buNone/>
            </a:pPr>
            <a:endParaRPr lang="en-US" sz="1600" b="1" i="1">
              <a:solidFill>
                <a:schemeClr val="tx1"/>
              </a:solidFill>
              <a:highlight>
                <a:srgbClr val="FFFF00"/>
              </a:highlight>
              <a:latin typeface="Segoe UI"/>
              <a:cs typeface="Segoe UI"/>
            </a:endParaRPr>
          </a:p>
          <a:p>
            <a:pPr>
              <a:lnSpc>
                <a:spcPct val="50000"/>
              </a:lnSpc>
            </a:pPr>
            <a:r>
              <a:rPr lang="en-US" sz="1600" b="1" i="1">
                <a:solidFill>
                  <a:srgbClr val="242424"/>
                </a:solidFill>
                <a:latin typeface="Segoe UI"/>
                <a:ea typeface="ヒラギノ明朝 ProN W3"/>
                <a:cs typeface="Segoe UI"/>
              </a:rPr>
              <a:t>Author: Antoine Glasgow, Glasgow Wrestling Academy </a:t>
            </a:r>
            <a:endParaRPr lang="en-US" sz="1600" b="1" i="1">
              <a:solidFill>
                <a:srgbClr val="242424"/>
              </a:solidFill>
              <a:latin typeface="Segoe UI"/>
              <a:cs typeface="Segoe UI"/>
            </a:endParaRPr>
          </a:p>
          <a:p>
            <a:pPr>
              <a:lnSpc>
                <a:spcPct val="50000"/>
              </a:lnSpc>
            </a:pPr>
            <a:endParaRPr lang="en-US" sz="1600" b="1" i="1">
              <a:solidFill>
                <a:srgbClr val="242424"/>
              </a:solidFill>
              <a:latin typeface="Segoe UI"/>
              <a:cs typeface="Segoe UI"/>
            </a:endParaRPr>
          </a:p>
          <a:p>
            <a:pPr>
              <a:lnSpc>
                <a:spcPct val="50000"/>
              </a:lnSpc>
            </a:pPr>
            <a:br>
              <a:rPr lang="en-US" sz="1100" b="1" i="1">
                <a:latin typeface="Segoe UI"/>
                <a:cs typeface="Segoe UI"/>
              </a:rPr>
            </a:br>
            <a:r>
              <a:rPr lang="en-US" sz="1400" b="1" i="1">
                <a:solidFill>
                  <a:srgbClr val="242424"/>
                </a:solidFill>
                <a:latin typeface="Segoe UI"/>
                <a:ea typeface="ヒラギノ明朝 ProN W3"/>
                <a:cs typeface="Segoe UI"/>
              </a:rPr>
              <a:t>Request for Designated Communication Timeline and Visibility for Fargo National Team Coaching Applications</a:t>
            </a:r>
            <a:endParaRPr lang="en-US" sz="1400" b="1" i="1">
              <a:solidFill>
                <a:srgbClr val="242424"/>
              </a:solidFill>
              <a:latin typeface="Segoe UI"/>
              <a:cs typeface="Segoe UI"/>
            </a:endParaRPr>
          </a:p>
          <a:p>
            <a:pPr>
              <a:lnSpc>
                <a:spcPct val="50000"/>
              </a:lnSpc>
            </a:pPr>
            <a:br>
              <a:rPr lang="en-US" sz="1400">
                <a:latin typeface="Segoe UI"/>
                <a:cs typeface="Segoe UI"/>
              </a:rPr>
            </a:br>
            <a:r>
              <a:rPr lang="en-US" sz="1400">
                <a:solidFill>
                  <a:srgbClr val="242424"/>
                </a:solidFill>
                <a:latin typeface="Segoe UI"/>
                <a:ea typeface="ヒラギノ明朝 ProN W3"/>
                <a:cs typeface="Segoe UI"/>
              </a:rPr>
              <a:t>Overview:</a:t>
            </a:r>
            <a:endParaRPr lang="en-US" sz="1400">
              <a:solidFill>
                <a:srgbClr val="242424"/>
              </a:solidFill>
              <a:latin typeface="Segoe UI"/>
              <a:cs typeface="Segoe UI"/>
            </a:endParaRPr>
          </a:p>
          <a:p>
            <a:pPr>
              <a:lnSpc>
                <a:spcPct val="50000"/>
              </a:lnSpc>
            </a:pPr>
            <a:br>
              <a:rPr lang="en-US" sz="1400">
                <a:latin typeface="Segoe UI"/>
                <a:cs typeface="Segoe UI"/>
              </a:rPr>
            </a:br>
            <a:r>
              <a:rPr lang="en-US" sz="1400">
                <a:solidFill>
                  <a:srgbClr val="242424"/>
                </a:solidFill>
                <a:latin typeface="Segoe UI"/>
                <a:ea typeface="ヒラギノ明朝 ProN W3"/>
                <a:cs typeface="Segoe UI"/>
              </a:rPr>
              <a:t>This proposal requests that Team Georgia Wrestling establish a clear, designated timeline and multi-platform communication</a:t>
            </a:r>
            <a:endParaRPr lang="en-US" sz="1400">
              <a:solidFill>
                <a:srgbClr val="242424"/>
              </a:solidFill>
              <a:latin typeface="Segoe UI"/>
              <a:cs typeface="Segoe UI"/>
            </a:endParaRPr>
          </a:p>
          <a:p>
            <a:pPr>
              <a:lnSpc>
                <a:spcPct val="50000"/>
              </a:lnSpc>
            </a:pPr>
            <a:endParaRPr lang="en-US" sz="1400">
              <a:solidFill>
                <a:srgbClr val="242424"/>
              </a:solidFill>
              <a:latin typeface="Segoe UI"/>
              <a:ea typeface="ヒラギノ明朝 ProN W3"/>
              <a:cs typeface="Segoe UI"/>
            </a:endParaRPr>
          </a:p>
          <a:p>
            <a:pPr>
              <a:lnSpc>
                <a:spcPct val="50000"/>
              </a:lnSpc>
            </a:pPr>
            <a:r>
              <a:rPr lang="en-US" sz="1400">
                <a:solidFill>
                  <a:srgbClr val="242424"/>
                </a:solidFill>
                <a:latin typeface="Segoe UI"/>
                <a:ea typeface="ヒラギノ明朝 ProN W3"/>
                <a:cs typeface="Segoe UI"/>
              </a:rPr>
              <a:t> strategy for notifying coaches about freestyle/Greco coaching opportunities, particularly those related to the Fargo National</a:t>
            </a:r>
            <a:endParaRPr lang="en-US" sz="1400">
              <a:solidFill>
                <a:srgbClr val="242424"/>
              </a:solidFill>
              <a:latin typeface="Segoe UI"/>
              <a:cs typeface="Segoe UI"/>
            </a:endParaRPr>
          </a:p>
          <a:p>
            <a:pPr>
              <a:lnSpc>
                <a:spcPct val="50000"/>
              </a:lnSpc>
            </a:pPr>
            <a:endParaRPr lang="en-US" sz="1400">
              <a:solidFill>
                <a:srgbClr val="242424"/>
              </a:solidFill>
              <a:latin typeface="Segoe UI"/>
              <a:ea typeface="ヒラギノ明朝 ProN W3"/>
              <a:cs typeface="Segoe UI"/>
            </a:endParaRPr>
          </a:p>
          <a:p>
            <a:pPr>
              <a:lnSpc>
                <a:spcPct val="50000"/>
              </a:lnSpc>
            </a:pPr>
            <a:r>
              <a:rPr lang="en-US" sz="1400">
                <a:solidFill>
                  <a:srgbClr val="242424"/>
                </a:solidFill>
                <a:latin typeface="Segoe UI"/>
                <a:ea typeface="ヒラギノ明朝 ProN W3"/>
                <a:cs typeface="Segoe UI"/>
              </a:rPr>
              <a:t> Team. This will ensure all interested and qualified coaches are aware of the opportunity and have a fair chance to apply.</a:t>
            </a:r>
            <a:endParaRPr lang="en-US" sz="1400">
              <a:solidFill>
                <a:srgbClr val="242424"/>
              </a:solidFill>
              <a:latin typeface="Segoe UI"/>
              <a:cs typeface="Segoe UI"/>
            </a:endParaRPr>
          </a:p>
          <a:p>
            <a:pPr>
              <a:lnSpc>
                <a:spcPct val="50000"/>
              </a:lnSpc>
            </a:pPr>
            <a:br>
              <a:rPr lang="en-US" sz="1400">
                <a:latin typeface="Segoe UI"/>
                <a:cs typeface="Segoe UI"/>
              </a:rPr>
            </a:br>
            <a:br>
              <a:rPr lang="en-US" sz="1400">
                <a:latin typeface="Segoe UI"/>
                <a:cs typeface="Segoe UI"/>
              </a:rPr>
            </a:br>
            <a:r>
              <a:rPr lang="en-US" sz="1400">
                <a:solidFill>
                  <a:srgbClr val="242424"/>
                </a:solidFill>
                <a:latin typeface="Segoe UI"/>
                <a:ea typeface="ヒラギノ明朝 ProN W3"/>
                <a:cs typeface="Segoe UI"/>
              </a:rPr>
              <a:t>Current Issue:</a:t>
            </a:r>
            <a:endParaRPr lang="en-US" sz="1400">
              <a:solidFill>
                <a:srgbClr val="242424"/>
              </a:solidFill>
              <a:latin typeface="Segoe UI"/>
              <a:cs typeface="Segoe UI"/>
            </a:endParaRPr>
          </a:p>
          <a:p>
            <a:pPr>
              <a:lnSpc>
                <a:spcPct val="50000"/>
              </a:lnSpc>
            </a:pPr>
            <a:br>
              <a:rPr lang="en-US" sz="1400">
                <a:latin typeface="Segoe UI"/>
                <a:cs typeface="Segoe UI"/>
              </a:rPr>
            </a:br>
            <a:r>
              <a:rPr lang="en-US" sz="1400">
                <a:solidFill>
                  <a:srgbClr val="242424"/>
                </a:solidFill>
                <a:latin typeface="Segoe UI"/>
                <a:ea typeface="ヒラギノ明朝 ProN W3"/>
                <a:cs typeface="Segoe UI"/>
              </a:rPr>
              <a:t>During the most recent season, the application window for Fargo coaching positions was reportedly opened during a time that</a:t>
            </a:r>
            <a:endParaRPr lang="en-US" sz="1400">
              <a:solidFill>
                <a:srgbClr val="242424"/>
              </a:solidFill>
              <a:latin typeface="Segoe UI"/>
              <a:cs typeface="Segoe UI"/>
            </a:endParaRPr>
          </a:p>
          <a:p>
            <a:pPr>
              <a:lnSpc>
                <a:spcPct val="50000"/>
              </a:lnSpc>
            </a:pPr>
            <a:endParaRPr lang="en-US" sz="1400">
              <a:solidFill>
                <a:srgbClr val="242424"/>
              </a:solidFill>
              <a:latin typeface="Segoe UI"/>
              <a:ea typeface="ヒラギノ明朝 ProN W3"/>
              <a:cs typeface="Segoe UI"/>
            </a:endParaRPr>
          </a:p>
          <a:p>
            <a:pPr>
              <a:lnSpc>
                <a:spcPct val="50000"/>
              </a:lnSpc>
            </a:pPr>
            <a:r>
              <a:rPr lang="en-US" sz="1400">
                <a:solidFill>
                  <a:srgbClr val="242424"/>
                </a:solidFill>
                <a:latin typeface="Segoe UI"/>
                <a:ea typeface="ヒラギノ明朝 ProN W3"/>
                <a:cs typeface="Segoe UI"/>
              </a:rPr>
              <a:t> overlapped with the youth folkstyle qualifiers and the youth state championship, a period when coaches are deeply focused on</a:t>
            </a:r>
            <a:endParaRPr lang="en-US" sz="1400">
              <a:solidFill>
                <a:srgbClr val="242424"/>
              </a:solidFill>
              <a:latin typeface="Segoe UI"/>
              <a:cs typeface="Segoe UI"/>
            </a:endParaRPr>
          </a:p>
          <a:p>
            <a:pPr>
              <a:lnSpc>
                <a:spcPct val="50000"/>
              </a:lnSpc>
            </a:pPr>
            <a:endParaRPr lang="en-US" sz="1400">
              <a:solidFill>
                <a:srgbClr val="242424"/>
              </a:solidFill>
              <a:latin typeface="Segoe UI"/>
              <a:ea typeface="ヒラギノ明朝 ProN W3"/>
              <a:cs typeface="Segoe UI"/>
            </a:endParaRPr>
          </a:p>
          <a:p>
            <a:pPr>
              <a:lnSpc>
                <a:spcPct val="50000"/>
              </a:lnSpc>
            </a:pPr>
            <a:r>
              <a:rPr lang="en-US" sz="1400">
                <a:solidFill>
                  <a:srgbClr val="242424"/>
                </a:solidFill>
                <a:latin typeface="Segoe UI"/>
                <a:ea typeface="ヒラギノ明朝 ProN W3"/>
                <a:cs typeface="Segoe UI"/>
              </a:rPr>
              <a:t> preparing their wrestlers and wrapping up the folkstyle season.</a:t>
            </a:r>
            <a:endParaRPr lang="en-US" sz="1400">
              <a:solidFill>
                <a:srgbClr val="242424"/>
              </a:solidFill>
              <a:latin typeface="Segoe UI"/>
              <a:cs typeface="Segoe UI"/>
            </a:endParaRPr>
          </a:p>
          <a:p>
            <a:pPr>
              <a:lnSpc>
                <a:spcPct val="50000"/>
              </a:lnSpc>
            </a:pPr>
            <a:endParaRPr lang="en-US" sz="1400">
              <a:latin typeface="Segoe UI"/>
              <a:cs typeface="Segoe UI"/>
            </a:endParaRPr>
          </a:p>
          <a:p>
            <a:pPr>
              <a:lnSpc>
                <a:spcPct val="50000"/>
              </a:lnSpc>
            </a:pPr>
            <a:r>
              <a:rPr lang="en-US" sz="1400">
                <a:solidFill>
                  <a:srgbClr val="242424"/>
                </a:solidFill>
                <a:latin typeface="Segoe UI"/>
                <a:ea typeface="ヒラギノ明朝 ProN W3"/>
                <a:cs typeface="Segoe UI"/>
              </a:rPr>
              <a:t>      •       Some coaches, including myself, did not receive the email notification, despite being registered USA Wrestling coaches.</a:t>
            </a:r>
            <a:br>
              <a:rPr lang="en-US" sz="1400">
                <a:latin typeface="Segoe UI"/>
                <a:cs typeface="Segoe UI"/>
              </a:rPr>
            </a:br>
            <a:br>
              <a:rPr lang="en-US" sz="1400">
                <a:latin typeface="Segoe UI"/>
                <a:cs typeface="Segoe UI"/>
              </a:rPr>
            </a:br>
            <a:r>
              <a:rPr lang="en-US" sz="1400">
                <a:solidFill>
                  <a:srgbClr val="242424"/>
                </a:solidFill>
                <a:latin typeface="Segoe UI"/>
                <a:ea typeface="ヒラギノ明朝 ProN W3"/>
                <a:cs typeface="Segoe UI"/>
              </a:rPr>
              <a:t>        •       The application information was not clearly posted on the Team Georgia Wrestling website.</a:t>
            </a:r>
            <a:br>
              <a:rPr lang="en-US" sz="1400">
                <a:latin typeface="Segoe UI"/>
                <a:cs typeface="Segoe UI"/>
              </a:rPr>
            </a:br>
            <a:br>
              <a:rPr lang="en-US" sz="1400">
                <a:latin typeface="Segoe UI"/>
                <a:cs typeface="Segoe UI"/>
              </a:rPr>
            </a:br>
            <a:r>
              <a:rPr lang="en-US" sz="1400">
                <a:solidFill>
                  <a:srgbClr val="242424"/>
                </a:solidFill>
                <a:latin typeface="Segoe UI"/>
                <a:ea typeface="ヒラギノ明朝 ProN W3"/>
                <a:cs typeface="Segoe UI"/>
              </a:rPr>
              <a:t>        •       Although social media (e.g., Facebook) was used to share the information, not all coaches are active on that platform.</a:t>
            </a:r>
            <a:endParaRPr lang="en-US" sz="1400">
              <a:solidFill>
                <a:srgbClr val="242424"/>
              </a:solidFill>
              <a:latin typeface="Segoe UI"/>
              <a:cs typeface="Segoe UI"/>
            </a:endParaRPr>
          </a:p>
          <a:p>
            <a:pPr>
              <a:lnSpc>
                <a:spcPct val="50000"/>
              </a:lnSpc>
            </a:pPr>
            <a:endParaRPr lang="en-US" sz="1400">
              <a:solidFill>
                <a:srgbClr val="242424"/>
              </a:solidFill>
              <a:latin typeface="Segoe UI"/>
              <a:ea typeface="ヒラギノ明朝 ProN W3"/>
              <a:cs typeface="Segoe UI"/>
            </a:endParaRPr>
          </a:p>
          <a:p>
            <a:pPr>
              <a:lnSpc>
                <a:spcPct val="50000"/>
              </a:lnSpc>
            </a:pPr>
            <a:r>
              <a:rPr lang="en-US" sz="1400">
                <a:solidFill>
                  <a:srgbClr val="242424"/>
                </a:solidFill>
                <a:latin typeface="Segoe UI"/>
                <a:ea typeface="ヒラギノ明朝 ProN W3"/>
                <a:cs typeface="Segoe UI"/>
              </a:rPr>
              <a:t> Relying solely on social media risks missing significant outreach opportunities.</a:t>
            </a:r>
            <a:br>
              <a:rPr lang="en-US" sz="1400">
                <a:latin typeface="Segoe UI"/>
                <a:cs typeface="Segoe UI"/>
              </a:rPr>
            </a:br>
            <a:br>
              <a:rPr lang="en-US" sz="1100">
                <a:latin typeface="Segoe UI"/>
                <a:cs typeface="Segoe UI"/>
              </a:rPr>
            </a:br>
            <a:br>
              <a:rPr lang="en-US" sz="1100">
                <a:latin typeface="Segoe UI"/>
                <a:cs typeface="Segoe UI"/>
              </a:rPr>
            </a:br>
            <a:endParaRPr lang="en-US" sz="1100">
              <a:solidFill>
                <a:srgbClr val="242424"/>
              </a:solidFill>
              <a:latin typeface="Segoe UI"/>
              <a:cs typeface="Segoe UI"/>
            </a:endParaRPr>
          </a:p>
          <a:p>
            <a:pPr algn="ctr" eaLnBrk="1" hangingPunct="1">
              <a:lnSpc>
                <a:spcPct val="50000"/>
              </a:lnSpc>
            </a:pPr>
            <a:endParaRPr lang="en-US" altLang="en-US" sz="3375"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FA4DCCC4-2E19-942B-510F-826435EBCB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35299BAF-1054-1239-C47C-43A9EFC240B3}"/>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18398901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45012-05EF-0CAB-9B51-C97DCD2A84EB}"/>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7637F66A-B627-E8D8-FCA6-0DD8A3E16222}"/>
              </a:ext>
            </a:extLst>
          </p:cNvPr>
          <p:cNvSpPr txBox="1">
            <a:spLocks noChangeArrowheads="1"/>
          </p:cNvSpPr>
          <p:nvPr/>
        </p:nvSpPr>
        <p:spPr bwMode="auto">
          <a:xfrm>
            <a:off x="741217" y="949544"/>
            <a:ext cx="10965626" cy="578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#10 : </a:t>
            </a:r>
            <a:r>
              <a:rPr lang="en-US" sz="1800" b="1" i="1" u="sng">
                <a:solidFill>
                  <a:schemeClr val="tx1"/>
                </a:solidFill>
                <a:highlight>
                  <a:srgbClr val="FFFF00"/>
                </a:highlight>
                <a:latin typeface="Segoe UI"/>
                <a:ea typeface="ヒラギノ明朝 ProN W3"/>
                <a:cs typeface="Segoe UI"/>
              </a:rPr>
              <a:t>Proposal for Transparent and Timely Communication of Freestyle/Greco Fargo National Team Coaching Opportunities continued</a:t>
            </a:r>
            <a:endParaRPr lang="en-US" sz="1800">
              <a:solidFill>
                <a:schemeClr val="tx1"/>
              </a:solidFill>
              <a:latin typeface="Segoe UI"/>
              <a:ea typeface="ヒラギノ明朝 ProN W3"/>
              <a:cs typeface="Segoe UI"/>
            </a:endParaRPr>
          </a:p>
          <a:p>
            <a:endParaRPr lang="en-US" sz="1100">
              <a:solidFill>
                <a:srgbClr val="242424"/>
              </a:solidFill>
              <a:latin typeface="Segoe UI"/>
              <a:ea typeface="ヒラギノ明朝 ProN W3"/>
              <a:cs typeface="Segoe UI"/>
            </a:endParaRPr>
          </a:p>
          <a:p>
            <a:r>
              <a:rPr lang="en-US" sz="1200">
                <a:solidFill>
                  <a:srgbClr val="242424"/>
                </a:solidFill>
                <a:latin typeface="Segoe UI"/>
                <a:ea typeface="ヒラギノ明朝 ProN W3"/>
                <a:cs typeface="Segoe UI"/>
              </a:rPr>
              <a:t>Proposal Request:</a:t>
            </a:r>
            <a:br>
              <a:rPr lang="en-US" sz="1200">
                <a:latin typeface="Segoe UI"/>
                <a:ea typeface="ヒラギノ明朝 ProN W3"/>
                <a:cs typeface="Segoe UI"/>
              </a:rPr>
            </a:br>
            <a:r>
              <a:rPr lang="en-US" sz="1200">
                <a:solidFill>
                  <a:srgbClr val="242424"/>
                </a:solidFill>
                <a:latin typeface="Segoe UI"/>
                <a:ea typeface="ヒラギノ明朝 ProN W3"/>
                <a:cs typeface="Segoe UI"/>
              </a:rPr>
              <a:t>        1.      Designate a Standard Application Window</a:t>
            </a:r>
            <a:br>
              <a:rPr lang="en-US" sz="1200">
                <a:latin typeface="Segoe UI"/>
                <a:ea typeface="ヒラギノ明朝 ProN W3"/>
                <a:cs typeface="Segoe UI"/>
              </a:rPr>
            </a:br>
            <a:r>
              <a:rPr lang="en-US" sz="1200">
                <a:solidFill>
                  <a:srgbClr val="242424"/>
                </a:solidFill>
                <a:latin typeface="Segoe UI"/>
                <a:ea typeface="ヒラギノ明朝 ProN W3"/>
                <a:cs typeface="Segoe UI"/>
              </a:rPr>
              <a:t>        •       Open the coaching application process after the conclusion of the youth folkstyle state championship.</a:t>
            </a:r>
            <a:br>
              <a:rPr lang="en-US" sz="1200">
                <a:latin typeface="Segoe UI"/>
                <a:ea typeface="ヒラギノ明朝 ProN W3"/>
                <a:cs typeface="Segoe UI"/>
              </a:rPr>
            </a:br>
            <a:r>
              <a:rPr lang="en-US" sz="1200">
                <a:solidFill>
                  <a:srgbClr val="242424"/>
                </a:solidFill>
                <a:latin typeface="Segoe UI"/>
                <a:ea typeface="ヒラギノ明朝 ProN W3"/>
                <a:cs typeface="Segoe UI"/>
              </a:rPr>
              <a:t>        •       This gives coaches the ability to focus on the application without the distraction of in-season responsibilities.</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        2.      Implement a Multi-Channel Communication Strategy</a:t>
            </a:r>
            <a:br>
              <a:rPr lang="en-US" sz="1200">
                <a:latin typeface="Segoe UI"/>
                <a:ea typeface="ヒラギノ明朝 ProN W3"/>
                <a:cs typeface="Segoe UI"/>
              </a:rPr>
            </a:br>
            <a:r>
              <a:rPr lang="en-US" sz="1200">
                <a:solidFill>
                  <a:srgbClr val="242424"/>
                </a:solidFill>
                <a:latin typeface="Segoe UI"/>
                <a:ea typeface="ヒラギノ明朝 ProN W3"/>
                <a:cs typeface="Segoe UI"/>
              </a:rPr>
              <a:t>        •       Post the application announcement on the Team Georgia Wrestling website, ideally in the Freestyle/Greco section.</a:t>
            </a:r>
            <a:br>
              <a:rPr lang="en-US" sz="1200">
                <a:latin typeface="Segoe UI"/>
                <a:ea typeface="ヒラギノ明朝 ProN W3"/>
                <a:cs typeface="Segoe UI"/>
              </a:rPr>
            </a:br>
            <a:r>
              <a:rPr lang="en-US" sz="1200">
                <a:solidFill>
                  <a:srgbClr val="242424"/>
                </a:solidFill>
                <a:latin typeface="Segoe UI"/>
                <a:ea typeface="ヒラギノ明朝 ProN W3"/>
                <a:cs typeface="Segoe UI"/>
              </a:rPr>
              <a:t>        •       Email all registered USA Wrestling coaches in the state using a verified distribution list.</a:t>
            </a:r>
            <a:br>
              <a:rPr lang="en-US" sz="1200">
                <a:latin typeface="Segoe UI"/>
                <a:ea typeface="ヒラギノ明朝 ProN W3"/>
                <a:cs typeface="Segoe UI"/>
              </a:rPr>
            </a:br>
            <a:r>
              <a:rPr lang="en-US" sz="1200">
                <a:solidFill>
                  <a:srgbClr val="242424"/>
                </a:solidFill>
                <a:latin typeface="Segoe UI"/>
                <a:ea typeface="ヒラギノ明朝 ProN W3"/>
                <a:cs typeface="Segoe UI"/>
              </a:rPr>
              <a:t>        •       Announce via official Team Georgia Wrestling social media accounts, such as Facebook.</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        3.      Provide At Least Two Weeks’ Notice</a:t>
            </a:r>
            <a:br>
              <a:rPr lang="en-US" sz="1200">
                <a:latin typeface="Segoe UI"/>
                <a:ea typeface="ヒラギノ明朝 ProN W3"/>
                <a:cs typeface="Segoe UI"/>
              </a:rPr>
            </a:br>
            <a:r>
              <a:rPr lang="en-US" sz="1200">
                <a:solidFill>
                  <a:srgbClr val="242424"/>
                </a:solidFill>
                <a:latin typeface="Segoe UI"/>
                <a:ea typeface="ヒラギノ明朝 ProN W3"/>
                <a:cs typeface="Segoe UI"/>
              </a:rPr>
              <a:t>        •       The application window should remain open for a minimum of 14 days, with a clearly stated deadline to ensure coaches have sufficient time to apply.</a:t>
            </a:r>
            <a:endParaRPr lang="en-US" sz="1200">
              <a:latin typeface="Segoe UI"/>
              <a:ea typeface="ヒラギノ明朝 ProN W3"/>
              <a:cs typeface="Segoe UI"/>
            </a:endParaRPr>
          </a:p>
          <a:p>
            <a:endParaRPr lang="en-US" sz="1200">
              <a:solidFill>
                <a:srgbClr val="242424"/>
              </a:solidFill>
              <a:latin typeface="Segoe UI"/>
              <a:ea typeface="ヒラギノ明朝 ProN W3"/>
              <a:cs typeface="Segoe UI"/>
            </a:endParaRPr>
          </a:p>
          <a:p>
            <a:r>
              <a:rPr lang="en-US" sz="1200">
                <a:solidFill>
                  <a:srgbClr val="242424"/>
                </a:solidFill>
                <a:latin typeface="Segoe UI"/>
                <a:ea typeface="ヒラギノ明朝 ProN W3"/>
                <a:cs typeface="Segoe UI"/>
              </a:rPr>
              <a:t>Rationale:</a:t>
            </a:r>
            <a:br>
              <a:rPr lang="en-US" sz="1200">
                <a:latin typeface="Segoe UI"/>
                <a:ea typeface="ヒラギノ明朝 ProN W3"/>
                <a:cs typeface="Segoe UI"/>
              </a:rPr>
            </a:br>
            <a:r>
              <a:rPr lang="en-US" sz="1200">
                <a:solidFill>
                  <a:srgbClr val="242424"/>
                </a:solidFill>
                <a:latin typeface="Segoe UI"/>
                <a:ea typeface="ヒラギノ明朝 ProN W3"/>
                <a:cs typeface="Segoe UI"/>
              </a:rPr>
              <a:t>        •       A clear and transparent communication process will improve fairness and accessibility for all interested coaches across the state.</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        •       Ensures more diverse and qualified representation for the Fargo coaching staff.</a:t>
            </a:r>
            <a:br>
              <a:rPr lang="en-US" sz="1200">
                <a:latin typeface="Segoe UI"/>
                <a:ea typeface="ヒラギノ明朝 ProN W3"/>
                <a:cs typeface="Segoe UI"/>
              </a:rPr>
            </a:br>
            <a:br>
              <a:rPr lang="en-US" sz="1200">
                <a:latin typeface="Segoe UI"/>
                <a:ea typeface="ヒラギノ明朝 ProN W3"/>
                <a:cs typeface="Segoe UI"/>
              </a:rPr>
            </a:br>
            <a:r>
              <a:rPr lang="en-US" sz="1200">
                <a:solidFill>
                  <a:srgbClr val="242424"/>
                </a:solidFill>
                <a:latin typeface="Segoe UI"/>
                <a:ea typeface="ヒラギノ明朝 ProN W3"/>
                <a:cs typeface="Segoe UI"/>
              </a:rPr>
              <a:t>        •       Builds trust, professionalism, and transparency between Team Georgia Wrestling and its coaching community.</a:t>
            </a:r>
          </a:p>
          <a:p>
            <a:br>
              <a:rPr lang="en-US" sz="1200">
                <a:latin typeface="Segoe UI"/>
                <a:ea typeface="ヒラギノ明朝 ProN W3"/>
                <a:cs typeface="Segoe UI"/>
              </a:rPr>
            </a:br>
            <a:endParaRPr lang="en-US" sz="1200">
              <a:latin typeface="Segoe UI"/>
              <a:ea typeface="ヒラギノ明朝 ProN W3"/>
              <a:cs typeface="Segoe UI"/>
            </a:endParaRPr>
          </a:p>
          <a:p>
            <a:endParaRPr lang="en-US" altLang="en-US" sz="3350" b="1">
              <a:solidFill>
                <a:schemeClr val="tx1"/>
              </a:solidFill>
              <a:latin typeface="Arial" panose="020B0604020202020204" pitchFamily="34" charset="0"/>
              <a:cs typeface="Arial" panose="020B0604020202020204" pitchFamily="34" charset="0"/>
            </a:endParaRPr>
          </a:p>
          <a:p>
            <a:pP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a:p>
            <a:pP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AE935D38-61E1-E5A0-FD02-81EB35D5B2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A3D05942-8AE6-2F9B-568D-3FCB927B72B9}"/>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143833979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34648-B64D-543A-BF04-41F70FD1F0D4}"/>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B0C636B5-8F1F-2499-24D5-22C8B971F852}"/>
              </a:ext>
            </a:extLst>
          </p:cNvPr>
          <p:cNvSpPr txBox="1">
            <a:spLocks noChangeArrowheads="1"/>
          </p:cNvSpPr>
          <p:nvPr/>
        </p:nvSpPr>
        <p:spPr bwMode="auto">
          <a:xfrm>
            <a:off x="1026967" y="1149569"/>
            <a:ext cx="9146351" cy="47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r>
              <a:rPr lang="en-US" sz="1800" b="1" i="1" u="sng">
                <a:solidFill>
                  <a:srgbClr val="242424"/>
                </a:solidFill>
                <a:highlight>
                  <a:srgbClr val="FFFF00"/>
                </a:highlight>
                <a:latin typeface="Segoe UI"/>
                <a:ea typeface="ヒラギノ明朝 ProN W3"/>
                <a:cs typeface="Segoe UI"/>
              </a:rPr>
              <a:t>Proposal #10 : </a:t>
            </a:r>
            <a:r>
              <a:rPr lang="en-US" sz="1800" b="1" i="1" u="sng">
                <a:solidFill>
                  <a:schemeClr val="tx1"/>
                </a:solidFill>
                <a:highlight>
                  <a:srgbClr val="FFFF00"/>
                </a:highlight>
                <a:latin typeface="Segoe UI"/>
                <a:ea typeface="ヒラギノ明朝 ProN W3"/>
                <a:cs typeface="Segoe UI"/>
              </a:rPr>
              <a:t>Proposal for Transparent and Timely Communication of Freestyle/Greco Fargo National Team Coaching Opportunities continued</a:t>
            </a:r>
            <a:endParaRPr lang="en-US" sz="1800">
              <a:solidFill>
                <a:schemeClr val="tx1"/>
              </a:solidFill>
              <a:latin typeface="Segoe UI"/>
              <a:ea typeface="ヒラギノ明朝 ProN W3"/>
              <a:cs typeface="Segoe UI"/>
            </a:endParaRPr>
          </a:p>
          <a:p>
            <a:pPr algn="ctr">
              <a:lnSpc>
                <a:spcPct val="50000"/>
              </a:lnSpc>
            </a:pPr>
            <a:endParaRPr lang="en-US" sz="1100">
              <a:solidFill>
                <a:srgbClr val="242424"/>
              </a:solidFill>
              <a:latin typeface="Segoe UI"/>
              <a:cs typeface="Segoe UI"/>
            </a:endParaRPr>
          </a:p>
          <a:p>
            <a:pPr>
              <a:lnSpc>
                <a:spcPct val="50000"/>
              </a:lnSpc>
            </a:pPr>
            <a:endParaRPr lang="en-US" sz="1100">
              <a:solidFill>
                <a:srgbClr val="242424"/>
              </a:solidFill>
              <a:latin typeface="Segoe UI"/>
              <a:ea typeface="ヒラギノ明朝 ProN W3"/>
              <a:cs typeface="Segoe UI"/>
            </a:endParaRPr>
          </a:p>
          <a:p>
            <a:pPr>
              <a:lnSpc>
                <a:spcPct val="50000"/>
              </a:lnSpc>
            </a:pPr>
            <a:endParaRPr lang="en-US" sz="1100">
              <a:solidFill>
                <a:srgbClr val="242424"/>
              </a:solidFill>
              <a:latin typeface="Segoe UI"/>
              <a:ea typeface="ヒラギノ明朝 ProN W3"/>
              <a:cs typeface="Segoe UI"/>
            </a:endParaRPr>
          </a:p>
          <a:p>
            <a:pPr algn="ctr">
              <a:lnSpc>
                <a:spcPct val="50000"/>
              </a:lnSpc>
            </a:pPr>
            <a:r>
              <a:rPr lang="en-US" sz="1800">
                <a:solidFill>
                  <a:srgbClr val="242424"/>
                </a:solidFill>
                <a:latin typeface="Segoe UI"/>
                <a:ea typeface="ヒラギノ明朝 ProN W3"/>
                <a:cs typeface="Segoe UI"/>
              </a:rPr>
              <a:t>Conclusion:</a:t>
            </a:r>
            <a:br>
              <a:rPr lang="en-US" sz="1800">
                <a:latin typeface="Segoe UI"/>
                <a:cs typeface="Segoe UI"/>
              </a:rPr>
            </a:br>
            <a:br>
              <a:rPr lang="en-US" sz="1800">
                <a:latin typeface="Segoe UI"/>
                <a:cs typeface="Segoe UI"/>
              </a:rPr>
            </a:br>
            <a:br>
              <a:rPr lang="en-US" sz="1800">
                <a:latin typeface="Segoe UI"/>
                <a:cs typeface="Segoe UI"/>
              </a:rPr>
            </a:br>
            <a:br>
              <a:rPr lang="en-US" sz="1800">
                <a:latin typeface="Segoe UI"/>
                <a:cs typeface="Segoe UI"/>
              </a:rPr>
            </a:br>
            <a:r>
              <a:rPr lang="en-US" sz="1800">
                <a:solidFill>
                  <a:srgbClr val="242424"/>
                </a:solidFill>
                <a:latin typeface="Segoe UI"/>
                <a:ea typeface="ヒラギノ明朝 ProN W3"/>
                <a:cs typeface="Segoe UI"/>
              </a:rPr>
              <a:t>A consistent and public application process will elevate the integrity of our program and</a:t>
            </a:r>
            <a:endParaRPr lang="en-US" sz="1800">
              <a:solidFill>
                <a:srgbClr val="242424"/>
              </a:solidFill>
              <a:latin typeface="Segoe UI"/>
              <a:cs typeface="Segoe UI"/>
            </a:endParaRPr>
          </a:p>
          <a:p>
            <a:pPr algn="ctr">
              <a:lnSpc>
                <a:spcPct val="50000"/>
              </a:lnSpc>
            </a:pPr>
            <a:endParaRPr lang="en-US" sz="1800">
              <a:solidFill>
                <a:srgbClr val="242424"/>
              </a:solidFill>
              <a:latin typeface="Segoe UI"/>
              <a:ea typeface="ヒラギノ明朝 ProN W3"/>
              <a:cs typeface="Segoe UI"/>
            </a:endParaRPr>
          </a:p>
          <a:p>
            <a:pPr algn="ctr">
              <a:lnSpc>
                <a:spcPct val="50000"/>
              </a:lnSpc>
            </a:pPr>
            <a:r>
              <a:rPr lang="en-US" sz="1800">
                <a:solidFill>
                  <a:srgbClr val="242424"/>
                </a:solidFill>
                <a:latin typeface="Segoe UI"/>
                <a:ea typeface="ヒラギノ明朝 ProN W3"/>
                <a:cs typeface="Segoe UI"/>
              </a:rPr>
              <a:t> help ensure that Georgia is represented at Fargo and other national-level events by the </a:t>
            </a:r>
          </a:p>
          <a:p>
            <a:pPr algn="ctr">
              <a:lnSpc>
                <a:spcPct val="50000"/>
              </a:lnSpc>
            </a:pPr>
            <a:endParaRPr lang="en-US" sz="1800">
              <a:solidFill>
                <a:srgbClr val="242424"/>
              </a:solidFill>
              <a:latin typeface="Segoe UI"/>
              <a:ea typeface="ヒラギノ明朝 ProN W3"/>
              <a:cs typeface="Segoe UI"/>
            </a:endParaRPr>
          </a:p>
          <a:p>
            <a:pPr algn="ctr">
              <a:lnSpc>
                <a:spcPct val="50000"/>
              </a:lnSpc>
            </a:pPr>
            <a:r>
              <a:rPr lang="en-US" sz="1800">
                <a:solidFill>
                  <a:srgbClr val="242424"/>
                </a:solidFill>
                <a:latin typeface="Segoe UI"/>
                <a:ea typeface="ヒラギノ明朝 ProN W3"/>
                <a:cs typeface="Segoe UI"/>
              </a:rPr>
              <a:t>most qualified, committed, and prepared coaches. I respectfully ask that this proposal be </a:t>
            </a:r>
            <a:endParaRPr lang="en-US" sz="1800">
              <a:solidFill>
                <a:srgbClr val="242424"/>
              </a:solidFill>
              <a:latin typeface="Segoe UI"/>
              <a:cs typeface="Segoe UI"/>
            </a:endParaRPr>
          </a:p>
          <a:p>
            <a:pPr algn="ctr">
              <a:lnSpc>
                <a:spcPct val="50000"/>
              </a:lnSpc>
            </a:pPr>
            <a:endParaRPr lang="en-US" sz="1800">
              <a:solidFill>
                <a:srgbClr val="242424"/>
              </a:solidFill>
              <a:latin typeface="Segoe UI"/>
              <a:ea typeface="ヒラギノ明朝 ProN W3"/>
              <a:cs typeface="Segoe UI"/>
            </a:endParaRPr>
          </a:p>
          <a:p>
            <a:pPr algn="ctr">
              <a:lnSpc>
                <a:spcPct val="50000"/>
              </a:lnSpc>
            </a:pPr>
            <a:r>
              <a:rPr lang="en-US" sz="1800">
                <a:solidFill>
                  <a:srgbClr val="242424"/>
                </a:solidFill>
                <a:latin typeface="Segoe UI"/>
                <a:ea typeface="ヒラギノ明朝 ProN W3"/>
                <a:cs typeface="Segoe UI"/>
              </a:rPr>
              <a:t>adopted moving forward for the upcoming Freestyle/Greco season.</a:t>
            </a:r>
            <a:br>
              <a:rPr lang="en-US" sz="1800">
                <a:latin typeface="Segoe UI"/>
                <a:cs typeface="Segoe UI"/>
              </a:rPr>
            </a:br>
            <a:br>
              <a:rPr lang="en-US" sz="1800">
                <a:latin typeface="Segoe UI"/>
                <a:cs typeface="Segoe UI"/>
              </a:rPr>
            </a:br>
            <a:br>
              <a:rPr lang="en-US" sz="1800">
                <a:latin typeface="Segoe UI"/>
                <a:cs typeface="Segoe UI"/>
              </a:rPr>
            </a:br>
            <a:br>
              <a:rPr lang="en-US" sz="1800">
                <a:latin typeface="Segoe UI"/>
                <a:cs typeface="Segoe UI"/>
              </a:rPr>
            </a:br>
            <a:r>
              <a:rPr lang="en-US" sz="1800">
                <a:solidFill>
                  <a:srgbClr val="242424"/>
                </a:solidFill>
                <a:latin typeface="Segoe UI"/>
                <a:ea typeface="ヒラギノ明朝 ProN W3"/>
                <a:cs typeface="Segoe UI"/>
              </a:rPr>
              <a:t>Thank you for your time, leadership, and continued dedication to Georgia wrestling.</a:t>
            </a:r>
            <a:br>
              <a:rPr lang="en-US" sz="1800">
                <a:latin typeface="Segoe UI"/>
                <a:cs typeface="Segoe UI"/>
              </a:rPr>
            </a:br>
            <a:br>
              <a:rPr lang="en-US" sz="1800">
                <a:latin typeface="Segoe UI"/>
                <a:cs typeface="Segoe UI"/>
              </a:rPr>
            </a:br>
            <a:endParaRPr lang="en-US" sz="1800">
              <a:solidFill>
                <a:srgbClr val="242424"/>
              </a:solidFill>
              <a:latin typeface="Segoe UI"/>
              <a:cs typeface="Segoe UI"/>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88634760-C0DF-5FF0-5329-A5F0F7C98E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7995843F-6C9D-463A-5630-191CDD23EB38}"/>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8253613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a:extLst>
              <a:ext uri="{FF2B5EF4-FFF2-40B4-BE49-F238E27FC236}">
                <a16:creationId xmlns:a16="http://schemas.microsoft.com/office/drawing/2014/main" id="{5D1A8FE8-BD69-8DE0-B731-25411F47B769}"/>
              </a:ext>
            </a:extLst>
          </p:cNvPr>
          <p:cNvSpPr txBox="1">
            <a:spLocks noChangeArrowheads="1"/>
          </p:cNvSpPr>
          <p:nvPr/>
        </p:nvSpPr>
        <p:spPr bwMode="auto">
          <a:xfrm>
            <a:off x="1862081" y="963447"/>
            <a:ext cx="7791304" cy="557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lvl="1">
              <a:spcBef>
                <a:spcPct val="0"/>
              </a:spcBef>
              <a:buFont typeface="Arial" panose="020B0604020202020204" pitchFamily="34" charset="0"/>
              <a:buChar char="•"/>
            </a:pPr>
            <a:endParaRPr lang="en-US" altLang="en-US" sz="1406">
              <a:solidFill>
                <a:schemeClr val="tx1"/>
              </a:solidFill>
            </a:endParaRPr>
          </a:p>
          <a:p>
            <a:pPr>
              <a:spcBef>
                <a:spcPct val="0"/>
              </a:spcBef>
              <a:buFont typeface="Arial" panose="020B0604020202020204" pitchFamily="34" charset="0"/>
              <a:buChar char="•"/>
            </a:pPr>
            <a:r>
              <a:rPr lang="en-US" altLang="en-US" sz="1406">
                <a:solidFill>
                  <a:schemeClr val="tx1"/>
                </a:solidFill>
              </a:rPr>
              <a:t>Treasurer</a:t>
            </a:r>
          </a:p>
          <a:p>
            <a:pPr lvl="1">
              <a:spcBef>
                <a:spcPct val="0"/>
              </a:spcBef>
              <a:buFont typeface="Arial" panose="020B0604020202020204" pitchFamily="34" charset="0"/>
              <a:buChar char="•"/>
            </a:pPr>
            <a:r>
              <a:rPr lang="en-US" altLang="en-US" sz="1406">
                <a:solidFill>
                  <a:schemeClr val="tx1"/>
                </a:solidFill>
              </a:rPr>
              <a:t>Chief Financial Officer of the organization.</a:t>
            </a:r>
          </a:p>
          <a:p>
            <a:pPr lvl="1">
              <a:spcBef>
                <a:spcPct val="0"/>
              </a:spcBef>
              <a:buFont typeface="Arial" panose="020B0604020202020204" pitchFamily="34" charset="0"/>
              <a:buChar char="•"/>
            </a:pPr>
            <a:r>
              <a:rPr lang="en-US" altLang="en-US" sz="1406">
                <a:solidFill>
                  <a:schemeClr val="tx1"/>
                </a:solidFill>
              </a:rPr>
              <a:t>Responsible for maintaining the corporate checkbook, credit card accounts, and other appropriate corporate financial records.</a:t>
            </a:r>
          </a:p>
          <a:p>
            <a:pPr lvl="1">
              <a:spcBef>
                <a:spcPct val="0"/>
              </a:spcBef>
              <a:buFont typeface="Arial" panose="020B0604020202020204" pitchFamily="34" charset="0"/>
              <a:buChar char="•"/>
            </a:pPr>
            <a:r>
              <a:rPr lang="en-US" altLang="en-US" sz="1406">
                <a:solidFill>
                  <a:schemeClr val="tx1"/>
                </a:solidFill>
              </a:rPr>
              <a:t>Responsible for meeting the financial obligations of the corporation and shall make timely payment of appropriate fees to USA Wrestling.</a:t>
            </a:r>
          </a:p>
          <a:p>
            <a:pPr lvl="1">
              <a:spcBef>
                <a:spcPct val="0"/>
              </a:spcBef>
              <a:buFont typeface="Arial" panose="020B0604020202020204" pitchFamily="34" charset="0"/>
              <a:buChar char="•"/>
            </a:pPr>
            <a:r>
              <a:rPr lang="en-US" altLang="en-US" sz="1406">
                <a:solidFill>
                  <a:schemeClr val="tx1"/>
                </a:solidFill>
              </a:rPr>
              <a:t>Responsible for the continuation of the tax-free status of the corporation and will file an annual income tax return to that effect with the IRS. </a:t>
            </a:r>
          </a:p>
          <a:p>
            <a:pPr lvl="1">
              <a:spcBef>
                <a:spcPct val="0"/>
              </a:spcBef>
              <a:buFont typeface="Arial" panose="020B0604020202020204" pitchFamily="34" charset="0"/>
              <a:buChar char="•"/>
            </a:pPr>
            <a:r>
              <a:rPr lang="en-US" altLang="en-US" sz="1406">
                <a:solidFill>
                  <a:schemeClr val="tx1"/>
                </a:solidFill>
              </a:rPr>
              <a:t>Responsible for providing a detailed report on income/expenditures, as well as capital assets, at the annual Fall Business Meeting.</a:t>
            </a:r>
          </a:p>
          <a:p>
            <a:pPr>
              <a:spcBef>
                <a:spcPct val="0"/>
              </a:spcBef>
              <a:buFont typeface="Arial" panose="020B0604020202020204" pitchFamily="34" charset="0"/>
              <a:buChar char="•"/>
            </a:pPr>
            <a:endParaRPr lang="en-US" altLang="en-US" sz="1406">
              <a:solidFill>
                <a:schemeClr val="tx1"/>
              </a:solidFill>
            </a:endParaRPr>
          </a:p>
          <a:p>
            <a:pPr>
              <a:spcBef>
                <a:spcPct val="0"/>
              </a:spcBef>
              <a:buFont typeface="Arial" panose="020B0604020202020204" pitchFamily="34" charset="0"/>
              <a:buChar char="•"/>
            </a:pPr>
            <a:r>
              <a:rPr lang="en-US" altLang="en-US" sz="1406">
                <a:solidFill>
                  <a:schemeClr val="tx1"/>
                </a:solidFill>
              </a:rPr>
              <a:t>Registration Chairperson</a:t>
            </a:r>
          </a:p>
          <a:p>
            <a:pPr lvl="1">
              <a:spcBef>
                <a:spcPct val="0"/>
              </a:spcBef>
              <a:buFont typeface="Arial" panose="020B0604020202020204" pitchFamily="34" charset="0"/>
              <a:buChar char="•"/>
            </a:pPr>
            <a:r>
              <a:rPr lang="en-US" altLang="en-US" sz="1406">
                <a:solidFill>
                  <a:schemeClr val="tx1"/>
                </a:solidFill>
              </a:rPr>
              <a:t>Primary officer in charge of registering and collecting fees from club and individual members of the G. A. W. A.</a:t>
            </a:r>
          </a:p>
          <a:p>
            <a:pPr lvl="1">
              <a:spcBef>
                <a:spcPct val="0"/>
              </a:spcBef>
              <a:buFont typeface="Arial" panose="020B0604020202020204" pitchFamily="34" charset="0"/>
              <a:buChar char="•"/>
            </a:pPr>
            <a:r>
              <a:rPr lang="en-US" altLang="en-US" sz="1406">
                <a:solidFill>
                  <a:schemeClr val="tx1"/>
                </a:solidFill>
              </a:rPr>
              <a:t>Responsible for obtaining and distribute as appropriate all club and individual registration materials</a:t>
            </a:r>
          </a:p>
          <a:p>
            <a:pPr lvl="1">
              <a:spcBef>
                <a:spcPct val="0"/>
              </a:spcBef>
              <a:buFont typeface="Arial" panose="020B0604020202020204" pitchFamily="34" charset="0"/>
              <a:buChar char="•"/>
            </a:pPr>
            <a:r>
              <a:rPr lang="en-US" altLang="en-US" sz="1406">
                <a:solidFill>
                  <a:schemeClr val="tx1"/>
                </a:solidFill>
              </a:rPr>
              <a:t>Responsible for providing necessary documentation to USA Wrestling as required.</a:t>
            </a:r>
          </a:p>
          <a:p>
            <a:pPr lvl="1">
              <a:spcBef>
                <a:spcPct val="0"/>
              </a:spcBef>
              <a:buFont typeface="Arial" panose="020B0604020202020204" pitchFamily="34" charset="0"/>
              <a:buChar char="•"/>
            </a:pPr>
            <a:r>
              <a:rPr lang="en-US" altLang="en-US" sz="1406">
                <a:solidFill>
                  <a:schemeClr val="tx1"/>
                </a:solidFill>
              </a:rPr>
              <a:t>Responsible for providing a detailed report on membership at the annual Fall Business Meeting.</a:t>
            </a:r>
          </a:p>
          <a:p>
            <a:pPr lvl="1">
              <a:spcBef>
                <a:spcPct val="0"/>
              </a:spcBef>
              <a:buFont typeface="Arial" panose="020B0604020202020204" pitchFamily="34" charset="0"/>
              <a:buChar char="•"/>
            </a:pPr>
            <a:endParaRPr lang="en-US" altLang="en-US" sz="1406">
              <a:solidFill>
                <a:schemeClr val="tx1"/>
              </a:solidFill>
            </a:endParaRPr>
          </a:p>
          <a:p>
            <a:pPr>
              <a:spcBef>
                <a:spcPct val="0"/>
              </a:spcBef>
              <a:buFont typeface="Arial" panose="020B0604020202020204" pitchFamily="34" charset="0"/>
              <a:buChar char="•"/>
            </a:pPr>
            <a:r>
              <a:rPr lang="en-US" altLang="en-US" sz="1406">
                <a:solidFill>
                  <a:schemeClr val="tx1"/>
                </a:solidFill>
              </a:rPr>
              <a:t>USWOA Liaison</a:t>
            </a:r>
          </a:p>
          <a:p>
            <a:pPr lvl="1">
              <a:spcBef>
                <a:spcPct val="0"/>
              </a:spcBef>
              <a:buFont typeface="Arial" panose="020B0604020202020204" pitchFamily="34" charset="0"/>
              <a:buChar char="•"/>
            </a:pPr>
            <a:r>
              <a:rPr lang="en-US" altLang="en-US" sz="1406">
                <a:solidFill>
                  <a:schemeClr val="tx1"/>
                </a:solidFill>
              </a:rPr>
              <a:t>Primary liaison between the USWOA officials’ organization and the G.A.W.A. The purpose of this position is to ensure that the G.A.W.A. proactively considers the needs and requirements of officials in every program offered, so that by the time new programs are offered, officials requirements have been considered as well.</a:t>
            </a:r>
          </a:p>
        </p:txBody>
      </p:sp>
      <p:pic>
        <p:nvPicPr>
          <p:cNvPr id="29699" name="Picture 3">
            <a:extLst>
              <a:ext uri="{FF2B5EF4-FFF2-40B4-BE49-F238E27FC236}">
                <a16:creationId xmlns:a16="http://schemas.microsoft.com/office/drawing/2014/main" id="{2233A2B5-FCED-43DE-71C4-6ED86D119C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2174" y="23445"/>
            <a:ext cx="995822"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2">
            <a:extLst>
              <a:ext uri="{FF2B5EF4-FFF2-40B4-BE49-F238E27FC236}">
                <a16:creationId xmlns:a16="http://schemas.microsoft.com/office/drawing/2014/main" id="{0981D283-F0C2-122E-2794-C2A33C482DCA}"/>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305155897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34D3D-1EF3-08E8-7814-136FE58E7E5A}"/>
            </a:ext>
          </a:extLst>
        </p:cNvPr>
        <p:cNvGrpSpPr/>
        <p:nvPr/>
      </p:nvGrpSpPr>
      <p:grpSpPr>
        <a:xfrm>
          <a:off x="0" y="0"/>
          <a:ext cx="0" cy="0"/>
          <a:chOff x="0" y="0"/>
          <a:chExt cx="0" cy="0"/>
        </a:xfrm>
      </p:grpSpPr>
      <p:sp>
        <p:nvSpPr>
          <p:cNvPr id="135170" name="Text Box 1">
            <a:extLst>
              <a:ext uri="{FF2B5EF4-FFF2-40B4-BE49-F238E27FC236}">
                <a16:creationId xmlns:a16="http://schemas.microsoft.com/office/drawing/2014/main" id="{A1FA5C0D-D324-2045-9374-F0B66135F1BD}"/>
              </a:ext>
            </a:extLst>
          </p:cNvPr>
          <p:cNvSpPr txBox="1">
            <a:spLocks noChangeArrowheads="1"/>
          </p:cNvSpPr>
          <p:nvPr/>
        </p:nvSpPr>
        <p:spPr bwMode="auto">
          <a:xfrm>
            <a:off x="2531917" y="3321269"/>
            <a:ext cx="7127051" cy="182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r>
              <a:rPr lang="en-US" altLang="en-US" sz="3350" b="1">
                <a:solidFill>
                  <a:schemeClr val="tx1"/>
                </a:solidFill>
                <a:latin typeface="Arial"/>
                <a:ea typeface="ヒラギノ明朝 ProN W3"/>
                <a:cs typeface="Arial"/>
              </a:rPr>
              <a:t>New Business</a:t>
            </a:r>
            <a:endParaRPr lang="en-US" altLang="en-US" sz="3350">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p:txBody>
      </p:sp>
      <p:pic>
        <p:nvPicPr>
          <p:cNvPr id="135171" name="Picture 3">
            <a:extLst>
              <a:ext uri="{FF2B5EF4-FFF2-40B4-BE49-F238E27FC236}">
                <a16:creationId xmlns:a16="http://schemas.microsoft.com/office/drawing/2014/main" id="{033F941E-A397-D4A3-6B19-1C5038C105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3481" y="23445"/>
            <a:ext cx="994706"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2">
            <a:extLst>
              <a:ext uri="{FF2B5EF4-FFF2-40B4-BE49-F238E27FC236}">
                <a16:creationId xmlns:a16="http://schemas.microsoft.com/office/drawing/2014/main" id="{6CACD178-1377-913E-309F-91AE37E06E38}"/>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50">
                <a:solidFill>
                  <a:srgbClr val="000000"/>
                </a:solidFill>
                <a:latin typeface="Copperplate"/>
                <a:ea typeface="ヒラギノ明朝 ProN W3"/>
              </a:rPr>
              <a:t>2025 Spring Business Meeting</a:t>
            </a:r>
          </a:p>
        </p:txBody>
      </p:sp>
    </p:spTree>
    <p:extLst>
      <p:ext uri="{BB962C8B-B14F-4D97-AF65-F5344CB8AC3E}">
        <p14:creationId xmlns:p14="http://schemas.microsoft.com/office/powerpoint/2010/main" val="251206604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358D2CA3-7CD4-B632-A40E-4D6C74611E86}"/>
              </a:ext>
            </a:extLst>
          </p:cNvPr>
          <p:cNvSpPr txBox="1">
            <a:spLocks noChangeArrowheads="1"/>
          </p:cNvSpPr>
          <p:nvPr/>
        </p:nvSpPr>
        <p:spPr bwMode="auto">
          <a:xfrm>
            <a:off x="2533033" y="3964311"/>
            <a:ext cx="7127051" cy="225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a:spcBef>
                <a:spcPct val="0"/>
              </a:spcBef>
            </a:pPr>
            <a:r>
              <a:rPr lang="en-US" altLang="en-US" sz="4641" b="1">
                <a:solidFill>
                  <a:schemeClr val="tx1"/>
                </a:solidFill>
                <a:latin typeface="Arial" panose="020B0604020202020204" pitchFamily="34" charset="0"/>
                <a:cs typeface="Arial" panose="020B0604020202020204" pitchFamily="34" charset="0"/>
              </a:rPr>
              <a:t>ADJOURN!!</a:t>
            </a:r>
          </a:p>
          <a:p>
            <a:pPr algn="ctr">
              <a:spcBef>
                <a:spcPct val="0"/>
              </a:spcBef>
            </a:pPr>
            <a:endParaRPr lang="en-US" altLang="en-US" sz="4641">
              <a:solidFill>
                <a:schemeClr val="tx1"/>
              </a:solidFill>
              <a:latin typeface="Arial" panose="020B0604020202020204" pitchFamily="34" charset="0"/>
              <a:cs typeface="Arial" panose="020B0604020202020204" pitchFamily="34" charset="0"/>
            </a:endParaRPr>
          </a:p>
          <a:p>
            <a:pPr algn="ctr" eaLnBrk="1" hangingPunct="1">
              <a:lnSpc>
                <a:spcPct val="50000"/>
              </a:lnSpc>
              <a:buClrTx/>
              <a:buFontTx/>
              <a:buNone/>
            </a:pPr>
            <a:r>
              <a:rPr lang="en-US" altLang="en-US" sz="3375" b="1">
                <a:solidFill>
                  <a:schemeClr val="tx1"/>
                </a:solidFill>
                <a:latin typeface="Arial" panose="020B0604020202020204" pitchFamily="34" charset="0"/>
                <a:cs typeface="Arial" panose="020B0604020202020204" pitchFamily="34" charset="0"/>
              </a:rPr>
              <a:t>Thank you for attending!!</a:t>
            </a:r>
          </a:p>
          <a:p>
            <a:pPr algn="ctr" eaLnBrk="1" hangingPunct="1">
              <a:lnSpc>
                <a:spcPct val="50000"/>
              </a:lnSpc>
              <a:buClrTx/>
              <a:buFontTx/>
              <a:buNone/>
            </a:pPr>
            <a:endParaRPr lang="en-US" altLang="en-US" sz="3375" b="1">
              <a:solidFill>
                <a:schemeClr val="tx1"/>
              </a:solidFill>
              <a:latin typeface="Arial" panose="020B0604020202020204" pitchFamily="34" charset="0"/>
              <a:cs typeface="Arial" panose="020B0604020202020204" pitchFamily="34" charset="0"/>
            </a:endParaRPr>
          </a:p>
        </p:txBody>
      </p:sp>
      <p:pic>
        <p:nvPicPr>
          <p:cNvPr id="82947" name="Picture 3">
            <a:extLst>
              <a:ext uri="{FF2B5EF4-FFF2-40B4-BE49-F238E27FC236}">
                <a16:creationId xmlns:a16="http://schemas.microsoft.com/office/drawing/2014/main" id="{AA0DD9A6-2089-4A25-01AA-03FF501D5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4156" y="1231382"/>
            <a:ext cx="2424805" cy="242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Text Box 2">
            <a:extLst>
              <a:ext uri="{FF2B5EF4-FFF2-40B4-BE49-F238E27FC236}">
                <a16:creationId xmlns:a16="http://schemas.microsoft.com/office/drawing/2014/main" id="{A7FC1AC7-9135-FBED-FED2-F8E9E5E29D21}"/>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3987737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 calcmode="lin" valueType="num">
                                      <p:cBhvr>
                                        <p:cTn id="7" dur="1500" fill="hold"/>
                                        <p:tgtEl>
                                          <p:spTgt spid="82947"/>
                                        </p:tgtEl>
                                        <p:attrNameLst>
                                          <p:attrName>ppt_w</p:attrName>
                                        </p:attrNameLst>
                                      </p:cBhvr>
                                      <p:tavLst>
                                        <p:tav tm="0">
                                          <p:val>
                                            <p:fltVal val="0"/>
                                          </p:val>
                                        </p:tav>
                                        <p:tav tm="100000">
                                          <p:val>
                                            <p:strVal val="#ppt_w"/>
                                          </p:val>
                                        </p:tav>
                                      </p:tavLst>
                                    </p:anim>
                                    <p:anim calcmode="lin" valueType="num">
                                      <p:cBhvr>
                                        <p:cTn id="8" dur="1500" fill="hold"/>
                                        <p:tgtEl>
                                          <p:spTgt spid="82947"/>
                                        </p:tgtEl>
                                        <p:attrNameLst>
                                          <p:attrName>ppt_h</p:attrName>
                                        </p:attrNameLst>
                                      </p:cBhvr>
                                      <p:tavLst>
                                        <p:tav tm="0">
                                          <p:val>
                                            <p:fltVal val="0"/>
                                          </p:val>
                                        </p:tav>
                                        <p:tav tm="100000">
                                          <p:val>
                                            <p:strVal val="#ppt_h"/>
                                          </p:val>
                                        </p:tav>
                                      </p:tavLst>
                                    </p:anim>
                                    <p:anim calcmode="lin" valueType="num">
                                      <p:cBhvr>
                                        <p:cTn id="9" dur="1500" fill="hold"/>
                                        <p:tgtEl>
                                          <p:spTgt spid="82947"/>
                                        </p:tgtEl>
                                        <p:attrNameLst>
                                          <p:attrName>style.rotation</p:attrName>
                                        </p:attrNameLst>
                                      </p:cBhvr>
                                      <p:tavLst>
                                        <p:tav tm="0">
                                          <p:val>
                                            <p:fltVal val="90"/>
                                          </p:val>
                                        </p:tav>
                                        <p:tav tm="100000">
                                          <p:val>
                                            <p:fltVal val="0"/>
                                          </p:val>
                                        </p:tav>
                                      </p:tavLst>
                                    </p:anim>
                                    <p:animEffect transition="in" filter="fade">
                                      <p:cBhvr>
                                        <p:cTn id="10" dur="1500"/>
                                        <p:tgtEl>
                                          <p:spTgt spid="829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2529"/>
                                        </p:tgtEl>
                                        <p:attrNameLst>
                                          <p:attrName>style.visibility</p:attrName>
                                        </p:attrNameLst>
                                      </p:cBhvr>
                                      <p:to>
                                        <p:strVal val="visible"/>
                                      </p:to>
                                    </p:set>
                                    <p:anim calcmode="lin" valueType="num">
                                      <p:cBhvr additive="base">
                                        <p:cTn id="15" dur="1000" fill="hold"/>
                                        <p:tgtEl>
                                          <p:spTgt spid="22529"/>
                                        </p:tgtEl>
                                        <p:attrNameLst>
                                          <p:attrName>ppt_x</p:attrName>
                                        </p:attrNameLst>
                                      </p:cBhvr>
                                      <p:tavLst>
                                        <p:tav tm="0">
                                          <p:val>
                                            <p:strVal val="#ppt_x"/>
                                          </p:val>
                                        </p:tav>
                                        <p:tav tm="100000">
                                          <p:val>
                                            <p:strVal val="#ppt_x"/>
                                          </p:val>
                                        </p:tav>
                                      </p:tavLst>
                                    </p:anim>
                                    <p:anim calcmode="lin" valueType="num">
                                      <p:cBhvr additive="base">
                                        <p:cTn id="16" dur="1000" fill="hold"/>
                                        <p:tgtEl>
                                          <p:spTgt spid="225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34615123-8703-6645-4BC8-1BA7C1D50A9D}"/>
              </a:ext>
            </a:extLst>
          </p:cNvPr>
          <p:cNvSpPr txBox="1">
            <a:spLocks noChangeArrowheads="1"/>
          </p:cNvSpPr>
          <p:nvPr/>
        </p:nvSpPr>
        <p:spPr bwMode="auto">
          <a:xfrm>
            <a:off x="1862081" y="963447"/>
            <a:ext cx="7791304" cy="246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marL="621665" lvl="1" indent="-238760">
              <a:spcBef>
                <a:spcPct val="0"/>
              </a:spcBef>
              <a:buFont typeface="Arial" panose="020B0604020202020204" pitchFamily="34" charset="0"/>
              <a:buChar char="•"/>
            </a:pPr>
            <a:endParaRPr lang="en-US" altLang="en-US" sz="1406">
              <a:solidFill>
                <a:schemeClr val="tx1"/>
              </a:solidFill>
            </a:endParaRPr>
          </a:p>
          <a:p>
            <a:pPr>
              <a:spcBef>
                <a:spcPct val="0"/>
              </a:spcBef>
              <a:buFont typeface="Arial" panose="020B0604020202020204" pitchFamily="34" charset="0"/>
              <a:buChar char="•"/>
            </a:pPr>
            <a:r>
              <a:rPr lang="en-US" altLang="en-US" sz="2000">
                <a:solidFill>
                  <a:schemeClr val="tx1"/>
                </a:solidFill>
                <a:latin typeface="Palatino"/>
                <a:ea typeface="ヒラギノ明朝 ProN W3"/>
              </a:rPr>
              <a:t>Women’s Director</a:t>
            </a:r>
          </a:p>
          <a:p>
            <a:pPr marL="621665" lvl="1" indent="-238760">
              <a:buFont typeface="Arial" panose="020B0604020202020204" pitchFamily="34" charset="0"/>
              <a:buChar char="•"/>
            </a:pPr>
            <a:r>
              <a:rPr lang="en-US" altLang="en-US" sz="2000">
                <a:solidFill>
                  <a:schemeClr val="tx1"/>
                </a:solidFill>
                <a:latin typeface="Palatino"/>
                <a:ea typeface="ヒラギノ明朝 ProN W3"/>
              </a:rPr>
              <a:t>Women’s Director shall work to develop and grow Women’s wrestling at all levels of the organization. This position shall endeavor to work with the state high school association(s) to develop Women’s programs at the high school level, and ensure that Georgia women’s wrestling is represented at all national USA National Women’s Wrestling events.</a:t>
            </a:r>
          </a:p>
          <a:p>
            <a:pPr marL="621665" lvl="1" indent="-238760">
              <a:spcBef>
                <a:spcPct val="0"/>
              </a:spcBef>
              <a:buFont typeface="Arial" panose="020B0604020202020204" pitchFamily="34" charset="0"/>
              <a:buChar char="•"/>
            </a:pPr>
            <a:endParaRPr lang="en-US" altLang="en-US" sz="2000">
              <a:solidFill>
                <a:schemeClr val="tx1"/>
              </a:solidFill>
            </a:endParaRPr>
          </a:p>
          <a:p>
            <a:pPr>
              <a:spcBef>
                <a:spcPct val="0"/>
              </a:spcBef>
              <a:buFont typeface="Arial" panose="020B0604020202020204" pitchFamily="34" charset="0"/>
              <a:buChar char="•"/>
            </a:pPr>
            <a:r>
              <a:rPr lang="en-US" altLang="en-US" sz="2000">
                <a:solidFill>
                  <a:schemeClr val="tx1"/>
                </a:solidFill>
                <a:latin typeface="Palatino"/>
                <a:ea typeface="ヒラギノ明朝 ProN W3"/>
              </a:rPr>
              <a:t>Incoming/Outgoing</a:t>
            </a:r>
          </a:p>
          <a:p>
            <a:pPr marL="621665" lvl="1" indent="-238760">
              <a:spcBef>
                <a:spcPct val="0"/>
              </a:spcBef>
              <a:buFont typeface="Arial" panose="020B0604020202020204" pitchFamily="34" charset="0"/>
              <a:buChar char="•"/>
            </a:pPr>
            <a:r>
              <a:rPr lang="en-US" altLang="en-US" sz="2000">
                <a:solidFill>
                  <a:schemeClr val="tx1"/>
                </a:solidFill>
                <a:latin typeface="Palatino"/>
                <a:ea typeface="ヒラギノ明朝 ProN W3"/>
              </a:rPr>
              <a:t>Responsible for performing tasks as designated by the Executive Board.</a:t>
            </a:r>
          </a:p>
        </p:txBody>
      </p:sp>
      <p:pic>
        <p:nvPicPr>
          <p:cNvPr id="31747" name="Picture 3">
            <a:extLst>
              <a:ext uri="{FF2B5EF4-FFF2-40B4-BE49-F238E27FC236}">
                <a16:creationId xmlns:a16="http://schemas.microsoft.com/office/drawing/2014/main" id="{B354DDDC-D1E8-7578-B3E7-0865214E29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2174" y="23445"/>
            <a:ext cx="995822"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2">
            <a:extLst>
              <a:ext uri="{FF2B5EF4-FFF2-40B4-BE49-F238E27FC236}">
                <a16:creationId xmlns:a16="http://schemas.microsoft.com/office/drawing/2014/main" id="{3EF518B4-DF86-8992-58F2-A4516BAFDC1C}"/>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28764633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62B154EA-712C-BF09-C3D9-4020D502B104}"/>
              </a:ext>
            </a:extLst>
          </p:cNvPr>
          <p:cNvSpPr txBox="1">
            <a:spLocks noChangeArrowheads="1"/>
          </p:cNvSpPr>
          <p:nvPr/>
        </p:nvSpPr>
        <p:spPr bwMode="auto">
          <a:xfrm>
            <a:off x="1862082" y="749100"/>
            <a:ext cx="8305961" cy="6001727"/>
          </a:xfrm>
          <a:prstGeom prst="rect">
            <a:avLst/>
          </a:prstGeom>
          <a:noFill/>
          <a:ln>
            <a:noFill/>
          </a:ln>
          <a:effectLst/>
        </p:spPr>
        <p:txBody>
          <a:bodyPr lIns="35696" tIns="35696" rIns="35696" bIns="35696" anchor="t"/>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marL="1175385" lvl="1" indent="-240665">
              <a:buClr>
                <a:srgbClr val="000000"/>
              </a:buClr>
              <a:buSzPct val="100000"/>
              <a:buFont typeface="Arial" panose="020B0604020202020204" pitchFamily="34" charset="0"/>
              <a:buChar char="•"/>
              <a:defRPr/>
            </a:pPr>
            <a:endParaRPr lang="en-US" sz="1406">
              <a:solidFill>
                <a:schemeClr val="tx1"/>
              </a:solidFill>
            </a:endParaRPr>
          </a:p>
          <a:p>
            <a:pPr marL="464185" indent="-240665">
              <a:buClr>
                <a:srgbClr val="000000"/>
              </a:buClr>
              <a:buSzPct val="100000"/>
              <a:buFont typeface="Arial" panose="020B0604020202020204" pitchFamily="34" charset="0"/>
              <a:buChar char="•"/>
              <a:defRPr/>
            </a:pPr>
            <a:r>
              <a:rPr lang="en-US" sz="1950" b="1">
                <a:solidFill>
                  <a:schemeClr val="tx1"/>
                </a:solidFill>
                <a:latin typeface="Palatino"/>
                <a:ea typeface="ヒラギノ明朝 ProN W3"/>
              </a:rPr>
              <a:t>Board of Directors</a:t>
            </a:r>
          </a:p>
          <a:p>
            <a:pPr marL="1175385" lvl="1" indent="-240665">
              <a:buClr>
                <a:srgbClr val="000000"/>
              </a:buClr>
              <a:buSzPct val="100000"/>
              <a:buFont typeface="Arial" panose="020B0604020202020204" pitchFamily="34" charset="0"/>
              <a:buChar char="•"/>
              <a:defRPr/>
            </a:pPr>
            <a:r>
              <a:rPr lang="en-US" sz="1400" b="1" u="sng">
                <a:solidFill>
                  <a:schemeClr val="tx1"/>
                </a:solidFill>
                <a:latin typeface="Palatino"/>
                <a:ea typeface="ヒラギノ明朝 ProN W3"/>
              </a:rPr>
              <a:t>Kids Director</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Oversees the Folkstyle Season</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Folkstyle Growth and Participation</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Recruiting Folkstyle kids to wrestle Olympic Styles</a:t>
            </a:r>
          </a:p>
          <a:p>
            <a:pPr marL="1175385" lvl="1" indent="-240665">
              <a:buClr>
                <a:srgbClr val="000000"/>
              </a:buClr>
              <a:buSzPct val="100000"/>
              <a:buFont typeface="Arial" panose="020B0604020202020204" pitchFamily="34" charset="0"/>
              <a:buChar char="•"/>
              <a:defRPr/>
            </a:pPr>
            <a:r>
              <a:rPr lang="en-US" sz="1400" b="1" u="sng">
                <a:solidFill>
                  <a:schemeClr val="tx1"/>
                </a:solidFill>
                <a:latin typeface="Palatino"/>
                <a:ea typeface="ヒラギノ明朝 ProN W3"/>
              </a:rPr>
              <a:t>Olympic Styles Director</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Oversees the Freestyle/Greco-Roman Season</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Olympic Styles Growth and Participation</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Recruiting Olympic Styles kids to wrestle National Teams</a:t>
            </a:r>
          </a:p>
          <a:p>
            <a:pPr marL="1175385" lvl="1" indent="-240665">
              <a:buClr>
                <a:srgbClr val="000000"/>
              </a:buClr>
              <a:buSzPct val="100000"/>
              <a:buFont typeface="Arial" panose="020B0604020202020204" pitchFamily="34" charset="0"/>
              <a:buChar char="•"/>
              <a:defRPr/>
            </a:pPr>
            <a:r>
              <a:rPr lang="en-US" sz="1400" b="1" u="sng">
                <a:solidFill>
                  <a:schemeClr val="tx1"/>
                </a:solidFill>
                <a:latin typeface="Palatino"/>
                <a:ea typeface="ヒラギノ明朝 ProN W3"/>
              </a:rPr>
              <a:t>Coaches Education Director</a:t>
            </a:r>
            <a:endParaRPr lang="en-US" sz="1400" b="1" u="sng">
              <a:solidFill>
                <a:schemeClr val="tx1"/>
              </a:solidFill>
              <a:highlight>
                <a:srgbClr val="FFFF00"/>
              </a:highlight>
              <a:latin typeface="Palatino"/>
              <a:ea typeface="ヒラギノ明朝 ProN W3"/>
            </a:endParaRP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Oversees the Coaches Education (NCEP) Program in Georgia</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Ensures all Georgia NCEP classes/courses are in compliance with USA Wrestling National Office</a:t>
            </a:r>
          </a:p>
          <a:p>
            <a:pPr marL="1175385" lvl="1" indent="-240665">
              <a:buClr>
                <a:srgbClr val="000000"/>
              </a:buClr>
              <a:buSzPct val="100000"/>
              <a:buFont typeface="Arial" panose="020B0604020202020204" pitchFamily="34" charset="0"/>
              <a:buChar char="•"/>
              <a:defRPr/>
            </a:pPr>
            <a:r>
              <a:rPr lang="en-US" sz="1400" b="1" u="sng">
                <a:solidFill>
                  <a:schemeClr val="tx1"/>
                </a:solidFill>
                <a:latin typeface="Palatino"/>
                <a:ea typeface="ヒラギノ明朝 ProN W3"/>
              </a:rPr>
              <a:t>Official’s Director</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Recruits Officials to Team Georgia</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Works to provide opportunities for all Georgia Officials Regionally and Nationally</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Assists Official’s Liaison with specific tasks</a:t>
            </a:r>
          </a:p>
          <a:p>
            <a:pPr marL="1175385" lvl="1" indent="-240665">
              <a:buClr>
                <a:srgbClr val="000000"/>
              </a:buClr>
              <a:buSzPct val="100000"/>
              <a:buFont typeface="Arial" panose="020B0604020202020204" pitchFamily="34" charset="0"/>
              <a:buChar char="•"/>
              <a:defRPr/>
            </a:pPr>
            <a:r>
              <a:rPr lang="en-US" sz="1400" b="1" u="sng">
                <a:solidFill>
                  <a:schemeClr val="tx1"/>
                </a:solidFill>
                <a:latin typeface="Palatino"/>
                <a:ea typeface="ヒラギノ明朝 ProN W3"/>
              </a:rPr>
              <a:t>Officials Education Director</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Coordinates all Officials training for Olympic Styles</a:t>
            </a:r>
          </a:p>
          <a:p>
            <a:pPr marL="1365885" lvl="3" indent="-240665">
              <a:buClr>
                <a:srgbClr val="000000"/>
              </a:buClr>
              <a:buSzPct val="100000"/>
              <a:buFont typeface="Arial" panose="020B0604020202020204" pitchFamily="34" charset="0"/>
              <a:buChar char="•"/>
              <a:defRPr/>
            </a:pPr>
            <a:r>
              <a:rPr lang="en-US" sz="1400">
                <a:solidFill>
                  <a:schemeClr val="tx1"/>
                </a:solidFill>
                <a:latin typeface="Palatino"/>
                <a:ea typeface="ヒラギノ明朝 ProN W3"/>
              </a:rPr>
              <a:t>Assists Official’s Liaison with specific tasks</a:t>
            </a:r>
          </a:p>
        </p:txBody>
      </p:sp>
      <p:pic>
        <p:nvPicPr>
          <p:cNvPr id="33795" name="Picture 3">
            <a:extLst>
              <a:ext uri="{FF2B5EF4-FFF2-40B4-BE49-F238E27FC236}">
                <a16:creationId xmlns:a16="http://schemas.microsoft.com/office/drawing/2014/main" id="{8ECAE956-2588-DE35-F4AE-697FD2A5C9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2174" y="23445"/>
            <a:ext cx="995822"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2">
            <a:extLst>
              <a:ext uri="{FF2B5EF4-FFF2-40B4-BE49-F238E27FC236}">
                <a16:creationId xmlns:a16="http://schemas.microsoft.com/office/drawing/2014/main" id="{334ACA46-FB4A-170C-8133-C7060D92CCEE}"/>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9985309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19072FF9-4362-1448-87A1-0D07E9A3FFFF}"/>
              </a:ext>
            </a:extLst>
          </p:cNvPr>
          <p:cNvSpPr txBox="1">
            <a:spLocks noChangeArrowheads="1"/>
          </p:cNvSpPr>
          <p:nvPr/>
        </p:nvSpPr>
        <p:spPr bwMode="auto">
          <a:xfrm>
            <a:off x="1846452" y="749100"/>
            <a:ext cx="7791304" cy="5627735"/>
          </a:xfrm>
          <a:prstGeom prst="rect">
            <a:avLst/>
          </a:prstGeom>
          <a:noFill/>
          <a:ln>
            <a:noFill/>
          </a:ln>
          <a:effectLst/>
        </p:spPr>
        <p:txBody>
          <a:bodyPr lIns="35696" tIns="35696" rIns="35696" bIns="35696"/>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marL="1175496" lvl="1" indent="-241127">
              <a:buClr>
                <a:srgbClr val="000000"/>
              </a:buClr>
              <a:buSzPct val="100000"/>
              <a:buFont typeface="Arial" panose="020B0604020202020204" pitchFamily="34" charset="0"/>
              <a:buChar char="•"/>
              <a:defRPr/>
            </a:pPr>
            <a:endParaRPr lang="en-US" sz="1406">
              <a:solidFill>
                <a:schemeClr val="tx1"/>
              </a:solidFill>
            </a:endParaRPr>
          </a:p>
          <a:p>
            <a:pPr marL="464393" indent="-241127" algn="ctr">
              <a:buClr>
                <a:srgbClr val="000000"/>
              </a:buClr>
              <a:buSzPct val="100000"/>
              <a:buFont typeface="Arial" panose="020B0604020202020204" pitchFamily="34" charset="0"/>
              <a:buChar char="•"/>
              <a:defRPr/>
            </a:pPr>
            <a:r>
              <a:rPr lang="en-US" sz="1969" b="1">
                <a:solidFill>
                  <a:schemeClr val="tx1"/>
                </a:solidFill>
              </a:rPr>
              <a:t>Board of Directors (Cont.)</a:t>
            </a:r>
          </a:p>
          <a:p>
            <a:pPr lvl="1" indent="0">
              <a:buClr>
                <a:srgbClr val="000000"/>
              </a:buClr>
              <a:buSzPct val="100000"/>
              <a:defRPr/>
            </a:pPr>
            <a:r>
              <a:rPr lang="en-US" sz="1406" b="1" u="sng">
                <a:solidFill>
                  <a:schemeClr val="tx1"/>
                </a:solidFill>
              </a:rPr>
              <a:t>National Team Director</a:t>
            </a:r>
          </a:p>
          <a:p>
            <a:pPr marL="1366388" lvl="3" indent="-241127">
              <a:buClr>
                <a:srgbClr val="000000"/>
              </a:buClr>
              <a:buSzPct val="100000"/>
              <a:buFont typeface="Arial" panose="020B0604020202020204" pitchFamily="34" charset="0"/>
              <a:buChar char="•"/>
              <a:defRPr/>
            </a:pPr>
            <a:r>
              <a:rPr lang="en-US" sz="1266">
                <a:solidFill>
                  <a:schemeClr val="tx1"/>
                </a:solidFill>
              </a:rPr>
              <a:t>Oversees our National Team Programs</a:t>
            </a:r>
          </a:p>
          <a:p>
            <a:pPr marL="1366388" lvl="3" indent="-241127">
              <a:buClr>
                <a:srgbClr val="000000"/>
              </a:buClr>
              <a:buSzPct val="100000"/>
              <a:buFont typeface="Arial" panose="020B0604020202020204" pitchFamily="34" charset="0"/>
              <a:buChar char="•"/>
              <a:defRPr/>
            </a:pPr>
            <a:r>
              <a:rPr lang="en-US" sz="1266">
                <a:solidFill>
                  <a:schemeClr val="tx1"/>
                </a:solidFill>
              </a:rPr>
              <a:t>Oversees Coaches and Curriculum</a:t>
            </a:r>
          </a:p>
          <a:p>
            <a:pPr marL="1366388" lvl="3" indent="-241127">
              <a:buClr>
                <a:srgbClr val="000000"/>
              </a:buClr>
              <a:buSzPct val="100000"/>
              <a:buFont typeface="Arial" panose="020B0604020202020204" pitchFamily="34" charset="0"/>
              <a:buChar char="•"/>
              <a:defRPr/>
            </a:pPr>
            <a:r>
              <a:rPr lang="en-US" sz="1266">
                <a:solidFill>
                  <a:schemeClr val="tx1"/>
                </a:solidFill>
              </a:rPr>
              <a:t>Works with Olympic Styles Director recruiting kids for National Teams</a:t>
            </a:r>
          </a:p>
          <a:p>
            <a:pPr lvl="1" indent="0">
              <a:buClr>
                <a:srgbClr val="000000"/>
              </a:buClr>
              <a:buSzPct val="100000"/>
              <a:defRPr/>
            </a:pPr>
            <a:r>
              <a:rPr lang="en-US" sz="1266" b="1" u="sng">
                <a:solidFill>
                  <a:schemeClr val="tx1"/>
                </a:solidFill>
              </a:rPr>
              <a:t>Travel Director </a:t>
            </a:r>
          </a:p>
          <a:p>
            <a:pPr marL="1687891" lvl="4" indent="-241127">
              <a:buClr>
                <a:srgbClr val="000000"/>
              </a:buClr>
              <a:buSzPct val="100000"/>
              <a:buFont typeface="Arial" panose="020B0604020202020204" pitchFamily="34" charset="0"/>
              <a:buChar char="•"/>
              <a:defRPr/>
            </a:pPr>
            <a:r>
              <a:rPr lang="en-US" sz="1266">
                <a:solidFill>
                  <a:schemeClr val="tx1"/>
                </a:solidFill>
              </a:rPr>
              <a:t>Coordinates all travel related bookings for Team Georgia</a:t>
            </a:r>
          </a:p>
          <a:p>
            <a:pPr marL="1687891" lvl="4" indent="-241127">
              <a:buClr>
                <a:srgbClr val="000000"/>
              </a:buClr>
              <a:buSzPct val="100000"/>
              <a:buFont typeface="Arial" panose="020B0604020202020204" pitchFamily="34" charset="0"/>
              <a:buChar char="•"/>
              <a:defRPr/>
            </a:pPr>
            <a:r>
              <a:rPr lang="en-US" sz="1266">
                <a:solidFill>
                  <a:schemeClr val="tx1"/>
                </a:solidFill>
              </a:rPr>
              <a:t>Airline Flights, Hotels, Rental Vehicles, Buses, etc.</a:t>
            </a:r>
          </a:p>
          <a:p>
            <a:pPr lvl="1" indent="0">
              <a:buClr>
                <a:srgbClr val="000000"/>
              </a:buClr>
              <a:buSzPct val="100000"/>
              <a:defRPr/>
            </a:pPr>
            <a:r>
              <a:rPr lang="en-US" sz="1266" b="1" u="sng">
                <a:solidFill>
                  <a:schemeClr val="tx1"/>
                </a:solidFill>
              </a:rPr>
              <a:t>Volunteer Director </a:t>
            </a:r>
            <a:endParaRPr lang="en-US" sz="1266" b="1" u="sng">
              <a:solidFill>
                <a:schemeClr val="tx1"/>
              </a:solidFill>
              <a:highlight>
                <a:srgbClr val="FFFF00"/>
              </a:highlight>
            </a:endParaRPr>
          </a:p>
          <a:p>
            <a:pPr marL="1687891" lvl="4" indent="-241127">
              <a:buClr>
                <a:srgbClr val="000000"/>
              </a:buClr>
              <a:buSzPct val="100000"/>
              <a:buFont typeface="Arial" panose="020B0604020202020204" pitchFamily="34" charset="0"/>
              <a:buChar char="•"/>
              <a:defRPr/>
            </a:pPr>
            <a:r>
              <a:rPr lang="en-US" sz="1266">
                <a:solidFill>
                  <a:schemeClr val="tx1"/>
                </a:solidFill>
              </a:rPr>
              <a:t>Coordinates all Volunteers for Team Georgia Events</a:t>
            </a:r>
          </a:p>
          <a:p>
            <a:pPr lvl="1" indent="0">
              <a:buClr>
                <a:srgbClr val="000000"/>
              </a:buClr>
              <a:buSzPct val="100000"/>
              <a:defRPr/>
            </a:pPr>
            <a:r>
              <a:rPr lang="en-US" sz="1266" b="1" u="sng">
                <a:solidFill>
                  <a:schemeClr val="tx1"/>
                </a:solidFill>
              </a:rPr>
              <a:t>Equipment Director</a:t>
            </a:r>
          </a:p>
          <a:p>
            <a:pPr marL="1687891" lvl="4" indent="-241127">
              <a:buClr>
                <a:srgbClr val="000000"/>
              </a:buClr>
              <a:buSzPct val="100000"/>
              <a:buFont typeface="Arial" panose="020B0604020202020204" pitchFamily="34" charset="0"/>
              <a:buChar char="•"/>
              <a:defRPr/>
            </a:pPr>
            <a:r>
              <a:rPr lang="en-US" sz="1266">
                <a:solidFill>
                  <a:schemeClr val="tx1"/>
                </a:solidFill>
              </a:rPr>
              <a:t>Arranges delivery/pickup and organizes all Team Georgia equipment for setup and teardown at all Team Georgia Tournaments</a:t>
            </a:r>
          </a:p>
          <a:p>
            <a:pPr marL="1687891" lvl="4" indent="-241127">
              <a:buClr>
                <a:srgbClr val="000000"/>
              </a:buClr>
              <a:buSzPct val="100000"/>
              <a:buFont typeface="Arial" panose="020B0604020202020204" pitchFamily="34" charset="0"/>
              <a:buChar char="•"/>
              <a:defRPr/>
            </a:pPr>
            <a:r>
              <a:rPr lang="en-US" sz="1266">
                <a:solidFill>
                  <a:schemeClr val="tx1"/>
                </a:solidFill>
              </a:rPr>
              <a:t>Oversees all Team Georgia equipment uses by outside organizations</a:t>
            </a:r>
          </a:p>
          <a:p>
            <a:pPr lvl="1" indent="0">
              <a:buClr>
                <a:srgbClr val="000000"/>
              </a:buClr>
              <a:buSzPct val="100000"/>
              <a:defRPr/>
            </a:pPr>
            <a:r>
              <a:rPr lang="en-US" sz="1266" b="1" u="sng">
                <a:solidFill>
                  <a:schemeClr val="tx1"/>
                </a:solidFill>
              </a:rPr>
              <a:t>Social Media Director </a:t>
            </a:r>
            <a:endParaRPr lang="en-US" sz="1266" b="1" u="sng">
              <a:solidFill>
                <a:schemeClr val="tx1"/>
              </a:solidFill>
              <a:highlight>
                <a:srgbClr val="FFFF00"/>
              </a:highlight>
            </a:endParaRPr>
          </a:p>
          <a:p>
            <a:pPr marL="1366388" lvl="3" indent="-241127">
              <a:buClr>
                <a:srgbClr val="000000"/>
              </a:buClr>
              <a:buSzPct val="100000"/>
              <a:buFont typeface="Arial" panose="020B0604020202020204" pitchFamily="34" charset="0"/>
              <a:buChar char="•"/>
              <a:defRPr/>
            </a:pPr>
            <a:r>
              <a:rPr lang="en-US" sz="1266">
                <a:solidFill>
                  <a:schemeClr val="tx1"/>
                </a:solidFill>
              </a:rPr>
              <a:t>Responsible for all Social Media content publishing and creation</a:t>
            </a:r>
          </a:p>
          <a:p>
            <a:pPr marL="1687891" lvl="4" indent="-241127">
              <a:buClr>
                <a:srgbClr val="000000"/>
              </a:buClr>
              <a:buSzPct val="100000"/>
              <a:buFont typeface="Arial" panose="020B0604020202020204" pitchFamily="34" charset="0"/>
              <a:buChar char="•"/>
              <a:defRPr/>
            </a:pPr>
            <a:r>
              <a:rPr lang="en-US" sz="1266">
                <a:solidFill>
                  <a:schemeClr val="tx1"/>
                </a:solidFill>
              </a:rPr>
              <a:t>Twitter, Facebook, SnapChat, Instagram, etc.</a:t>
            </a:r>
          </a:p>
          <a:p>
            <a:pPr marL="1366388" lvl="3" indent="-241127">
              <a:buClr>
                <a:srgbClr val="000000"/>
              </a:buClr>
              <a:buSzPct val="100000"/>
              <a:buFont typeface="Arial" panose="020B0604020202020204" pitchFamily="34" charset="0"/>
              <a:buChar char="•"/>
              <a:defRPr/>
            </a:pPr>
            <a:r>
              <a:rPr lang="en-US" sz="1266">
                <a:solidFill>
                  <a:schemeClr val="tx1"/>
                </a:solidFill>
              </a:rPr>
              <a:t>Responsible for Website content publishing and creation</a:t>
            </a:r>
          </a:p>
          <a:p>
            <a:pPr lvl="1" indent="0">
              <a:buClr>
                <a:srgbClr val="000000"/>
              </a:buClr>
              <a:buSzPct val="100000"/>
              <a:defRPr/>
            </a:pPr>
            <a:r>
              <a:rPr lang="en-US" sz="1266" b="1" u="sng">
                <a:solidFill>
                  <a:schemeClr val="tx1"/>
                </a:solidFill>
              </a:rPr>
              <a:t>At-Large Members and Athlete Representatives</a:t>
            </a:r>
          </a:p>
          <a:p>
            <a:pPr lvl="1">
              <a:buFont typeface="Arial" panose="020B0604020202020204" pitchFamily="34" charset="0"/>
              <a:buChar char="•"/>
            </a:pPr>
            <a:r>
              <a:rPr lang="en-US" sz="1266" b="0" i="0" u="none" strike="noStrike">
                <a:solidFill>
                  <a:srgbClr val="000000"/>
                </a:solidFill>
                <a:effectLst/>
                <a:latin typeface="Palatino"/>
              </a:rPr>
              <a:t>The At-Large and Athlete Representatives provide a voice on the Board of Directors for the Clubs, Coaches and Athletes</a:t>
            </a:r>
            <a:r>
              <a:rPr lang="en-US" sz="1266" b="0" i="0">
                <a:solidFill>
                  <a:srgbClr val="000000"/>
                </a:solidFill>
                <a:effectLst/>
                <a:latin typeface="Palatino"/>
              </a:rPr>
              <a:t>​</a:t>
            </a:r>
            <a:endParaRPr lang="en-US" sz="1266" b="0" i="0">
              <a:solidFill>
                <a:srgbClr val="000000"/>
              </a:solidFill>
              <a:effectLst/>
              <a:latin typeface="Arial" panose="020B0604020202020204" pitchFamily="34" charset="0"/>
            </a:endParaRPr>
          </a:p>
          <a:p>
            <a:pPr lvl="1">
              <a:buFont typeface="Arial" panose="020B0604020202020204" pitchFamily="34" charset="0"/>
              <a:buChar char="•"/>
            </a:pPr>
            <a:r>
              <a:rPr lang="en-US" sz="1266" b="0" i="0" u="none" strike="noStrike">
                <a:solidFill>
                  <a:srgbClr val="000000"/>
                </a:solidFill>
                <a:effectLst/>
                <a:latin typeface="Palatino"/>
              </a:rPr>
              <a:t>Assist in Board related items and Team Georgia tournament operations as available.</a:t>
            </a:r>
            <a:endParaRPr lang="en-US" sz="1266" b="0" i="0">
              <a:solidFill>
                <a:srgbClr val="000000"/>
              </a:solidFill>
              <a:effectLst/>
              <a:latin typeface="Arial" panose="020B0604020202020204" pitchFamily="34" charset="0"/>
            </a:endParaRPr>
          </a:p>
          <a:p>
            <a:pPr lvl="1" indent="0">
              <a:buClr>
                <a:srgbClr val="000000"/>
              </a:buClr>
              <a:buSzPct val="100000"/>
              <a:defRPr/>
            </a:pPr>
            <a:endParaRPr lang="en-US" sz="1266">
              <a:solidFill>
                <a:schemeClr val="tx1"/>
              </a:solidFill>
            </a:endParaRPr>
          </a:p>
        </p:txBody>
      </p:sp>
      <p:pic>
        <p:nvPicPr>
          <p:cNvPr id="35843" name="Picture 3">
            <a:extLst>
              <a:ext uri="{FF2B5EF4-FFF2-40B4-BE49-F238E27FC236}">
                <a16:creationId xmlns:a16="http://schemas.microsoft.com/office/drawing/2014/main" id="{419C4E45-671E-D5C4-FA03-0F74390EB2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2174" y="23445"/>
            <a:ext cx="995822" cy="9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2">
            <a:extLst>
              <a:ext uri="{FF2B5EF4-FFF2-40B4-BE49-F238E27FC236}">
                <a16:creationId xmlns:a16="http://schemas.microsoft.com/office/drawing/2014/main" id="{C4F47581-B184-C5A0-2F3C-CC04C63205F4}"/>
              </a:ext>
            </a:extLst>
          </p:cNvPr>
          <p:cNvSpPr txBox="1">
            <a:spLocks noChangeArrowheads="1"/>
          </p:cNvSpPr>
          <p:nvPr/>
        </p:nvSpPr>
        <p:spPr bwMode="auto">
          <a:xfrm>
            <a:off x="2483912" y="213232"/>
            <a:ext cx="7359260" cy="58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6" tIns="35696" rIns="35696" bIns="35696" anchor="b"/>
          <a:lstStyle>
            <a:defPPr>
              <a:defRPr lang="en-GB"/>
            </a:defPPr>
            <a:lvl1pPr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1pPr>
            <a:lvl2pPr marL="621923" indent="-23920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2pPr>
            <a:lvl3pPr marL="956805"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3pPr>
            <a:lvl4pPr marL="1339527"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4pPr>
            <a:lvl5pPr marL="1722250" indent="-191361" algn="l" defTabSz="382722" rtl="0" eaLnBrk="0" fontAlgn="base" hangingPunct="0">
              <a:spcBef>
                <a:spcPct val="0"/>
              </a:spcBef>
              <a:spcAft>
                <a:spcPct val="0"/>
              </a:spcAft>
              <a:defRPr sz="3348" kern="1200">
                <a:solidFill>
                  <a:schemeClr val="bg1"/>
                </a:solidFill>
                <a:latin typeface="Palatino" charset="0"/>
                <a:ea typeface="ヒラギノ明朝 ProN W3" charset="-128"/>
                <a:cs typeface="+mn-cs"/>
              </a:defRPr>
            </a:lvl5pPr>
            <a:lvl6pPr marL="1913611" algn="l" defTabSz="765444" rtl="0" eaLnBrk="1" latinLnBrk="0" hangingPunct="1">
              <a:defRPr sz="3348" kern="1200">
                <a:solidFill>
                  <a:schemeClr val="bg1"/>
                </a:solidFill>
                <a:latin typeface="Palatino" charset="0"/>
                <a:ea typeface="ヒラギノ明朝 ProN W3" charset="-128"/>
                <a:cs typeface="+mn-cs"/>
              </a:defRPr>
            </a:lvl6pPr>
            <a:lvl7pPr marL="2296333" algn="l" defTabSz="765444" rtl="0" eaLnBrk="1" latinLnBrk="0" hangingPunct="1">
              <a:defRPr sz="3348" kern="1200">
                <a:solidFill>
                  <a:schemeClr val="bg1"/>
                </a:solidFill>
                <a:latin typeface="Palatino" charset="0"/>
                <a:ea typeface="ヒラギノ明朝 ProN W3" charset="-128"/>
                <a:cs typeface="+mn-cs"/>
              </a:defRPr>
            </a:lvl7pPr>
            <a:lvl8pPr marL="2679055" algn="l" defTabSz="765444" rtl="0" eaLnBrk="1" latinLnBrk="0" hangingPunct="1">
              <a:defRPr sz="3348" kern="1200">
                <a:solidFill>
                  <a:schemeClr val="bg1"/>
                </a:solidFill>
                <a:latin typeface="Palatino" charset="0"/>
                <a:ea typeface="ヒラギノ明朝 ProN W3" charset="-128"/>
                <a:cs typeface="+mn-cs"/>
              </a:defRPr>
            </a:lvl8pPr>
            <a:lvl9pPr marL="3061777" algn="l" defTabSz="765444" rtl="0" eaLnBrk="1" latinLnBrk="0" hangingPunct="1">
              <a:defRPr sz="3348" kern="1200">
                <a:solidFill>
                  <a:schemeClr val="bg1"/>
                </a:solidFill>
                <a:latin typeface="Palatino" charset="0"/>
                <a:ea typeface="ヒラギノ明朝 ProN W3" charset="-128"/>
                <a:cs typeface="+mn-cs"/>
              </a:defRPr>
            </a:lvl9pPr>
          </a:lstStyle>
          <a:p>
            <a:pPr algn="ctr" eaLnBrk="1" hangingPunct="1">
              <a:buSzPct val="100000"/>
            </a:pPr>
            <a:r>
              <a:rPr lang="en-US" altLang="en-US" sz="3375">
                <a:solidFill>
                  <a:srgbClr val="000000"/>
                </a:solidFill>
                <a:latin typeface="Copperplate" charset="0"/>
              </a:rPr>
              <a:t>2025 Spring Business Meeting</a:t>
            </a:r>
          </a:p>
        </p:txBody>
      </p:sp>
    </p:spTree>
    <p:extLst>
      <p:ext uri="{BB962C8B-B14F-4D97-AF65-F5344CB8AC3E}">
        <p14:creationId xmlns:p14="http://schemas.microsoft.com/office/powerpoint/2010/main" val="3190533764"/>
      </p:ext>
    </p:extLst>
  </p:cSld>
  <p:clrMapOvr>
    <a:masterClrMapping/>
  </p:clrMapOvr>
  <p:transition/>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4000" b="0" i="0" u="none" strike="noStrike" cap="none" normalizeH="0" baseline="0">
            <a:ln>
              <a:noFill/>
            </a:ln>
            <a:solidFill>
              <a:schemeClr val="bg1"/>
            </a:solidFill>
            <a:effectLst/>
            <a:latin typeface="Palatino" charset="0"/>
            <a:ea typeface="ヒラギノ明朝 ProN W3" charset="0"/>
            <a:cs typeface="ヒラギノ明朝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4000" b="0" i="0" u="none" strike="noStrike" cap="none" normalizeH="0" baseline="0">
            <a:ln>
              <a:noFill/>
            </a:ln>
            <a:solidFill>
              <a:schemeClr val="bg1"/>
            </a:solidFill>
            <a:effectLst/>
            <a:latin typeface="Palatino" charset="0"/>
            <a:ea typeface="ヒラギノ明朝 ProN W3" charset="0"/>
            <a:cs typeface="ヒラギノ明朝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61</Slides>
  <Notes>58</Notes>
  <HiddenSlides>0</HiddenSlide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AccentBoxVTI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Tournament Participation</vt:lpstr>
      <vt:lpstr>Kid State, Girl State, and Beginner’s Bash</vt:lpstr>
      <vt:lpstr>Kid State, Girl State, and Beginner’s Bash</vt:lpstr>
      <vt:lpstr>PowerPoint Presentation</vt:lpstr>
      <vt:lpstr>High School Participation Numbers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2013-07-15T20:26:40Z</dcterms:created>
  <dcterms:modified xsi:type="dcterms:W3CDTF">2025-05-04T15:27:27Z</dcterms:modified>
</cp:coreProperties>
</file>