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186" y="29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b457fc652d_0_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b457fc652d_0_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b457fc652d_0_7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b457fc652d_0_7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b457fc652d_0_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b457fc652d_0_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b457fc652d_0_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b457fc652d_0_7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b457fc652d_0_7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b457fc652d_0_7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b457fc652d_0_7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b457fc652d_0_7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b457fc652d_0_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b457fc652d_0_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b457fc652d_0_7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b457fc652d_0_7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b457fc652d_0_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b457fc652d_0_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b457fc652d_0_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b457fc652d_0_6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b457fc652d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b457fc652d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b457fc652d_0_6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b457fc652d_0_6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b457fc652d_0_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b457fc652d_0_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b457fc652d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b457fc652d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10000">
        <p:push/>
      </p:transition>
    </mc:Choice>
    <mc:Fallback xmlns="">
      <p:transition spd="med" advClick="0" advTm="10000">
        <p:push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10000">
        <p:push/>
      </p:transition>
    </mc:Choice>
    <mc:Fallback xmlns="">
      <p:transition spd="med" advClick="0" advTm="10000">
        <p:push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10000">
        <p:push/>
      </p:transition>
    </mc:Choice>
    <mc:Fallback xmlns="">
      <p:transition spd="med" advClick="0" advTm="10000">
        <p:push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10000">
        <p:push/>
      </p:transition>
    </mc:Choice>
    <mc:Fallback xmlns="">
      <p:transition spd="med" advClick="0" advTm="10000">
        <p:push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10000">
        <p:push/>
      </p:transition>
    </mc:Choice>
    <mc:Fallback xmlns="">
      <p:transition spd="med" advClick="0" advTm="10000">
        <p:push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10000">
        <p:push/>
      </p:transition>
    </mc:Choice>
    <mc:Fallback xmlns="">
      <p:transition spd="med" advClick="0" advTm="10000">
        <p:push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10000">
        <p:push/>
      </p:transition>
    </mc:Choice>
    <mc:Fallback xmlns="">
      <p:transition spd="med" advClick="0" advTm="10000">
        <p:push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10000">
        <p:push/>
      </p:transition>
    </mc:Choice>
    <mc:Fallback xmlns="">
      <p:transition spd="med" advClick="0" advTm="10000">
        <p:push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10000">
        <p:push/>
      </p:transition>
    </mc:Choice>
    <mc:Fallback xmlns="">
      <p:transition spd="med" advClick="0" advTm="10000">
        <p:push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10000">
        <p:push/>
      </p:transition>
    </mc:Choice>
    <mc:Fallback xmlns="">
      <p:transition spd="med" advClick="0" advTm="10000">
        <p:push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10000">
        <p:push/>
      </p:transition>
    </mc:Choice>
    <mc:Fallback xmlns="">
      <p:transition spd="med" advClick="0" advTm="10000">
        <p:push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9FC5E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600" advClick="0" advTm="10000">
        <p:push/>
      </p:transition>
    </mc:Choice>
    <mc:Fallback xmlns="">
      <p:transition spd="med" advClick="0" advTm="10000">
        <p:push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medicalservicesinc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ltpaving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nworthyfh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rgregbennett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ilohroofing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asocial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oadtohershey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gg-es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stonfairfaxgroup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erphotography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kingpest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forcesecuritysolutions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yancalifornia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8389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to the 2025-2026 YAIAA Wrestling Championship Tournament Sponsors!</a:t>
            </a:r>
            <a:endParaRPr/>
          </a:p>
        </p:txBody>
      </p:sp>
      <p:pic>
        <p:nvPicPr>
          <p:cNvPr id="55" name="Google Shape;55;p13" title="All Bracket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155713"/>
            <a:ext cx="4525523" cy="255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title="All Bracket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6525" y="2344999"/>
            <a:ext cx="2973174" cy="217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10000">
        <p:push/>
      </p:transition>
    </mc:Choice>
    <mc:Fallback xmlns="">
      <p:transition spd="med" advClick="0" advTm="10000">
        <p:push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Biomedical Services, Inc.</a:t>
            </a:r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subTitle" idx="1"/>
          </p:nvPr>
        </p:nvSpPr>
        <p:spPr>
          <a:xfrm>
            <a:off x="0" y="2803075"/>
            <a:ext cx="4576200" cy="23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https://www.biomedicalservicesinc.com/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717-432-3574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Mat 5 Sponsor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Girls 124 Weight Class Sponsor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8" name="Google Shape;128;p22" title="Girls 124 and Mat 5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7800" y="1"/>
            <a:ext cx="45762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10000">
        <p:push/>
      </p:transition>
    </mc:Choice>
    <mc:Fallback xmlns="">
      <p:transition spd="med" advClick="0" advTm="10000">
        <p:push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0" y="1233175"/>
            <a:ext cx="4572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Ault Paving</a:t>
            </a: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subTitle" idx="1"/>
          </p:nvPr>
        </p:nvSpPr>
        <p:spPr>
          <a:xfrm>
            <a:off x="0" y="2803075"/>
            <a:ext cx="4572000" cy="23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https://www.aultpaving.com/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717-632-0043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Girls 100 Weight Class Sponsor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6" name="Google Shape;136;p23" title="Girls 100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10000">
        <p:push/>
      </p:transition>
    </mc:Choice>
    <mc:Fallback xmlns="">
      <p:transition spd="med" advClick="0" advTm="10000">
        <p:push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0" y="1233175"/>
            <a:ext cx="4572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Kenworthy Funeral Home</a:t>
            </a:r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subTitle" idx="1"/>
          </p:nvPr>
        </p:nvSpPr>
        <p:spPr>
          <a:xfrm>
            <a:off x="0" y="2803075"/>
            <a:ext cx="4572000" cy="23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https://www.kenworthyfh.com/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717-632-6259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Boys 121 Weight Class Sponsor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Girls 148 Weight Class Sponsor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4" name="Google Shape;144;p24" title="Boys 121, Girls 148.webp"/>
          <p:cNvPicPr preferRelativeResize="0"/>
          <p:nvPr/>
        </p:nvPicPr>
        <p:blipFill rotWithShape="1">
          <a:blip r:embed="rId4">
            <a:alphaModFix/>
          </a:blip>
          <a:srcRect t="4723" b="52765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10000">
        <p:push/>
      </p:transition>
    </mc:Choice>
    <mc:Fallback xmlns="">
      <p:transition spd="med" advClick="0" advTm="10000">
        <p:push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0" y="1233175"/>
            <a:ext cx="4572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Hunters Hill Orthodontics</a:t>
            </a:r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subTitle" idx="1"/>
          </p:nvPr>
        </p:nvSpPr>
        <p:spPr>
          <a:xfrm>
            <a:off x="0" y="2803075"/>
            <a:ext cx="4572000" cy="23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https://drgregbennett.com/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717-767-6694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Boys 145 Weight Class Sponsor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Girls 235 Weight Class Sponsor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1" name="Google Shape;151;p2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2" name="Google Shape;152;p25" title="Boys 145,Girls 235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-126"/>
            <a:ext cx="457200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10000">
        <p:push/>
      </p:transition>
    </mc:Choice>
    <mc:Fallback xmlns="">
      <p:transition spd="med" advClick="0" advTm="10000">
        <p:push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0" y="1233175"/>
            <a:ext cx="4572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Shiloh Roofing</a:t>
            </a:r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subTitle" idx="1"/>
          </p:nvPr>
        </p:nvSpPr>
        <p:spPr>
          <a:xfrm>
            <a:off x="0" y="2803075"/>
            <a:ext cx="4572000" cy="23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https://www.shilohroofing.com/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717-764-1269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Boys 160 Weight Class Sponsor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Boys 285 Weight Class Sponsor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9" name="Google Shape;159;p2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0" name="Google Shape;160;p26" title="Boys 160, Boys 285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-126"/>
            <a:ext cx="45720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10000">
        <p:push/>
      </p:transition>
    </mc:Choice>
    <mc:Fallback xmlns="">
      <p:transition spd="med" advClick="0" advTm="10000">
        <p:push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Victory Athletic Association</a:t>
            </a:r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subTitle" idx="1"/>
          </p:nvPr>
        </p:nvSpPr>
        <p:spPr>
          <a:xfrm>
            <a:off x="0" y="2803075"/>
            <a:ext cx="4572000" cy="23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https://www.vaasocial.com/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717-843-5443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Boys 189 Weight Class Sponsor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7" name="Google Shape;167;p2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8" name="Google Shape;168;p27" title="download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10000">
        <p:push/>
      </p:transition>
    </mc:Choice>
    <mc:Fallback xmlns="">
      <p:transition spd="med" advClick="0" advTm="10000">
        <p:push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0" y="1233175"/>
            <a:ext cx="4572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District III Wrestling Coaches Association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23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https://roadtohershey.net/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Tournament Sponsor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4" name="Google Shape;64;p14" title="All Brackets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-2"/>
            <a:ext cx="45720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10000">
        <p:push/>
      </p:transition>
    </mc:Choice>
    <mc:Fallback xmlns="">
      <p:transition spd="med" advClick="0" advTm="10000">
        <p:push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0" y="1233175"/>
            <a:ext cx="4572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Aggregate Electrical Solutions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"/>
          </p:nvPr>
        </p:nvSpPr>
        <p:spPr>
          <a:xfrm>
            <a:off x="0" y="2803075"/>
            <a:ext cx="4572000" cy="23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https://agg-es.com/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717-819-9949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Tournament Sponsor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2" name="Google Shape;72;p15" title="unnamed (1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724075"/>
            <a:ext cx="4572000" cy="36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10000">
        <p:push/>
      </p:transition>
    </mc:Choice>
    <mc:Fallback xmlns="">
      <p:transition spd="med" advClick="0" advTm="10000">
        <p:push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0" y="1233175"/>
            <a:ext cx="4572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Preston Fairfax Group LLC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ubTitle" idx="1"/>
          </p:nvPr>
        </p:nvSpPr>
        <p:spPr>
          <a:xfrm>
            <a:off x="0" y="2803075"/>
            <a:ext cx="4572000" cy="20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https://www.prestonfairfaxgroup.com/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Quarterfinal Round Sponsor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0" name="Google Shape;80;p16" title="Round Sponsor- Quarterfinal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"/>
            <a:ext cx="45720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10000">
        <p:push/>
      </p:transition>
    </mc:Choice>
    <mc:Fallback xmlns="">
      <p:transition spd="med" advClick="0" advTm="10000">
        <p:push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0" y="1233175"/>
            <a:ext cx="4572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Leer Photography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ubTitle" idx="1"/>
          </p:nvPr>
        </p:nvSpPr>
        <p:spPr>
          <a:xfrm>
            <a:off x="0" y="2803075"/>
            <a:ext cx="4572000" cy="23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https://www.leerphotography.com/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717-528-7535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Semifinal Round Sponsor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8" name="Google Shape;88;p17" title="Round Sponsor-Semifinal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724075"/>
            <a:ext cx="4572002" cy="36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10000">
        <p:push/>
      </p:transition>
    </mc:Choice>
    <mc:Fallback xmlns="">
      <p:transition spd="med" advClick="0" advTm="10000">
        <p:push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0" y="1233175"/>
            <a:ext cx="4572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E&amp;S Plumbing and Heating</a:t>
            </a: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22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9FC5E8"/>
                </a:highlight>
              </a:rPr>
              <a:t>717- 837-3679</a:t>
            </a:r>
            <a:endParaRPr>
              <a:solidFill>
                <a:schemeClr val="dk1"/>
              </a:solidFill>
              <a:highlight>
                <a:srgbClr val="9FC5E8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9FC5E8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9FC5E8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highlight>
                <a:srgbClr val="9FC5E8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9FC5E8"/>
                </a:highlight>
              </a:rPr>
              <a:t>Mat 1 Sponsor</a:t>
            </a:r>
            <a:endParaRPr>
              <a:solidFill>
                <a:schemeClr val="dk1"/>
              </a:solidFill>
              <a:highlight>
                <a:srgbClr val="9FC5E8"/>
              </a:highlight>
            </a:endParaRPr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6" name="Google Shape;96;p18" title="E&amp;S Plumbing &amp; Heating_202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-125"/>
            <a:ext cx="4572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10000">
        <p:push/>
      </p:transition>
    </mc:Choice>
    <mc:Fallback xmlns="">
      <p:transition spd="med" advClick="0" advTm="10000">
        <p:push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0" y="1233175"/>
            <a:ext cx="4572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Viking Pest Control</a:t>
            </a: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22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https://www.vikingpest.com/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Mat 2 Sponsor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4" name="Google Shape;104;p19" title="Mat 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10000">
        <p:push/>
      </p:transition>
    </mc:Choice>
    <mc:Fallback xmlns="">
      <p:transition spd="med" advClick="0" advTm="10000">
        <p:push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0" y="1233175"/>
            <a:ext cx="4572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G-Force Security Solutions LLC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ubTitle" idx="1"/>
          </p:nvPr>
        </p:nvSpPr>
        <p:spPr>
          <a:xfrm>
            <a:off x="0" y="2803075"/>
            <a:ext cx="4572000" cy="23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https://www.gforcesecuritysolutions.com/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717-420-5789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Mat 3 Sponsor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2" name="Google Shape;112;p20" title="Mat 3"/>
          <p:cNvPicPr preferRelativeResize="0"/>
          <p:nvPr/>
        </p:nvPicPr>
        <p:blipFill rotWithShape="1">
          <a:blip r:embed="rId4">
            <a:alphaModFix/>
          </a:blip>
          <a:srcRect b="14081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10000">
        <p:push/>
      </p:transition>
    </mc:Choice>
    <mc:Fallback xmlns="">
      <p:transition spd="med" advClick="0" advTm="10000">
        <p:push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0" y="1233175"/>
            <a:ext cx="4572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Ryan California Insurance and Financial Services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ubTitle" idx="1"/>
          </p:nvPr>
        </p:nvSpPr>
        <p:spPr>
          <a:xfrm>
            <a:off x="0" y="2803075"/>
            <a:ext cx="4572000" cy="23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https://ryancalifornia.com/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717-793-4823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Mat 4 Sponsor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0" name="Google Shape;120;p21" title="Mat 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10000">
        <p:push/>
      </p:transition>
    </mc:Choice>
    <mc:Fallback xmlns="">
      <p:transition spd="med" advClick="0" advTm="10000">
        <p:push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On-screen Show (16:9)</PresentationFormat>
  <Paragraphs>89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Simple Light</vt:lpstr>
      <vt:lpstr>Thank you to the 2025-2026 YAIAA Wrestling Championship Tournament Sponsors!</vt:lpstr>
      <vt:lpstr>District III Wrestling Coaches Association</vt:lpstr>
      <vt:lpstr>Aggregate Electrical Solutions</vt:lpstr>
      <vt:lpstr>Preston Fairfax Group LLC</vt:lpstr>
      <vt:lpstr>Leer Photography</vt:lpstr>
      <vt:lpstr>E&amp;S Plumbing and Heating</vt:lpstr>
      <vt:lpstr>Viking Pest Control</vt:lpstr>
      <vt:lpstr>G-Force Security Solutions LLC</vt:lpstr>
      <vt:lpstr>Ryan California Insurance and Financial Services</vt:lpstr>
      <vt:lpstr>Biomedical Services, Inc.</vt:lpstr>
      <vt:lpstr>Ault Paving</vt:lpstr>
      <vt:lpstr>Kenworthy Funeral Home</vt:lpstr>
      <vt:lpstr>Hunters Hill Orthodontics</vt:lpstr>
      <vt:lpstr>Shiloh Roofing</vt:lpstr>
      <vt:lpstr>Victory Athletic Association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 you to the 2025-2026 YAIAA Wrestling Championship Tournament Sponsors!</dc:title>
  <dc:creator>Steve Navaroli</dc:creator>
  <cp:lastModifiedBy>Steve Navaroli</cp:lastModifiedBy>
  <cp:revision>1</cp:revision>
  <dcterms:modified xsi:type="dcterms:W3CDTF">2026-01-03T15:56:53Z</dcterms:modified>
</cp:coreProperties>
</file>