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262" r:id="rId3"/>
    <p:sldId id="281" r:id="rId4"/>
    <p:sldId id="284" r:id="rId5"/>
    <p:sldId id="285" r:id="rId6"/>
    <p:sldId id="28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70"/>
    <p:restoredTop sz="94717"/>
  </p:normalViewPr>
  <p:slideViewPr>
    <p:cSldViewPr snapToGrid="0" snapToObjects="1">
      <p:cViewPr varScale="1">
        <p:scale>
          <a:sx n="101" d="100"/>
          <a:sy n="101" d="100"/>
        </p:scale>
        <p:origin x="72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EF0D1E-9585-41FA-91DF-318E2444516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500D290-FD75-4711-884B-0640F40F480F}">
      <dgm:prSet/>
      <dgm:spPr>
        <a:solidFill>
          <a:schemeClr val="accent4"/>
        </a:solidFill>
      </dgm:spPr>
      <dgm:t>
        <a:bodyPr/>
        <a:lstStyle/>
        <a:p>
          <a:r>
            <a:rPr lang="en-US" dirty="0"/>
            <a:t>A. Petitions may be considered for the following reasons:</a:t>
          </a:r>
        </a:p>
        <a:p>
          <a:r>
            <a:rPr lang="en-US" dirty="0"/>
            <a:t>	Injury, Illness, or Family tragedy (e.g., death, natural disaster) </a:t>
          </a:r>
        </a:p>
      </dgm:t>
    </dgm:pt>
    <dgm:pt modelId="{26CBC011-9E6A-47B8-A794-E438EF8050CB}" type="parTrans" cxnId="{D5213688-1811-4A2E-B04F-CBB31B2E3104}">
      <dgm:prSet/>
      <dgm:spPr/>
      <dgm:t>
        <a:bodyPr/>
        <a:lstStyle/>
        <a:p>
          <a:endParaRPr lang="en-US"/>
        </a:p>
      </dgm:t>
    </dgm:pt>
    <dgm:pt modelId="{1174D2BB-0CCA-421C-9F5B-24FC6B053C39}" type="sibTrans" cxnId="{D5213688-1811-4A2E-B04F-CBB31B2E3104}">
      <dgm:prSet/>
      <dgm:spPr/>
      <dgm:t>
        <a:bodyPr/>
        <a:lstStyle/>
        <a:p>
          <a:endParaRPr lang="en-US"/>
        </a:p>
      </dgm:t>
    </dgm:pt>
    <dgm:pt modelId="{482930F4-9F06-4E59-A665-B08C910C7AD2}">
      <dgm:prSet/>
      <dgm:spPr>
        <a:solidFill>
          <a:schemeClr val="accent3"/>
        </a:solidFill>
      </dgm:spPr>
      <dgm:t>
        <a:bodyPr/>
        <a:lstStyle/>
        <a:p>
          <a:r>
            <a:rPr lang="en-US" dirty="0"/>
            <a:t>B. If an athlete is injured prior to the State meet, but is capable of competing one, two, or three events, she may compete in the qualifying meet without jeopardizing her right to petition to the next competition.</a:t>
          </a:r>
        </a:p>
      </dgm:t>
    </dgm:pt>
    <dgm:pt modelId="{B2423659-E373-434A-B68F-E3E158F18658}" type="parTrans" cxnId="{BE15FC5E-A327-42A3-B991-ABFE2DBC3571}">
      <dgm:prSet/>
      <dgm:spPr/>
      <dgm:t>
        <a:bodyPr/>
        <a:lstStyle/>
        <a:p>
          <a:endParaRPr lang="en-US"/>
        </a:p>
      </dgm:t>
    </dgm:pt>
    <dgm:pt modelId="{DE66E9F9-A0E6-4897-A84C-E46448E681E5}" type="sibTrans" cxnId="{BE15FC5E-A327-42A3-B991-ABFE2DBC3571}">
      <dgm:prSet/>
      <dgm:spPr/>
      <dgm:t>
        <a:bodyPr/>
        <a:lstStyle/>
        <a:p>
          <a:endParaRPr lang="en-US"/>
        </a:p>
      </dgm:t>
    </dgm:pt>
    <dgm:pt modelId="{E8F5F0E1-C8A5-45F3-9D1E-30D3514409E2}">
      <dgm:prSet/>
      <dgm:spPr>
        <a:solidFill>
          <a:schemeClr val="accent2"/>
        </a:solidFill>
      </dgm:spPr>
      <dgm:t>
        <a:bodyPr/>
        <a:lstStyle/>
        <a:p>
          <a:r>
            <a:rPr lang="en-US"/>
            <a:t>C. The coach (or club administrator) is responsible for submitting all necessary documentation for the petition on behalf of the petitioning athlete.</a:t>
          </a:r>
        </a:p>
      </dgm:t>
    </dgm:pt>
    <dgm:pt modelId="{933EFA69-AC4C-418A-B633-73B7E9F0CE9F}" type="parTrans" cxnId="{43013A84-A500-4ADA-B0A7-3DE03A3B64C8}">
      <dgm:prSet/>
      <dgm:spPr/>
      <dgm:t>
        <a:bodyPr/>
        <a:lstStyle/>
        <a:p>
          <a:endParaRPr lang="en-US"/>
        </a:p>
      </dgm:t>
    </dgm:pt>
    <dgm:pt modelId="{BB2DCE4E-989F-429C-B80E-73484B72140B}" type="sibTrans" cxnId="{43013A84-A500-4ADA-B0A7-3DE03A3B64C8}">
      <dgm:prSet/>
      <dgm:spPr/>
      <dgm:t>
        <a:bodyPr/>
        <a:lstStyle/>
        <a:p>
          <a:endParaRPr lang="en-US"/>
        </a:p>
      </dgm:t>
    </dgm:pt>
    <dgm:pt modelId="{5ACDCA92-B97D-4C3E-9785-639A4F7C904A}">
      <dgm:prSet/>
      <dgm:spPr/>
      <dgm:t>
        <a:bodyPr/>
        <a:lstStyle/>
        <a:p>
          <a:r>
            <a:rPr lang="en-US" dirty="0"/>
            <a:t>D. Entry fees for petitioned athletes must be submitted by the entry deadline. If the petition is denied, the Meet Director must refund the entry fee within </a:t>
          </a:r>
          <a:r>
            <a:rPr lang="en-US" b="1" dirty="0"/>
            <a:t>three</a:t>
          </a:r>
          <a:r>
            <a:rPr lang="en-US" dirty="0"/>
            <a:t> weeks.</a:t>
          </a:r>
        </a:p>
      </dgm:t>
    </dgm:pt>
    <dgm:pt modelId="{F4BD0A17-2938-4E9E-9A70-F1A4A32404BF}" type="parTrans" cxnId="{A3470893-36CC-4398-A29C-2A9EEE273659}">
      <dgm:prSet/>
      <dgm:spPr/>
      <dgm:t>
        <a:bodyPr/>
        <a:lstStyle/>
        <a:p>
          <a:endParaRPr lang="en-US"/>
        </a:p>
      </dgm:t>
    </dgm:pt>
    <dgm:pt modelId="{D6146FC8-9B4F-46BF-97E7-B1C252FD5D7B}" type="sibTrans" cxnId="{A3470893-36CC-4398-A29C-2A9EEE273659}">
      <dgm:prSet/>
      <dgm:spPr/>
      <dgm:t>
        <a:bodyPr/>
        <a:lstStyle/>
        <a:p>
          <a:endParaRPr lang="en-US"/>
        </a:p>
      </dgm:t>
    </dgm:pt>
    <dgm:pt modelId="{A7327497-CE00-47B4-937A-713F99A1C79F}" type="pres">
      <dgm:prSet presAssocID="{F0EF0D1E-9585-41FA-91DF-318E2444516B}" presName="linear" presStyleCnt="0">
        <dgm:presLayoutVars>
          <dgm:animLvl val="lvl"/>
          <dgm:resizeHandles val="exact"/>
        </dgm:presLayoutVars>
      </dgm:prSet>
      <dgm:spPr/>
    </dgm:pt>
    <dgm:pt modelId="{2E32D0AE-3B1B-48AA-9C2C-13AD1AB67A5C}" type="pres">
      <dgm:prSet presAssocID="{D500D290-FD75-4711-884B-0640F40F480F}" presName="parentText" presStyleLbl="node1" presStyleIdx="0" presStyleCnt="4">
        <dgm:presLayoutVars>
          <dgm:chMax val="0"/>
          <dgm:bulletEnabled val="1"/>
        </dgm:presLayoutVars>
      </dgm:prSet>
      <dgm:spPr/>
    </dgm:pt>
    <dgm:pt modelId="{F8A55018-21CC-49F7-806E-5183DD495A11}" type="pres">
      <dgm:prSet presAssocID="{1174D2BB-0CCA-421C-9F5B-24FC6B053C39}" presName="spacer" presStyleCnt="0"/>
      <dgm:spPr/>
    </dgm:pt>
    <dgm:pt modelId="{46F18B8F-FBC9-46BA-BA7E-718C2B398DF9}" type="pres">
      <dgm:prSet presAssocID="{482930F4-9F06-4E59-A665-B08C910C7AD2}" presName="parentText" presStyleLbl="node1" presStyleIdx="1" presStyleCnt="4">
        <dgm:presLayoutVars>
          <dgm:chMax val="0"/>
          <dgm:bulletEnabled val="1"/>
        </dgm:presLayoutVars>
      </dgm:prSet>
      <dgm:spPr/>
    </dgm:pt>
    <dgm:pt modelId="{C0B8801A-68CB-4199-BAA4-2C2AB46DD4AE}" type="pres">
      <dgm:prSet presAssocID="{DE66E9F9-A0E6-4897-A84C-E46448E681E5}" presName="spacer" presStyleCnt="0"/>
      <dgm:spPr/>
    </dgm:pt>
    <dgm:pt modelId="{C5C65231-52DD-4ECA-92DC-7524C01EC1C9}" type="pres">
      <dgm:prSet presAssocID="{E8F5F0E1-C8A5-45F3-9D1E-30D3514409E2}" presName="parentText" presStyleLbl="node1" presStyleIdx="2" presStyleCnt="4">
        <dgm:presLayoutVars>
          <dgm:chMax val="0"/>
          <dgm:bulletEnabled val="1"/>
        </dgm:presLayoutVars>
      </dgm:prSet>
      <dgm:spPr/>
    </dgm:pt>
    <dgm:pt modelId="{86B67787-DBE4-4A8D-831E-03257FBD35C4}" type="pres">
      <dgm:prSet presAssocID="{BB2DCE4E-989F-429C-B80E-73484B72140B}" presName="spacer" presStyleCnt="0"/>
      <dgm:spPr/>
    </dgm:pt>
    <dgm:pt modelId="{9EE65A4B-1ECA-4C29-A13F-A130BF38F5AA}" type="pres">
      <dgm:prSet presAssocID="{5ACDCA92-B97D-4C3E-9785-639A4F7C904A}" presName="parentText" presStyleLbl="node1" presStyleIdx="3" presStyleCnt="4">
        <dgm:presLayoutVars>
          <dgm:chMax val="0"/>
          <dgm:bulletEnabled val="1"/>
        </dgm:presLayoutVars>
      </dgm:prSet>
      <dgm:spPr/>
    </dgm:pt>
  </dgm:ptLst>
  <dgm:cxnLst>
    <dgm:cxn modelId="{4C272E1D-0EA0-4348-B706-644489004B1C}" type="presOf" srcId="{F0EF0D1E-9585-41FA-91DF-318E2444516B}" destId="{A7327497-CE00-47B4-937A-713F99A1C79F}" srcOrd="0" destOrd="0" presId="urn:microsoft.com/office/officeart/2005/8/layout/vList2"/>
    <dgm:cxn modelId="{0BA57832-F300-44A8-85CE-FF0DE837E883}" type="presOf" srcId="{D500D290-FD75-4711-884B-0640F40F480F}" destId="{2E32D0AE-3B1B-48AA-9C2C-13AD1AB67A5C}" srcOrd="0" destOrd="0" presId="urn:microsoft.com/office/officeart/2005/8/layout/vList2"/>
    <dgm:cxn modelId="{BE15FC5E-A327-42A3-B991-ABFE2DBC3571}" srcId="{F0EF0D1E-9585-41FA-91DF-318E2444516B}" destId="{482930F4-9F06-4E59-A665-B08C910C7AD2}" srcOrd="1" destOrd="0" parTransId="{B2423659-E373-434A-B68F-E3E158F18658}" sibTransId="{DE66E9F9-A0E6-4897-A84C-E46448E681E5}"/>
    <dgm:cxn modelId="{FB56EA50-657D-4D7A-A0A7-145EFEF76940}" type="presOf" srcId="{5ACDCA92-B97D-4C3E-9785-639A4F7C904A}" destId="{9EE65A4B-1ECA-4C29-A13F-A130BF38F5AA}" srcOrd="0" destOrd="0" presId="urn:microsoft.com/office/officeart/2005/8/layout/vList2"/>
    <dgm:cxn modelId="{B0B0FB7D-00DD-4FC3-981F-8824A8B1660E}" type="presOf" srcId="{482930F4-9F06-4E59-A665-B08C910C7AD2}" destId="{46F18B8F-FBC9-46BA-BA7E-718C2B398DF9}" srcOrd="0" destOrd="0" presId="urn:microsoft.com/office/officeart/2005/8/layout/vList2"/>
    <dgm:cxn modelId="{43013A84-A500-4ADA-B0A7-3DE03A3B64C8}" srcId="{F0EF0D1E-9585-41FA-91DF-318E2444516B}" destId="{E8F5F0E1-C8A5-45F3-9D1E-30D3514409E2}" srcOrd="2" destOrd="0" parTransId="{933EFA69-AC4C-418A-B633-73B7E9F0CE9F}" sibTransId="{BB2DCE4E-989F-429C-B80E-73484B72140B}"/>
    <dgm:cxn modelId="{1D84D787-9858-4724-AE71-508EA63801A0}" type="presOf" srcId="{E8F5F0E1-C8A5-45F3-9D1E-30D3514409E2}" destId="{C5C65231-52DD-4ECA-92DC-7524C01EC1C9}" srcOrd="0" destOrd="0" presId="urn:microsoft.com/office/officeart/2005/8/layout/vList2"/>
    <dgm:cxn modelId="{D5213688-1811-4A2E-B04F-CBB31B2E3104}" srcId="{F0EF0D1E-9585-41FA-91DF-318E2444516B}" destId="{D500D290-FD75-4711-884B-0640F40F480F}" srcOrd="0" destOrd="0" parTransId="{26CBC011-9E6A-47B8-A794-E438EF8050CB}" sibTransId="{1174D2BB-0CCA-421C-9F5B-24FC6B053C39}"/>
    <dgm:cxn modelId="{A3470893-36CC-4398-A29C-2A9EEE273659}" srcId="{F0EF0D1E-9585-41FA-91DF-318E2444516B}" destId="{5ACDCA92-B97D-4C3E-9785-639A4F7C904A}" srcOrd="3" destOrd="0" parTransId="{F4BD0A17-2938-4E9E-9A70-F1A4A32404BF}" sibTransId="{D6146FC8-9B4F-46BF-97E7-B1C252FD5D7B}"/>
    <dgm:cxn modelId="{8B54194B-B14F-4183-8E06-F7ADD30C7108}" type="presParOf" srcId="{A7327497-CE00-47B4-937A-713F99A1C79F}" destId="{2E32D0AE-3B1B-48AA-9C2C-13AD1AB67A5C}" srcOrd="0" destOrd="0" presId="urn:microsoft.com/office/officeart/2005/8/layout/vList2"/>
    <dgm:cxn modelId="{C5A08106-AF9B-4B4E-861C-0C9E109E270E}" type="presParOf" srcId="{A7327497-CE00-47B4-937A-713F99A1C79F}" destId="{F8A55018-21CC-49F7-806E-5183DD495A11}" srcOrd="1" destOrd="0" presId="urn:microsoft.com/office/officeart/2005/8/layout/vList2"/>
    <dgm:cxn modelId="{E353150F-FFE2-4E19-B6B4-14C2F4F109B7}" type="presParOf" srcId="{A7327497-CE00-47B4-937A-713F99A1C79F}" destId="{46F18B8F-FBC9-46BA-BA7E-718C2B398DF9}" srcOrd="2" destOrd="0" presId="urn:microsoft.com/office/officeart/2005/8/layout/vList2"/>
    <dgm:cxn modelId="{45730DC1-7ED7-4F5F-B0BF-1B274D1192BA}" type="presParOf" srcId="{A7327497-CE00-47B4-937A-713F99A1C79F}" destId="{C0B8801A-68CB-4199-BAA4-2C2AB46DD4AE}" srcOrd="3" destOrd="0" presId="urn:microsoft.com/office/officeart/2005/8/layout/vList2"/>
    <dgm:cxn modelId="{58D25330-384B-4A4C-B826-ACD4C831110C}" type="presParOf" srcId="{A7327497-CE00-47B4-937A-713F99A1C79F}" destId="{C5C65231-52DD-4ECA-92DC-7524C01EC1C9}" srcOrd="4" destOrd="0" presId="urn:microsoft.com/office/officeart/2005/8/layout/vList2"/>
    <dgm:cxn modelId="{6FA04031-52C3-4011-B6E0-FE0D62AF371D}" type="presParOf" srcId="{A7327497-CE00-47B4-937A-713F99A1C79F}" destId="{86B67787-DBE4-4A8D-831E-03257FBD35C4}" srcOrd="5" destOrd="0" presId="urn:microsoft.com/office/officeart/2005/8/layout/vList2"/>
    <dgm:cxn modelId="{8E90C27B-7610-4435-A53D-9E02FDC67192}" type="presParOf" srcId="{A7327497-CE00-47B4-937A-713F99A1C79F}" destId="{9EE65A4B-1ECA-4C29-A13F-A130BF38F5A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3B1B21-1C52-41E3-A550-15059E9997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16BB232-6EF9-4B28-AC7D-CF1F141204FC}">
      <dgm:prSet/>
      <dgm:spPr>
        <a:solidFill>
          <a:schemeClr val="accent4"/>
        </a:solidFill>
      </dgm:spPr>
      <dgm:t>
        <a:bodyPr/>
        <a:lstStyle/>
        <a:p>
          <a:r>
            <a:rPr lang="en-US" dirty="0"/>
            <a:t>If a gymnast is unable to compete at the State Championships (or cannot compete in the All-Around at State Championships) due to injury or illness prior to or during the State Championships, her coach may petition to allow the athlete to directly enter the Regional Championships.  The following requirements must be met and documentation to be included with the petition. </a:t>
          </a:r>
        </a:p>
      </dgm:t>
    </dgm:pt>
    <dgm:pt modelId="{26BE63DB-3302-44CE-9153-C0CB76861C8D}" type="parTrans" cxnId="{9E3A9210-6105-411E-B1DA-F914EA8965BD}">
      <dgm:prSet/>
      <dgm:spPr/>
      <dgm:t>
        <a:bodyPr/>
        <a:lstStyle/>
        <a:p>
          <a:endParaRPr lang="en-US"/>
        </a:p>
      </dgm:t>
    </dgm:pt>
    <dgm:pt modelId="{731F508E-4FFC-454A-97B0-8F7ABFC43D0C}" type="sibTrans" cxnId="{9E3A9210-6105-411E-B1DA-F914EA8965BD}">
      <dgm:prSet/>
      <dgm:spPr/>
      <dgm:t>
        <a:bodyPr/>
        <a:lstStyle/>
        <a:p>
          <a:endParaRPr lang="en-US"/>
        </a:p>
      </dgm:t>
    </dgm:pt>
    <dgm:pt modelId="{A3FCC4A7-EDE3-4F0A-8D6A-A216633B6617}">
      <dgm:prSet/>
      <dgm:spPr>
        <a:solidFill>
          <a:schemeClr val="accent3"/>
        </a:solidFill>
      </dgm:spPr>
      <dgm:t>
        <a:bodyPr/>
        <a:lstStyle/>
        <a:p>
          <a:r>
            <a:rPr lang="en-US" u="sng" dirty="0"/>
            <a:t>DP &amp; Xcel</a:t>
          </a:r>
          <a:r>
            <a:rPr lang="en-US" dirty="0"/>
            <a:t>: A gymnast may submit her scores from at least one pre-state, sanctioned meet from the current season (at the level to which they are petitioning) showing a score of at least one point (1.00) greater than the regional qualifying score. </a:t>
          </a:r>
        </a:p>
      </dgm:t>
    </dgm:pt>
    <dgm:pt modelId="{2CD38A3B-EAA1-44BE-BB76-6CB6F544006B}" type="parTrans" cxnId="{2C84B166-6EEF-42A1-84D3-4A15ACAA64E0}">
      <dgm:prSet/>
      <dgm:spPr/>
      <dgm:t>
        <a:bodyPr/>
        <a:lstStyle/>
        <a:p>
          <a:endParaRPr lang="en-US"/>
        </a:p>
      </dgm:t>
    </dgm:pt>
    <dgm:pt modelId="{8FFEAC78-0359-465D-9B59-2D1EDE22AC87}" type="sibTrans" cxnId="{2C84B166-6EEF-42A1-84D3-4A15ACAA64E0}">
      <dgm:prSet/>
      <dgm:spPr/>
      <dgm:t>
        <a:bodyPr/>
        <a:lstStyle/>
        <a:p>
          <a:endParaRPr lang="en-US"/>
        </a:p>
      </dgm:t>
    </dgm:pt>
    <dgm:pt modelId="{1D7549D3-E18E-42AE-A50F-40F571032F9B}">
      <dgm:prSet/>
      <dgm:spPr>
        <a:solidFill>
          <a:schemeClr val="accent2"/>
        </a:solidFill>
      </dgm:spPr>
      <dgm:t>
        <a:bodyPr/>
        <a:lstStyle/>
        <a:p>
          <a:r>
            <a:rPr lang="en-US" u="sng" dirty="0"/>
            <a:t>Level 9 &amp; 10</a:t>
          </a:r>
          <a:r>
            <a:rPr lang="en-US" dirty="0"/>
            <a:t>: A Level 9 or 10 gymnast may submit her previous year's Regional, or Westerns/Nationals score (provided they are petitioning to the same level), as her pre-Championships score if her Optional AA score was at least one point (1.00) greater than the current year's Regional qualifying score. </a:t>
          </a:r>
        </a:p>
      </dgm:t>
    </dgm:pt>
    <dgm:pt modelId="{A691CCEE-7580-4A65-93CF-8B7B3855DEE5}" type="parTrans" cxnId="{5F87FDAC-7B58-4339-999E-4E29B2987181}">
      <dgm:prSet/>
      <dgm:spPr/>
      <dgm:t>
        <a:bodyPr/>
        <a:lstStyle/>
        <a:p>
          <a:endParaRPr lang="en-US"/>
        </a:p>
      </dgm:t>
    </dgm:pt>
    <dgm:pt modelId="{B8D8DE2F-499A-4054-A93F-D4E863075957}" type="sibTrans" cxnId="{5F87FDAC-7B58-4339-999E-4E29B2987181}">
      <dgm:prSet/>
      <dgm:spPr/>
      <dgm:t>
        <a:bodyPr/>
        <a:lstStyle/>
        <a:p>
          <a:endParaRPr lang="en-US"/>
        </a:p>
      </dgm:t>
    </dgm:pt>
    <dgm:pt modelId="{A4F0A05F-225A-4ACE-9EC8-7BF873923E88}">
      <dgm:prSet/>
      <dgm:spPr/>
      <dgm:t>
        <a:bodyPr/>
        <a:lstStyle/>
        <a:p>
          <a:r>
            <a:rPr lang="en-US" u="sng" dirty="0"/>
            <a:t>Xcel Gold, Platinum, &amp; Diamond</a:t>
          </a:r>
          <a:r>
            <a:rPr lang="en-US" dirty="0"/>
            <a:t>: A gymnast may submit her previous year’s Regional score (provided they are petitioning to the same level), as her pre-Championships score if her Optional AA score was at least one point (1.00) greater than the current year's Regional qualifying score.</a:t>
          </a:r>
        </a:p>
      </dgm:t>
    </dgm:pt>
    <dgm:pt modelId="{FF743A09-2BA7-4DDD-A49B-3D5070D7DF45}" type="parTrans" cxnId="{7893E800-1BD6-43AF-A23B-6B909E3D6A9F}">
      <dgm:prSet/>
      <dgm:spPr/>
      <dgm:t>
        <a:bodyPr/>
        <a:lstStyle/>
        <a:p>
          <a:endParaRPr lang="en-US"/>
        </a:p>
      </dgm:t>
    </dgm:pt>
    <dgm:pt modelId="{E30AD6F3-6E78-40A5-98D0-6BB0F58650FD}" type="sibTrans" cxnId="{7893E800-1BD6-43AF-A23B-6B909E3D6A9F}">
      <dgm:prSet/>
      <dgm:spPr/>
      <dgm:t>
        <a:bodyPr/>
        <a:lstStyle/>
        <a:p>
          <a:endParaRPr lang="en-US"/>
        </a:p>
      </dgm:t>
    </dgm:pt>
    <dgm:pt modelId="{AFF3B043-3B1C-438C-8BC2-549EDDCB634D}">
      <dgm:prSet/>
      <dgm:spPr>
        <a:solidFill>
          <a:schemeClr val="tx2">
            <a:lumMod val="60000"/>
            <a:lumOff val="40000"/>
          </a:schemeClr>
        </a:solidFill>
      </dgm:spPr>
      <dgm:t>
        <a:bodyPr/>
        <a:lstStyle/>
        <a:p>
          <a:r>
            <a:rPr lang="en-US" dirty="0"/>
            <a:t>**Special consideration may be given to petitions if the athlete is lacking scores from the current year and previous year due to injuries but has previously competed at Regionals, Westerns, or Nationals.    </a:t>
          </a:r>
        </a:p>
      </dgm:t>
    </dgm:pt>
    <dgm:pt modelId="{AD29D91A-44EF-47E5-9506-3240C3E13416}" type="parTrans" cxnId="{E45F30AC-A36A-41E9-95DC-D780D88EEDE6}">
      <dgm:prSet/>
      <dgm:spPr/>
      <dgm:t>
        <a:bodyPr/>
        <a:lstStyle/>
        <a:p>
          <a:endParaRPr lang="en-US"/>
        </a:p>
      </dgm:t>
    </dgm:pt>
    <dgm:pt modelId="{B9E72E6B-512E-4D91-85BA-D6E10CD8D4C8}" type="sibTrans" cxnId="{E45F30AC-A36A-41E9-95DC-D780D88EEDE6}">
      <dgm:prSet/>
      <dgm:spPr/>
      <dgm:t>
        <a:bodyPr/>
        <a:lstStyle/>
        <a:p>
          <a:endParaRPr lang="en-US"/>
        </a:p>
      </dgm:t>
    </dgm:pt>
    <dgm:pt modelId="{BB645521-2BAD-4824-A461-59372FA3D309}" type="pres">
      <dgm:prSet presAssocID="{713B1B21-1C52-41E3-A550-15059E9997CF}" presName="linear" presStyleCnt="0">
        <dgm:presLayoutVars>
          <dgm:animLvl val="lvl"/>
          <dgm:resizeHandles val="exact"/>
        </dgm:presLayoutVars>
      </dgm:prSet>
      <dgm:spPr/>
    </dgm:pt>
    <dgm:pt modelId="{4BA724B7-0157-47F3-BA6F-1C53302CA8C8}" type="pres">
      <dgm:prSet presAssocID="{116BB232-6EF9-4B28-AC7D-CF1F141204FC}" presName="parentText" presStyleLbl="node1" presStyleIdx="0" presStyleCnt="5">
        <dgm:presLayoutVars>
          <dgm:chMax val="0"/>
          <dgm:bulletEnabled val="1"/>
        </dgm:presLayoutVars>
      </dgm:prSet>
      <dgm:spPr/>
    </dgm:pt>
    <dgm:pt modelId="{5EC3AFEC-345F-48B6-86B2-0F27CCFDA7F2}" type="pres">
      <dgm:prSet presAssocID="{731F508E-4FFC-454A-97B0-8F7ABFC43D0C}" presName="spacer" presStyleCnt="0"/>
      <dgm:spPr/>
    </dgm:pt>
    <dgm:pt modelId="{4E22E8A5-A14E-4D66-8B97-D67280F6E38E}" type="pres">
      <dgm:prSet presAssocID="{A3FCC4A7-EDE3-4F0A-8D6A-A216633B6617}" presName="parentText" presStyleLbl="node1" presStyleIdx="1" presStyleCnt="5">
        <dgm:presLayoutVars>
          <dgm:chMax val="0"/>
          <dgm:bulletEnabled val="1"/>
        </dgm:presLayoutVars>
      </dgm:prSet>
      <dgm:spPr/>
    </dgm:pt>
    <dgm:pt modelId="{94B9B1DC-C161-490B-9B07-36378DBB1CB3}" type="pres">
      <dgm:prSet presAssocID="{8FFEAC78-0359-465D-9B59-2D1EDE22AC87}" presName="spacer" presStyleCnt="0"/>
      <dgm:spPr/>
    </dgm:pt>
    <dgm:pt modelId="{2572B2C5-08F3-4791-BAD2-74E5012F45C6}" type="pres">
      <dgm:prSet presAssocID="{1D7549D3-E18E-42AE-A50F-40F571032F9B}" presName="parentText" presStyleLbl="node1" presStyleIdx="2" presStyleCnt="5">
        <dgm:presLayoutVars>
          <dgm:chMax val="0"/>
          <dgm:bulletEnabled val="1"/>
        </dgm:presLayoutVars>
      </dgm:prSet>
      <dgm:spPr/>
    </dgm:pt>
    <dgm:pt modelId="{B54CA441-CB1D-4638-9C2A-FC58508C92F8}" type="pres">
      <dgm:prSet presAssocID="{B8D8DE2F-499A-4054-A93F-D4E863075957}" presName="spacer" presStyleCnt="0"/>
      <dgm:spPr/>
    </dgm:pt>
    <dgm:pt modelId="{0501987F-826C-4E6B-8E5F-C847CB515E0C}" type="pres">
      <dgm:prSet presAssocID="{A4F0A05F-225A-4ACE-9EC8-7BF873923E88}" presName="parentText" presStyleLbl="node1" presStyleIdx="3" presStyleCnt="5">
        <dgm:presLayoutVars>
          <dgm:chMax val="0"/>
          <dgm:bulletEnabled val="1"/>
        </dgm:presLayoutVars>
      </dgm:prSet>
      <dgm:spPr/>
    </dgm:pt>
    <dgm:pt modelId="{49E827FD-B2F5-461F-867C-94000FFFDB96}" type="pres">
      <dgm:prSet presAssocID="{E30AD6F3-6E78-40A5-98D0-6BB0F58650FD}" presName="spacer" presStyleCnt="0"/>
      <dgm:spPr/>
    </dgm:pt>
    <dgm:pt modelId="{178DE1C5-A623-45E4-926F-01234FF7821F}" type="pres">
      <dgm:prSet presAssocID="{AFF3B043-3B1C-438C-8BC2-549EDDCB634D}" presName="parentText" presStyleLbl="node1" presStyleIdx="4" presStyleCnt="5">
        <dgm:presLayoutVars>
          <dgm:chMax val="0"/>
          <dgm:bulletEnabled val="1"/>
        </dgm:presLayoutVars>
      </dgm:prSet>
      <dgm:spPr/>
    </dgm:pt>
  </dgm:ptLst>
  <dgm:cxnLst>
    <dgm:cxn modelId="{7893E800-1BD6-43AF-A23B-6B909E3D6A9F}" srcId="{713B1B21-1C52-41E3-A550-15059E9997CF}" destId="{A4F0A05F-225A-4ACE-9EC8-7BF873923E88}" srcOrd="3" destOrd="0" parTransId="{FF743A09-2BA7-4DDD-A49B-3D5070D7DF45}" sibTransId="{E30AD6F3-6E78-40A5-98D0-6BB0F58650FD}"/>
    <dgm:cxn modelId="{4E842603-4A90-49F2-B96F-71ECC2DA9C9C}" type="presOf" srcId="{AFF3B043-3B1C-438C-8BC2-549EDDCB634D}" destId="{178DE1C5-A623-45E4-926F-01234FF7821F}" srcOrd="0" destOrd="0" presId="urn:microsoft.com/office/officeart/2005/8/layout/vList2"/>
    <dgm:cxn modelId="{9E3A9210-6105-411E-B1DA-F914EA8965BD}" srcId="{713B1B21-1C52-41E3-A550-15059E9997CF}" destId="{116BB232-6EF9-4B28-AC7D-CF1F141204FC}" srcOrd="0" destOrd="0" parTransId="{26BE63DB-3302-44CE-9153-C0CB76861C8D}" sibTransId="{731F508E-4FFC-454A-97B0-8F7ABFC43D0C}"/>
    <dgm:cxn modelId="{2C84B166-6EEF-42A1-84D3-4A15ACAA64E0}" srcId="{713B1B21-1C52-41E3-A550-15059E9997CF}" destId="{A3FCC4A7-EDE3-4F0A-8D6A-A216633B6617}" srcOrd="1" destOrd="0" parTransId="{2CD38A3B-EAA1-44BE-BB76-6CB6F544006B}" sibTransId="{8FFEAC78-0359-465D-9B59-2D1EDE22AC87}"/>
    <dgm:cxn modelId="{00704F49-B9D4-4CB4-9744-53A1192573EE}" type="presOf" srcId="{A4F0A05F-225A-4ACE-9EC8-7BF873923E88}" destId="{0501987F-826C-4E6B-8E5F-C847CB515E0C}" srcOrd="0" destOrd="0" presId="urn:microsoft.com/office/officeart/2005/8/layout/vList2"/>
    <dgm:cxn modelId="{7DAFDF81-61B4-4660-A7AF-52DDEE5322EE}" type="presOf" srcId="{A3FCC4A7-EDE3-4F0A-8D6A-A216633B6617}" destId="{4E22E8A5-A14E-4D66-8B97-D67280F6E38E}" srcOrd="0" destOrd="0" presId="urn:microsoft.com/office/officeart/2005/8/layout/vList2"/>
    <dgm:cxn modelId="{F747A789-9DEF-4507-A2E0-F528DA17D48C}" type="presOf" srcId="{1D7549D3-E18E-42AE-A50F-40F571032F9B}" destId="{2572B2C5-08F3-4791-BAD2-74E5012F45C6}" srcOrd="0" destOrd="0" presId="urn:microsoft.com/office/officeart/2005/8/layout/vList2"/>
    <dgm:cxn modelId="{6526BBA0-F299-4C42-836D-37F84F60CD68}" type="presOf" srcId="{116BB232-6EF9-4B28-AC7D-CF1F141204FC}" destId="{4BA724B7-0157-47F3-BA6F-1C53302CA8C8}" srcOrd="0" destOrd="0" presId="urn:microsoft.com/office/officeart/2005/8/layout/vList2"/>
    <dgm:cxn modelId="{E45F30AC-A36A-41E9-95DC-D780D88EEDE6}" srcId="{713B1B21-1C52-41E3-A550-15059E9997CF}" destId="{AFF3B043-3B1C-438C-8BC2-549EDDCB634D}" srcOrd="4" destOrd="0" parTransId="{AD29D91A-44EF-47E5-9506-3240C3E13416}" sibTransId="{B9E72E6B-512E-4D91-85BA-D6E10CD8D4C8}"/>
    <dgm:cxn modelId="{5F87FDAC-7B58-4339-999E-4E29B2987181}" srcId="{713B1B21-1C52-41E3-A550-15059E9997CF}" destId="{1D7549D3-E18E-42AE-A50F-40F571032F9B}" srcOrd="2" destOrd="0" parTransId="{A691CCEE-7580-4A65-93CF-8B7B3855DEE5}" sibTransId="{B8D8DE2F-499A-4054-A93F-D4E863075957}"/>
    <dgm:cxn modelId="{8766E4F2-A9CF-4A74-ADC7-77982A8ACBDD}" type="presOf" srcId="{713B1B21-1C52-41E3-A550-15059E9997CF}" destId="{BB645521-2BAD-4824-A461-59372FA3D309}" srcOrd="0" destOrd="0" presId="urn:microsoft.com/office/officeart/2005/8/layout/vList2"/>
    <dgm:cxn modelId="{5795A51C-F01C-4950-ACDA-94EF094A3BCD}" type="presParOf" srcId="{BB645521-2BAD-4824-A461-59372FA3D309}" destId="{4BA724B7-0157-47F3-BA6F-1C53302CA8C8}" srcOrd="0" destOrd="0" presId="urn:microsoft.com/office/officeart/2005/8/layout/vList2"/>
    <dgm:cxn modelId="{198761DE-45C3-45D7-9510-2EB5EBDC427A}" type="presParOf" srcId="{BB645521-2BAD-4824-A461-59372FA3D309}" destId="{5EC3AFEC-345F-48B6-86B2-0F27CCFDA7F2}" srcOrd="1" destOrd="0" presId="urn:microsoft.com/office/officeart/2005/8/layout/vList2"/>
    <dgm:cxn modelId="{E89C6AFB-B02E-4E50-ACE2-3EC12A3BB8CF}" type="presParOf" srcId="{BB645521-2BAD-4824-A461-59372FA3D309}" destId="{4E22E8A5-A14E-4D66-8B97-D67280F6E38E}" srcOrd="2" destOrd="0" presId="urn:microsoft.com/office/officeart/2005/8/layout/vList2"/>
    <dgm:cxn modelId="{F6C88D3E-709C-465E-A3BD-6CAAEE06106A}" type="presParOf" srcId="{BB645521-2BAD-4824-A461-59372FA3D309}" destId="{94B9B1DC-C161-490B-9B07-36378DBB1CB3}" srcOrd="3" destOrd="0" presId="urn:microsoft.com/office/officeart/2005/8/layout/vList2"/>
    <dgm:cxn modelId="{06D90E35-46DF-42B9-A6CB-14DDEC9ADDAC}" type="presParOf" srcId="{BB645521-2BAD-4824-A461-59372FA3D309}" destId="{2572B2C5-08F3-4791-BAD2-74E5012F45C6}" srcOrd="4" destOrd="0" presId="urn:microsoft.com/office/officeart/2005/8/layout/vList2"/>
    <dgm:cxn modelId="{817BF481-EB92-4AE3-9145-1A3380243468}" type="presParOf" srcId="{BB645521-2BAD-4824-A461-59372FA3D309}" destId="{B54CA441-CB1D-4638-9C2A-FC58508C92F8}" srcOrd="5" destOrd="0" presId="urn:microsoft.com/office/officeart/2005/8/layout/vList2"/>
    <dgm:cxn modelId="{BD967878-F5CD-490A-A571-BA0EF656C116}" type="presParOf" srcId="{BB645521-2BAD-4824-A461-59372FA3D309}" destId="{0501987F-826C-4E6B-8E5F-C847CB515E0C}" srcOrd="6" destOrd="0" presId="urn:microsoft.com/office/officeart/2005/8/layout/vList2"/>
    <dgm:cxn modelId="{4C3696CC-301A-47A3-9F8A-730B4D493CD9}" type="presParOf" srcId="{BB645521-2BAD-4824-A461-59372FA3D309}" destId="{49E827FD-B2F5-461F-867C-94000FFFDB96}" srcOrd="7" destOrd="0" presId="urn:microsoft.com/office/officeart/2005/8/layout/vList2"/>
    <dgm:cxn modelId="{C9368EA2-DA2A-43A2-A6AF-FDFC9DCD5C6A}" type="presParOf" srcId="{BB645521-2BAD-4824-A461-59372FA3D309}" destId="{178DE1C5-A623-45E4-926F-01234FF7821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74511E-CA82-4E9B-83A9-C9EFED3418E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312F348-8AC6-4EA4-ACDB-FEFDA9C0830D}">
      <dgm:prSet custT="1"/>
      <dgm:spPr>
        <a:solidFill>
          <a:schemeClr val="accent4"/>
        </a:solidFill>
      </dgm:spPr>
      <dgm:t>
        <a:bodyPr/>
        <a:lstStyle/>
        <a:p>
          <a:r>
            <a:rPr lang="en-US" sz="1400" dirty="0"/>
            <a:t>1. Fill out the online petition form, save it as a PDF using the athlete’s name in the title, and submit by email to all 3 individuals listed on the form.  </a:t>
          </a:r>
          <a:r>
            <a:rPr lang="en-US" sz="1400" u="sng" dirty="0"/>
            <a:t>Deadline for submission is Monday 5PM local time following the State Meet.</a:t>
          </a:r>
        </a:p>
      </dgm:t>
    </dgm:pt>
    <dgm:pt modelId="{0FDABF87-8622-4591-AA47-5E1D852C8C65}" type="parTrans" cxnId="{9EFB6696-E83D-4E72-9778-F64023A618E7}">
      <dgm:prSet/>
      <dgm:spPr/>
      <dgm:t>
        <a:bodyPr/>
        <a:lstStyle/>
        <a:p>
          <a:endParaRPr lang="en-US"/>
        </a:p>
      </dgm:t>
    </dgm:pt>
    <dgm:pt modelId="{AABDB795-C8BF-4E5E-8D4A-4D62D5D8D8F0}" type="sibTrans" cxnId="{9EFB6696-E83D-4E72-9778-F64023A618E7}">
      <dgm:prSet/>
      <dgm:spPr/>
      <dgm:t>
        <a:bodyPr/>
        <a:lstStyle/>
        <a:p>
          <a:endParaRPr lang="en-US"/>
        </a:p>
      </dgm:t>
    </dgm:pt>
    <dgm:pt modelId="{5B47FA06-F1D4-4C7A-AFCF-956B8651BE4C}">
      <dgm:prSet custT="1"/>
      <dgm:spPr>
        <a:solidFill>
          <a:schemeClr val="accent3"/>
        </a:solidFill>
      </dgm:spPr>
      <dgm:t>
        <a:bodyPr/>
        <a:lstStyle/>
        <a:p>
          <a:r>
            <a:rPr lang="en-US" sz="1400" dirty="0"/>
            <a:t>2. Attach a Licensed Medical Professional’s written verification of the nature of illness or injury and a release date to return to gymnastics training.*  Attach as a PDF using the athlete’s name in the title.  </a:t>
          </a:r>
          <a:r>
            <a:rPr lang="en-US" sz="1400" u="sng" dirty="0"/>
            <a:t>Deadline for the medical submission is Wednesday 5PM local time following the State Meet.</a:t>
          </a:r>
        </a:p>
        <a:p>
          <a:r>
            <a:rPr lang="en-US" sz="1400" b="0" dirty="0"/>
            <a:t>*The release date to FULL activity MUST occur prior to the date of Regional competition.</a:t>
          </a:r>
          <a:endParaRPr lang="en-US" sz="1400" dirty="0"/>
        </a:p>
      </dgm:t>
    </dgm:pt>
    <dgm:pt modelId="{60F17BEA-A1CF-47B7-812E-24A57B2529A5}" type="parTrans" cxnId="{9605AFCB-C497-420B-BFA7-D43D4369A056}">
      <dgm:prSet/>
      <dgm:spPr/>
      <dgm:t>
        <a:bodyPr/>
        <a:lstStyle/>
        <a:p>
          <a:endParaRPr lang="en-US"/>
        </a:p>
      </dgm:t>
    </dgm:pt>
    <dgm:pt modelId="{C2267D10-D913-4AE6-81A9-B64F76455669}" type="sibTrans" cxnId="{9605AFCB-C497-420B-BFA7-D43D4369A056}">
      <dgm:prSet/>
      <dgm:spPr/>
      <dgm:t>
        <a:bodyPr/>
        <a:lstStyle/>
        <a:p>
          <a:endParaRPr lang="en-US"/>
        </a:p>
      </dgm:t>
    </dgm:pt>
    <dgm:pt modelId="{2AED631A-1BD3-40A4-B626-9E7601B50F10}">
      <dgm:prSet custT="1"/>
      <dgm:spPr>
        <a:solidFill>
          <a:schemeClr val="accent2"/>
        </a:solidFill>
      </dgm:spPr>
      <dgm:t>
        <a:bodyPr/>
        <a:lstStyle/>
        <a:p>
          <a:r>
            <a:rPr lang="en-US" sz="1400" dirty="0"/>
            <a:t>3. Copy and paste a link into the body of the email that takes you </a:t>
          </a:r>
          <a:r>
            <a:rPr lang="en-US" sz="1400" u="sng" dirty="0"/>
            <a:t>directly</a:t>
          </a:r>
          <a:r>
            <a:rPr lang="en-US" sz="1400" dirty="0"/>
            <a:t> to the meet and session from which you are submitting scores; My </a:t>
          </a:r>
          <a:r>
            <a:rPr lang="en-US" sz="1400" dirty="0" err="1"/>
            <a:t>USAGym</a:t>
          </a:r>
          <a:r>
            <a:rPr lang="en-US" sz="1400" dirty="0"/>
            <a:t>, Meet Scores Online, etc.  Please </a:t>
          </a:r>
          <a:r>
            <a:rPr lang="en-US" sz="1400" u="sng" dirty="0"/>
            <a:t>DO NOT</a:t>
          </a:r>
          <a:r>
            <a:rPr lang="en-US" sz="1400" u="none" dirty="0"/>
            <a:t> </a:t>
          </a:r>
          <a:r>
            <a:rPr lang="en-US" sz="1400" dirty="0"/>
            <a:t>just send the name of the meet or a photo of scores.  </a:t>
          </a:r>
        </a:p>
      </dgm:t>
    </dgm:pt>
    <dgm:pt modelId="{992D17DD-C4FB-4E46-B724-7D11516BBFC4}" type="parTrans" cxnId="{59639884-4788-4CDE-B0BB-944FB6580260}">
      <dgm:prSet/>
      <dgm:spPr/>
      <dgm:t>
        <a:bodyPr/>
        <a:lstStyle/>
        <a:p>
          <a:endParaRPr lang="en-US"/>
        </a:p>
      </dgm:t>
    </dgm:pt>
    <dgm:pt modelId="{07C37849-9F29-473C-8FD9-531A6546A2C2}" type="sibTrans" cxnId="{59639884-4788-4CDE-B0BB-944FB6580260}">
      <dgm:prSet/>
      <dgm:spPr/>
      <dgm:t>
        <a:bodyPr/>
        <a:lstStyle/>
        <a:p>
          <a:endParaRPr lang="en-US"/>
        </a:p>
      </dgm:t>
    </dgm:pt>
    <dgm:pt modelId="{A80D50D2-202C-4F30-8A33-0B30A9E11E0E}">
      <dgm:prSet custT="1"/>
      <dgm:spPr/>
      <dgm:t>
        <a:bodyPr/>
        <a:lstStyle/>
        <a:p>
          <a:r>
            <a:rPr lang="en-US" sz="1400" dirty="0"/>
            <a:t>The Gym contact person will be notified no less than one week prior to the Regional competition.  If at any point during the petition process the athlete is no longer able to compete, it is the responsibility of the coach to notify the RACC and the RTCC IMMEDIATLEY.				</a:t>
          </a:r>
        </a:p>
      </dgm:t>
    </dgm:pt>
    <dgm:pt modelId="{D839E9D2-5721-403C-9811-610D8A4E0CD7}" type="parTrans" cxnId="{EB9FDF3F-6415-4D7E-8549-9C83D37F112B}">
      <dgm:prSet/>
      <dgm:spPr/>
      <dgm:t>
        <a:bodyPr/>
        <a:lstStyle/>
        <a:p>
          <a:endParaRPr lang="en-US"/>
        </a:p>
      </dgm:t>
    </dgm:pt>
    <dgm:pt modelId="{D70FE5D5-B52A-4E13-8445-89B011B7A5E9}" type="sibTrans" cxnId="{EB9FDF3F-6415-4D7E-8549-9C83D37F112B}">
      <dgm:prSet/>
      <dgm:spPr/>
      <dgm:t>
        <a:bodyPr/>
        <a:lstStyle/>
        <a:p>
          <a:endParaRPr lang="en-US"/>
        </a:p>
      </dgm:t>
    </dgm:pt>
    <dgm:pt modelId="{CF5C548F-E0BA-4B70-8CDA-71080674383A}" type="pres">
      <dgm:prSet presAssocID="{9974511E-CA82-4E9B-83A9-C9EFED3418E7}" presName="linear" presStyleCnt="0">
        <dgm:presLayoutVars>
          <dgm:animLvl val="lvl"/>
          <dgm:resizeHandles val="exact"/>
        </dgm:presLayoutVars>
      </dgm:prSet>
      <dgm:spPr/>
    </dgm:pt>
    <dgm:pt modelId="{4DC6BE1E-7B82-4291-B375-EC8925D3708D}" type="pres">
      <dgm:prSet presAssocID="{2312F348-8AC6-4EA4-ACDB-FEFDA9C0830D}" presName="parentText" presStyleLbl="node1" presStyleIdx="0" presStyleCnt="4">
        <dgm:presLayoutVars>
          <dgm:chMax val="0"/>
          <dgm:bulletEnabled val="1"/>
        </dgm:presLayoutVars>
      </dgm:prSet>
      <dgm:spPr/>
    </dgm:pt>
    <dgm:pt modelId="{03C9862D-D521-497A-8A73-FAC6EBF170FE}" type="pres">
      <dgm:prSet presAssocID="{AABDB795-C8BF-4E5E-8D4A-4D62D5D8D8F0}" presName="spacer" presStyleCnt="0"/>
      <dgm:spPr/>
    </dgm:pt>
    <dgm:pt modelId="{3BCC0C0C-D088-4A49-9DFB-204EE94555ED}" type="pres">
      <dgm:prSet presAssocID="{5B47FA06-F1D4-4C7A-AFCF-956B8651BE4C}" presName="parentText" presStyleLbl="node1" presStyleIdx="1" presStyleCnt="4">
        <dgm:presLayoutVars>
          <dgm:chMax val="0"/>
          <dgm:bulletEnabled val="1"/>
        </dgm:presLayoutVars>
      </dgm:prSet>
      <dgm:spPr/>
    </dgm:pt>
    <dgm:pt modelId="{5D9939CB-C65B-400A-B388-0D34F5E8E530}" type="pres">
      <dgm:prSet presAssocID="{C2267D10-D913-4AE6-81A9-B64F76455669}" presName="spacer" presStyleCnt="0"/>
      <dgm:spPr/>
    </dgm:pt>
    <dgm:pt modelId="{451DC337-0AB2-4E63-A842-B7387E66760B}" type="pres">
      <dgm:prSet presAssocID="{2AED631A-1BD3-40A4-B626-9E7601B50F10}" presName="parentText" presStyleLbl="node1" presStyleIdx="2" presStyleCnt="4">
        <dgm:presLayoutVars>
          <dgm:chMax val="0"/>
          <dgm:bulletEnabled val="1"/>
        </dgm:presLayoutVars>
      </dgm:prSet>
      <dgm:spPr/>
    </dgm:pt>
    <dgm:pt modelId="{6607E5AF-200E-4AE6-ABD7-577650B38F7B}" type="pres">
      <dgm:prSet presAssocID="{07C37849-9F29-473C-8FD9-531A6546A2C2}" presName="spacer" presStyleCnt="0"/>
      <dgm:spPr/>
    </dgm:pt>
    <dgm:pt modelId="{77DCB9ED-DFB4-4F42-A60D-E62C901170AB}" type="pres">
      <dgm:prSet presAssocID="{A80D50D2-202C-4F30-8A33-0B30A9E11E0E}" presName="parentText" presStyleLbl="node1" presStyleIdx="3" presStyleCnt="4">
        <dgm:presLayoutVars>
          <dgm:chMax val="0"/>
          <dgm:bulletEnabled val="1"/>
        </dgm:presLayoutVars>
      </dgm:prSet>
      <dgm:spPr/>
    </dgm:pt>
  </dgm:ptLst>
  <dgm:cxnLst>
    <dgm:cxn modelId="{CC5A8901-7414-4461-9073-BBE760D6F7A1}" type="presOf" srcId="{2AED631A-1BD3-40A4-B626-9E7601B50F10}" destId="{451DC337-0AB2-4E63-A842-B7387E66760B}" srcOrd="0" destOrd="0" presId="urn:microsoft.com/office/officeart/2005/8/layout/vList2"/>
    <dgm:cxn modelId="{1FF45719-7CED-4E56-8F6E-4E7078F341B7}" type="presOf" srcId="{A80D50D2-202C-4F30-8A33-0B30A9E11E0E}" destId="{77DCB9ED-DFB4-4F42-A60D-E62C901170AB}" srcOrd="0" destOrd="0" presId="urn:microsoft.com/office/officeart/2005/8/layout/vList2"/>
    <dgm:cxn modelId="{EB9FDF3F-6415-4D7E-8549-9C83D37F112B}" srcId="{9974511E-CA82-4E9B-83A9-C9EFED3418E7}" destId="{A80D50D2-202C-4F30-8A33-0B30A9E11E0E}" srcOrd="3" destOrd="0" parTransId="{D839E9D2-5721-403C-9811-610D8A4E0CD7}" sibTransId="{D70FE5D5-B52A-4E13-8445-89B011B7A5E9}"/>
    <dgm:cxn modelId="{A07D4A5A-1EBC-46A7-805B-E227BFAE5198}" type="presOf" srcId="{9974511E-CA82-4E9B-83A9-C9EFED3418E7}" destId="{CF5C548F-E0BA-4B70-8CDA-71080674383A}" srcOrd="0" destOrd="0" presId="urn:microsoft.com/office/officeart/2005/8/layout/vList2"/>
    <dgm:cxn modelId="{59639884-4788-4CDE-B0BB-944FB6580260}" srcId="{9974511E-CA82-4E9B-83A9-C9EFED3418E7}" destId="{2AED631A-1BD3-40A4-B626-9E7601B50F10}" srcOrd="2" destOrd="0" parTransId="{992D17DD-C4FB-4E46-B724-7D11516BBFC4}" sibTransId="{07C37849-9F29-473C-8FD9-531A6546A2C2}"/>
    <dgm:cxn modelId="{74826595-8C34-4D83-AC71-7BF2505E8BC7}" type="presOf" srcId="{2312F348-8AC6-4EA4-ACDB-FEFDA9C0830D}" destId="{4DC6BE1E-7B82-4291-B375-EC8925D3708D}" srcOrd="0" destOrd="0" presId="urn:microsoft.com/office/officeart/2005/8/layout/vList2"/>
    <dgm:cxn modelId="{9EFB6696-E83D-4E72-9778-F64023A618E7}" srcId="{9974511E-CA82-4E9B-83A9-C9EFED3418E7}" destId="{2312F348-8AC6-4EA4-ACDB-FEFDA9C0830D}" srcOrd="0" destOrd="0" parTransId="{0FDABF87-8622-4591-AA47-5E1D852C8C65}" sibTransId="{AABDB795-C8BF-4E5E-8D4A-4D62D5D8D8F0}"/>
    <dgm:cxn modelId="{9605AFCB-C497-420B-BFA7-D43D4369A056}" srcId="{9974511E-CA82-4E9B-83A9-C9EFED3418E7}" destId="{5B47FA06-F1D4-4C7A-AFCF-956B8651BE4C}" srcOrd="1" destOrd="0" parTransId="{60F17BEA-A1CF-47B7-812E-24A57B2529A5}" sibTransId="{C2267D10-D913-4AE6-81A9-B64F76455669}"/>
    <dgm:cxn modelId="{C38626F2-785E-45FA-85D4-B5916B522963}" type="presOf" srcId="{5B47FA06-F1D4-4C7A-AFCF-956B8651BE4C}" destId="{3BCC0C0C-D088-4A49-9DFB-204EE94555ED}" srcOrd="0" destOrd="0" presId="urn:microsoft.com/office/officeart/2005/8/layout/vList2"/>
    <dgm:cxn modelId="{DED50B74-779C-4C68-849D-1ACE9FA0E0C7}" type="presParOf" srcId="{CF5C548F-E0BA-4B70-8CDA-71080674383A}" destId="{4DC6BE1E-7B82-4291-B375-EC8925D3708D}" srcOrd="0" destOrd="0" presId="urn:microsoft.com/office/officeart/2005/8/layout/vList2"/>
    <dgm:cxn modelId="{58BEBD23-3A51-4BDB-82D9-7A71AB4925EA}" type="presParOf" srcId="{CF5C548F-E0BA-4B70-8CDA-71080674383A}" destId="{03C9862D-D521-497A-8A73-FAC6EBF170FE}" srcOrd="1" destOrd="0" presId="urn:microsoft.com/office/officeart/2005/8/layout/vList2"/>
    <dgm:cxn modelId="{C458C018-29B8-40E4-813B-58A6B226ED6C}" type="presParOf" srcId="{CF5C548F-E0BA-4B70-8CDA-71080674383A}" destId="{3BCC0C0C-D088-4A49-9DFB-204EE94555ED}" srcOrd="2" destOrd="0" presId="urn:microsoft.com/office/officeart/2005/8/layout/vList2"/>
    <dgm:cxn modelId="{CEADC555-A929-4C63-87EA-3C95BFF5D1EC}" type="presParOf" srcId="{CF5C548F-E0BA-4B70-8CDA-71080674383A}" destId="{5D9939CB-C65B-400A-B388-0D34F5E8E530}" srcOrd="3" destOrd="0" presId="urn:microsoft.com/office/officeart/2005/8/layout/vList2"/>
    <dgm:cxn modelId="{18A1A64E-0589-4EF4-A6FF-722123DDC24A}" type="presParOf" srcId="{CF5C548F-E0BA-4B70-8CDA-71080674383A}" destId="{451DC337-0AB2-4E63-A842-B7387E66760B}" srcOrd="4" destOrd="0" presId="urn:microsoft.com/office/officeart/2005/8/layout/vList2"/>
    <dgm:cxn modelId="{2F855DC4-E28F-421E-8BA7-AF0709D42534}" type="presParOf" srcId="{CF5C548F-E0BA-4B70-8CDA-71080674383A}" destId="{6607E5AF-200E-4AE6-ABD7-577650B38F7B}" srcOrd="5" destOrd="0" presId="urn:microsoft.com/office/officeart/2005/8/layout/vList2"/>
    <dgm:cxn modelId="{F2993448-E470-4B82-B318-22DF6B7FB718}" type="presParOf" srcId="{CF5C548F-E0BA-4B70-8CDA-71080674383A}" destId="{77DCB9ED-DFB4-4F42-A60D-E62C901170A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32D0AE-3B1B-48AA-9C2C-13AD1AB67A5C}">
      <dsp:nvSpPr>
        <dsp:cNvPr id="0" name=""/>
        <dsp:cNvSpPr/>
      </dsp:nvSpPr>
      <dsp:spPr>
        <a:xfrm>
          <a:off x="0" y="71874"/>
          <a:ext cx="8596668" cy="897536"/>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 Petitions may be considered for the following reasons:</a:t>
          </a:r>
        </a:p>
        <a:p>
          <a:pPr marL="0" lvl="0" indent="0" algn="l" defTabSz="755650">
            <a:lnSpc>
              <a:spcPct val="90000"/>
            </a:lnSpc>
            <a:spcBef>
              <a:spcPct val="0"/>
            </a:spcBef>
            <a:spcAft>
              <a:spcPct val="35000"/>
            </a:spcAft>
            <a:buNone/>
          </a:pPr>
          <a:r>
            <a:rPr lang="en-US" sz="1700" kern="1200" dirty="0"/>
            <a:t>	Injury, Illness, or Family tragedy (e.g., death, natural disaster) </a:t>
          </a:r>
        </a:p>
      </dsp:txBody>
      <dsp:txXfrm>
        <a:off x="43814" y="115688"/>
        <a:ext cx="8509040" cy="809908"/>
      </dsp:txXfrm>
    </dsp:sp>
    <dsp:sp modelId="{46F18B8F-FBC9-46BA-BA7E-718C2B398DF9}">
      <dsp:nvSpPr>
        <dsp:cNvPr id="0" name=""/>
        <dsp:cNvSpPr/>
      </dsp:nvSpPr>
      <dsp:spPr>
        <a:xfrm>
          <a:off x="0" y="1018370"/>
          <a:ext cx="8596668" cy="897536"/>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B. If an athlete is injured prior to the State meet, but is capable of competing one, two, or three events, she may compete in the qualifying meet without jeopardizing her right to petition to the next competition.</a:t>
          </a:r>
        </a:p>
      </dsp:txBody>
      <dsp:txXfrm>
        <a:off x="43814" y="1062184"/>
        <a:ext cx="8509040" cy="809908"/>
      </dsp:txXfrm>
    </dsp:sp>
    <dsp:sp modelId="{C5C65231-52DD-4ECA-92DC-7524C01EC1C9}">
      <dsp:nvSpPr>
        <dsp:cNvPr id="0" name=""/>
        <dsp:cNvSpPr/>
      </dsp:nvSpPr>
      <dsp:spPr>
        <a:xfrm>
          <a:off x="0" y="1964866"/>
          <a:ext cx="8596668" cy="897536"/>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C. The coach (or club administrator) is responsible for submitting all necessary documentation for the petition on behalf of the petitioning athlete.</a:t>
          </a:r>
        </a:p>
      </dsp:txBody>
      <dsp:txXfrm>
        <a:off x="43814" y="2008680"/>
        <a:ext cx="8509040" cy="809908"/>
      </dsp:txXfrm>
    </dsp:sp>
    <dsp:sp modelId="{9EE65A4B-1ECA-4C29-A13F-A130BF38F5AA}">
      <dsp:nvSpPr>
        <dsp:cNvPr id="0" name=""/>
        <dsp:cNvSpPr/>
      </dsp:nvSpPr>
      <dsp:spPr>
        <a:xfrm>
          <a:off x="0" y="2911362"/>
          <a:ext cx="8596668" cy="89753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D. Entry fees for petitioned athletes must be submitted by the entry deadline. If the petition is denied, the Meet Director must refund the entry fee within </a:t>
          </a:r>
          <a:r>
            <a:rPr lang="en-US" sz="1700" b="1" kern="1200" dirty="0"/>
            <a:t>three</a:t>
          </a:r>
          <a:r>
            <a:rPr lang="en-US" sz="1700" kern="1200" dirty="0"/>
            <a:t> weeks.</a:t>
          </a:r>
        </a:p>
      </dsp:txBody>
      <dsp:txXfrm>
        <a:off x="43814" y="2955176"/>
        <a:ext cx="8509040" cy="8099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724B7-0157-47F3-BA6F-1C53302CA8C8}">
      <dsp:nvSpPr>
        <dsp:cNvPr id="0" name=""/>
        <dsp:cNvSpPr/>
      </dsp:nvSpPr>
      <dsp:spPr>
        <a:xfrm>
          <a:off x="0" y="87434"/>
          <a:ext cx="8399991" cy="950040"/>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If a gymnast is unable to compete at the State Championships (or cannot compete in the All-Around at State Championships) due to injury or illness prior to or during the State Championships, her coach may petition to allow the athlete to directly enter the Regional Championships.  The following requirements must be met and documentation to be included with the petition. </a:t>
          </a:r>
        </a:p>
      </dsp:txBody>
      <dsp:txXfrm>
        <a:off x="46377" y="133811"/>
        <a:ext cx="8307237" cy="857286"/>
      </dsp:txXfrm>
    </dsp:sp>
    <dsp:sp modelId="{4E22E8A5-A14E-4D66-8B97-D67280F6E38E}">
      <dsp:nvSpPr>
        <dsp:cNvPr id="0" name=""/>
        <dsp:cNvSpPr/>
      </dsp:nvSpPr>
      <dsp:spPr>
        <a:xfrm>
          <a:off x="0" y="1077794"/>
          <a:ext cx="8399991" cy="95004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u="sng" kern="1200" dirty="0"/>
            <a:t>DP &amp; Xcel</a:t>
          </a:r>
          <a:r>
            <a:rPr lang="en-US" sz="1400" kern="1200" dirty="0"/>
            <a:t>: A gymnast may submit her scores from at least one pre-state, sanctioned meet from the current season (at the level to which they are petitioning) showing a score of at least one point (1.00) greater than the regional qualifying score. </a:t>
          </a:r>
        </a:p>
      </dsp:txBody>
      <dsp:txXfrm>
        <a:off x="46377" y="1124171"/>
        <a:ext cx="8307237" cy="857286"/>
      </dsp:txXfrm>
    </dsp:sp>
    <dsp:sp modelId="{2572B2C5-08F3-4791-BAD2-74E5012F45C6}">
      <dsp:nvSpPr>
        <dsp:cNvPr id="0" name=""/>
        <dsp:cNvSpPr/>
      </dsp:nvSpPr>
      <dsp:spPr>
        <a:xfrm>
          <a:off x="0" y="2068155"/>
          <a:ext cx="8399991" cy="950040"/>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u="sng" kern="1200" dirty="0"/>
            <a:t>Level 9 &amp; 10</a:t>
          </a:r>
          <a:r>
            <a:rPr lang="en-US" sz="1400" kern="1200" dirty="0"/>
            <a:t>: A Level 9 or 10 gymnast may submit her previous year's Regional, or Westerns/Nationals score (provided they are petitioning to the same level), as her pre-Championships score if her Optional AA score was at least one point (1.00) greater than the current year's Regional qualifying score. </a:t>
          </a:r>
        </a:p>
      </dsp:txBody>
      <dsp:txXfrm>
        <a:off x="46377" y="2114532"/>
        <a:ext cx="8307237" cy="857286"/>
      </dsp:txXfrm>
    </dsp:sp>
    <dsp:sp modelId="{0501987F-826C-4E6B-8E5F-C847CB515E0C}">
      <dsp:nvSpPr>
        <dsp:cNvPr id="0" name=""/>
        <dsp:cNvSpPr/>
      </dsp:nvSpPr>
      <dsp:spPr>
        <a:xfrm>
          <a:off x="0" y="3058515"/>
          <a:ext cx="8399991" cy="9500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u="sng" kern="1200" dirty="0"/>
            <a:t>Xcel Gold, Platinum, &amp; Diamond</a:t>
          </a:r>
          <a:r>
            <a:rPr lang="en-US" sz="1400" kern="1200" dirty="0"/>
            <a:t>: A gymnast may submit her previous year’s Regional score (provided they are petitioning to the same level), as her pre-Championships score if her Optional AA score was at least one point (1.00) greater than the current year's Regional qualifying score.</a:t>
          </a:r>
        </a:p>
      </dsp:txBody>
      <dsp:txXfrm>
        <a:off x="46377" y="3104892"/>
        <a:ext cx="8307237" cy="857286"/>
      </dsp:txXfrm>
    </dsp:sp>
    <dsp:sp modelId="{178DE1C5-A623-45E4-926F-01234FF7821F}">
      <dsp:nvSpPr>
        <dsp:cNvPr id="0" name=""/>
        <dsp:cNvSpPr/>
      </dsp:nvSpPr>
      <dsp:spPr>
        <a:xfrm>
          <a:off x="0" y="4048875"/>
          <a:ext cx="8399991" cy="950040"/>
        </a:xfrm>
        <a:prstGeom prst="roundRect">
          <a:avLst/>
        </a:prstGeom>
        <a:solidFill>
          <a:schemeClr val="tx2">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**Special consideration may be given to petitions if the athlete is lacking scores from the current year and previous year due to injuries but has previously competed at Regionals, Westerns, or Nationals.    </a:t>
          </a:r>
        </a:p>
      </dsp:txBody>
      <dsp:txXfrm>
        <a:off x="46377" y="4095252"/>
        <a:ext cx="8307237" cy="8572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C6BE1E-7B82-4291-B375-EC8925D3708D}">
      <dsp:nvSpPr>
        <dsp:cNvPr id="0" name=""/>
        <dsp:cNvSpPr/>
      </dsp:nvSpPr>
      <dsp:spPr>
        <a:xfrm>
          <a:off x="0" y="1513"/>
          <a:ext cx="8596668" cy="972100"/>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1. Fill out the online petition form, save it as a PDF using the athlete’s name in the title, and submit by email to all 3 individuals listed on the form.  </a:t>
          </a:r>
          <a:r>
            <a:rPr lang="en-US" sz="1400" u="sng" kern="1200" dirty="0"/>
            <a:t>Deadline for submission is Monday 5PM local time following the State Meet.</a:t>
          </a:r>
        </a:p>
      </dsp:txBody>
      <dsp:txXfrm>
        <a:off x="47454" y="48967"/>
        <a:ext cx="8501760" cy="877192"/>
      </dsp:txXfrm>
    </dsp:sp>
    <dsp:sp modelId="{3BCC0C0C-D088-4A49-9DFB-204EE94555ED}">
      <dsp:nvSpPr>
        <dsp:cNvPr id="0" name=""/>
        <dsp:cNvSpPr/>
      </dsp:nvSpPr>
      <dsp:spPr>
        <a:xfrm>
          <a:off x="0" y="987745"/>
          <a:ext cx="8596668" cy="972100"/>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2. Attach a Licensed Medical Professional’s written verification of the nature of illness or injury and a release date to return to gymnastics training.*  Attach as a PDF using the athlete’s name in the title.  </a:t>
          </a:r>
          <a:r>
            <a:rPr lang="en-US" sz="1400" u="sng" kern="1200" dirty="0"/>
            <a:t>Deadline for the medical submission is Wednesday 5PM local time following the State Meet.</a:t>
          </a:r>
        </a:p>
        <a:p>
          <a:pPr marL="0" lvl="0" indent="0" algn="l" defTabSz="622300">
            <a:lnSpc>
              <a:spcPct val="90000"/>
            </a:lnSpc>
            <a:spcBef>
              <a:spcPct val="0"/>
            </a:spcBef>
            <a:spcAft>
              <a:spcPct val="35000"/>
            </a:spcAft>
            <a:buNone/>
          </a:pPr>
          <a:r>
            <a:rPr lang="en-US" sz="1400" b="0" kern="1200" dirty="0"/>
            <a:t>*The release date to FULL activity MUST occur prior to the date of Regional competition.</a:t>
          </a:r>
          <a:endParaRPr lang="en-US" sz="1400" kern="1200" dirty="0"/>
        </a:p>
      </dsp:txBody>
      <dsp:txXfrm>
        <a:off x="47454" y="1035199"/>
        <a:ext cx="8501760" cy="877192"/>
      </dsp:txXfrm>
    </dsp:sp>
    <dsp:sp modelId="{451DC337-0AB2-4E63-A842-B7387E66760B}">
      <dsp:nvSpPr>
        <dsp:cNvPr id="0" name=""/>
        <dsp:cNvSpPr/>
      </dsp:nvSpPr>
      <dsp:spPr>
        <a:xfrm>
          <a:off x="0" y="1973978"/>
          <a:ext cx="8596668" cy="972100"/>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3. Copy and paste a link into the body of the email that takes you </a:t>
          </a:r>
          <a:r>
            <a:rPr lang="en-US" sz="1400" u="sng" kern="1200" dirty="0"/>
            <a:t>directly</a:t>
          </a:r>
          <a:r>
            <a:rPr lang="en-US" sz="1400" kern="1200" dirty="0"/>
            <a:t> to the meet and session from which you are submitting scores; My </a:t>
          </a:r>
          <a:r>
            <a:rPr lang="en-US" sz="1400" kern="1200" dirty="0" err="1"/>
            <a:t>USAGym</a:t>
          </a:r>
          <a:r>
            <a:rPr lang="en-US" sz="1400" kern="1200" dirty="0"/>
            <a:t>, Meet Scores Online, etc.  Please </a:t>
          </a:r>
          <a:r>
            <a:rPr lang="en-US" sz="1400" u="sng" kern="1200" dirty="0"/>
            <a:t>DO NOT</a:t>
          </a:r>
          <a:r>
            <a:rPr lang="en-US" sz="1400" u="none" kern="1200" dirty="0"/>
            <a:t> </a:t>
          </a:r>
          <a:r>
            <a:rPr lang="en-US" sz="1400" kern="1200" dirty="0"/>
            <a:t>just send the name of the meet or a photo of scores.  </a:t>
          </a:r>
        </a:p>
      </dsp:txBody>
      <dsp:txXfrm>
        <a:off x="47454" y="2021432"/>
        <a:ext cx="8501760" cy="877192"/>
      </dsp:txXfrm>
    </dsp:sp>
    <dsp:sp modelId="{77DCB9ED-DFB4-4F42-A60D-E62C901170AB}">
      <dsp:nvSpPr>
        <dsp:cNvPr id="0" name=""/>
        <dsp:cNvSpPr/>
      </dsp:nvSpPr>
      <dsp:spPr>
        <a:xfrm>
          <a:off x="0" y="2960211"/>
          <a:ext cx="8596668" cy="9721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The Gym contact person will be notified no less than one week prior to the Regional competition.  If at any point during the petition process the athlete is no longer able to compete, it is the responsibility of the coach to notify the RACC and the RTCC IMMEDIATLEY.				</a:t>
          </a:r>
        </a:p>
      </dsp:txBody>
      <dsp:txXfrm>
        <a:off x="47454" y="3007665"/>
        <a:ext cx="8501760" cy="8771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411678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3896501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00014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2323514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15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6568913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4152662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704379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866411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F6F76B-C881-7946-B438-8F1A43361499}" type="datetimeFigureOut">
              <a:rPr lang="en-US" smtClean="0"/>
              <a:t>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643797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F6F76B-C881-7946-B438-8F1A43361499}"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975695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F6F76B-C881-7946-B438-8F1A43361499}" type="datetimeFigureOut">
              <a:rPr lang="en-US" smtClean="0"/>
              <a:t>3/10/2022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4001124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F6F76B-C881-7946-B438-8F1A43361499}" type="datetimeFigureOut">
              <a:rPr lang="en-US" smtClean="0"/>
              <a:t>3/10/2022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331391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F6F76B-C881-7946-B438-8F1A43361499}" type="datetimeFigureOut">
              <a:rPr lang="en-US" smtClean="0"/>
              <a:t>3/10/2022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91563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F6F76B-C881-7946-B438-8F1A43361499}"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3645124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F6F76B-C881-7946-B438-8F1A43361499}" type="datetimeFigureOut">
              <a:rPr lang="en-US" smtClean="0"/>
              <a:t>3/10/2022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8D51E1-FFF0-C34C-A370-D5D403BA1135}" type="slidenum">
              <a:rPr lang="en-US" smtClean="0"/>
              <a:t>‹#›</a:t>
            </a:fld>
            <a:endParaRPr lang="en-US"/>
          </a:p>
        </p:txBody>
      </p:sp>
    </p:spTree>
    <p:extLst>
      <p:ext uri="{BB962C8B-B14F-4D97-AF65-F5344CB8AC3E}">
        <p14:creationId xmlns:p14="http://schemas.microsoft.com/office/powerpoint/2010/main" val="104142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F6F76B-C881-7946-B438-8F1A43361499}" type="datetimeFigureOut">
              <a:rPr lang="en-US" smtClean="0"/>
              <a:t>3/10/2022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68D51E1-FFF0-C34C-A370-D5D403BA1135}" type="slidenum">
              <a:rPr lang="en-US" smtClean="0"/>
              <a:t>‹#›</a:t>
            </a:fld>
            <a:endParaRPr lang="en-US"/>
          </a:p>
        </p:txBody>
      </p:sp>
    </p:spTree>
    <p:extLst>
      <p:ext uri="{BB962C8B-B14F-4D97-AF65-F5344CB8AC3E}">
        <p14:creationId xmlns:p14="http://schemas.microsoft.com/office/powerpoint/2010/main" val="226137940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25" name="Straight Connector 24">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B4C9FBB-5D31-DF4A-B11F-DE6AE29D863B}"/>
              </a:ext>
            </a:extLst>
          </p:cNvPr>
          <p:cNvSpPr>
            <a:spLocks noGrp="1"/>
          </p:cNvSpPr>
          <p:nvPr>
            <p:ph type="ctrTitle"/>
          </p:nvPr>
        </p:nvSpPr>
        <p:spPr>
          <a:xfrm>
            <a:off x="677335" y="1282701"/>
            <a:ext cx="5096060" cy="4307148"/>
          </a:xfrm>
        </p:spPr>
        <p:txBody>
          <a:bodyPr anchor="ctr">
            <a:normAutofit/>
          </a:bodyPr>
          <a:lstStyle/>
          <a:p>
            <a:r>
              <a:rPr lang="en-US" dirty="0"/>
              <a:t>USA Gymnastics</a:t>
            </a:r>
            <a:br>
              <a:rPr lang="en-US" dirty="0"/>
            </a:br>
            <a:r>
              <a:rPr lang="en-US" dirty="0"/>
              <a:t>Region 3 Regional</a:t>
            </a:r>
            <a:br>
              <a:rPr lang="en-US" dirty="0"/>
            </a:br>
            <a:r>
              <a:rPr lang="en-US" dirty="0"/>
              <a:t>DP &amp; Xcel Petition Process</a:t>
            </a:r>
          </a:p>
        </p:txBody>
      </p:sp>
      <p:sp>
        <p:nvSpPr>
          <p:cNvPr id="33" name="Freeform: Shape 32">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77646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lumOff val="5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875257E-7A8F-4D4F-8075-8B8B22C77DF4}"/>
              </a:ext>
            </a:extLst>
          </p:cNvPr>
          <p:cNvPicPr>
            <a:picLocks noChangeAspect="1"/>
          </p:cNvPicPr>
          <p:nvPr/>
        </p:nvPicPr>
        <p:blipFill rotWithShape="1">
          <a:blip r:embed="rId2">
            <a:alphaModFix amt="35000"/>
          </a:blip>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9B707E49-67DD-434C-A381-3B4B4A1294E6}"/>
              </a:ext>
            </a:extLst>
          </p:cNvPr>
          <p:cNvSpPr>
            <a:spLocks noGrp="1"/>
          </p:cNvSpPr>
          <p:nvPr>
            <p:ph type="title"/>
          </p:nvPr>
        </p:nvSpPr>
        <p:spPr>
          <a:xfrm>
            <a:off x="677334" y="609600"/>
            <a:ext cx="8596668" cy="1454590"/>
          </a:xfrm>
        </p:spPr>
        <p:txBody>
          <a:bodyPr>
            <a:normAutofit fontScale="90000"/>
          </a:bodyPr>
          <a:lstStyle/>
          <a:p>
            <a:r>
              <a:rPr lang="en-US" sz="4900" dirty="0">
                <a:solidFill>
                  <a:schemeClr val="accent1">
                    <a:lumMod val="60000"/>
                    <a:lumOff val="40000"/>
                  </a:schemeClr>
                </a:solidFill>
                <a:latin typeface="+mn-lt"/>
              </a:rPr>
              <a:t>Regional Petitions</a:t>
            </a:r>
            <a:br>
              <a:rPr lang="en-US" sz="4800" dirty="0">
                <a:solidFill>
                  <a:schemeClr val="accent1">
                    <a:lumMod val="60000"/>
                    <a:lumOff val="40000"/>
                  </a:schemeClr>
                </a:solidFill>
                <a:latin typeface="+mn-lt"/>
              </a:rPr>
            </a:br>
            <a:r>
              <a:rPr lang="en-US" sz="3100" dirty="0">
                <a:solidFill>
                  <a:schemeClr val="accent1">
                    <a:lumMod val="60000"/>
                    <a:lumOff val="40000"/>
                  </a:schemeClr>
                </a:solidFill>
                <a:latin typeface="+mn-lt"/>
              </a:rPr>
              <a:t>*The following information can also be found in USA Gymnastics 2021-22 Rules and Policies</a:t>
            </a:r>
          </a:p>
        </p:txBody>
      </p:sp>
      <p:sp>
        <p:nvSpPr>
          <p:cNvPr id="3" name="Content Placeholder 2">
            <a:extLst>
              <a:ext uri="{FF2B5EF4-FFF2-40B4-BE49-F238E27FC236}">
                <a16:creationId xmlns:a16="http://schemas.microsoft.com/office/drawing/2014/main" id="{279FD8A0-F7D4-E349-9622-2338848CBB8C}"/>
              </a:ext>
            </a:extLst>
          </p:cNvPr>
          <p:cNvSpPr>
            <a:spLocks noGrp="1"/>
          </p:cNvSpPr>
          <p:nvPr>
            <p:ph idx="1"/>
          </p:nvPr>
        </p:nvSpPr>
        <p:spPr>
          <a:xfrm>
            <a:off x="677334" y="2553076"/>
            <a:ext cx="8596668" cy="3488285"/>
          </a:xfrm>
        </p:spPr>
        <p:txBody>
          <a:bodyPr>
            <a:normAutofit/>
          </a:bodyPr>
          <a:lstStyle/>
          <a:p>
            <a:pPr>
              <a:buClr>
                <a:schemeClr val="accent1">
                  <a:lumMod val="40000"/>
                  <a:lumOff val="60000"/>
                </a:schemeClr>
              </a:buClr>
              <a:buFont typeface="Wingdings" panose="05000000000000000000" pitchFamily="2" charset="2"/>
              <a:buChar char="Ø"/>
            </a:pPr>
            <a:r>
              <a:rPr lang="en-US" dirty="0"/>
              <a:t>	Level 9 &amp; 10 Regionals</a:t>
            </a:r>
          </a:p>
          <a:p>
            <a:pPr marL="0" indent="0">
              <a:buNone/>
            </a:pPr>
            <a:r>
              <a:rPr lang="en-US" dirty="0"/>
              <a:t>	-Petitions accepted</a:t>
            </a:r>
          </a:p>
          <a:p>
            <a:pPr>
              <a:buClr>
                <a:schemeClr val="accent1">
                  <a:lumMod val="40000"/>
                  <a:lumOff val="60000"/>
                </a:schemeClr>
              </a:buClr>
              <a:buFont typeface="Wingdings" panose="05000000000000000000" pitchFamily="2" charset="2"/>
              <a:buChar char="Ø"/>
            </a:pPr>
            <a:r>
              <a:rPr lang="en-US" dirty="0"/>
              <a:t>Level 9 Westerns &amp; Level 10 Nationals</a:t>
            </a:r>
          </a:p>
          <a:p>
            <a:pPr marL="0" indent="0">
              <a:buNone/>
            </a:pPr>
            <a:r>
              <a:rPr lang="en-US" dirty="0"/>
              <a:t>	-NO PETITIONS accepted</a:t>
            </a:r>
          </a:p>
          <a:p>
            <a:pPr>
              <a:buClr>
                <a:schemeClr val="accent1">
                  <a:lumMod val="40000"/>
                  <a:lumOff val="60000"/>
                </a:schemeClr>
              </a:buClr>
              <a:buFont typeface="Wingdings" panose="05000000000000000000" pitchFamily="2" charset="2"/>
              <a:buChar char="Ø"/>
            </a:pPr>
            <a:r>
              <a:rPr lang="en-US" dirty="0"/>
              <a:t>Level 7 &amp; 8 Regionals</a:t>
            </a:r>
          </a:p>
          <a:p>
            <a:pPr marL="0" indent="0">
              <a:buNone/>
            </a:pPr>
            <a:r>
              <a:rPr lang="en-US" dirty="0"/>
              <a:t>	- NO PETITIONS accepted to Level 7 or Level 8 Regional Championships as 	qualification is by a % of a %. </a:t>
            </a:r>
          </a:p>
          <a:p>
            <a:pPr>
              <a:buClr>
                <a:schemeClr val="accent1">
                  <a:lumMod val="40000"/>
                  <a:lumOff val="60000"/>
                </a:schemeClr>
              </a:buClr>
              <a:buFont typeface="Wingdings" panose="05000000000000000000" pitchFamily="2" charset="2"/>
              <a:buChar char="Ø"/>
            </a:pPr>
            <a:r>
              <a:rPr lang="en-US" dirty="0"/>
              <a:t>Xcel Gold, Platinum, &amp; Diamond</a:t>
            </a:r>
          </a:p>
          <a:p>
            <a:pPr marL="0" indent="0">
              <a:buNone/>
            </a:pPr>
            <a:r>
              <a:rPr lang="en-US" dirty="0"/>
              <a:t>	-Petitions accepted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9547923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46604-110F-435D-A536-85B03801FE71}"/>
              </a:ext>
            </a:extLst>
          </p:cNvPr>
          <p:cNvSpPr>
            <a:spLocks noGrp="1"/>
          </p:cNvSpPr>
          <p:nvPr>
            <p:ph type="title"/>
          </p:nvPr>
        </p:nvSpPr>
        <p:spPr/>
        <p:txBody>
          <a:bodyPr>
            <a:normAutofit/>
          </a:bodyPr>
          <a:lstStyle/>
          <a:p>
            <a:pPr algn="ctr"/>
            <a:r>
              <a:rPr lang="en-US" dirty="0"/>
              <a:t>General Information regarding petitions to admissible Region 3 events.</a:t>
            </a:r>
          </a:p>
        </p:txBody>
      </p:sp>
      <p:graphicFrame>
        <p:nvGraphicFramePr>
          <p:cNvPr id="24" name="Content Placeholder 2">
            <a:extLst>
              <a:ext uri="{FF2B5EF4-FFF2-40B4-BE49-F238E27FC236}">
                <a16:creationId xmlns:a16="http://schemas.microsoft.com/office/drawing/2014/main" id="{2EDB5AB6-BBBF-41AC-B13E-FA492CC2D959}"/>
              </a:ext>
            </a:extLst>
          </p:cNvPr>
          <p:cNvGraphicFramePr>
            <a:graphicFrameLocks noGrp="1"/>
          </p:cNvGraphicFramePr>
          <p:nvPr>
            <p:ph idx="1"/>
            <p:extLst>
              <p:ext uri="{D42A27DB-BD31-4B8C-83A1-F6EECF244321}">
                <p14:modId xmlns:p14="http://schemas.microsoft.com/office/powerpoint/2010/main" val="2936531393"/>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0712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87FF7-79C3-45B4-AE64-36286F487C44}"/>
              </a:ext>
            </a:extLst>
          </p:cNvPr>
          <p:cNvSpPr>
            <a:spLocks noGrp="1"/>
          </p:cNvSpPr>
          <p:nvPr>
            <p:ph type="title"/>
          </p:nvPr>
        </p:nvSpPr>
        <p:spPr>
          <a:xfrm>
            <a:off x="677334" y="609600"/>
            <a:ext cx="8596668" cy="876300"/>
          </a:xfrm>
        </p:spPr>
        <p:txBody>
          <a:bodyPr>
            <a:normAutofit/>
          </a:bodyPr>
          <a:lstStyle/>
          <a:p>
            <a:pPr algn="ctr"/>
            <a:r>
              <a:rPr lang="en-US" sz="4400" dirty="0"/>
              <a:t>Criteria for petitions</a:t>
            </a:r>
          </a:p>
        </p:txBody>
      </p:sp>
      <p:graphicFrame>
        <p:nvGraphicFramePr>
          <p:cNvPr id="5" name="Content Placeholder 2">
            <a:extLst>
              <a:ext uri="{FF2B5EF4-FFF2-40B4-BE49-F238E27FC236}">
                <a16:creationId xmlns:a16="http://schemas.microsoft.com/office/drawing/2014/main" id="{A8B8CAC3-1546-4F67-8D6F-DD329D8D4B81}"/>
              </a:ext>
            </a:extLst>
          </p:cNvPr>
          <p:cNvGraphicFramePr>
            <a:graphicFrameLocks noGrp="1"/>
          </p:cNvGraphicFramePr>
          <p:nvPr>
            <p:ph idx="1"/>
            <p:extLst>
              <p:ext uri="{D42A27DB-BD31-4B8C-83A1-F6EECF244321}">
                <p14:modId xmlns:p14="http://schemas.microsoft.com/office/powerpoint/2010/main" val="2870210459"/>
              </p:ext>
            </p:extLst>
          </p:nvPr>
        </p:nvGraphicFramePr>
        <p:xfrm>
          <a:off x="677334" y="1333500"/>
          <a:ext cx="8399991" cy="5086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746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5DB0E-047D-4B58-A981-4B579FBD4DBC}"/>
              </a:ext>
            </a:extLst>
          </p:cNvPr>
          <p:cNvSpPr>
            <a:spLocks noGrp="1"/>
          </p:cNvSpPr>
          <p:nvPr>
            <p:ph type="title"/>
          </p:nvPr>
        </p:nvSpPr>
        <p:spPr/>
        <p:txBody>
          <a:bodyPr>
            <a:noAutofit/>
          </a:bodyPr>
          <a:lstStyle/>
          <a:p>
            <a:pPr algn="ctr"/>
            <a:r>
              <a:rPr lang="en-US" sz="4400" dirty="0"/>
              <a:t>Action items when petitioning athletes</a:t>
            </a:r>
          </a:p>
        </p:txBody>
      </p:sp>
      <p:graphicFrame>
        <p:nvGraphicFramePr>
          <p:cNvPr id="5" name="Content Placeholder 2">
            <a:extLst>
              <a:ext uri="{FF2B5EF4-FFF2-40B4-BE49-F238E27FC236}">
                <a16:creationId xmlns:a16="http://schemas.microsoft.com/office/drawing/2014/main" id="{0FA01065-AE1E-4FF8-81F7-2867D6FFF615}"/>
              </a:ext>
            </a:extLst>
          </p:cNvPr>
          <p:cNvGraphicFramePr>
            <a:graphicFrameLocks noGrp="1"/>
          </p:cNvGraphicFramePr>
          <p:nvPr>
            <p:ph idx="1"/>
            <p:extLst>
              <p:ext uri="{D42A27DB-BD31-4B8C-83A1-F6EECF244321}">
                <p14:modId xmlns:p14="http://schemas.microsoft.com/office/powerpoint/2010/main" val="212047122"/>
              </p:ext>
            </p:extLst>
          </p:nvPr>
        </p:nvGraphicFramePr>
        <p:xfrm>
          <a:off x="677334" y="2085975"/>
          <a:ext cx="8596668" cy="3933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8122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5B8F4-ACDB-6642-919D-4156E6A8FFBF}"/>
              </a:ext>
            </a:extLst>
          </p:cNvPr>
          <p:cNvSpPr>
            <a:spLocks noGrp="1"/>
          </p:cNvSpPr>
          <p:nvPr>
            <p:ph type="title"/>
          </p:nvPr>
        </p:nvSpPr>
        <p:spPr>
          <a:xfrm>
            <a:off x="1485900" y="1363851"/>
            <a:ext cx="9690229" cy="1836549"/>
          </a:xfrm>
        </p:spPr>
        <p:txBody>
          <a:bodyPr>
            <a:noAutofit/>
          </a:bodyPr>
          <a:lstStyle/>
          <a:p>
            <a:r>
              <a:rPr lang="en-US" sz="8000" dirty="0"/>
              <a:t>Thank You</a:t>
            </a:r>
            <a:br>
              <a:rPr lang="en-US" sz="8000" dirty="0">
                <a:solidFill>
                  <a:schemeClr val="tx1">
                    <a:lumMod val="75000"/>
                    <a:lumOff val="25000"/>
                  </a:schemeClr>
                </a:solidFill>
              </a:rPr>
            </a:br>
            <a:endParaRPr lang="en-US" sz="8000" dirty="0">
              <a:solidFill>
                <a:schemeClr val="tx1">
                  <a:lumMod val="75000"/>
                  <a:lumOff val="25000"/>
                </a:schemeClr>
              </a:solidFill>
            </a:endParaRPr>
          </a:p>
        </p:txBody>
      </p:sp>
      <p:sp>
        <p:nvSpPr>
          <p:cNvPr id="3" name="Content Placeholder 2">
            <a:extLst>
              <a:ext uri="{FF2B5EF4-FFF2-40B4-BE49-F238E27FC236}">
                <a16:creationId xmlns:a16="http://schemas.microsoft.com/office/drawing/2014/main" id="{1809A58F-F462-FB42-B2B2-8B546FA03DAB}"/>
              </a:ext>
            </a:extLst>
          </p:cNvPr>
          <p:cNvSpPr>
            <a:spLocks noGrp="1"/>
          </p:cNvSpPr>
          <p:nvPr>
            <p:ph idx="1"/>
          </p:nvPr>
        </p:nvSpPr>
        <p:spPr>
          <a:xfrm>
            <a:off x="1657350" y="3200400"/>
            <a:ext cx="9432369" cy="3038474"/>
          </a:xfrm>
        </p:spPr>
        <p:txBody>
          <a:bodyPr>
            <a:normAutofit fontScale="70000" lnSpcReduction="20000"/>
          </a:bodyPr>
          <a:lstStyle/>
          <a:p>
            <a:pPr marL="0" indent="0">
              <a:buNone/>
            </a:pPr>
            <a:r>
              <a:rPr lang="en-US" sz="3200" dirty="0">
                <a:solidFill>
                  <a:schemeClr val="accent1"/>
                </a:solidFill>
              </a:rPr>
              <a:t>Region 3 Regional Administrative Committee</a:t>
            </a:r>
          </a:p>
          <a:p>
            <a:pPr marL="0" indent="0">
              <a:buNone/>
            </a:pPr>
            <a:r>
              <a:rPr lang="en-US" sz="2600" dirty="0">
                <a:solidFill>
                  <a:schemeClr val="accent1"/>
                </a:solidFill>
              </a:rPr>
              <a:t>Kim Lauderdale-Stepanek-RACC</a:t>
            </a:r>
          </a:p>
          <a:p>
            <a:pPr marL="0" indent="0">
              <a:buNone/>
            </a:pPr>
            <a:r>
              <a:rPr lang="en-US" sz="2600" dirty="0">
                <a:solidFill>
                  <a:schemeClr val="accent1"/>
                </a:solidFill>
              </a:rPr>
              <a:t>Loui </a:t>
            </a:r>
            <a:r>
              <a:rPr lang="en-US" sz="2600" dirty="0" err="1">
                <a:solidFill>
                  <a:schemeClr val="accent1"/>
                </a:solidFill>
              </a:rPr>
              <a:t>Janecky</a:t>
            </a:r>
            <a:r>
              <a:rPr lang="en-US" sz="2600" dirty="0">
                <a:solidFill>
                  <a:schemeClr val="accent1"/>
                </a:solidFill>
              </a:rPr>
              <a:t>-RXCC</a:t>
            </a:r>
          </a:p>
          <a:p>
            <a:pPr marL="0" indent="0">
              <a:buNone/>
            </a:pPr>
            <a:endParaRPr lang="en-US" sz="3200" dirty="0">
              <a:solidFill>
                <a:schemeClr val="accent1"/>
              </a:solidFill>
            </a:endParaRPr>
          </a:p>
          <a:p>
            <a:pPr marL="0" indent="0">
              <a:buNone/>
            </a:pPr>
            <a:r>
              <a:rPr lang="en-US" sz="3200" dirty="0">
                <a:solidFill>
                  <a:schemeClr val="accent1"/>
                </a:solidFill>
              </a:rPr>
              <a:t>Region 3 Regional Technical Committee</a:t>
            </a:r>
            <a:endParaRPr lang="en-US" sz="2400" dirty="0">
              <a:solidFill>
                <a:schemeClr val="accent1"/>
              </a:solidFill>
            </a:endParaRPr>
          </a:p>
          <a:p>
            <a:pPr marL="0" indent="0">
              <a:buNone/>
            </a:pPr>
            <a:r>
              <a:rPr lang="en-US" sz="2600" dirty="0">
                <a:solidFill>
                  <a:schemeClr val="accent1"/>
                </a:solidFill>
              </a:rPr>
              <a:t>Marilyn </a:t>
            </a:r>
            <a:r>
              <a:rPr lang="en-US" sz="2600" dirty="0" err="1">
                <a:solidFill>
                  <a:schemeClr val="accent1"/>
                </a:solidFill>
              </a:rPr>
              <a:t>Blilie</a:t>
            </a:r>
            <a:r>
              <a:rPr lang="en-US" sz="2600" dirty="0">
                <a:solidFill>
                  <a:schemeClr val="accent1"/>
                </a:solidFill>
              </a:rPr>
              <a:t>-RTCC</a:t>
            </a:r>
          </a:p>
          <a:p>
            <a:pPr marL="0" indent="0">
              <a:buNone/>
            </a:pPr>
            <a:r>
              <a:rPr lang="en-US" sz="2600" dirty="0">
                <a:solidFill>
                  <a:schemeClr val="accent1"/>
                </a:solidFill>
              </a:rPr>
              <a:t>Laurie Skelton-RTA</a:t>
            </a:r>
          </a:p>
          <a:p>
            <a:pPr marL="0" indent="0">
              <a:buNone/>
            </a:pPr>
            <a:r>
              <a:rPr lang="en-US" sz="2600" dirty="0">
                <a:solidFill>
                  <a:schemeClr val="accent1"/>
                </a:solidFill>
              </a:rPr>
              <a:t>Nichole Otterson-RJR</a:t>
            </a:r>
          </a:p>
          <a:p>
            <a:pPr marL="0" indent="0">
              <a:buNone/>
            </a:pPr>
            <a:endParaRPr lang="en-US" dirty="0">
              <a:solidFill>
                <a:schemeClr val="tx1">
                  <a:lumMod val="75000"/>
                  <a:lumOff val="25000"/>
                </a:schemeClr>
              </a:solidFill>
            </a:endParaRPr>
          </a:p>
          <a:p>
            <a:pPr marL="0" indent="0">
              <a:buNone/>
            </a:pPr>
            <a:endParaRPr lang="en-US" dirty="0">
              <a:solidFill>
                <a:schemeClr val="tx1">
                  <a:lumMod val="75000"/>
                  <a:lumOff val="25000"/>
                </a:schemeClr>
              </a:solidFill>
            </a:endParaRPr>
          </a:p>
        </p:txBody>
      </p:sp>
    </p:spTree>
    <p:extLst>
      <p:ext uri="{BB962C8B-B14F-4D97-AF65-F5344CB8AC3E}">
        <p14:creationId xmlns:p14="http://schemas.microsoft.com/office/powerpoint/2010/main" val="2425859974"/>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14954</TotalTime>
  <Words>754</Words>
  <Application>Microsoft Office PowerPoint</Application>
  <PresentationFormat>Widescreen</PresentationFormat>
  <Paragraphs>37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Trebuchet MS</vt:lpstr>
      <vt:lpstr>Wingdings</vt:lpstr>
      <vt:lpstr>Wingdings 3</vt:lpstr>
      <vt:lpstr>Facet</vt:lpstr>
      <vt:lpstr>USA Gymnastics Region 3 Regional DP &amp; Xcel Petition Process</vt:lpstr>
      <vt:lpstr>Regional Petitions *The following information can also be found in USA Gymnastics 2021-22 Rules and Policies</vt:lpstr>
      <vt:lpstr>General Information regarding petitions to admissible Region 3 events.</vt:lpstr>
      <vt:lpstr>Criteria for petitions</vt:lpstr>
      <vt:lpstr>Action items when petitioning athletes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 Gymnastics Development Program Petition Process</dc:title>
  <dc:creator>Marilyn Blilie</dc:creator>
  <cp:lastModifiedBy>Nichole Otterson</cp:lastModifiedBy>
  <cp:revision>10</cp:revision>
  <dcterms:created xsi:type="dcterms:W3CDTF">2022-01-17T20:58:25Z</dcterms:created>
  <dcterms:modified xsi:type="dcterms:W3CDTF">2022-03-10T16:20:05Z</dcterms:modified>
</cp:coreProperties>
</file>