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1" r:id="rId7"/>
    <p:sldId id="260"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3CE40-D863-43E0-9E6F-857F816391C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8FA3190-FA7B-4262-9810-B4143EBB3F3E}">
      <dgm:prSet/>
      <dgm:spPr/>
      <dgm:t>
        <a:bodyPr/>
        <a:lstStyle/>
        <a:p>
          <a:r>
            <a:rPr lang="en-US"/>
            <a:t>One point for each completed activity per week.</a:t>
          </a:r>
        </a:p>
      </dgm:t>
    </dgm:pt>
    <dgm:pt modelId="{F784CD05-26C2-4D0D-9B3F-05DB5F76CA85}" type="parTrans" cxnId="{1BE62ECF-2D30-4372-8C37-69AF9B4EE719}">
      <dgm:prSet/>
      <dgm:spPr/>
      <dgm:t>
        <a:bodyPr/>
        <a:lstStyle/>
        <a:p>
          <a:endParaRPr lang="en-US"/>
        </a:p>
      </dgm:t>
    </dgm:pt>
    <dgm:pt modelId="{848FAD67-F6C2-4171-B5D8-440A240E9F35}" type="sibTrans" cxnId="{1BE62ECF-2D30-4372-8C37-69AF9B4EE719}">
      <dgm:prSet/>
      <dgm:spPr/>
      <dgm:t>
        <a:bodyPr/>
        <a:lstStyle/>
        <a:p>
          <a:endParaRPr lang="en-US"/>
        </a:p>
      </dgm:t>
    </dgm:pt>
    <dgm:pt modelId="{EAA8F519-8ED5-4CA0-8D51-810CFE4F4127}">
      <dgm:prSet/>
      <dgm:spPr/>
      <dgm:t>
        <a:bodyPr/>
        <a:lstStyle/>
        <a:p>
          <a:r>
            <a:rPr lang="en-US" dirty="0"/>
            <a:t>140 total points available over the next 7 months.</a:t>
          </a:r>
        </a:p>
      </dgm:t>
    </dgm:pt>
    <dgm:pt modelId="{12AE88B7-B2DA-42A5-96BA-3CE2E446C55C}" type="parTrans" cxnId="{49842CC5-A3D7-4792-BE8F-9A0B12EDC404}">
      <dgm:prSet/>
      <dgm:spPr/>
      <dgm:t>
        <a:bodyPr/>
        <a:lstStyle/>
        <a:p>
          <a:endParaRPr lang="en-US"/>
        </a:p>
      </dgm:t>
    </dgm:pt>
    <dgm:pt modelId="{2FADEE87-D900-4D47-8E1B-C59DA8E7188A}" type="sibTrans" cxnId="{49842CC5-A3D7-4792-BE8F-9A0B12EDC404}">
      <dgm:prSet/>
      <dgm:spPr/>
      <dgm:t>
        <a:bodyPr/>
        <a:lstStyle/>
        <a:p>
          <a:endParaRPr lang="en-US"/>
        </a:p>
      </dgm:t>
    </dgm:pt>
    <dgm:pt modelId="{F5082D15-CEDF-411B-912B-EA1777CABD53}">
      <dgm:prSet/>
      <dgm:spPr/>
      <dgm:t>
        <a:bodyPr/>
        <a:lstStyle/>
        <a:p>
          <a:r>
            <a:rPr lang="en-US" u="sng" dirty="0"/>
            <a:t>Goals:</a:t>
          </a:r>
        </a:p>
      </dgm:t>
    </dgm:pt>
    <dgm:pt modelId="{4FD1FF19-5FBE-4869-A697-4C43ECD5AA9F}" type="parTrans" cxnId="{D75AB33C-44FF-4CCD-B0A7-8049298D6612}">
      <dgm:prSet/>
      <dgm:spPr/>
      <dgm:t>
        <a:bodyPr/>
        <a:lstStyle/>
        <a:p>
          <a:endParaRPr lang="en-US"/>
        </a:p>
      </dgm:t>
    </dgm:pt>
    <dgm:pt modelId="{4A42A4DD-7159-4056-9D6F-5C032CCB9649}" type="sibTrans" cxnId="{D75AB33C-44FF-4CCD-B0A7-8049298D6612}">
      <dgm:prSet/>
      <dgm:spPr/>
      <dgm:t>
        <a:bodyPr/>
        <a:lstStyle/>
        <a:p>
          <a:endParaRPr lang="en-US"/>
        </a:p>
      </dgm:t>
    </dgm:pt>
    <dgm:pt modelId="{C456569A-9B1C-4075-902E-332F122C47A1}">
      <dgm:prSet/>
      <dgm:spPr/>
      <dgm:t>
        <a:bodyPr/>
        <a:lstStyle/>
        <a:p>
          <a:r>
            <a:rPr lang="en-US" dirty="0"/>
            <a:t>70 Points (50%) - Stickhandling Ball.</a:t>
          </a:r>
        </a:p>
      </dgm:t>
    </dgm:pt>
    <dgm:pt modelId="{9B517C56-D13F-4842-9AC3-6D6C40417660}" type="parTrans" cxnId="{C4B10E05-F160-4B2D-B0FD-4084BE813AD5}">
      <dgm:prSet/>
      <dgm:spPr/>
      <dgm:t>
        <a:bodyPr/>
        <a:lstStyle/>
        <a:p>
          <a:endParaRPr lang="en-US"/>
        </a:p>
      </dgm:t>
    </dgm:pt>
    <dgm:pt modelId="{6B0E1544-E9EC-4899-917B-1B7CFA161EE2}" type="sibTrans" cxnId="{C4B10E05-F160-4B2D-B0FD-4084BE813AD5}">
      <dgm:prSet/>
      <dgm:spPr/>
      <dgm:t>
        <a:bodyPr/>
        <a:lstStyle/>
        <a:p>
          <a:endParaRPr lang="en-US"/>
        </a:p>
      </dgm:t>
    </dgm:pt>
    <dgm:pt modelId="{1739FF4F-A2BC-4C00-957B-AA75CBF71B34}">
      <dgm:prSet/>
      <dgm:spPr/>
      <dgm:t>
        <a:bodyPr/>
        <a:lstStyle/>
        <a:p>
          <a:r>
            <a:rPr lang="en-US" dirty="0"/>
            <a:t>105 (75%)-New Hockey Stick or Equivalent Gift Certificate.</a:t>
          </a:r>
        </a:p>
      </dgm:t>
    </dgm:pt>
    <dgm:pt modelId="{B3EBB958-4E6F-4A21-9083-7832F2FE7B44}" type="parTrans" cxnId="{5FACBFA6-832F-46ED-8532-33B442C2CA88}">
      <dgm:prSet/>
      <dgm:spPr/>
      <dgm:t>
        <a:bodyPr/>
        <a:lstStyle/>
        <a:p>
          <a:endParaRPr lang="en-US"/>
        </a:p>
      </dgm:t>
    </dgm:pt>
    <dgm:pt modelId="{56633E5D-0D82-4B0D-8D4A-EE9DBBF029CB}" type="sibTrans" cxnId="{5FACBFA6-832F-46ED-8532-33B442C2CA88}">
      <dgm:prSet/>
      <dgm:spPr/>
      <dgm:t>
        <a:bodyPr/>
        <a:lstStyle/>
        <a:p>
          <a:endParaRPr lang="en-US"/>
        </a:p>
      </dgm:t>
    </dgm:pt>
    <dgm:pt modelId="{25623CF2-799B-4C68-BAE2-7488057AD84B}" type="pres">
      <dgm:prSet presAssocID="{5B43CE40-D863-43E0-9E6F-857F816391C1}" presName="vert0" presStyleCnt="0">
        <dgm:presLayoutVars>
          <dgm:dir/>
          <dgm:animOne val="branch"/>
          <dgm:animLvl val="lvl"/>
        </dgm:presLayoutVars>
      </dgm:prSet>
      <dgm:spPr/>
    </dgm:pt>
    <dgm:pt modelId="{1A93D526-8947-4B7C-B714-6BBAFA65481E}" type="pres">
      <dgm:prSet presAssocID="{B8FA3190-FA7B-4262-9810-B4143EBB3F3E}" presName="thickLine" presStyleLbl="alignNode1" presStyleIdx="0" presStyleCnt="5"/>
      <dgm:spPr/>
    </dgm:pt>
    <dgm:pt modelId="{40B9FB00-2441-4742-920B-8781B146170B}" type="pres">
      <dgm:prSet presAssocID="{B8FA3190-FA7B-4262-9810-B4143EBB3F3E}" presName="horz1" presStyleCnt="0"/>
      <dgm:spPr/>
    </dgm:pt>
    <dgm:pt modelId="{DF39644A-6755-4B50-B5B2-E3D8001489F2}" type="pres">
      <dgm:prSet presAssocID="{B8FA3190-FA7B-4262-9810-B4143EBB3F3E}" presName="tx1" presStyleLbl="revTx" presStyleIdx="0" presStyleCnt="5"/>
      <dgm:spPr/>
    </dgm:pt>
    <dgm:pt modelId="{75766D58-BD35-493E-88D7-9F6A16BE4778}" type="pres">
      <dgm:prSet presAssocID="{B8FA3190-FA7B-4262-9810-B4143EBB3F3E}" presName="vert1" presStyleCnt="0"/>
      <dgm:spPr/>
    </dgm:pt>
    <dgm:pt modelId="{9B581E1A-134E-4017-B14A-75371E3D9A22}" type="pres">
      <dgm:prSet presAssocID="{EAA8F519-8ED5-4CA0-8D51-810CFE4F4127}" presName="thickLine" presStyleLbl="alignNode1" presStyleIdx="1" presStyleCnt="5"/>
      <dgm:spPr/>
    </dgm:pt>
    <dgm:pt modelId="{42E9CB00-0033-4DDB-96D3-1DBB867E72E2}" type="pres">
      <dgm:prSet presAssocID="{EAA8F519-8ED5-4CA0-8D51-810CFE4F4127}" presName="horz1" presStyleCnt="0"/>
      <dgm:spPr/>
    </dgm:pt>
    <dgm:pt modelId="{2A33A4FD-7327-42EC-84C3-FA1D1B7F72EA}" type="pres">
      <dgm:prSet presAssocID="{EAA8F519-8ED5-4CA0-8D51-810CFE4F4127}" presName="tx1" presStyleLbl="revTx" presStyleIdx="1" presStyleCnt="5"/>
      <dgm:spPr/>
    </dgm:pt>
    <dgm:pt modelId="{2C957FF3-BF6E-4BF6-AAC4-2ED7E814A07E}" type="pres">
      <dgm:prSet presAssocID="{EAA8F519-8ED5-4CA0-8D51-810CFE4F4127}" presName="vert1" presStyleCnt="0"/>
      <dgm:spPr/>
    </dgm:pt>
    <dgm:pt modelId="{D59DED16-A607-4653-9CC6-C957509B9559}" type="pres">
      <dgm:prSet presAssocID="{F5082D15-CEDF-411B-912B-EA1777CABD53}" presName="thickLine" presStyleLbl="alignNode1" presStyleIdx="2" presStyleCnt="5"/>
      <dgm:spPr/>
    </dgm:pt>
    <dgm:pt modelId="{F51FE797-EFB8-4510-9E9A-4A40F815EFF2}" type="pres">
      <dgm:prSet presAssocID="{F5082D15-CEDF-411B-912B-EA1777CABD53}" presName="horz1" presStyleCnt="0"/>
      <dgm:spPr/>
    </dgm:pt>
    <dgm:pt modelId="{34C6AF6E-30E6-4036-92F2-87117597ABD4}" type="pres">
      <dgm:prSet presAssocID="{F5082D15-CEDF-411B-912B-EA1777CABD53}" presName="tx1" presStyleLbl="revTx" presStyleIdx="2" presStyleCnt="5"/>
      <dgm:spPr/>
    </dgm:pt>
    <dgm:pt modelId="{08FAEEEC-CB8A-4E1F-A37D-9C410F6B3D5A}" type="pres">
      <dgm:prSet presAssocID="{F5082D15-CEDF-411B-912B-EA1777CABD53}" presName="vert1" presStyleCnt="0"/>
      <dgm:spPr/>
    </dgm:pt>
    <dgm:pt modelId="{F7E02FC1-D824-44C4-AA89-2F188B09DDA3}" type="pres">
      <dgm:prSet presAssocID="{C456569A-9B1C-4075-902E-332F122C47A1}" presName="thickLine" presStyleLbl="alignNode1" presStyleIdx="3" presStyleCnt="5"/>
      <dgm:spPr/>
    </dgm:pt>
    <dgm:pt modelId="{512FE340-A94F-41D2-8324-FB48EDC6E0FA}" type="pres">
      <dgm:prSet presAssocID="{C456569A-9B1C-4075-902E-332F122C47A1}" presName="horz1" presStyleCnt="0"/>
      <dgm:spPr/>
    </dgm:pt>
    <dgm:pt modelId="{5FDB7E3F-59F7-47EF-8EFD-F955F5D05B0C}" type="pres">
      <dgm:prSet presAssocID="{C456569A-9B1C-4075-902E-332F122C47A1}" presName="tx1" presStyleLbl="revTx" presStyleIdx="3" presStyleCnt="5"/>
      <dgm:spPr/>
    </dgm:pt>
    <dgm:pt modelId="{9E3352CD-DAB1-4817-91E9-5C693BA303BD}" type="pres">
      <dgm:prSet presAssocID="{C456569A-9B1C-4075-902E-332F122C47A1}" presName="vert1" presStyleCnt="0"/>
      <dgm:spPr/>
    </dgm:pt>
    <dgm:pt modelId="{EFE53A67-FC25-4508-BAAC-A4D72BCC21AA}" type="pres">
      <dgm:prSet presAssocID="{1739FF4F-A2BC-4C00-957B-AA75CBF71B34}" presName="thickLine" presStyleLbl="alignNode1" presStyleIdx="4" presStyleCnt="5"/>
      <dgm:spPr/>
    </dgm:pt>
    <dgm:pt modelId="{20A2584A-3616-4BF0-8844-B9087A7C39C8}" type="pres">
      <dgm:prSet presAssocID="{1739FF4F-A2BC-4C00-957B-AA75CBF71B34}" presName="horz1" presStyleCnt="0"/>
      <dgm:spPr/>
    </dgm:pt>
    <dgm:pt modelId="{CF9490DA-7BAA-40E3-9CC6-C41090CA3E4E}" type="pres">
      <dgm:prSet presAssocID="{1739FF4F-A2BC-4C00-957B-AA75CBF71B34}" presName="tx1" presStyleLbl="revTx" presStyleIdx="4" presStyleCnt="5"/>
      <dgm:spPr/>
    </dgm:pt>
    <dgm:pt modelId="{4068F8C3-2820-4F9D-B77E-53408A61F3A6}" type="pres">
      <dgm:prSet presAssocID="{1739FF4F-A2BC-4C00-957B-AA75CBF71B34}" presName="vert1" presStyleCnt="0"/>
      <dgm:spPr/>
    </dgm:pt>
  </dgm:ptLst>
  <dgm:cxnLst>
    <dgm:cxn modelId="{C4B10E05-F160-4B2D-B0FD-4084BE813AD5}" srcId="{5B43CE40-D863-43E0-9E6F-857F816391C1}" destId="{C456569A-9B1C-4075-902E-332F122C47A1}" srcOrd="3" destOrd="0" parTransId="{9B517C56-D13F-4842-9AC3-6D6C40417660}" sibTransId="{6B0E1544-E9EC-4899-917B-1B7CFA161EE2}"/>
    <dgm:cxn modelId="{AC2A210A-DB21-4DF7-88F0-E7D11C784080}" type="presOf" srcId="{EAA8F519-8ED5-4CA0-8D51-810CFE4F4127}" destId="{2A33A4FD-7327-42EC-84C3-FA1D1B7F72EA}" srcOrd="0" destOrd="0" presId="urn:microsoft.com/office/officeart/2008/layout/LinedList"/>
    <dgm:cxn modelId="{D75AB33C-44FF-4CCD-B0A7-8049298D6612}" srcId="{5B43CE40-D863-43E0-9E6F-857F816391C1}" destId="{F5082D15-CEDF-411B-912B-EA1777CABD53}" srcOrd="2" destOrd="0" parTransId="{4FD1FF19-5FBE-4869-A697-4C43ECD5AA9F}" sibTransId="{4A42A4DD-7159-4056-9D6F-5C032CCB9649}"/>
    <dgm:cxn modelId="{8E434674-6555-4346-BA35-8CF42741A0A9}" type="presOf" srcId="{F5082D15-CEDF-411B-912B-EA1777CABD53}" destId="{34C6AF6E-30E6-4036-92F2-87117597ABD4}" srcOrd="0" destOrd="0" presId="urn:microsoft.com/office/officeart/2008/layout/LinedList"/>
    <dgm:cxn modelId="{2ABFF28B-9E61-4F36-B9B3-6795DFAB588E}" type="presOf" srcId="{5B43CE40-D863-43E0-9E6F-857F816391C1}" destId="{25623CF2-799B-4C68-BAE2-7488057AD84B}" srcOrd="0" destOrd="0" presId="urn:microsoft.com/office/officeart/2008/layout/LinedList"/>
    <dgm:cxn modelId="{4ED55AA5-03EA-4667-ACFD-9B1EC44930A0}" type="presOf" srcId="{B8FA3190-FA7B-4262-9810-B4143EBB3F3E}" destId="{DF39644A-6755-4B50-B5B2-E3D8001489F2}" srcOrd="0" destOrd="0" presId="urn:microsoft.com/office/officeart/2008/layout/LinedList"/>
    <dgm:cxn modelId="{5FACBFA6-832F-46ED-8532-33B442C2CA88}" srcId="{5B43CE40-D863-43E0-9E6F-857F816391C1}" destId="{1739FF4F-A2BC-4C00-957B-AA75CBF71B34}" srcOrd="4" destOrd="0" parTransId="{B3EBB958-4E6F-4A21-9083-7832F2FE7B44}" sibTransId="{56633E5D-0D82-4B0D-8D4A-EE9DBBF029CB}"/>
    <dgm:cxn modelId="{BF4E35A9-03F2-46C8-8E07-7E7B38A7843F}" type="presOf" srcId="{1739FF4F-A2BC-4C00-957B-AA75CBF71B34}" destId="{CF9490DA-7BAA-40E3-9CC6-C41090CA3E4E}" srcOrd="0" destOrd="0" presId="urn:microsoft.com/office/officeart/2008/layout/LinedList"/>
    <dgm:cxn modelId="{49842CC5-A3D7-4792-BE8F-9A0B12EDC404}" srcId="{5B43CE40-D863-43E0-9E6F-857F816391C1}" destId="{EAA8F519-8ED5-4CA0-8D51-810CFE4F4127}" srcOrd="1" destOrd="0" parTransId="{12AE88B7-B2DA-42A5-96BA-3CE2E446C55C}" sibTransId="{2FADEE87-D900-4D47-8E1B-C59DA8E7188A}"/>
    <dgm:cxn modelId="{1BE62ECF-2D30-4372-8C37-69AF9B4EE719}" srcId="{5B43CE40-D863-43E0-9E6F-857F816391C1}" destId="{B8FA3190-FA7B-4262-9810-B4143EBB3F3E}" srcOrd="0" destOrd="0" parTransId="{F784CD05-26C2-4D0D-9B3F-05DB5F76CA85}" sibTransId="{848FAD67-F6C2-4171-B5D8-440A240E9F35}"/>
    <dgm:cxn modelId="{9C2C32D0-0655-4BEA-8F8E-56510D77A84D}" type="presOf" srcId="{C456569A-9B1C-4075-902E-332F122C47A1}" destId="{5FDB7E3F-59F7-47EF-8EFD-F955F5D05B0C}" srcOrd="0" destOrd="0" presId="urn:microsoft.com/office/officeart/2008/layout/LinedList"/>
    <dgm:cxn modelId="{3B2C67B9-B792-4A2A-95C0-64AD6CFA3768}" type="presParOf" srcId="{25623CF2-799B-4C68-BAE2-7488057AD84B}" destId="{1A93D526-8947-4B7C-B714-6BBAFA65481E}" srcOrd="0" destOrd="0" presId="urn:microsoft.com/office/officeart/2008/layout/LinedList"/>
    <dgm:cxn modelId="{B73DD880-6D7F-4C47-B741-8E83416E3540}" type="presParOf" srcId="{25623CF2-799B-4C68-BAE2-7488057AD84B}" destId="{40B9FB00-2441-4742-920B-8781B146170B}" srcOrd="1" destOrd="0" presId="urn:microsoft.com/office/officeart/2008/layout/LinedList"/>
    <dgm:cxn modelId="{605809D0-3D9F-4091-959C-FE06AC4B501C}" type="presParOf" srcId="{40B9FB00-2441-4742-920B-8781B146170B}" destId="{DF39644A-6755-4B50-B5B2-E3D8001489F2}" srcOrd="0" destOrd="0" presId="urn:microsoft.com/office/officeart/2008/layout/LinedList"/>
    <dgm:cxn modelId="{0DBAA525-BAB3-44FD-B35F-19A87AE54AAE}" type="presParOf" srcId="{40B9FB00-2441-4742-920B-8781B146170B}" destId="{75766D58-BD35-493E-88D7-9F6A16BE4778}" srcOrd="1" destOrd="0" presId="urn:microsoft.com/office/officeart/2008/layout/LinedList"/>
    <dgm:cxn modelId="{103C6ADD-9A6F-4446-8722-E19F8A434D6D}" type="presParOf" srcId="{25623CF2-799B-4C68-BAE2-7488057AD84B}" destId="{9B581E1A-134E-4017-B14A-75371E3D9A22}" srcOrd="2" destOrd="0" presId="urn:microsoft.com/office/officeart/2008/layout/LinedList"/>
    <dgm:cxn modelId="{75174336-ED1C-43DB-ACE0-47D5FDF7D376}" type="presParOf" srcId="{25623CF2-799B-4C68-BAE2-7488057AD84B}" destId="{42E9CB00-0033-4DDB-96D3-1DBB867E72E2}" srcOrd="3" destOrd="0" presId="urn:microsoft.com/office/officeart/2008/layout/LinedList"/>
    <dgm:cxn modelId="{72FED4B5-8244-4394-B9C9-EC9CEEC30DA8}" type="presParOf" srcId="{42E9CB00-0033-4DDB-96D3-1DBB867E72E2}" destId="{2A33A4FD-7327-42EC-84C3-FA1D1B7F72EA}" srcOrd="0" destOrd="0" presId="urn:microsoft.com/office/officeart/2008/layout/LinedList"/>
    <dgm:cxn modelId="{A100F1C3-45ED-47FD-82AB-CA861DBA81D2}" type="presParOf" srcId="{42E9CB00-0033-4DDB-96D3-1DBB867E72E2}" destId="{2C957FF3-BF6E-4BF6-AAC4-2ED7E814A07E}" srcOrd="1" destOrd="0" presId="urn:microsoft.com/office/officeart/2008/layout/LinedList"/>
    <dgm:cxn modelId="{D5F8492F-A1EC-4E0D-88FE-AC2C148A6234}" type="presParOf" srcId="{25623CF2-799B-4C68-BAE2-7488057AD84B}" destId="{D59DED16-A607-4653-9CC6-C957509B9559}" srcOrd="4" destOrd="0" presId="urn:microsoft.com/office/officeart/2008/layout/LinedList"/>
    <dgm:cxn modelId="{18228FD5-9BD8-4CF6-B4AA-91306F1C7176}" type="presParOf" srcId="{25623CF2-799B-4C68-BAE2-7488057AD84B}" destId="{F51FE797-EFB8-4510-9E9A-4A40F815EFF2}" srcOrd="5" destOrd="0" presId="urn:microsoft.com/office/officeart/2008/layout/LinedList"/>
    <dgm:cxn modelId="{8F993E90-1EAB-486B-9181-39F4E030DDCA}" type="presParOf" srcId="{F51FE797-EFB8-4510-9E9A-4A40F815EFF2}" destId="{34C6AF6E-30E6-4036-92F2-87117597ABD4}" srcOrd="0" destOrd="0" presId="urn:microsoft.com/office/officeart/2008/layout/LinedList"/>
    <dgm:cxn modelId="{ACDD3D67-9744-4A08-A255-C3E0823EE0F9}" type="presParOf" srcId="{F51FE797-EFB8-4510-9E9A-4A40F815EFF2}" destId="{08FAEEEC-CB8A-4E1F-A37D-9C410F6B3D5A}" srcOrd="1" destOrd="0" presId="urn:microsoft.com/office/officeart/2008/layout/LinedList"/>
    <dgm:cxn modelId="{BEA98362-ECDA-4AEE-A337-765F956183B9}" type="presParOf" srcId="{25623CF2-799B-4C68-BAE2-7488057AD84B}" destId="{F7E02FC1-D824-44C4-AA89-2F188B09DDA3}" srcOrd="6" destOrd="0" presId="urn:microsoft.com/office/officeart/2008/layout/LinedList"/>
    <dgm:cxn modelId="{9FFF0F82-3BC8-4C87-A179-4996A93CA6E2}" type="presParOf" srcId="{25623CF2-799B-4C68-BAE2-7488057AD84B}" destId="{512FE340-A94F-41D2-8324-FB48EDC6E0FA}" srcOrd="7" destOrd="0" presId="urn:microsoft.com/office/officeart/2008/layout/LinedList"/>
    <dgm:cxn modelId="{E6CB907C-6DCC-4CB8-98E0-C42271F10E2B}" type="presParOf" srcId="{512FE340-A94F-41D2-8324-FB48EDC6E0FA}" destId="{5FDB7E3F-59F7-47EF-8EFD-F955F5D05B0C}" srcOrd="0" destOrd="0" presId="urn:microsoft.com/office/officeart/2008/layout/LinedList"/>
    <dgm:cxn modelId="{5BFB7BE9-D773-4DA6-96A9-5CDAD056FF59}" type="presParOf" srcId="{512FE340-A94F-41D2-8324-FB48EDC6E0FA}" destId="{9E3352CD-DAB1-4817-91E9-5C693BA303BD}" srcOrd="1" destOrd="0" presId="urn:microsoft.com/office/officeart/2008/layout/LinedList"/>
    <dgm:cxn modelId="{B93ECC35-1630-4782-9D89-7EED81C0CFDB}" type="presParOf" srcId="{25623CF2-799B-4C68-BAE2-7488057AD84B}" destId="{EFE53A67-FC25-4508-BAAC-A4D72BCC21AA}" srcOrd="8" destOrd="0" presId="urn:microsoft.com/office/officeart/2008/layout/LinedList"/>
    <dgm:cxn modelId="{4C0C6E3A-7B81-4CAC-8EBE-BFCE45E4AFBD}" type="presParOf" srcId="{25623CF2-799B-4C68-BAE2-7488057AD84B}" destId="{20A2584A-3616-4BF0-8844-B9087A7C39C8}" srcOrd="9" destOrd="0" presId="urn:microsoft.com/office/officeart/2008/layout/LinedList"/>
    <dgm:cxn modelId="{3D7BB7A3-57DC-4433-9DD0-89CCA3237860}" type="presParOf" srcId="{20A2584A-3616-4BF0-8844-B9087A7C39C8}" destId="{CF9490DA-7BAA-40E3-9CC6-C41090CA3E4E}" srcOrd="0" destOrd="0" presId="urn:microsoft.com/office/officeart/2008/layout/LinedList"/>
    <dgm:cxn modelId="{6FEA54A7-38A0-4916-9997-93356A11CA4D}" type="presParOf" srcId="{20A2584A-3616-4BF0-8844-B9087A7C39C8}" destId="{4068F8C3-2820-4F9D-B77E-53408A61F3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22E6D2-2F84-452B-8A3C-CCD7A2A5F7F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31814CC-FAD6-484A-B869-DC76883EF053}">
      <dgm:prSet/>
      <dgm:spPr/>
      <dgm:t>
        <a:bodyPr/>
        <a:lstStyle/>
        <a:p>
          <a:r>
            <a:rPr lang="en-US" dirty="0"/>
            <a:t>Stickhandling - 15 minutes per week.</a:t>
          </a:r>
        </a:p>
      </dgm:t>
    </dgm:pt>
    <dgm:pt modelId="{0294F645-8B08-4978-9C8B-B11B21515FA8}" type="parTrans" cxnId="{DA839924-A334-4181-823D-F38F7FDAF9A1}">
      <dgm:prSet/>
      <dgm:spPr/>
      <dgm:t>
        <a:bodyPr/>
        <a:lstStyle/>
        <a:p>
          <a:endParaRPr lang="en-US"/>
        </a:p>
      </dgm:t>
    </dgm:pt>
    <dgm:pt modelId="{623B7D77-C285-4CDD-B938-0AE6A092F10C}" type="sibTrans" cxnId="{DA839924-A334-4181-823D-F38F7FDAF9A1}">
      <dgm:prSet/>
      <dgm:spPr/>
      <dgm:t>
        <a:bodyPr/>
        <a:lstStyle/>
        <a:p>
          <a:endParaRPr lang="en-US"/>
        </a:p>
      </dgm:t>
    </dgm:pt>
    <dgm:pt modelId="{756C3170-9859-411E-B1D6-9688DE9BFB31}">
      <dgm:prSet/>
      <dgm:spPr/>
      <dgm:t>
        <a:bodyPr/>
        <a:lstStyle/>
        <a:p>
          <a:r>
            <a:rPr lang="en-US" dirty="0"/>
            <a:t>Shooting - 180 per week.</a:t>
          </a:r>
        </a:p>
      </dgm:t>
    </dgm:pt>
    <dgm:pt modelId="{7B5433B1-DCF3-4CE4-8C21-295A5EE6D231}" type="parTrans" cxnId="{3DB473D6-4502-46AF-8CD5-36420EE20E05}">
      <dgm:prSet/>
      <dgm:spPr/>
      <dgm:t>
        <a:bodyPr/>
        <a:lstStyle/>
        <a:p>
          <a:endParaRPr lang="en-US"/>
        </a:p>
      </dgm:t>
    </dgm:pt>
    <dgm:pt modelId="{22F174F1-7102-4B5F-B16B-D8607B80BA04}" type="sibTrans" cxnId="{3DB473D6-4502-46AF-8CD5-36420EE20E05}">
      <dgm:prSet/>
      <dgm:spPr/>
      <dgm:t>
        <a:bodyPr/>
        <a:lstStyle/>
        <a:p>
          <a:endParaRPr lang="en-US"/>
        </a:p>
      </dgm:t>
    </dgm:pt>
    <dgm:pt modelId="{A548258C-436E-4C59-B3D7-16D2EB78778B}">
      <dgm:prSet/>
      <dgm:spPr/>
      <dgm:t>
        <a:bodyPr/>
        <a:lstStyle/>
        <a:p>
          <a:r>
            <a:rPr lang="en-US" dirty="0"/>
            <a:t>Dryland - 3 age appropriate per week.</a:t>
          </a:r>
        </a:p>
      </dgm:t>
    </dgm:pt>
    <dgm:pt modelId="{852BBCCF-3E84-4210-9F76-65B600CD30C6}" type="parTrans" cxnId="{D1A0A93F-730F-4025-AD11-FC3BB6B06B13}">
      <dgm:prSet/>
      <dgm:spPr/>
      <dgm:t>
        <a:bodyPr/>
        <a:lstStyle/>
        <a:p>
          <a:endParaRPr lang="en-US"/>
        </a:p>
      </dgm:t>
    </dgm:pt>
    <dgm:pt modelId="{E6D517C4-4AC2-472E-8151-6F0A06F017D2}" type="sibTrans" cxnId="{D1A0A93F-730F-4025-AD11-FC3BB6B06B13}">
      <dgm:prSet/>
      <dgm:spPr/>
      <dgm:t>
        <a:bodyPr/>
        <a:lstStyle/>
        <a:p>
          <a:endParaRPr lang="en-US"/>
        </a:p>
      </dgm:t>
    </dgm:pt>
    <dgm:pt modelId="{2243014F-D1FA-4201-8C26-4336D6013EA8}">
      <dgm:prSet/>
      <dgm:spPr/>
      <dgm:t>
        <a:bodyPr/>
        <a:lstStyle/>
        <a:p>
          <a:r>
            <a:rPr lang="en-US" dirty="0"/>
            <a:t>Post videos to Facebook: #Walkeryouthhockeyicewolves</a:t>
          </a:r>
        </a:p>
      </dgm:t>
    </dgm:pt>
    <dgm:pt modelId="{B4C4FFE8-B4BD-4ABA-A244-0265A58FC98E}" type="parTrans" cxnId="{281AF104-1929-45C3-ACB6-8B9F27A77D5E}">
      <dgm:prSet/>
      <dgm:spPr/>
      <dgm:t>
        <a:bodyPr/>
        <a:lstStyle/>
        <a:p>
          <a:endParaRPr lang="en-US"/>
        </a:p>
      </dgm:t>
    </dgm:pt>
    <dgm:pt modelId="{CEAC69C1-6DE9-400A-8824-23BBC0064EAA}" type="sibTrans" cxnId="{281AF104-1929-45C3-ACB6-8B9F27A77D5E}">
      <dgm:prSet/>
      <dgm:spPr/>
      <dgm:t>
        <a:bodyPr/>
        <a:lstStyle/>
        <a:p>
          <a:endParaRPr lang="en-US"/>
        </a:p>
      </dgm:t>
    </dgm:pt>
    <dgm:pt modelId="{38783896-821F-4F83-94A0-991AF432023D}">
      <dgm:prSet/>
      <dgm:spPr/>
      <dgm:t>
        <a:bodyPr/>
        <a:lstStyle/>
        <a:p>
          <a:r>
            <a:rPr lang="en-US" dirty="0"/>
            <a:t>Attend Spring/Summer ice in Bemidji.</a:t>
          </a:r>
        </a:p>
      </dgm:t>
    </dgm:pt>
    <dgm:pt modelId="{DD22A3DF-D1CD-4575-9DA3-F5ECD43D4B56}" type="parTrans" cxnId="{43BDBE27-02DB-48BE-9E90-BAFCB83B79DD}">
      <dgm:prSet/>
      <dgm:spPr/>
      <dgm:t>
        <a:bodyPr/>
        <a:lstStyle/>
        <a:p>
          <a:endParaRPr lang="en-US"/>
        </a:p>
      </dgm:t>
    </dgm:pt>
    <dgm:pt modelId="{F07344BA-47C8-4D67-8A5F-DA4434314645}" type="sibTrans" cxnId="{43BDBE27-02DB-48BE-9E90-BAFCB83B79DD}">
      <dgm:prSet/>
      <dgm:spPr/>
      <dgm:t>
        <a:bodyPr/>
        <a:lstStyle/>
        <a:p>
          <a:endParaRPr lang="en-US"/>
        </a:p>
      </dgm:t>
    </dgm:pt>
    <dgm:pt modelId="{23D5DFC0-3EBD-4B6B-9160-17A120926892}" type="pres">
      <dgm:prSet presAssocID="{E622E6D2-2F84-452B-8A3C-CCD7A2A5F7F6}" presName="vert0" presStyleCnt="0">
        <dgm:presLayoutVars>
          <dgm:dir/>
          <dgm:animOne val="branch"/>
          <dgm:animLvl val="lvl"/>
        </dgm:presLayoutVars>
      </dgm:prSet>
      <dgm:spPr/>
    </dgm:pt>
    <dgm:pt modelId="{72CA38D6-E887-4665-98B9-D8CA43EBBF3B}" type="pres">
      <dgm:prSet presAssocID="{D31814CC-FAD6-484A-B869-DC76883EF053}" presName="thickLine" presStyleLbl="alignNode1" presStyleIdx="0" presStyleCnt="5"/>
      <dgm:spPr/>
    </dgm:pt>
    <dgm:pt modelId="{5421DD45-3B67-47F2-B5CF-3AA58EAA9497}" type="pres">
      <dgm:prSet presAssocID="{D31814CC-FAD6-484A-B869-DC76883EF053}" presName="horz1" presStyleCnt="0"/>
      <dgm:spPr/>
    </dgm:pt>
    <dgm:pt modelId="{96B44B12-E28C-4C54-982D-790C4A85C135}" type="pres">
      <dgm:prSet presAssocID="{D31814CC-FAD6-484A-B869-DC76883EF053}" presName="tx1" presStyleLbl="revTx" presStyleIdx="0" presStyleCnt="5"/>
      <dgm:spPr/>
    </dgm:pt>
    <dgm:pt modelId="{CE5840C2-C9C5-47EB-993F-AC496CA3CAC3}" type="pres">
      <dgm:prSet presAssocID="{D31814CC-FAD6-484A-B869-DC76883EF053}" presName="vert1" presStyleCnt="0"/>
      <dgm:spPr/>
    </dgm:pt>
    <dgm:pt modelId="{E3812732-0075-4B1F-A66F-D299ADD8808B}" type="pres">
      <dgm:prSet presAssocID="{756C3170-9859-411E-B1D6-9688DE9BFB31}" presName="thickLine" presStyleLbl="alignNode1" presStyleIdx="1" presStyleCnt="5"/>
      <dgm:spPr/>
    </dgm:pt>
    <dgm:pt modelId="{B14D98E5-EF50-4E52-A8F2-258A5E3C97D7}" type="pres">
      <dgm:prSet presAssocID="{756C3170-9859-411E-B1D6-9688DE9BFB31}" presName="horz1" presStyleCnt="0"/>
      <dgm:spPr/>
    </dgm:pt>
    <dgm:pt modelId="{5AC4C647-D1EF-4C10-9C4D-DF4B71C8959F}" type="pres">
      <dgm:prSet presAssocID="{756C3170-9859-411E-B1D6-9688DE9BFB31}" presName="tx1" presStyleLbl="revTx" presStyleIdx="1" presStyleCnt="5"/>
      <dgm:spPr/>
    </dgm:pt>
    <dgm:pt modelId="{2D88886A-039D-489B-9D7C-3B0912966D61}" type="pres">
      <dgm:prSet presAssocID="{756C3170-9859-411E-B1D6-9688DE9BFB31}" presName="vert1" presStyleCnt="0"/>
      <dgm:spPr/>
    </dgm:pt>
    <dgm:pt modelId="{43CC7B63-AE17-4F65-A677-8182FDB5815D}" type="pres">
      <dgm:prSet presAssocID="{A548258C-436E-4C59-B3D7-16D2EB78778B}" presName="thickLine" presStyleLbl="alignNode1" presStyleIdx="2" presStyleCnt="5"/>
      <dgm:spPr/>
    </dgm:pt>
    <dgm:pt modelId="{AAE27F27-EB9B-4B12-A0A6-548E6E1FEA5B}" type="pres">
      <dgm:prSet presAssocID="{A548258C-436E-4C59-B3D7-16D2EB78778B}" presName="horz1" presStyleCnt="0"/>
      <dgm:spPr/>
    </dgm:pt>
    <dgm:pt modelId="{EFC87048-B600-449C-AD89-31870B740DF1}" type="pres">
      <dgm:prSet presAssocID="{A548258C-436E-4C59-B3D7-16D2EB78778B}" presName="tx1" presStyleLbl="revTx" presStyleIdx="2" presStyleCnt="5"/>
      <dgm:spPr/>
    </dgm:pt>
    <dgm:pt modelId="{DF539FDE-1424-4C2C-AF5C-8B0BEF47CFA4}" type="pres">
      <dgm:prSet presAssocID="{A548258C-436E-4C59-B3D7-16D2EB78778B}" presName="vert1" presStyleCnt="0"/>
      <dgm:spPr/>
    </dgm:pt>
    <dgm:pt modelId="{0E7AFE7A-2A9F-4D4E-A906-69E55E054D28}" type="pres">
      <dgm:prSet presAssocID="{2243014F-D1FA-4201-8C26-4336D6013EA8}" presName="thickLine" presStyleLbl="alignNode1" presStyleIdx="3" presStyleCnt="5"/>
      <dgm:spPr/>
    </dgm:pt>
    <dgm:pt modelId="{662409E5-451F-4FCA-A8AA-AB0EFCC6157E}" type="pres">
      <dgm:prSet presAssocID="{2243014F-D1FA-4201-8C26-4336D6013EA8}" presName="horz1" presStyleCnt="0"/>
      <dgm:spPr/>
    </dgm:pt>
    <dgm:pt modelId="{539AA0FC-21E9-47F1-9805-9115A46748B4}" type="pres">
      <dgm:prSet presAssocID="{2243014F-D1FA-4201-8C26-4336D6013EA8}" presName="tx1" presStyleLbl="revTx" presStyleIdx="3" presStyleCnt="5"/>
      <dgm:spPr/>
    </dgm:pt>
    <dgm:pt modelId="{F573A1AE-0C03-40E6-ABE6-A41C3B1BBEA5}" type="pres">
      <dgm:prSet presAssocID="{2243014F-D1FA-4201-8C26-4336D6013EA8}" presName="vert1" presStyleCnt="0"/>
      <dgm:spPr/>
    </dgm:pt>
    <dgm:pt modelId="{D9CB87C3-AAA8-44DF-9A9C-0C96253C7560}" type="pres">
      <dgm:prSet presAssocID="{38783896-821F-4F83-94A0-991AF432023D}" presName="thickLine" presStyleLbl="alignNode1" presStyleIdx="4" presStyleCnt="5"/>
      <dgm:spPr/>
    </dgm:pt>
    <dgm:pt modelId="{231BC198-ED94-462B-8F68-616AABEACC83}" type="pres">
      <dgm:prSet presAssocID="{38783896-821F-4F83-94A0-991AF432023D}" presName="horz1" presStyleCnt="0"/>
      <dgm:spPr/>
    </dgm:pt>
    <dgm:pt modelId="{DC96A88E-AE4C-4926-B856-07AFE484C3E3}" type="pres">
      <dgm:prSet presAssocID="{38783896-821F-4F83-94A0-991AF432023D}" presName="tx1" presStyleLbl="revTx" presStyleIdx="4" presStyleCnt="5"/>
      <dgm:spPr/>
    </dgm:pt>
    <dgm:pt modelId="{96C7C93D-A480-4405-8574-725D50DDF65B}" type="pres">
      <dgm:prSet presAssocID="{38783896-821F-4F83-94A0-991AF432023D}" presName="vert1" presStyleCnt="0"/>
      <dgm:spPr/>
    </dgm:pt>
  </dgm:ptLst>
  <dgm:cxnLst>
    <dgm:cxn modelId="{281AF104-1929-45C3-ACB6-8B9F27A77D5E}" srcId="{E622E6D2-2F84-452B-8A3C-CCD7A2A5F7F6}" destId="{2243014F-D1FA-4201-8C26-4336D6013EA8}" srcOrd="3" destOrd="0" parTransId="{B4C4FFE8-B4BD-4ABA-A244-0265A58FC98E}" sibTransId="{CEAC69C1-6DE9-400A-8824-23BBC0064EAA}"/>
    <dgm:cxn modelId="{DA839924-A334-4181-823D-F38F7FDAF9A1}" srcId="{E622E6D2-2F84-452B-8A3C-CCD7A2A5F7F6}" destId="{D31814CC-FAD6-484A-B869-DC76883EF053}" srcOrd="0" destOrd="0" parTransId="{0294F645-8B08-4978-9C8B-B11B21515FA8}" sibTransId="{623B7D77-C285-4CDD-B938-0AE6A092F10C}"/>
    <dgm:cxn modelId="{43BDBE27-02DB-48BE-9E90-BAFCB83B79DD}" srcId="{E622E6D2-2F84-452B-8A3C-CCD7A2A5F7F6}" destId="{38783896-821F-4F83-94A0-991AF432023D}" srcOrd="4" destOrd="0" parTransId="{DD22A3DF-D1CD-4575-9DA3-F5ECD43D4B56}" sibTransId="{F07344BA-47C8-4D67-8A5F-DA4434314645}"/>
    <dgm:cxn modelId="{7C45652B-2C47-4A30-9C6D-F204A1A0F287}" type="presOf" srcId="{2243014F-D1FA-4201-8C26-4336D6013EA8}" destId="{539AA0FC-21E9-47F1-9805-9115A46748B4}" srcOrd="0" destOrd="0" presId="urn:microsoft.com/office/officeart/2008/layout/LinedList"/>
    <dgm:cxn modelId="{5208422D-57DE-49EA-B792-BCE388FEB0A1}" type="presOf" srcId="{E622E6D2-2F84-452B-8A3C-CCD7A2A5F7F6}" destId="{23D5DFC0-3EBD-4B6B-9160-17A120926892}" srcOrd="0" destOrd="0" presId="urn:microsoft.com/office/officeart/2008/layout/LinedList"/>
    <dgm:cxn modelId="{D1A0A93F-730F-4025-AD11-FC3BB6B06B13}" srcId="{E622E6D2-2F84-452B-8A3C-CCD7A2A5F7F6}" destId="{A548258C-436E-4C59-B3D7-16D2EB78778B}" srcOrd="2" destOrd="0" parTransId="{852BBCCF-3E84-4210-9F76-65B600CD30C6}" sibTransId="{E6D517C4-4AC2-472E-8151-6F0A06F017D2}"/>
    <dgm:cxn modelId="{E3E30C64-F2CD-475B-A36C-A4D83E14122C}" type="presOf" srcId="{A548258C-436E-4C59-B3D7-16D2EB78778B}" destId="{EFC87048-B600-449C-AD89-31870B740DF1}" srcOrd="0" destOrd="0" presId="urn:microsoft.com/office/officeart/2008/layout/LinedList"/>
    <dgm:cxn modelId="{06F87A54-3BA4-4B68-8547-C833590413DE}" type="presOf" srcId="{756C3170-9859-411E-B1D6-9688DE9BFB31}" destId="{5AC4C647-D1EF-4C10-9C4D-DF4B71C8959F}" srcOrd="0" destOrd="0" presId="urn:microsoft.com/office/officeart/2008/layout/LinedList"/>
    <dgm:cxn modelId="{4743BF99-6C27-4F0C-ACD6-07B00BE13E55}" type="presOf" srcId="{D31814CC-FAD6-484A-B869-DC76883EF053}" destId="{96B44B12-E28C-4C54-982D-790C4A85C135}" srcOrd="0" destOrd="0" presId="urn:microsoft.com/office/officeart/2008/layout/LinedList"/>
    <dgm:cxn modelId="{3DB473D6-4502-46AF-8CD5-36420EE20E05}" srcId="{E622E6D2-2F84-452B-8A3C-CCD7A2A5F7F6}" destId="{756C3170-9859-411E-B1D6-9688DE9BFB31}" srcOrd="1" destOrd="0" parTransId="{7B5433B1-DCF3-4CE4-8C21-295A5EE6D231}" sibTransId="{22F174F1-7102-4B5F-B16B-D8607B80BA04}"/>
    <dgm:cxn modelId="{DDB5A6E3-D8CA-4D8B-93F1-7716C5399CA7}" type="presOf" srcId="{38783896-821F-4F83-94A0-991AF432023D}" destId="{DC96A88E-AE4C-4926-B856-07AFE484C3E3}" srcOrd="0" destOrd="0" presId="urn:microsoft.com/office/officeart/2008/layout/LinedList"/>
    <dgm:cxn modelId="{EC248457-0DF5-44EE-98E4-38B1A8FEEA4E}" type="presParOf" srcId="{23D5DFC0-3EBD-4B6B-9160-17A120926892}" destId="{72CA38D6-E887-4665-98B9-D8CA43EBBF3B}" srcOrd="0" destOrd="0" presId="urn:microsoft.com/office/officeart/2008/layout/LinedList"/>
    <dgm:cxn modelId="{D970C0E6-4645-4DF1-AF29-301E9C07707E}" type="presParOf" srcId="{23D5DFC0-3EBD-4B6B-9160-17A120926892}" destId="{5421DD45-3B67-47F2-B5CF-3AA58EAA9497}" srcOrd="1" destOrd="0" presId="urn:microsoft.com/office/officeart/2008/layout/LinedList"/>
    <dgm:cxn modelId="{C9221CE0-EA8C-4E26-ABE2-C364B7014F6B}" type="presParOf" srcId="{5421DD45-3B67-47F2-B5CF-3AA58EAA9497}" destId="{96B44B12-E28C-4C54-982D-790C4A85C135}" srcOrd="0" destOrd="0" presId="urn:microsoft.com/office/officeart/2008/layout/LinedList"/>
    <dgm:cxn modelId="{C29A96B8-C2C4-4030-9929-71008C9BD8CA}" type="presParOf" srcId="{5421DD45-3B67-47F2-B5CF-3AA58EAA9497}" destId="{CE5840C2-C9C5-47EB-993F-AC496CA3CAC3}" srcOrd="1" destOrd="0" presId="urn:microsoft.com/office/officeart/2008/layout/LinedList"/>
    <dgm:cxn modelId="{49739245-5EE8-4A1C-9BAF-BD7241423744}" type="presParOf" srcId="{23D5DFC0-3EBD-4B6B-9160-17A120926892}" destId="{E3812732-0075-4B1F-A66F-D299ADD8808B}" srcOrd="2" destOrd="0" presId="urn:microsoft.com/office/officeart/2008/layout/LinedList"/>
    <dgm:cxn modelId="{83D807BA-9459-4128-88FD-FB101BDEFA57}" type="presParOf" srcId="{23D5DFC0-3EBD-4B6B-9160-17A120926892}" destId="{B14D98E5-EF50-4E52-A8F2-258A5E3C97D7}" srcOrd="3" destOrd="0" presId="urn:microsoft.com/office/officeart/2008/layout/LinedList"/>
    <dgm:cxn modelId="{1AD02B26-CAFA-4D3C-AB48-687D687F9493}" type="presParOf" srcId="{B14D98E5-EF50-4E52-A8F2-258A5E3C97D7}" destId="{5AC4C647-D1EF-4C10-9C4D-DF4B71C8959F}" srcOrd="0" destOrd="0" presId="urn:microsoft.com/office/officeart/2008/layout/LinedList"/>
    <dgm:cxn modelId="{C7D12272-D14E-4CAF-A452-C1380E88D04D}" type="presParOf" srcId="{B14D98E5-EF50-4E52-A8F2-258A5E3C97D7}" destId="{2D88886A-039D-489B-9D7C-3B0912966D61}" srcOrd="1" destOrd="0" presId="urn:microsoft.com/office/officeart/2008/layout/LinedList"/>
    <dgm:cxn modelId="{AEB04E77-5281-420B-B414-2288874A53C6}" type="presParOf" srcId="{23D5DFC0-3EBD-4B6B-9160-17A120926892}" destId="{43CC7B63-AE17-4F65-A677-8182FDB5815D}" srcOrd="4" destOrd="0" presId="urn:microsoft.com/office/officeart/2008/layout/LinedList"/>
    <dgm:cxn modelId="{5819F71A-A958-40CD-BBF7-2D7BE35E22FF}" type="presParOf" srcId="{23D5DFC0-3EBD-4B6B-9160-17A120926892}" destId="{AAE27F27-EB9B-4B12-A0A6-548E6E1FEA5B}" srcOrd="5" destOrd="0" presId="urn:microsoft.com/office/officeart/2008/layout/LinedList"/>
    <dgm:cxn modelId="{3F2EAAE4-8CBC-4936-96C1-58D56083AFF9}" type="presParOf" srcId="{AAE27F27-EB9B-4B12-A0A6-548E6E1FEA5B}" destId="{EFC87048-B600-449C-AD89-31870B740DF1}" srcOrd="0" destOrd="0" presId="urn:microsoft.com/office/officeart/2008/layout/LinedList"/>
    <dgm:cxn modelId="{21EBFAB5-5E0D-4EF2-9AC3-6E178AC22B37}" type="presParOf" srcId="{AAE27F27-EB9B-4B12-A0A6-548E6E1FEA5B}" destId="{DF539FDE-1424-4C2C-AF5C-8B0BEF47CFA4}" srcOrd="1" destOrd="0" presId="urn:microsoft.com/office/officeart/2008/layout/LinedList"/>
    <dgm:cxn modelId="{AE7ADD7A-2413-47A5-904E-46B57E55D67E}" type="presParOf" srcId="{23D5DFC0-3EBD-4B6B-9160-17A120926892}" destId="{0E7AFE7A-2A9F-4D4E-A906-69E55E054D28}" srcOrd="6" destOrd="0" presId="urn:microsoft.com/office/officeart/2008/layout/LinedList"/>
    <dgm:cxn modelId="{6BA35251-E49D-4B1C-AF52-C889C0026960}" type="presParOf" srcId="{23D5DFC0-3EBD-4B6B-9160-17A120926892}" destId="{662409E5-451F-4FCA-A8AA-AB0EFCC6157E}" srcOrd="7" destOrd="0" presId="urn:microsoft.com/office/officeart/2008/layout/LinedList"/>
    <dgm:cxn modelId="{D10CEFB9-D173-42C9-A054-C12372EF6330}" type="presParOf" srcId="{662409E5-451F-4FCA-A8AA-AB0EFCC6157E}" destId="{539AA0FC-21E9-47F1-9805-9115A46748B4}" srcOrd="0" destOrd="0" presId="urn:microsoft.com/office/officeart/2008/layout/LinedList"/>
    <dgm:cxn modelId="{8D82C4FC-3AE3-4727-A946-BE2C090050E4}" type="presParOf" srcId="{662409E5-451F-4FCA-A8AA-AB0EFCC6157E}" destId="{F573A1AE-0C03-40E6-ABE6-A41C3B1BBEA5}" srcOrd="1" destOrd="0" presId="urn:microsoft.com/office/officeart/2008/layout/LinedList"/>
    <dgm:cxn modelId="{1A536D8E-A896-46E0-B0F5-6A8B947AD7D8}" type="presParOf" srcId="{23D5DFC0-3EBD-4B6B-9160-17A120926892}" destId="{D9CB87C3-AAA8-44DF-9A9C-0C96253C7560}" srcOrd="8" destOrd="0" presId="urn:microsoft.com/office/officeart/2008/layout/LinedList"/>
    <dgm:cxn modelId="{31C506CF-8EEA-47DB-A7DA-CEFA47ED278E}" type="presParOf" srcId="{23D5DFC0-3EBD-4B6B-9160-17A120926892}" destId="{231BC198-ED94-462B-8F68-616AABEACC83}" srcOrd="9" destOrd="0" presId="urn:microsoft.com/office/officeart/2008/layout/LinedList"/>
    <dgm:cxn modelId="{3DF49E8F-A2E7-4E37-9FAD-68DA802CD0DD}" type="presParOf" srcId="{231BC198-ED94-462B-8F68-616AABEACC83}" destId="{DC96A88E-AE4C-4926-B856-07AFE484C3E3}" srcOrd="0" destOrd="0" presId="urn:microsoft.com/office/officeart/2008/layout/LinedList"/>
    <dgm:cxn modelId="{C974622A-7A58-4AE7-A1C2-1778315D7DE3}" type="presParOf" srcId="{231BC198-ED94-462B-8F68-616AABEACC83}" destId="{96C7C93D-A480-4405-8574-725D50DDF6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3D526-8947-4B7C-B714-6BBAFA65481E}">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9644A-6755-4B50-B5B2-E3D8001489F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One point for each completed activity per week.</a:t>
          </a:r>
        </a:p>
      </dsp:txBody>
      <dsp:txXfrm>
        <a:off x="0" y="623"/>
        <a:ext cx="6492875" cy="1020830"/>
      </dsp:txXfrm>
    </dsp:sp>
    <dsp:sp modelId="{9B581E1A-134E-4017-B14A-75371E3D9A22}">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3A4FD-7327-42EC-84C3-FA1D1B7F72EA}">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140 total points available over the next 7 months.</a:t>
          </a:r>
        </a:p>
      </dsp:txBody>
      <dsp:txXfrm>
        <a:off x="0" y="1021453"/>
        <a:ext cx="6492875" cy="1020830"/>
      </dsp:txXfrm>
    </dsp:sp>
    <dsp:sp modelId="{D59DED16-A607-4653-9CC6-C957509B9559}">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6AF6E-30E6-4036-92F2-87117597ABD4}">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u="sng" kern="1200" dirty="0"/>
            <a:t>Goals:</a:t>
          </a:r>
        </a:p>
      </dsp:txBody>
      <dsp:txXfrm>
        <a:off x="0" y="2042284"/>
        <a:ext cx="6492875" cy="1020830"/>
      </dsp:txXfrm>
    </dsp:sp>
    <dsp:sp modelId="{F7E02FC1-D824-44C4-AA89-2F188B09DDA3}">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B7E3F-59F7-47EF-8EFD-F955F5D05B0C}">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70 Points (50%) - Stickhandling Ball.</a:t>
          </a:r>
        </a:p>
      </dsp:txBody>
      <dsp:txXfrm>
        <a:off x="0" y="3063115"/>
        <a:ext cx="6492875" cy="1020830"/>
      </dsp:txXfrm>
    </dsp:sp>
    <dsp:sp modelId="{EFE53A67-FC25-4508-BAAC-A4D72BCC21AA}">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490DA-7BAA-40E3-9CC6-C41090CA3E4E}">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105 (75%)-New Hockey Stick or Equivalent Gift Certificate.</a:t>
          </a:r>
        </a:p>
      </dsp:txBody>
      <dsp:txXfrm>
        <a:off x="0" y="4083946"/>
        <a:ext cx="6492875"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A38D6-E887-4665-98B9-D8CA43EBBF3B}">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44B12-E28C-4C54-982D-790C4A85C135}">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Stickhandling - 15 minutes per week.</a:t>
          </a:r>
        </a:p>
      </dsp:txBody>
      <dsp:txXfrm>
        <a:off x="0" y="623"/>
        <a:ext cx="6492875" cy="1020830"/>
      </dsp:txXfrm>
    </dsp:sp>
    <dsp:sp modelId="{E3812732-0075-4B1F-A66F-D299ADD8808B}">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4C647-D1EF-4C10-9C4D-DF4B71C8959F}">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Shooting - 180 per week.</a:t>
          </a:r>
        </a:p>
      </dsp:txBody>
      <dsp:txXfrm>
        <a:off x="0" y="1021453"/>
        <a:ext cx="6492875" cy="1020830"/>
      </dsp:txXfrm>
    </dsp:sp>
    <dsp:sp modelId="{43CC7B63-AE17-4F65-A677-8182FDB5815D}">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87048-B600-449C-AD89-31870B740DF1}">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Dryland - 3 age appropriate per week.</a:t>
          </a:r>
        </a:p>
      </dsp:txBody>
      <dsp:txXfrm>
        <a:off x="0" y="2042284"/>
        <a:ext cx="6492875" cy="1020830"/>
      </dsp:txXfrm>
    </dsp:sp>
    <dsp:sp modelId="{0E7AFE7A-2A9F-4D4E-A906-69E55E054D28}">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AA0FC-21E9-47F1-9805-9115A46748B4}">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Post videos to Facebook: #Walkeryouthhockeyicewolves</a:t>
          </a:r>
        </a:p>
      </dsp:txBody>
      <dsp:txXfrm>
        <a:off x="0" y="3063115"/>
        <a:ext cx="6492875" cy="1020830"/>
      </dsp:txXfrm>
    </dsp:sp>
    <dsp:sp modelId="{D9CB87C3-AAA8-44DF-9A9C-0C96253C7560}">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6A88E-AE4C-4926-B856-07AFE484C3E3}">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Attend Spring/Summer ice in Bemidji.</a:t>
          </a:r>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A189-31B8-485E-99C4-CED23F8992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D29B6D-FFC5-4F3B-9BCC-123338CF6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DBF24E-05D6-468C-B773-A65E0B5102D1}"/>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5" name="Footer Placeholder 4">
            <a:extLst>
              <a:ext uri="{FF2B5EF4-FFF2-40B4-BE49-F238E27FC236}">
                <a16:creationId xmlns:a16="http://schemas.microsoft.com/office/drawing/2014/main" id="{81CDC0B6-C8D4-4AE8-8D63-D42087E37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EF0D6-7723-4117-B96D-5306A01EE708}"/>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19723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C2AC-41B5-42B4-A9C7-8132FC8E9A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D7C79B-F707-41C4-B312-62D13E0C84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8FE2C-1D00-4C85-93B9-832ABBD60673}"/>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5" name="Footer Placeholder 4">
            <a:extLst>
              <a:ext uri="{FF2B5EF4-FFF2-40B4-BE49-F238E27FC236}">
                <a16:creationId xmlns:a16="http://schemas.microsoft.com/office/drawing/2014/main" id="{D1BF06EC-7938-4BD3-9514-9189430B6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0199F-6D63-4538-A157-5D860623584E}"/>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201897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A194DB-CE50-43D4-B517-D5E38DED17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913189-A685-43E0-AE4D-8F0A43836D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284DC-752C-4F63-AB0D-52217C239205}"/>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5" name="Footer Placeholder 4">
            <a:extLst>
              <a:ext uri="{FF2B5EF4-FFF2-40B4-BE49-F238E27FC236}">
                <a16:creationId xmlns:a16="http://schemas.microsoft.com/office/drawing/2014/main" id="{ED13CBCC-7A16-4630-8879-0918A7316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4179D-7CE0-445C-BAA0-2FD6B77BD9B3}"/>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260684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2C37-B422-4445-ABDA-2A44E3A474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FAF21-0898-4511-8CF9-3C51A11103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2F416-6F71-4F22-B4FB-A9E632B19CB5}"/>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5" name="Footer Placeholder 4">
            <a:extLst>
              <a:ext uri="{FF2B5EF4-FFF2-40B4-BE49-F238E27FC236}">
                <a16:creationId xmlns:a16="http://schemas.microsoft.com/office/drawing/2014/main" id="{4284F5EA-EF05-4127-B314-FFAFB40BA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15EBB-DC60-4579-B184-C1940B853EDC}"/>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78139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27F4-C47F-4B04-88E5-46E4AC368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53C2B2-14F4-4F98-9E42-76752954B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D74A7-F0DD-4F47-B999-23EE127C2645}"/>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5" name="Footer Placeholder 4">
            <a:extLst>
              <a:ext uri="{FF2B5EF4-FFF2-40B4-BE49-F238E27FC236}">
                <a16:creationId xmlns:a16="http://schemas.microsoft.com/office/drawing/2014/main" id="{3099D6A2-3E79-4FEC-988E-86C9D6F54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2B94C-F670-488B-A31A-C38CA8AD468C}"/>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369907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CAFD-31DC-45E9-B026-955171453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1C43B-00FD-46F7-B272-065E95D78D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039D1-C425-4D3C-87F9-58FA3C969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3BB8AA-973C-4867-B2AE-FDA9162793DC}"/>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6" name="Footer Placeholder 5">
            <a:extLst>
              <a:ext uri="{FF2B5EF4-FFF2-40B4-BE49-F238E27FC236}">
                <a16:creationId xmlns:a16="http://schemas.microsoft.com/office/drawing/2014/main" id="{55284424-773A-4AEE-AAAC-74EA795F5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C3ADC-9FEE-4525-A56F-919E8816C778}"/>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11496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1371-4C6C-4254-8AAA-C65AE9C95B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02E520-B23B-4614-9802-69AE0DF5F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09646-A5F7-4753-B6E6-41DAA80DD8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8597F5-9752-4381-AEE0-81C58D785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7BC75-37F6-4ACF-8391-AD3C2B08B4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914A82-DC2E-43B6-B617-6DFCBD963603}"/>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8" name="Footer Placeholder 7">
            <a:extLst>
              <a:ext uri="{FF2B5EF4-FFF2-40B4-BE49-F238E27FC236}">
                <a16:creationId xmlns:a16="http://schemas.microsoft.com/office/drawing/2014/main" id="{5DA6BC94-D55F-4641-9612-B77957B7CB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823C17-8A69-4992-94A9-68F20A6B783D}"/>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274754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6230-6CA2-4E2B-93B1-AC98DD900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083730-3ECC-4006-96BD-117C4C0211F3}"/>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4" name="Footer Placeholder 3">
            <a:extLst>
              <a:ext uri="{FF2B5EF4-FFF2-40B4-BE49-F238E27FC236}">
                <a16:creationId xmlns:a16="http://schemas.microsoft.com/office/drawing/2014/main" id="{99B1D2AF-C7ED-45EE-9660-4DDCD55897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904570-001F-43E3-8BD3-16FCE44F74B6}"/>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19472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02F1B-8DF1-4399-AE70-A93621AAFB6D}"/>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3" name="Footer Placeholder 2">
            <a:extLst>
              <a:ext uri="{FF2B5EF4-FFF2-40B4-BE49-F238E27FC236}">
                <a16:creationId xmlns:a16="http://schemas.microsoft.com/office/drawing/2014/main" id="{6DDB48FC-1FFB-4E7C-B7E3-FE60F0B7EC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DA2C94-A3BE-42C9-8A01-00E12B0C49D9}"/>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127389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C666-A97C-499A-94F5-A06E012AA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9727-8459-493F-8DF8-6B2059C69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621249-B634-46D5-917F-EC11C2C85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773F4-0B38-409A-AF9E-3C5C1C7FE175}"/>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6" name="Footer Placeholder 5">
            <a:extLst>
              <a:ext uri="{FF2B5EF4-FFF2-40B4-BE49-F238E27FC236}">
                <a16:creationId xmlns:a16="http://schemas.microsoft.com/office/drawing/2014/main" id="{2D89C5AD-8758-4A10-87DF-B8D5711E7F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C84CD-8752-4E27-90F2-AAF347D9A7AF}"/>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351636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6BB0-EC6A-4915-A719-546D90411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42B4BB-2FBB-488D-AF30-2FB3022855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5CD845-7F41-4B73-A114-A4156796D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98112-A87A-4ADA-BEF6-847F9E78B247}"/>
              </a:ext>
            </a:extLst>
          </p:cNvPr>
          <p:cNvSpPr>
            <a:spLocks noGrp="1"/>
          </p:cNvSpPr>
          <p:nvPr>
            <p:ph type="dt" sz="half" idx="10"/>
          </p:nvPr>
        </p:nvSpPr>
        <p:spPr/>
        <p:txBody>
          <a:bodyPr/>
          <a:lstStyle/>
          <a:p>
            <a:fld id="{7A301AD0-DA06-458C-A19B-85FCF3094528}" type="datetimeFigureOut">
              <a:rPr lang="en-US" smtClean="0"/>
              <a:t>3/2/2022</a:t>
            </a:fld>
            <a:endParaRPr lang="en-US"/>
          </a:p>
        </p:txBody>
      </p:sp>
      <p:sp>
        <p:nvSpPr>
          <p:cNvPr id="6" name="Footer Placeholder 5">
            <a:extLst>
              <a:ext uri="{FF2B5EF4-FFF2-40B4-BE49-F238E27FC236}">
                <a16:creationId xmlns:a16="http://schemas.microsoft.com/office/drawing/2014/main" id="{D393C261-06ED-4105-A82E-CB879AD17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55A1E-2DEE-4C74-82BA-67FCF148815B}"/>
              </a:ext>
            </a:extLst>
          </p:cNvPr>
          <p:cNvSpPr>
            <a:spLocks noGrp="1"/>
          </p:cNvSpPr>
          <p:nvPr>
            <p:ph type="sldNum" sz="quarter" idx="12"/>
          </p:nvPr>
        </p:nvSpPr>
        <p:spPr/>
        <p:txBody>
          <a:bodyPr/>
          <a:lstStyle/>
          <a:p>
            <a:fld id="{D34BB599-D8B5-4D3C-A93E-D2437DD5F040}" type="slidenum">
              <a:rPr lang="en-US" smtClean="0"/>
              <a:t>‹#›</a:t>
            </a:fld>
            <a:endParaRPr lang="en-US"/>
          </a:p>
        </p:txBody>
      </p:sp>
    </p:spTree>
    <p:extLst>
      <p:ext uri="{BB962C8B-B14F-4D97-AF65-F5344CB8AC3E}">
        <p14:creationId xmlns:p14="http://schemas.microsoft.com/office/powerpoint/2010/main" val="241583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609882-AE08-406D-92A4-9AEEC9BCF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B1E2E0-1F21-4997-8DF0-E66816924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542AF-E729-404B-9D1C-EBA321DE6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01AD0-DA06-458C-A19B-85FCF3094528}" type="datetimeFigureOut">
              <a:rPr lang="en-US" smtClean="0"/>
              <a:t>3/2/2022</a:t>
            </a:fld>
            <a:endParaRPr lang="en-US"/>
          </a:p>
        </p:txBody>
      </p:sp>
      <p:sp>
        <p:nvSpPr>
          <p:cNvPr id="5" name="Footer Placeholder 4">
            <a:extLst>
              <a:ext uri="{FF2B5EF4-FFF2-40B4-BE49-F238E27FC236}">
                <a16:creationId xmlns:a16="http://schemas.microsoft.com/office/drawing/2014/main" id="{6C20F7E9-B8C3-4C54-B291-3753F85D5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F11E87-C6A9-45C7-AD82-43C394562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BB599-D8B5-4D3C-A93E-D2437DD5F040}" type="slidenum">
              <a:rPr lang="en-US" smtClean="0"/>
              <a:t>‹#›</a:t>
            </a:fld>
            <a:endParaRPr lang="en-US"/>
          </a:p>
        </p:txBody>
      </p:sp>
    </p:spTree>
    <p:extLst>
      <p:ext uri="{BB962C8B-B14F-4D97-AF65-F5344CB8AC3E}">
        <p14:creationId xmlns:p14="http://schemas.microsoft.com/office/powerpoint/2010/main" val="104558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www.usahockey.com/drylan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016F6-63DA-47FC-9BFF-7DF81BC0D7ED}"/>
              </a:ext>
            </a:extLst>
          </p:cNvPr>
          <p:cNvSpPr>
            <a:spLocks noGrp="1"/>
          </p:cNvSpPr>
          <p:nvPr>
            <p:ph type="ctrTitle"/>
          </p:nvPr>
        </p:nvSpPr>
        <p:spPr>
          <a:xfrm>
            <a:off x="660042" y="891652"/>
            <a:ext cx="4412021" cy="3030724"/>
          </a:xfrm>
        </p:spPr>
        <p:txBody>
          <a:bodyPr anchor="b">
            <a:normAutofit/>
          </a:bodyPr>
          <a:lstStyle/>
          <a:p>
            <a:pPr algn="r"/>
            <a:r>
              <a:rPr lang="en-US" sz="4000" dirty="0">
                <a:solidFill>
                  <a:srgbClr val="FFFFFF"/>
                </a:solidFill>
              </a:rPr>
              <a:t>Wolves Hockey Summer Challenge	</a:t>
            </a:r>
          </a:p>
        </p:txBody>
      </p:sp>
      <p:sp>
        <p:nvSpPr>
          <p:cNvPr id="3" name="Subtitle 2">
            <a:extLst>
              <a:ext uri="{FF2B5EF4-FFF2-40B4-BE49-F238E27FC236}">
                <a16:creationId xmlns:a16="http://schemas.microsoft.com/office/drawing/2014/main" id="{4A191857-826F-4134-966C-8DEE588A982C}"/>
              </a:ext>
            </a:extLst>
          </p:cNvPr>
          <p:cNvSpPr>
            <a:spLocks noGrp="1"/>
          </p:cNvSpPr>
          <p:nvPr>
            <p:ph type="subTitle" idx="1"/>
          </p:nvPr>
        </p:nvSpPr>
        <p:spPr>
          <a:xfrm>
            <a:off x="945791" y="4745317"/>
            <a:ext cx="4126272" cy="1375145"/>
          </a:xfrm>
        </p:spPr>
        <p:txBody>
          <a:bodyPr>
            <a:normAutofit/>
          </a:bodyPr>
          <a:lstStyle/>
          <a:p>
            <a:pPr algn="r"/>
            <a:endParaRPr lang="en-US" dirty="0">
              <a:solidFill>
                <a:srgbClr val="FFFFFF"/>
              </a:solidFill>
            </a:endParaRPr>
          </a:p>
          <a:p>
            <a:pPr algn="r"/>
            <a:r>
              <a:rPr lang="en-US" dirty="0">
                <a:solidFill>
                  <a:srgbClr val="FFFFFF"/>
                </a:solidFill>
              </a:rPr>
              <a:t>-212 Degree Award</a:t>
            </a:r>
          </a:p>
          <a:p>
            <a:pPr algn="r"/>
            <a:r>
              <a:rPr lang="en-US" dirty="0">
                <a:solidFill>
                  <a:srgbClr val="FFFFFF"/>
                </a:solidFill>
              </a:rPr>
              <a:t>-10,000 Shot Club</a:t>
            </a:r>
          </a:p>
        </p:txBody>
      </p:sp>
      <p:pic>
        <p:nvPicPr>
          <p:cNvPr id="5" name="Picture 4" descr="Logo&#10;&#10;Description automatically generated">
            <a:extLst>
              <a:ext uri="{FF2B5EF4-FFF2-40B4-BE49-F238E27FC236}">
                <a16:creationId xmlns:a16="http://schemas.microsoft.com/office/drawing/2014/main" id="{EAD5BD78-6871-4E8A-ADCE-DA8EE74BD77B}"/>
              </a:ext>
            </a:extLst>
          </p:cNvPr>
          <p:cNvPicPr>
            <a:picLocks noChangeAspect="1"/>
          </p:cNvPicPr>
          <p:nvPr/>
        </p:nvPicPr>
        <p:blipFill rotWithShape="1">
          <a:blip r:embed="rId2">
            <a:extLst>
              <a:ext uri="{28A0092B-C50C-407E-A947-70E740481C1C}">
                <a14:useLocalDpi xmlns:a14="http://schemas.microsoft.com/office/drawing/2010/main" val="0"/>
              </a:ext>
            </a:extLst>
          </a:blip>
          <a:srcRect r="-1" b="2425"/>
          <a:stretch/>
        </p:blipFill>
        <p:spPr>
          <a:xfrm>
            <a:off x="6096000" y="670644"/>
            <a:ext cx="5608320" cy="5472262"/>
          </a:xfrm>
          <a:prstGeom prst="rect">
            <a:avLst/>
          </a:prstGeom>
        </p:spPr>
      </p:pic>
    </p:spTree>
    <p:extLst>
      <p:ext uri="{BB962C8B-B14F-4D97-AF65-F5344CB8AC3E}">
        <p14:creationId xmlns:p14="http://schemas.microsoft.com/office/powerpoint/2010/main" val="110995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a:extLst>
              <a:ext uri="{FF2B5EF4-FFF2-40B4-BE49-F238E27FC236}">
                <a16:creationId xmlns:a16="http://schemas.microsoft.com/office/drawing/2014/main" id="{94FE8CE1-BD3D-419E-8655-9B32010B2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840" y="457200"/>
            <a:ext cx="7872319" cy="5943600"/>
          </a:xfrm>
          <a:prstGeom prst="rect">
            <a:avLst/>
          </a:prstGeom>
        </p:spPr>
      </p:pic>
    </p:spTree>
    <p:extLst>
      <p:ext uri="{BB962C8B-B14F-4D97-AF65-F5344CB8AC3E}">
        <p14:creationId xmlns:p14="http://schemas.microsoft.com/office/powerpoint/2010/main" val="398321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EEB1A-2B91-4503-A5A8-19551D76A92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212 Degree Award</a:t>
            </a:r>
          </a:p>
        </p:txBody>
      </p:sp>
      <p:sp>
        <p:nvSpPr>
          <p:cNvPr id="3" name="Content Placeholder 2">
            <a:extLst>
              <a:ext uri="{FF2B5EF4-FFF2-40B4-BE49-F238E27FC236}">
                <a16:creationId xmlns:a16="http://schemas.microsoft.com/office/drawing/2014/main" id="{B5FCA7A1-B2F4-4C9F-8620-9EC8D3D8D396}"/>
              </a:ext>
            </a:extLst>
          </p:cNvPr>
          <p:cNvSpPr>
            <a:spLocks noGrp="1"/>
          </p:cNvSpPr>
          <p:nvPr>
            <p:ph idx="1"/>
          </p:nvPr>
        </p:nvSpPr>
        <p:spPr>
          <a:xfrm>
            <a:off x="4810259" y="649480"/>
            <a:ext cx="6555347" cy="5546047"/>
          </a:xfrm>
        </p:spPr>
        <p:txBody>
          <a:bodyPr anchor="ctr">
            <a:normAutofit/>
          </a:bodyPr>
          <a:lstStyle/>
          <a:p>
            <a:r>
              <a:rPr lang="en-US" sz="2000" dirty="0"/>
              <a:t>When you have a pot of water on the stove and it reaches a temp of 211 degrees Fahrenheit, you have only a pot of hot water.  By adding only one degree, you increase the temp to 212 degrees Fahrenheit, the boiling point of water, and now you have steam power- a force that can move mountains.  By simply elevating one degree, there is no telling what you may accomplish, and by everyone on our team elevating their game one degree, we can move mountains as a team.</a:t>
            </a:r>
          </a:p>
          <a:p>
            <a:endParaRPr lang="en-US" sz="2000" dirty="0"/>
          </a:p>
        </p:txBody>
      </p:sp>
    </p:spTree>
    <p:extLst>
      <p:ext uri="{BB962C8B-B14F-4D97-AF65-F5344CB8AC3E}">
        <p14:creationId xmlns:p14="http://schemas.microsoft.com/office/powerpoint/2010/main" val="62970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67DB8FD-7B81-49E5-94AB-891BD8C448EF}"/>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212 Degree Award</a:t>
            </a:r>
          </a:p>
        </p:txBody>
      </p:sp>
      <p:graphicFrame>
        <p:nvGraphicFramePr>
          <p:cNvPr id="5" name="Content Placeholder 2">
            <a:extLst>
              <a:ext uri="{FF2B5EF4-FFF2-40B4-BE49-F238E27FC236}">
                <a16:creationId xmlns:a16="http://schemas.microsoft.com/office/drawing/2014/main" id="{4A2E2BD0-0729-48DB-8EFB-02605D276DC1}"/>
              </a:ext>
            </a:extLst>
          </p:cNvPr>
          <p:cNvGraphicFramePr>
            <a:graphicFrameLocks noGrp="1"/>
          </p:cNvGraphicFramePr>
          <p:nvPr>
            <p:ph idx="1"/>
            <p:extLst>
              <p:ext uri="{D42A27DB-BD31-4B8C-83A1-F6EECF244321}">
                <p14:modId xmlns:p14="http://schemas.microsoft.com/office/powerpoint/2010/main" val="282263573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824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F94FAC9-B15D-48A0-8839-753E62D8260F}"/>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212 Degree Award Points</a:t>
            </a:r>
          </a:p>
        </p:txBody>
      </p:sp>
      <p:graphicFrame>
        <p:nvGraphicFramePr>
          <p:cNvPr id="5" name="Content Placeholder 2">
            <a:extLst>
              <a:ext uri="{FF2B5EF4-FFF2-40B4-BE49-F238E27FC236}">
                <a16:creationId xmlns:a16="http://schemas.microsoft.com/office/drawing/2014/main" id="{280774B9-85A3-42AF-8568-21823920E0A0}"/>
              </a:ext>
            </a:extLst>
          </p:cNvPr>
          <p:cNvGraphicFramePr>
            <a:graphicFrameLocks noGrp="1"/>
          </p:cNvGraphicFramePr>
          <p:nvPr>
            <p:ph idx="1"/>
            <p:extLst>
              <p:ext uri="{D42A27DB-BD31-4B8C-83A1-F6EECF244321}">
                <p14:modId xmlns:p14="http://schemas.microsoft.com/office/powerpoint/2010/main" val="400530144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91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CCF06-EEEB-442F-832A-C7C25497A2C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Dryland and Stickhandling Link	</a:t>
            </a:r>
          </a:p>
        </p:txBody>
      </p:sp>
      <p:sp>
        <p:nvSpPr>
          <p:cNvPr id="3" name="Content Placeholder 2">
            <a:extLst>
              <a:ext uri="{FF2B5EF4-FFF2-40B4-BE49-F238E27FC236}">
                <a16:creationId xmlns:a16="http://schemas.microsoft.com/office/drawing/2014/main" id="{8ADB71D4-7B34-4DB8-8B3A-796536C7AFB4}"/>
              </a:ext>
            </a:extLst>
          </p:cNvPr>
          <p:cNvSpPr>
            <a:spLocks noGrp="1"/>
          </p:cNvSpPr>
          <p:nvPr>
            <p:ph idx="1"/>
          </p:nvPr>
        </p:nvSpPr>
        <p:spPr>
          <a:xfrm>
            <a:off x="4810259" y="649480"/>
            <a:ext cx="6555347" cy="5546047"/>
          </a:xfrm>
        </p:spPr>
        <p:txBody>
          <a:bodyPr anchor="ctr">
            <a:normAutofit/>
          </a:bodyPr>
          <a:lstStyle/>
          <a:p>
            <a:endParaRPr lang="en-US" sz="2000"/>
          </a:p>
          <a:p>
            <a:endParaRPr lang="en-US" sz="2000"/>
          </a:p>
          <a:p>
            <a:endParaRPr lang="en-US" sz="2000"/>
          </a:p>
          <a:p>
            <a:endParaRPr lang="en-US" sz="2000"/>
          </a:p>
          <a:p>
            <a:r>
              <a:rPr lang="en-US" sz="2000">
                <a:hlinkClick r:id="rId2"/>
              </a:rPr>
              <a:t>Dryland Training (usahockey.com)</a:t>
            </a:r>
            <a:endParaRPr lang="en-US" sz="2000"/>
          </a:p>
        </p:txBody>
      </p:sp>
    </p:spTree>
    <p:extLst>
      <p:ext uri="{BB962C8B-B14F-4D97-AF65-F5344CB8AC3E}">
        <p14:creationId xmlns:p14="http://schemas.microsoft.com/office/powerpoint/2010/main" val="112885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2456A9-F112-48A0-99FE-59F26B349DAF}"/>
              </a:ext>
            </a:extLst>
          </p:cNvPr>
          <p:cNvPicPr>
            <a:picLocks noChangeAspect="1"/>
          </p:cNvPicPr>
          <p:nvPr/>
        </p:nvPicPr>
        <p:blipFill>
          <a:blip r:embed="rId2"/>
          <a:stretch>
            <a:fillRect/>
          </a:stretch>
        </p:blipFill>
        <p:spPr>
          <a:xfrm>
            <a:off x="3685103" y="457200"/>
            <a:ext cx="4821794" cy="5943600"/>
          </a:xfrm>
          <a:prstGeom prst="rect">
            <a:avLst/>
          </a:prstGeom>
        </p:spPr>
      </p:pic>
    </p:spTree>
    <p:extLst>
      <p:ext uri="{BB962C8B-B14F-4D97-AF65-F5344CB8AC3E}">
        <p14:creationId xmlns:p14="http://schemas.microsoft.com/office/powerpoint/2010/main" val="300964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877DB-0E7B-4B95-995D-8D39F9DED45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10,000 Shot Club	</a:t>
            </a:r>
          </a:p>
        </p:txBody>
      </p:sp>
      <p:sp>
        <p:nvSpPr>
          <p:cNvPr id="6" name="Content Placeholder 5">
            <a:extLst>
              <a:ext uri="{FF2B5EF4-FFF2-40B4-BE49-F238E27FC236}">
                <a16:creationId xmlns:a16="http://schemas.microsoft.com/office/drawing/2014/main" id="{9D70471D-5B01-4582-A2FB-61AEA763E37C}"/>
              </a:ext>
            </a:extLst>
          </p:cNvPr>
          <p:cNvSpPr>
            <a:spLocks noGrp="1"/>
          </p:cNvSpPr>
          <p:nvPr>
            <p:ph idx="1"/>
          </p:nvPr>
        </p:nvSpPr>
        <p:spPr>
          <a:xfrm>
            <a:off x="4810259" y="649480"/>
            <a:ext cx="6555347" cy="5546047"/>
          </a:xfrm>
        </p:spPr>
        <p:txBody>
          <a:bodyPr anchor="ctr">
            <a:normAutofit/>
          </a:bodyPr>
          <a:lstStyle/>
          <a:p>
            <a:pPr marL="0" indent="0">
              <a:buNone/>
            </a:pPr>
            <a:endParaRPr lang="en-US" sz="2000" dirty="0"/>
          </a:p>
          <a:p>
            <a:r>
              <a:rPr lang="en-US" sz="2000" dirty="0"/>
              <a:t>7 Months to Complete.</a:t>
            </a:r>
          </a:p>
          <a:p>
            <a:r>
              <a:rPr lang="en-US" sz="2000" dirty="0"/>
              <a:t>1,430 Shots per Month.</a:t>
            </a:r>
          </a:p>
          <a:p>
            <a:r>
              <a:rPr lang="en-US" sz="2000" dirty="0"/>
              <a:t>360 Shots per Week.</a:t>
            </a:r>
          </a:p>
          <a:p>
            <a:r>
              <a:rPr lang="en-US" sz="2000" dirty="0"/>
              <a:t>52 Shots per Day.</a:t>
            </a:r>
          </a:p>
          <a:p>
            <a:pPr marL="0" indent="0">
              <a:buNone/>
            </a:pPr>
            <a:endParaRPr lang="en-US" sz="2000" dirty="0"/>
          </a:p>
          <a:p>
            <a:pPr marL="0" indent="0">
              <a:buNone/>
            </a:pPr>
            <a:r>
              <a:rPr lang="en-US" sz="2000" dirty="0"/>
              <a:t>**Banner will be displayed at the arena with names of kids that completed the challenge.**</a:t>
            </a:r>
          </a:p>
        </p:txBody>
      </p:sp>
    </p:spTree>
    <p:extLst>
      <p:ext uri="{BB962C8B-B14F-4D97-AF65-F5344CB8AC3E}">
        <p14:creationId xmlns:p14="http://schemas.microsoft.com/office/powerpoint/2010/main" val="343262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CE842AE-E44C-48BE-92CA-9259017097C8}"/>
              </a:ext>
            </a:extLst>
          </p:cNvPr>
          <p:cNvPicPr>
            <a:picLocks noChangeAspect="1"/>
          </p:cNvPicPr>
          <p:nvPr/>
        </p:nvPicPr>
        <p:blipFill>
          <a:blip r:embed="rId2"/>
          <a:stretch>
            <a:fillRect/>
          </a:stretch>
        </p:blipFill>
        <p:spPr>
          <a:xfrm>
            <a:off x="3550570" y="457200"/>
            <a:ext cx="5090859" cy="5943600"/>
          </a:xfrm>
          <a:prstGeom prst="rect">
            <a:avLst/>
          </a:prstGeom>
        </p:spPr>
      </p:pic>
    </p:spTree>
    <p:extLst>
      <p:ext uri="{BB962C8B-B14F-4D97-AF65-F5344CB8AC3E}">
        <p14:creationId xmlns:p14="http://schemas.microsoft.com/office/powerpoint/2010/main" val="2992171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252</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Wolves Hockey Summer Challenge </vt:lpstr>
      <vt:lpstr>PowerPoint Presentation</vt:lpstr>
      <vt:lpstr>212 Degree Award</vt:lpstr>
      <vt:lpstr>212 Degree Award</vt:lpstr>
      <vt:lpstr>212 Degree Award Points</vt:lpstr>
      <vt:lpstr>Dryland and Stickhandling Link </vt:lpstr>
      <vt:lpstr>PowerPoint Presentation</vt:lpstr>
      <vt:lpstr>10,000 Shot Club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Wolves Hockey Summer Challenge</dc:title>
  <dc:creator>Brovold, Benjamin</dc:creator>
  <cp:lastModifiedBy>Anderson, Jaime (DEED)</cp:lastModifiedBy>
  <cp:revision>13</cp:revision>
  <dcterms:created xsi:type="dcterms:W3CDTF">2021-04-06T15:09:01Z</dcterms:created>
  <dcterms:modified xsi:type="dcterms:W3CDTF">2022-03-02T15:34:21Z</dcterms:modified>
</cp:coreProperties>
</file>