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Lst>
  <p:sldSz cy="6858000" cx="9144000"/>
  <p:notesSz cx="6858000" cy="9144000"/>
  <p:embeddedFontLst>
    <p:embeddedFont>
      <p:font typeface="Arial Black"/>
      <p:regular r:id="rId4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48" roundtripDataSignature="AMtx7mgei172sJCc3baUZ0F4Z7E+5oL99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46" Type="http://schemas.openxmlformats.org/officeDocument/2006/relationships/slide" Target="slides/slide41.xml"/><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48" Type="http://customschemas.google.com/relationships/presentationmetadata" Target="metadata"/><Relationship Id="rId25" Type="http://schemas.openxmlformats.org/officeDocument/2006/relationships/slide" Target="slides/slide20.xml"/><Relationship Id="rId47" Type="http://schemas.openxmlformats.org/officeDocument/2006/relationships/font" Target="fonts/ArialBlack-regular.fntdata"/><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8" name="Google Shape;8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2" name="Google Shape;15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9" name="Google Shape;159;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6" name="Google Shape;166;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3" name="Google Shape;17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0" name="Google Shape;180;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7" name="Google Shape;187;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5" name="Google Shape;195;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2" name="Google Shape;202;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9" name="Google Shape;20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6" name="Google Shape;21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6" name="Google Shape;96;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3" name="Google Shape;22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0" name="Google Shape;230;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7" name="Google Shape;237;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4" name="Google Shape;244;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4" name="Google Shape;254;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3" name="Google Shape;263;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0" name="Google Shape;270;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8" name="Google Shape;278;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6" name="Google Shape;286;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p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4" name="Google Shape;294;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3" name="Google Shape;10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2" name="Google Shape;302;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p3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0" name="Google Shape;310;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6" name="Google Shape;326;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3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4" name="Google Shape;334;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3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2" name="Google Shape;342;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0" name="Google Shape;350;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p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8" name="Google Shape;358;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3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6" name="Google Shape;366;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p3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74" name="Google Shape;374;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0" name="Shape 380"/>
        <p:cNvGrpSpPr/>
        <p:nvPr/>
      </p:nvGrpSpPr>
      <p:grpSpPr>
        <a:xfrm>
          <a:off x="0" y="0"/>
          <a:ext cx="0" cy="0"/>
          <a:chOff x="0" y="0"/>
          <a:chExt cx="0" cy="0"/>
        </a:xfrm>
      </p:grpSpPr>
      <p:sp>
        <p:nvSpPr>
          <p:cNvPr id="381" name="Google Shape;381;p4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82" name="Google Shape;382;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0" name="Google Shape;11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0" name="Google Shape;390;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p4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8" name="Google Shape;398;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7" name="Google Shape;11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4" name="Google Shape;12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1" name="Google Shape;13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8" name="Google Shape;13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5" name="Google Shape;145;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3" name="Shape 13"/>
        <p:cNvGrpSpPr/>
        <p:nvPr/>
      </p:nvGrpSpPr>
      <p:grpSpPr>
        <a:xfrm>
          <a:off x="0" y="0"/>
          <a:ext cx="0" cy="0"/>
          <a:chOff x="0" y="0"/>
          <a:chExt cx="0" cy="0"/>
        </a:xfrm>
      </p:grpSpPr>
      <p:sp>
        <p:nvSpPr>
          <p:cNvPr id="14" name="Google Shape;14;p44"/>
          <p:cNvSpPr txBox="1"/>
          <p:nvPr>
            <p:ph type="ctrTitle"/>
          </p:nvPr>
        </p:nvSpPr>
        <p:spPr>
          <a:xfrm>
            <a:off x="457200" y="228600"/>
            <a:ext cx="7772400" cy="4571999"/>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chemeClr val="dk1"/>
              </a:buClr>
              <a:buSzPts val="8800"/>
              <a:buFont typeface="Arial Black"/>
              <a:buNone/>
              <a:defRPr sz="88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4"/>
          <p:cNvSpPr txBox="1"/>
          <p:nvPr>
            <p:ph idx="1" type="subTitle"/>
          </p:nvPr>
        </p:nvSpPr>
        <p:spPr>
          <a:xfrm>
            <a:off x="457200" y="4800600"/>
            <a:ext cx="6858000" cy="9144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400"/>
              </a:spcBef>
              <a:spcAft>
                <a:spcPts val="0"/>
              </a:spcAft>
              <a:buClr>
                <a:schemeClr val="dk2"/>
              </a:buClr>
              <a:buSzPts val="2000"/>
              <a:buNone/>
              <a:defRPr b="0" cap="none">
                <a:solidFill>
                  <a:schemeClr val="dk2"/>
                </a:solidFill>
                <a:latin typeface="Arial Black"/>
                <a:ea typeface="Arial Black"/>
                <a:cs typeface="Arial Black"/>
                <a:sym typeface="Arial Black"/>
              </a:defRPr>
            </a:lvl1pPr>
            <a:lvl2pPr lvl="1" algn="ctr">
              <a:lnSpc>
                <a:spcPct val="100000"/>
              </a:lnSpc>
              <a:spcBef>
                <a:spcPts val="600"/>
              </a:spcBef>
              <a:spcAft>
                <a:spcPts val="0"/>
              </a:spcAft>
              <a:buSzPts val="2000"/>
              <a:buNone/>
              <a:defRPr>
                <a:solidFill>
                  <a:srgbClr val="888888"/>
                </a:solidFill>
              </a:defRPr>
            </a:lvl2pPr>
            <a:lvl3pPr lvl="2" algn="ctr">
              <a:lnSpc>
                <a:spcPct val="100000"/>
              </a:lnSpc>
              <a:spcBef>
                <a:spcPts val="360"/>
              </a:spcBef>
              <a:spcAft>
                <a:spcPts val="0"/>
              </a:spcAft>
              <a:buSzPts val="1800"/>
              <a:buNone/>
              <a:defRPr>
                <a:solidFill>
                  <a:srgbClr val="888888"/>
                </a:solidFill>
              </a:defRPr>
            </a:lvl3pPr>
            <a:lvl4pPr lvl="3" algn="ctr">
              <a:lnSpc>
                <a:spcPct val="100000"/>
              </a:lnSpc>
              <a:spcBef>
                <a:spcPts val="360"/>
              </a:spcBef>
              <a:spcAft>
                <a:spcPts val="0"/>
              </a:spcAft>
              <a:buSzPts val="1800"/>
              <a:buNone/>
              <a:defRPr>
                <a:solidFill>
                  <a:srgbClr val="888888"/>
                </a:solidFill>
              </a:defRPr>
            </a:lvl4pPr>
            <a:lvl5pPr lvl="4" algn="ctr">
              <a:lnSpc>
                <a:spcPct val="100000"/>
              </a:lnSpc>
              <a:spcBef>
                <a:spcPts val="360"/>
              </a:spcBef>
              <a:spcAft>
                <a:spcPts val="0"/>
              </a:spcAft>
              <a:buSzPts val="1800"/>
              <a:buNone/>
              <a:defRPr>
                <a:solidFill>
                  <a:srgbClr val="888888"/>
                </a:solidFill>
              </a:defRPr>
            </a:lvl5pPr>
            <a:lvl6pPr lvl="5" algn="ctr">
              <a:lnSpc>
                <a:spcPct val="100000"/>
              </a:lnSpc>
              <a:spcBef>
                <a:spcPts val="320"/>
              </a:spcBef>
              <a:spcAft>
                <a:spcPts val="0"/>
              </a:spcAft>
              <a:buSzPts val="1600"/>
              <a:buNone/>
              <a:defRPr>
                <a:solidFill>
                  <a:srgbClr val="888888"/>
                </a:solidFill>
              </a:defRPr>
            </a:lvl6pPr>
            <a:lvl7pPr lvl="6" algn="ctr">
              <a:lnSpc>
                <a:spcPct val="100000"/>
              </a:lnSpc>
              <a:spcBef>
                <a:spcPts val="320"/>
              </a:spcBef>
              <a:spcAft>
                <a:spcPts val="0"/>
              </a:spcAft>
              <a:buSzPts val="1600"/>
              <a:buNone/>
              <a:defRPr>
                <a:solidFill>
                  <a:srgbClr val="888888"/>
                </a:solidFill>
              </a:defRPr>
            </a:lvl7pPr>
            <a:lvl8pPr lvl="7" algn="ctr">
              <a:lnSpc>
                <a:spcPct val="100000"/>
              </a:lnSpc>
              <a:spcBef>
                <a:spcPts val="320"/>
              </a:spcBef>
              <a:spcAft>
                <a:spcPts val="0"/>
              </a:spcAft>
              <a:buSzPts val="1600"/>
              <a:buNone/>
              <a:defRPr>
                <a:solidFill>
                  <a:srgbClr val="888888"/>
                </a:solidFill>
              </a:defRPr>
            </a:lvl8pPr>
            <a:lvl9pPr lvl="8" algn="ctr">
              <a:lnSpc>
                <a:spcPct val="100000"/>
              </a:lnSpc>
              <a:spcBef>
                <a:spcPts val="320"/>
              </a:spcBef>
              <a:spcAft>
                <a:spcPts val="0"/>
              </a:spcAft>
              <a:buSzPts val="1600"/>
              <a:buNone/>
              <a:defRPr>
                <a:solidFill>
                  <a:srgbClr val="888888"/>
                </a:solidFill>
              </a:defRPr>
            </a:lvl9pPr>
          </a:lstStyle>
          <a:p/>
        </p:txBody>
      </p:sp>
      <p:sp>
        <p:nvSpPr>
          <p:cNvPr id="16" name="Google Shape;16;p44"/>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44"/>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44"/>
          <p:cNvSpPr/>
          <p:nvPr/>
        </p:nvSpPr>
        <p:spPr>
          <a:xfrm>
            <a:off x="9001124" y="4846320"/>
            <a:ext cx="142876" cy="201168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9" name="Google Shape;19;p44"/>
          <p:cNvSpPr/>
          <p:nvPr/>
        </p:nvSpPr>
        <p:spPr>
          <a:xfrm>
            <a:off x="9001124" y="0"/>
            <a:ext cx="142876" cy="484632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0" name="Google Shape;20;p44"/>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4" name="Shape 74"/>
        <p:cNvGrpSpPr/>
        <p:nvPr/>
      </p:nvGrpSpPr>
      <p:grpSpPr>
        <a:xfrm>
          <a:off x="0" y="0"/>
          <a:ext cx="0" cy="0"/>
          <a:chOff x="0" y="0"/>
          <a:chExt cx="0" cy="0"/>
        </a:xfrm>
      </p:grpSpPr>
      <p:sp>
        <p:nvSpPr>
          <p:cNvPr id="75" name="Google Shape;75;p53"/>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53"/>
          <p:cNvSpPr txBox="1"/>
          <p:nvPr>
            <p:ph idx="1" type="body"/>
          </p:nvPr>
        </p:nvSpPr>
        <p:spPr>
          <a:xfrm rot="5400000">
            <a:off x="2080419" y="129382"/>
            <a:ext cx="4373563" cy="76200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360"/>
              </a:spcBef>
              <a:spcAft>
                <a:spcPts val="0"/>
              </a:spcAft>
              <a:buClr>
                <a:schemeClr val="dk1"/>
              </a:buClr>
              <a:buSzPts val="1800"/>
              <a:buNone/>
              <a:defRPr/>
            </a:lvl1pPr>
            <a:lvl2pPr indent="-342900" lvl="1" marL="914400" algn="l">
              <a:lnSpc>
                <a:spcPct val="100000"/>
              </a:lnSpc>
              <a:spcBef>
                <a:spcPts val="600"/>
              </a:spcBef>
              <a:spcAft>
                <a:spcPts val="0"/>
              </a:spcAft>
              <a:buSzPts val="1800"/>
              <a:buChar char="•"/>
              <a:defRPr/>
            </a:lvl2pPr>
            <a:lvl3pPr indent="-342900" lvl="2" marL="1371600" algn="l">
              <a:lnSpc>
                <a:spcPct val="100000"/>
              </a:lnSpc>
              <a:spcBef>
                <a:spcPts val="360"/>
              </a:spcBef>
              <a:spcAft>
                <a:spcPts val="0"/>
              </a:spcAft>
              <a:buSzPts val="180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77" name="Google Shape;77;p53"/>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53"/>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53"/>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0" name="Shape 80"/>
        <p:cNvGrpSpPr/>
        <p:nvPr/>
      </p:nvGrpSpPr>
      <p:grpSpPr>
        <a:xfrm>
          <a:off x="0" y="0"/>
          <a:ext cx="0" cy="0"/>
          <a:chOff x="0" y="0"/>
          <a:chExt cx="0" cy="0"/>
        </a:xfrm>
      </p:grpSpPr>
      <p:sp>
        <p:nvSpPr>
          <p:cNvPr id="81" name="Google Shape;81;p54"/>
          <p:cNvSpPr txBox="1"/>
          <p:nvPr>
            <p:ph type="title"/>
          </p:nvPr>
        </p:nvSpPr>
        <p:spPr>
          <a:xfrm rot="5400000">
            <a:off x="4732338" y="2171701"/>
            <a:ext cx="5851525" cy="20574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5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360"/>
              </a:spcBef>
              <a:spcAft>
                <a:spcPts val="0"/>
              </a:spcAft>
              <a:buClr>
                <a:schemeClr val="dk1"/>
              </a:buClr>
              <a:buSzPts val="1800"/>
              <a:buNone/>
              <a:defRPr/>
            </a:lvl1pPr>
            <a:lvl2pPr indent="-342900" lvl="1" marL="914400" algn="l">
              <a:lnSpc>
                <a:spcPct val="100000"/>
              </a:lnSpc>
              <a:spcBef>
                <a:spcPts val="600"/>
              </a:spcBef>
              <a:spcAft>
                <a:spcPts val="0"/>
              </a:spcAft>
              <a:buSzPts val="1800"/>
              <a:buChar char="•"/>
              <a:defRPr/>
            </a:lvl2pPr>
            <a:lvl3pPr indent="-342900" lvl="2" marL="1371600" algn="l">
              <a:lnSpc>
                <a:spcPct val="100000"/>
              </a:lnSpc>
              <a:spcBef>
                <a:spcPts val="360"/>
              </a:spcBef>
              <a:spcAft>
                <a:spcPts val="0"/>
              </a:spcAft>
              <a:buSzPts val="180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83" name="Google Shape;83;p54"/>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54"/>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54"/>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5"/>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5"/>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360"/>
              </a:spcBef>
              <a:spcAft>
                <a:spcPts val="0"/>
              </a:spcAft>
              <a:buClr>
                <a:schemeClr val="dk1"/>
              </a:buClr>
              <a:buSzPts val="1800"/>
              <a:buNone/>
              <a:defRPr/>
            </a:lvl1pPr>
            <a:lvl2pPr indent="-342900" lvl="1" marL="914400" algn="l">
              <a:lnSpc>
                <a:spcPct val="100000"/>
              </a:lnSpc>
              <a:spcBef>
                <a:spcPts val="600"/>
              </a:spcBef>
              <a:spcAft>
                <a:spcPts val="0"/>
              </a:spcAft>
              <a:buSzPts val="1800"/>
              <a:buChar char="•"/>
              <a:defRPr/>
            </a:lvl2pPr>
            <a:lvl3pPr indent="-342900" lvl="2" marL="1371600" algn="l">
              <a:lnSpc>
                <a:spcPct val="100000"/>
              </a:lnSpc>
              <a:spcBef>
                <a:spcPts val="360"/>
              </a:spcBef>
              <a:spcAft>
                <a:spcPts val="0"/>
              </a:spcAft>
              <a:buSzPts val="180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24" name="Google Shape;24;p45"/>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5"/>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5"/>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7" name="Shape 27"/>
        <p:cNvGrpSpPr/>
        <p:nvPr/>
      </p:nvGrpSpPr>
      <p:grpSpPr>
        <a:xfrm>
          <a:off x="0" y="0"/>
          <a:ext cx="0" cy="0"/>
          <a:chOff x="0" y="0"/>
          <a:chExt cx="0" cy="0"/>
        </a:xfrm>
      </p:grpSpPr>
      <p:sp>
        <p:nvSpPr>
          <p:cNvPr id="28" name="Google Shape;28;p46"/>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46"/>
          <p:cNvSpPr txBox="1"/>
          <p:nvPr>
            <p:ph idx="1" type="body"/>
          </p:nvPr>
        </p:nvSpPr>
        <p:spPr>
          <a:xfrm>
            <a:off x="1630680" y="1574800"/>
            <a:ext cx="3291840" cy="45259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560"/>
              </a:spcBef>
              <a:spcAft>
                <a:spcPts val="0"/>
              </a:spcAft>
              <a:buClr>
                <a:schemeClr val="dk1"/>
              </a:buClr>
              <a:buSzPts val="2800"/>
              <a:buNone/>
              <a:defRPr sz="2800"/>
            </a:lvl1pPr>
            <a:lvl2pPr indent="-381000" lvl="1" marL="914400" algn="l">
              <a:lnSpc>
                <a:spcPct val="100000"/>
              </a:lnSpc>
              <a:spcBef>
                <a:spcPts val="600"/>
              </a:spcBef>
              <a:spcAft>
                <a:spcPts val="0"/>
              </a:spcAft>
              <a:buSzPts val="2400"/>
              <a:buChar char="•"/>
              <a:defRPr sz="2400"/>
            </a:lvl2pPr>
            <a:lvl3pPr indent="-355600" lvl="2" marL="1371600" algn="l">
              <a:lnSpc>
                <a:spcPct val="100000"/>
              </a:lnSpc>
              <a:spcBef>
                <a:spcPts val="400"/>
              </a:spcBef>
              <a:spcAft>
                <a:spcPts val="0"/>
              </a:spcAft>
              <a:buSzPts val="2000"/>
              <a:buChar char="•"/>
              <a:defRPr sz="2000"/>
            </a:lvl3pPr>
            <a:lvl4pPr indent="-342900" lvl="3" marL="1828800" algn="l">
              <a:lnSpc>
                <a:spcPct val="100000"/>
              </a:lnSpc>
              <a:spcBef>
                <a:spcPts val="360"/>
              </a:spcBef>
              <a:spcAft>
                <a:spcPts val="0"/>
              </a:spcAft>
              <a:buSzPts val="1800"/>
              <a:buChar char="•"/>
              <a:defRPr sz="1800"/>
            </a:lvl4pPr>
            <a:lvl5pPr indent="-342900" lvl="4" marL="2286000" algn="l">
              <a:lnSpc>
                <a:spcPct val="100000"/>
              </a:lnSpc>
              <a:spcBef>
                <a:spcPts val="360"/>
              </a:spcBef>
              <a:spcAft>
                <a:spcPts val="0"/>
              </a:spcAft>
              <a:buSzPts val="1800"/>
              <a:buChar char="•"/>
              <a:defRPr sz="1800"/>
            </a:lvl5pPr>
            <a:lvl6pPr indent="-342900" lvl="5" marL="2743200" algn="l">
              <a:lnSpc>
                <a:spcPct val="100000"/>
              </a:lnSpc>
              <a:spcBef>
                <a:spcPts val="360"/>
              </a:spcBef>
              <a:spcAft>
                <a:spcPts val="0"/>
              </a:spcAft>
              <a:buSzPts val="1800"/>
              <a:buChar char="•"/>
              <a:defRPr sz="1800"/>
            </a:lvl6pPr>
            <a:lvl7pPr indent="-342900" lvl="6" marL="3200400" algn="l">
              <a:lnSpc>
                <a:spcPct val="100000"/>
              </a:lnSpc>
              <a:spcBef>
                <a:spcPts val="360"/>
              </a:spcBef>
              <a:spcAft>
                <a:spcPts val="0"/>
              </a:spcAft>
              <a:buSzPts val="1800"/>
              <a:buChar char="•"/>
              <a:defRPr sz="1800"/>
            </a:lvl7pPr>
            <a:lvl8pPr indent="-342900" lvl="7" marL="3657600" algn="l">
              <a:lnSpc>
                <a:spcPct val="100000"/>
              </a:lnSpc>
              <a:spcBef>
                <a:spcPts val="360"/>
              </a:spcBef>
              <a:spcAft>
                <a:spcPts val="0"/>
              </a:spcAft>
              <a:buSzPts val="1800"/>
              <a:buChar char="•"/>
              <a:defRPr sz="1800"/>
            </a:lvl8pPr>
            <a:lvl9pPr indent="-342900" lvl="8" marL="4114800" algn="l">
              <a:lnSpc>
                <a:spcPct val="100000"/>
              </a:lnSpc>
              <a:spcBef>
                <a:spcPts val="360"/>
              </a:spcBef>
              <a:spcAft>
                <a:spcPts val="0"/>
              </a:spcAft>
              <a:buSzPts val="1800"/>
              <a:buChar char="•"/>
              <a:defRPr sz="1800"/>
            </a:lvl9pPr>
          </a:lstStyle>
          <a:p/>
        </p:txBody>
      </p:sp>
      <p:sp>
        <p:nvSpPr>
          <p:cNvPr id="30" name="Google Shape;30;p46"/>
          <p:cNvSpPr txBox="1"/>
          <p:nvPr>
            <p:ph idx="2" type="body"/>
          </p:nvPr>
        </p:nvSpPr>
        <p:spPr>
          <a:xfrm>
            <a:off x="5090160" y="1574800"/>
            <a:ext cx="3291840" cy="45259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560"/>
              </a:spcBef>
              <a:spcAft>
                <a:spcPts val="0"/>
              </a:spcAft>
              <a:buClr>
                <a:schemeClr val="dk1"/>
              </a:buClr>
              <a:buSzPts val="2800"/>
              <a:buNone/>
              <a:defRPr sz="2800"/>
            </a:lvl1pPr>
            <a:lvl2pPr indent="-381000" lvl="1" marL="914400" algn="l">
              <a:lnSpc>
                <a:spcPct val="100000"/>
              </a:lnSpc>
              <a:spcBef>
                <a:spcPts val="600"/>
              </a:spcBef>
              <a:spcAft>
                <a:spcPts val="0"/>
              </a:spcAft>
              <a:buSzPts val="2400"/>
              <a:buChar char="•"/>
              <a:defRPr sz="2400"/>
            </a:lvl2pPr>
            <a:lvl3pPr indent="-355600" lvl="2" marL="1371600" algn="l">
              <a:lnSpc>
                <a:spcPct val="100000"/>
              </a:lnSpc>
              <a:spcBef>
                <a:spcPts val="400"/>
              </a:spcBef>
              <a:spcAft>
                <a:spcPts val="0"/>
              </a:spcAft>
              <a:buSzPts val="2000"/>
              <a:buChar char="•"/>
              <a:defRPr sz="2000"/>
            </a:lvl3pPr>
            <a:lvl4pPr indent="-342900" lvl="3" marL="1828800" algn="l">
              <a:lnSpc>
                <a:spcPct val="100000"/>
              </a:lnSpc>
              <a:spcBef>
                <a:spcPts val="360"/>
              </a:spcBef>
              <a:spcAft>
                <a:spcPts val="0"/>
              </a:spcAft>
              <a:buSzPts val="1800"/>
              <a:buChar char="•"/>
              <a:defRPr sz="1800"/>
            </a:lvl4pPr>
            <a:lvl5pPr indent="-342900" lvl="4" marL="2286000" algn="l">
              <a:lnSpc>
                <a:spcPct val="100000"/>
              </a:lnSpc>
              <a:spcBef>
                <a:spcPts val="360"/>
              </a:spcBef>
              <a:spcAft>
                <a:spcPts val="0"/>
              </a:spcAft>
              <a:buSzPts val="1800"/>
              <a:buChar char="•"/>
              <a:defRPr sz="1800"/>
            </a:lvl5pPr>
            <a:lvl6pPr indent="-342900" lvl="5" marL="2743200" algn="l">
              <a:lnSpc>
                <a:spcPct val="100000"/>
              </a:lnSpc>
              <a:spcBef>
                <a:spcPts val="360"/>
              </a:spcBef>
              <a:spcAft>
                <a:spcPts val="0"/>
              </a:spcAft>
              <a:buSzPts val="1800"/>
              <a:buChar char="•"/>
              <a:defRPr sz="1800"/>
            </a:lvl6pPr>
            <a:lvl7pPr indent="-342900" lvl="6" marL="3200400" algn="l">
              <a:lnSpc>
                <a:spcPct val="100000"/>
              </a:lnSpc>
              <a:spcBef>
                <a:spcPts val="360"/>
              </a:spcBef>
              <a:spcAft>
                <a:spcPts val="0"/>
              </a:spcAft>
              <a:buSzPts val="1800"/>
              <a:buChar char="•"/>
              <a:defRPr sz="1800"/>
            </a:lvl7pPr>
            <a:lvl8pPr indent="-342900" lvl="7" marL="3657600" algn="l">
              <a:lnSpc>
                <a:spcPct val="100000"/>
              </a:lnSpc>
              <a:spcBef>
                <a:spcPts val="360"/>
              </a:spcBef>
              <a:spcAft>
                <a:spcPts val="0"/>
              </a:spcAft>
              <a:buSzPts val="1800"/>
              <a:buChar char="•"/>
              <a:defRPr sz="1800"/>
            </a:lvl8pPr>
            <a:lvl9pPr indent="-342900" lvl="8" marL="4114800" algn="l">
              <a:lnSpc>
                <a:spcPct val="100000"/>
              </a:lnSpc>
              <a:spcBef>
                <a:spcPts val="360"/>
              </a:spcBef>
              <a:spcAft>
                <a:spcPts val="0"/>
              </a:spcAft>
              <a:buSzPts val="1800"/>
              <a:buChar char="•"/>
              <a:defRPr sz="1800"/>
            </a:lvl9pPr>
          </a:lstStyle>
          <a:p/>
        </p:txBody>
      </p:sp>
      <p:sp>
        <p:nvSpPr>
          <p:cNvPr id="31" name="Google Shape;31;p46"/>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46"/>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46"/>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4" name="Shape 34"/>
        <p:cNvGrpSpPr/>
        <p:nvPr/>
      </p:nvGrpSpPr>
      <p:grpSpPr>
        <a:xfrm>
          <a:off x="0" y="0"/>
          <a:ext cx="0" cy="0"/>
          <a:chOff x="0" y="0"/>
          <a:chExt cx="0" cy="0"/>
        </a:xfrm>
      </p:grpSpPr>
      <p:sp>
        <p:nvSpPr>
          <p:cNvPr id="35" name="Google Shape;35;p47"/>
          <p:cNvSpPr txBox="1"/>
          <p:nvPr>
            <p:ph type="title"/>
          </p:nvPr>
        </p:nvSpPr>
        <p:spPr>
          <a:xfrm>
            <a:off x="457200" y="1447800"/>
            <a:ext cx="7772400" cy="432117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chemeClr val="dk1"/>
              </a:buClr>
              <a:buSzPts val="8800"/>
              <a:buFont typeface="Arial Black"/>
              <a:buNone/>
              <a:defRPr b="0" sz="8800"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47"/>
          <p:cNvSpPr txBox="1"/>
          <p:nvPr>
            <p:ph idx="1" type="body"/>
          </p:nvPr>
        </p:nvSpPr>
        <p:spPr>
          <a:xfrm>
            <a:off x="457200" y="228601"/>
            <a:ext cx="7772400" cy="106680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chemeClr val="dk2"/>
              </a:buClr>
              <a:buSzPts val="2000"/>
              <a:buNone/>
              <a:defRPr b="0" sz="2000" cap="none">
                <a:solidFill>
                  <a:schemeClr val="dk2"/>
                </a:solidFill>
                <a:latin typeface="Arial Black"/>
                <a:ea typeface="Arial Black"/>
                <a:cs typeface="Arial Black"/>
                <a:sym typeface="Arial Black"/>
              </a:defRPr>
            </a:lvl1pPr>
            <a:lvl2pPr indent="-228600" lvl="1" marL="914400" algn="l">
              <a:lnSpc>
                <a:spcPct val="100000"/>
              </a:lnSpc>
              <a:spcBef>
                <a:spcPts val="600"/>
              </a:spcBef>
              <a:spcAft>
                <a:spcPts val="0"/>
              </a:spcAft>
              <a:buSzPts val="1800"/>
              <a:buNone/>
              <a:defRPr sz="1800">
                <a:solidFill>
                  <a:srgbClr val="888888"/>
                </a:solidFill>
              </a:defRPr>
            </a:lvl2pPr>
            <a:lvl3pPr indent="-228600" lvl="2" marL="1371600" algn="l">
              <a:lnSpc>
                <a:spcPct val="100000"/>
              </a:lnSpc>
              <a:spcBef>
                <a:spcPts val="320"/>
              </a:spcBef>
              <a:spcAft>
                <a:spcPts val="0"/>
              </a:spcAft>
              <a:buSzPts val="1600"/>
              <a:buNone/>
              <a:defRPr sz="1600">
                <a:solidFill>
                  <a:srgbClr val="888888"/>
                </a:solidFill>
              </a:defRPr>
            </a:lvl3pPr>
            <a:lvl4pPr indent="-228600" lvl="3" marL="1828800" algn="l">
              <a:lnSpc>
                <a:spcPct val="100000"/>
              </a:lnSpc>
              <a:spcBef>
                <a:spcPts val="280"/>
              </a:spcBef>
              <a:spcAft>
                <a:spcPts val="0"/>
              </a:spcAft>
              <a:buSzPts val="1400"/>
              <a:buNone/>
              <a:defRPr sz="1400">
                <a:solidFill>
                  <a:srgbClr val="888888"/>
                </a:solidFill>
              </a:defRPr>
            </a:lvl4pPr>
            <a:lvl5pPr indent="-228600" lvl="4" marL="2286000" algn="l">
              <a:lnSpc>
                <a:spcPct val="100000"/>
              </a:lnSpc>
              <a:spcBef>
                <a:spcPts val="280"/>
              </a:spcBef>
              <a:spcAft>
                <a:spcPts val="0"/>
              </a:spcAft>
              <a:buSzPts val="1400"/>
              <a:buNone/>
              <a:defRPr sz="1400">
                <a:solidFill>
                  <a:srgbClr val="888888"/>
                </a:solidFill>
              </a:defRPr>
            </a:lvl5pPr>
            <a:lvl6pPr indent="-228600" lvl="5" marL="2743200" algn="l">
              <a:lnSpc>
                <a:spcPct val="100000"/>
              </a:lnSpc>
              <a:spcBef>
                <a:spcPts val="280"/>
              </a:spcBef>
              <a:spcAft>
                <a:spcPts val="0"/>
              </a:spcAft>
              <a:buSzPts val="1400"/>
              <a:buNone/>
              <a:defRPr sz="1400">
                <a:solidFill>
                  <a:srgbClr val="888888"/>
                </a:solidFill>
              </a:defRPr>
            </a:lvl6pPr>
            <a:lvl7pPr indent="-228600" lvl="6" marL="3200400" algn="l">
              <a:lnSpc>
                <a:spcPct val="100000"/>
              </a:lnSpc>
              <a:spcBef>
                <a:spcPts val="280"/>
              </a:spcBef>
              <a:spcAft>
                <a:spcPts val="0"/>
              </a:spcAft>
              <a:buSzPts val="1400"/>
              <a:buNone/>
              <a:defRPr sz="1400">
                <a:solidFill>
                  <a:srgbClr val="888888"/>
                </a:solidFill>
              </a:defRPr>
            </a:lvl7pPr>
            <a:lvl8pPr indent="-228600" lvl="7" marL="3657600" algn="l">
              <a:lnSpc>
                <a:spcPct val="100000"/>
              </a:lnSpc>
              <a:spcBef>
                <a:spcPts val="280"/>
              </a:spcBef>
              <a:spcAft>
                <a:spcPts val="0"/>
              </a:spcAft>
              <a:buSzPts val="1400"/>
              <a:buNone/>
              <a:defRPr sz="1400">
                <a:solidFill>
                  <a:srgbClr val="888888"/>
                </a:solidFill>
              </a:defRPr>
            </a:lvl8pPr>
            <a:lvl9pPr indent="-228600" lvl="8" marL="4114800" algn="l">
              <a:lnSpc>
                <a:spcPct val="100000"/>
              </a:lnSpc>
              <a:spcBef>
                <a:spcPts val="280"/>
              </a:spcBef>
              <a:spcAft>
                <a:spcPts val="0"/>
              </a:spcAft>
              <a:buSzPts val="1400"/>
              <a:buNone/>
              <a:defRPr sz="1400">
                <a:solidFill>
                  <a:srgbClr val="888888"/>
                </a:solidFill>
              </a:defRPr>
            </a:lvl9pPr>
          </a:lstStyle>
          <a:p/>
        </p:txBody>
      </p:sp>
      <p:sp>
        <p:nvSpPr>
          <p:cNvPr id="37" name="Google Shape;37;p47"/>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47"/>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39" name="Google Shape;39;p47"/>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48"/>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3600"/>
              <a:buFont typeface="Arial Black"/>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48"/>
          <p:cNvSpPr txBox="1"/>
          <p:nvPr>
            <p:ph idx="1" type="body"/>
          </p:nvPr>
        </p:nvSpPr>
        <p:spPr>
          <a:xfrm>
            <a:off x="1627632" y="1572768"/>
            <a:ext cx="3291840"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None/>
              <a:defRPr b="0" sz="1800" cap="none">
                <a:solidFill>
                  <a:schemeClr val="dk1"/>
                </a:solidFill>
                <a:latin typeface="Arial Black"/>
                <a:ea typeface="Arial Black"/>
                <a:cs typeface="Arial Black"/>
                <a:sym typeface="Arial Black"/>
              </a:defRPr>
            </a:lvl1pPr>
            <a:lvl2pPr indent="-228600" lvl="1" marL="914400" algn="l">
              <a:lnSpc>
                <a:spcPct val="100000"/>
              </a:lnSpc>
              <a:spcBef>
                <a:spcPts val="600"/>
              </a:spcBef>
              <a:spcAft>
                <a:spcPts val="0"/>
              </a:spcAft>
              <a:buSzPts val="2000"/>
              <a:buNone/>
              <a:defRPr b="1" sz="2000"/>
            </a:lvl2pPr>
            <a:lvl3pPr indent="-228600" lvl="2" marL="1371600" algn="l">
              <a:lnSpc>
                <a:spcPct val="100000"/>
              </a:lnSpc>
              <a:spcBef>
                <a:spcPts val="360"/>
              </a:spcBef>
              <a:spcAft>
                <a:spcPts val="0"/>
              </a:spcAft>
              <a:buSzPts val="1800"/>
              <a:buNone/>
              <a:defRPr b="1" sz="1800"/>
            </a:lvl3pPr>
            <a:lvl4pPr indent="-228600" lvl="3" marL="1828800" algn="l">
              <a:lnSpc>
                <a:spcPct val="100000"/>
              </a:lnSpc>
              <a:spcBef>
                <a:spcPts val="320"/>
              </a:spcBef>
              <a:spcAft>
                <a:spcPts val="0"/>
              </a:spcAft>
              <a:buSzPts val="1600"/>
              <a:buNone/>
              <a:defRPr b="1" sz="1600"/>
            </a:lvl4pPr>
            <a:lvl5pPr indent="-228600" lvl="4" marL="2286000" algn="l">
              <a:lnSpc>
                <a:spcPct val="100000"/>
              </a:lnSpc>
              <a:spcBef>
                <a:spcPts val="320"/>
              </a:spcBef>
              <a:spcAft>
                <a:spcPts val="0"/>
              </a:spcAft>
              <a:buSzPts val="1600"/>
              <a:buNone/>
              <a:defRPr b="1" sz="1600"/>
            </a:lvl5pPr>
            <a:lvl6pPr indent="-228600" lvl="5" marL="2743200" algn="l">
              <a:lnSpc>
                <a:spcPct val="100000"/>
              </a:lnSpc>
              <a:spcBef>
                <a:spcPts val="320"/>
              </a:spcBef>
              <a:spcAft>
                <a:spcPts val="0"/>
              </a:spcAft>
              <a:buSzPts val="1600"/>
              <a:buNone/>
              <a:defRPr b="1" sz="1600"/>
            </a:lvl6pPr>
            <a:lvl7pPr indent="-228600" lvl="6" marL="3200400" algn="l">
              <a:lnSpc>
                <a:spcPct val="100000"/>
              </a:lnSpc>
              <a:spcBef>
                <a:spcPts val="320"/>
              </a:spcBef>
              <a:spcAft>
                <a:spcPts val="0"/>
              </a:spcAft>
              <a:buSzPts val="1600"/>
              <a:buNone/>
              <a:defRPr b="1" sz="1600"/>
            </a:lvl7pPr>
            <a:lvl8pPr indent="-228600" lvl="7" marL="3657600" algn="l">
              <a:lnSpc>
                <a:spcPct val="100000"/>
              </a:lnSpc>
              <a:spcBef>
                <a:spcPts val="320"/>
              </a:spcBef>
              <a:spcAft>
                <a:spcPts val="0"/>
              </a:spcAft>
              <a:buSzPts val="1600"/>
              <a:buNone/>
              <a:defRPr b="1" sz="1600"/>
            </a:lvl8pPr>
            <a:lvl9pPr indent="-228600" lvl="8" marL="4114800" algn="l">
              <a:lnSpc>
                <a:spcPct val="100000"/>
              </a:lnSpc>
              <a:spcBef>
                <a:spcPts val="320"/>
              </a:spcBef>
              <a:spcAft>
                <a:spcPts val="0"/>
              </a:spcAft>
              <a:buSzPts val="1600"/>
              <a:buNone/>
              <a:defRPr b="1" sz="1600"/>
            </a:lvl9pPr>
          </a:lstStyle>
          <a:p/>
        </p:txBody>
      </p:sp>
      <p:sp>
        <p:nvSpPr>
          <p:cNvPr id="43" name="Google Shape;43;p48"/>
          <p:cNvSpPr txBox="1"/>
          <p:nvPr>
            <p:ph idx="2" type="body"/>
          </p:nvPr>
        </p:nvSpPr>
        <p:spPr>
          <a:xfrm>
            <a:off x="1627632" y="2259366"/>
            <a:ext cx="3291840" cy="384048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sz="2400"/>
            </a:lvl1pPr>
            <a:lvl2pPr indent="-355600" lvl="1" marL="914400" algn="l">
              <a:lnSpc>
                <a:spcPct val="100000"/>
              </a:lnSpc>
              <a:spcBef>
                <a:spcPts val="600"/>
              </a:spcBef>
              <a:spcAft>
                <a:spcPts val="0"/>
              </a:spcAft>
              <a:buSzPts val="2000"/>
              <a:buChar char="•"/>
              <a:defRPr sz="2000"/>
            </a:lvl2pPr>
            <a:lvl3pPr indent="-342900" lvl="2" marL="1371600" algn="l">
              <a:lnSpc>
                <a:spcPct val="100000"/>
              </a:lnSpc>
              <a:spcBef>
                <a:spcPts val="360"/>
              </a:spcBef>
              <a:spcAft>
                <a:spcPts val="0"/>
              </a:spcAft>
              <a:buSzPts val="1800"/>
              <a:buChar char="•"/>
              <a:defRPr sz="1800"/>
            </a:lvl3pPr>
            <a:lvl4pPr indent="-330200" lvl="3" marL="1828800" algn="l">
              <a:lnSpc>
                <a:spcPct val="100000"/>
              </a:lnSpc>
              <a:spcBef>
                <a:spcPts val="320"/>
              </a:spcBef>
              <a:spcAft>
                <a:spcPts val="0"/>
              </a:spcAft>
              <a:buSzPts val="1600"/>
              <a:buChar char="•"/>
              <a:defRPr sz="1600"/>
            </a:lvl4pPr>
            <a:lvl5pPr indent="-330200" lvl="4" marL="2286000" algn="l">
              <a:lnSpc>
                <a:spcPct val="100000"/>
              </a:lnSpc>
              <a:spcBef>
                <a:spcPts val="320"/>
              </a:spcBef>
              <a:spcAft>
                <a:spcPts val="0"/>
              </a:spcAft>
              <a:buSzPts val="1600"/>
              <a:buChar char="•"/>
              <a:defRPr sz="1600"/>
            </a:lvl5pPr>
            <a:lvl6pPr indent="-330200" lvl="5" marL="2743200" algn="l">
              <a:lnSpc>
                <a:spcPct val="100000"/>
              </a:lnSpc>
              <a:spcBef>
                <a:spcPts val="320"/>
              </a:spcBef>
              <a:spcAft>
                <a:spcPts val="0"/>
              </a:spcAft>
              <a:buSzPts val="1600"/>
              <a:buChar char="•"/>
              <a:defRPr sz="1600"/>
            </a:lvl6pPr>
            <a:lvl7pPr indent="-330200" lvl="6" marL="3200400" algn="l">
              <a:lnSpc>
                <a:spcPct val="100000"/>
              </a:lnSpc>
              <a:spcBef>
                <a:spcPts val="320"/>
              </a:spcBef>
              <a:spcAft>
                <a:spcPts val="0"/>
              </a:spcAft>
              <a:buSzPts val="1600"/>
              <a:buChar char="•"/>
              <a:defRPr sz="1600"/>
            </a:lvl7pPr>
            <a:lvl8pPr indent="-330200" lvl="7" marL="3657600" algn="l">
              <a:lnSpc>
                <a:spcPct val="100000"/>
              </a:lnSpc>
              <a:spcBef>
                <a:spcPts val="320"/>
              </a:spcBef>
              <a:spcAft>
                <a:spcPts val="0"/>
              </a:spcAft>
              <a:buSzPts val="1600"/>
              <a:buChar char="•"/>
              <a:defRPr sz="1600"/>
            </a:lvl8pPr>
            <a:lvl9pPr indent="-330200" lvl="8" marL="4114800" algn="l">
              <a:lnSpc>
                <a:spcPct val="100000"/>
              </a:lnSpc>
              <a:spcBef>
                <a:spcPts val="320"/>
              </a:spcBef>
              <a:spcAft>
                <a:spcPts val="0"/>
              </a:spcAft>
              <a:buSzPts val="1600"/>
              <a:buChar char="•"/>
              <a:defRPr sz="1600"/>
            </a:lvl9pPr>
          </a:lstStyle>
          <a:p/>
        </p:txBody>
      </p:sp>
      <p:sp>
        <p:nvSpPr>
          <p:cNvPr id="44" name="Google Shape;44;p48"/>
          <p:cNvSpPr txBox="1"/>
          <p:nvPr>
            <p:ph idx="3" type="body"/>
          </p:nvPr>
        </p:nvSpPr>
        <p:spPr>
          <a:xfrm>
            <a:off x="5093208" y="1572768"/>
            <a:ext cx="3291840"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None/>
              <a:defRPr b="0" sz="1800" cap="none">
                <a:solidFill>
                  <a:schemeClr val="dk1"/>
                </a:solidFill>
                <a:latin typeface="Arial Black"/>
                <a:ea typeface="Arial Black"/>
                <a:cs typeface="Arial Black"/>
                <a:sym typeface="Arial Black"/>
              </a:defRPr>
            </a:lvl1pPr>
            <a:lvl2pPr indent="-228600" lvl="1" marL="914400" algn="l">
              <a:lnSpc>
                <a:spcPct val="100000"/>
              </a:lnSpc>
              <a:spcBef>
                <a:spcPts val="600"/>
              </a:spcBef>
              <a:spcAft>
                <a:spcPts val="0"/>
              </a:spcAft>
              <a:buSzPts val="2000"/>
              <a:buNone/>
              <a:defRPr b="1" sz="2000"/>
            </a:lvl2pPr>
            <a:lvl3pPr indent="-228600" lvl="2" marL="1371600" algn="l">
              <a:lnSpc>
                <a:spcPct val="100000"/>
              </a:lnSpc>
              <a:spcBef>
                <a:spcPts val="360"/>
              </a:spcBef>
              <a:spcAft>
                <a:spcPts val="0"/>
              </a:spcAft>
              <a:buSzPts val="1800"/>
              <a:buNone/>
              <a:defRPr b="1" sz="1800"/>
            </a:lvl3pPr>
            <a:lvl4pPr indent="-228600" lvl="3" marL="1828800" algn="l">
              <a:lnSpc>
                <a:spcPct val="100000"/>
              </a:lnSpc>
              <a:spcBef>
                <a:spcPts val="320"/>
              </a:spcBef>
              <a:spcAft>
                <a:spcPts val="0"/>
              </a:spcAft>
              <a:buSzPts val="1600"/>
              <a:buNone/>
              <a:defRPr b="1" sz="1600"/>
            </a:lvl4pPr>
            <a:lvl5pPr indent="-228600" lvl="4" marL="2286000" algn="l">
              <a:lnSpc>
                <a:spcPct val="100000"/>
              </a:lnSpc>
              <a:spcBef>
                <a:spcPts val="320"/>
              </a:spcBef>
              <a:spcAft>
                <a:spcPts val="0"/>
              </a:spcAft>
              <a:buSzPts val="1600"/>
              <a:buNone/>
              <a:defRPr b="1" sz="1600"/>
            </a:lvl5pPr>
            <a:lvl6pPr indent="-228600" lvl="5" marL="2743200" algn="l">
              <a:lnSpc>
                <a:spcPct val="100000"/>
              </a:lnSpc>
              <a:spcBef>
                <a:spcPts val="320"/>
              </a:spcBef>
              <a:spcAft>
                <a:spcPts val="0"/>
              </a:spcAft>
              <a:buSzPts val="1600"/>
              <a:buNone/>
              <a:defRPr b="1" sz="1600"/>
            </a:lvl6pPr>
            <a:lvl7pPr indent="-228600" lvl="6" marL="3200400" algn="l">
              <a:lnSpc>
                <a:spcPct val="100000"/>
              </a:lnSpc>
              <a:spcBef>
                <a:spcPts val="320"/>
              </a:spcBef>
              <a:spcAft>
                <a:spcPts val="0"/>
              </a:spcAft>
              <a:buSzPts val="1600"/>
              <a:buNone/>
              <a:defRPr b="1" sz="1600"/>
            </a:lvl7pPr>
            <a:lvl8pPr indent="-228600" lvl="7" marL="3657600" algn="l">
              <a:lnSpc>
                <a:spcPct val="100000"/>
              </a:lnSpc>
              <a:spcBef>
                <a:spcPts val="320"/>
              </a:spcBef>
              <a:spcAft>
                <a:spcPts val="0"/>
              </a:spcAft>
              <a:buSzPts val="1600"/>
              <a:buNone/>
              <a:defRPr b="1" sz="1600"/>
            </a:lvl8pPr>
            <a:lvl9pPr indent="-228600" lvl="8" marL="4114800" algn="l">
              <a:lnSpc>
                <a:spcPct val="100000"/>
              </a:lnSpc>
              <a:spcBef>
                <a:spcPts val="320"/>
              </a:spcBef>
              <a:spcAft>
                <a:spcPts val="0"/>
              </a:spcAft>
              <a:buSzPts val="1600"/>
              <a:buNone/>
              <a:defRPr b="1" sz="1600"/>
            </a:lvl9pPr>
          </a:lstStyle>
          <a:p/>
        </p:txBody>
      </p:sp>
      <p:sp>
        <p:nvSpPr>
          <p:cNvPr id="45" name="Google Shape;45;p48"/>
          <p:cNvSpPr txBox="1"/>
          <p:nvPr>
            <p:ph idx="4" type="body"/>
          </p:nvPr>
        </p:nvSpPr>
        <p:spPr>
          <a:xfrm>
            <a:off x="5093208" y="2259366"/>
            <a:ext cx="3291840" cy="384048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sz="2400"/>
            </a:lvl1pPr>
            <a:lvl2pPr indent="-355600" lvl="1" marL="914400" algn="l">
              <a:lnSpc>
                <a:spcPct val="100000"/>
              </a:lnSpc>
              <a:spcBef>
                <a:spcPts val="600"/>
              </a:spcBef>
              <a:spcAft>
                <a:spcPts val="0"/>
              </a:spcAft>
              <a:buSzPts val="2000"/>
              <a:buChar char="•"/>
              <a:defRPr sz="2000"/>
            </a:lvl2pPr>
            <a:lvl3pPr indent="-342900" lvl="2" marL="1371600" algn="l">
              <a:lnSpc>
                <a:spcPct val="100000"/>
              </a:lnSpc>
              <a:spcBef>
                <a:spcPts val="360"/>
              </a:spcBef>
              <a:spcAft>
                <a:spcPts val="0"/>
              </a:spcAft>
              <a:buSzPts val="1800"/>
              <a:buChar char="•"/>
              <a:defRPr sz="1800"/>
            </a:lvl3pPr>
            <a:lvl4pPr indent="-330200" lvl="3" marL="1828800" algn="l">
              <a:lnSpc>
                <a:spcPct val="100000"/>
              </a:lnSpc>
              <a:spcBef>
                <a:spcPts val="320"/>
              </a:spcBef>
              <a:spcAft>
                <a:spcPts val="0"/>
              </a:spcAft>
              <a:buSzPts val="1600"/>
              <a:buChar char="•"/>
              <a:defRPr sz="1600"/>
            </a:lvl4pPr>
            <a:lvl5pPr indent="-330200" lvl="4" marL="2286000" algn="l">
              <a:lnSpc>
                <a:spcPct val="100000"/>
              </a:lnSpc>
              <a:spcBef>
                <a:spcPts val="320"/>
              </a:spcBef>
              <a:spcAft>
                <a:spcPts val="0"/>
              </a:spcAft>
              <a:buSzPts val="1600"/>
              <a:buChar char="•"/>
              <a:defRPr sz="1600"/>
            </a:lvl5pPr>
            <a:lvl6pPr indent="-330200" lvl="5" marL="2743200" algn="l">
              <a:lnSpc>
                <a:spcPct val="100000"/>
              </a:lnSpc>
              <a:spcBef>
                <a:spcPts val="320"/>
              </a:spcBef>
              <a:spcAft>
                <a:spcPts val="0"/>
              </a:spcAft>
              <a:buSzPts val="1600"/>
              <a:buChar char="•"/>
              <a:defRPr sz="1600"/>
            </a:lvl6pPr>
            <a:lvl7pPr indent="-330200" lvl="6" marL="3200400" algn="l">
              <a:lnSpc>
                <a:spcPct val="100000"/>
              </a:lnSpc>
              <a:spcBef>
                <a:spcPts val="320"/>
              </a:spcBef>
              <a:spcAft>
                <a:spcPts val="0"/>
              </a:spcAft>
              <a:buSzPts val="1600"/>
              <a:buChar char="•"/>
              <a:defRPr sz="1600"/>
            </a:lvl7pPr>
            <a:lvl8pPr indent="-330200" lvl="7" marL="3657600" algn="l">
              <a:lnSpc>
                <a:spcPct val="100000"/>
              </a:lnSpc>
              <a:spcBef>
                <a:spcPts val="320"/>
              </a:spcBef>
              <a:spcAft>
                <a:spcPts val="0"/>
              </a:spcAft>
              <a:buSzPts val="1600"/>
              <a:buChar char="•"/>
              <a:defRPr sz="1600"/>
            </a:lvl8pPr>
            <a:lvl9pPr indent="-330200" lvl="8" marL="4114800" algn="l">
              <a:lnSpc>
                <a:spcPct val="100000"/>
              </a:lnSpc>
              <a:spcBef>
                <a:spcPts val="320"/>
              </a:spcBef>
              <a:spcAft>
                <a:spcPts val="0"/>
              </a:spcAft>
              <a:buSzPts val="1600"/>
              <a:buChar char="•"/>
              <a:defRPr sz="1600"/>
            </a:lvl9pPr>
          </a:lstStyle>
          <a:p/>
        </p:txBody>
      </p:sp>
      <p:sp>
        <p:nvSpPr>
          <p:cNvPr id="46" name="Google Shape;46;p48"/>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48"/>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48"/>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49"/>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49"/>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49"/>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49"/>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50"/>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50"/>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50"/>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51"/>
          <p:cNvSpPr txBox="1"/>
          <p:nvPr>
            <p:ph idx="1" type="body"/>
          </p:nvPr>
        </p:nvSpPr>
        <p:spPr>
          <a:xfrm>
            <a:off x="3575050" y="1600200"/>
            <a:ext cx="5111750" cy="448056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640"/>
              </a:spcBef>
              <a:spcAft>
                <a:spcPts val="0"/>
              </a:spcAft>
              <a:buClr>
                <a:schemeClr val="dk1"/>
              </a:buClr>
              <a:buSzPts val="3200"/>
              <a:buNone/>
              <a:defRPr sz="3200"/>
            </a:lvl1pPr>
            <a:lvl2pPr indent="-406400" lvl="1" marL="914400" algn="l">
              <a:lnSpc>
                <a:spcPct val="100000"/>
              </a:lnSpc>
              <a:spcBef>
                <a:spcPts val="600"/>
              </a:spcBef>
              <a:spcAft>
                <a:spcPts val="0"/>
              </a:spcAft>
              <a:buSzPts val="2800"/>
              <a:buChar char="•"/>
              <a:defRPr sz="2800"/>
            </a:lvl2pPr>
            <a:lvl3pPr indent="-381000" lvl="2" marL="1371600" algn="l">
              <a:lnSpc>
                <a:spcPct val="100000"/>
              </a:lnSpc>
              <a:spcBef>
                <a:spcPts val="480"/>
              </a:spcBef>
              <a:spcAft>
                <a:spcPts val="0"/>
              </a:spcAft>
              <a:buSzPts val="2400"/>
              <a:buChar char="•"/>
              <a:defRPr sz="2400"/>
            </a:lvl3pPr>
            <a:lvl4pPr indent="-355600" lvl="3" marL="1828800" algn="l">
              <a:lnSpc>
                <a:spcPct val="100000"/>
              </a:lnSpc>
              <a:spcBef>
                <a:spcPts val="400"/>
              </a:spcBef>
              <a:spcAft>
                <a:spcPts val="0"/>
              </a:spcAft>
              <a:buSzPts val="2000"/>
              <a:buChar char="•"/>
              <a:defRPr sz="2000"/>
            </a:lvl4pPr>
            <a:lvl5pPr indent="-355600" lvl="4" marL="2286000" algn="l">
              <a:lnSpc>
                <a:spcPct val="100000"/>
              </a:lnSpc>
              <a:spcBef>
                <a:spcPts val="400"/>
              </a:spcBef>
              <a:spcAft>
                <a:spcPts val="0"/>
              </a:spcAft>
              <a:buSzPts val="2000"/>
              <a:buChar char="•"/>
              <a:defRPr sz="2000"/>
            </a:lvl5pPr>
            <a:lvl6pPr indent="-355600" lvl="5" marL="2743200" algn="l">
              <a:lnSpc>
                <a:spcPct val="100000"/>
              </a:lnSpc>
              <a:spcBef>
                <a:spcPts val="400"/>
              </a:spcBef>
              <a:spcAft>
                <a:spcPts val="0"/>
              </a:spcAft>
              <a:buSzPts val="2000"/>
              <a:buChar char="•"/>
              <a:defRPr sz="2000"/>
            </a:lvl6pPr>
            <a:lvl7pPr indent="-355600" lvl="6" marL="3200400" algn="l">
              <a:lnSpc>
                <a:spcPct val="100000"/>
              </a:lnSpc>
              <a:spcBef>
                <a:spcPts val="400"/>
              </a:spcBef>
              <a:spcAft>
                <a:spcPts val="0"/>
              </a:spcAft>
              <a:buSzPts val="2000"/>
              <a:buChar char="•"/>
              <a:defRPr sz="2000"/>
            </a:lvl7pPr>
            <a:lvl8pPr indent="-355600" lvl="7" marL="3657600" algn="l">
              <a:lnSpc>
                <a:spcPct val="100000"/>
              </a:lnSpc>
              <a:spcBef>
                <a:spcPts val="400"/>
              </a:spcBef>
              <a:spcAft>
                <a:spcPts val="0"/>
              </a:spcAft>
              <a:buSzPts val="2000"/>
              <a:buChar char="•"/>
              <a:defRPr sz="2000"/>
            </a:lvl8pPr>
            <a:lvl9pPr indent="-355600" lvl="8" marL="4114800" algn="l">
              <a:lnSpc>
                <a:spcPct val="100000"/>
              </a:lnSpc>
              <a:spcBef>
                <a:spcPts val="400"/>
              </a:spcBef>
              <a:spcAft>
                <a:spcPts val="0"/>
              </a:spcAft>
              <a:buSzPts val="2000"/>
              <a:buChar char="•"/>
              <a:defRPr sz="2000"/>
            </a:lvl9pPr>
          </a:lstStyle>
          <a:p/>
        </p:txBody>
      </p:sp>
      <p:sp>
        <p:nvSpPr>
          <p:cNvPr id="60" name="Google Shape;60;p51"/>
          <p:cNvSpPr txBox="1"/>
          <p:nvPr>
            <p:ph idx="2" type="body"/>
          </p:nvPr>
        </p:nvSpPr>
        <p:spPr>
          <a:xfrm>
            <a:off x="457200" y="1600200"/>
            <a:ext cx="3008313" cy="448056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320"/>
              </a:spcBef>
              <a:spcAft>
                <a:spcPts val="0"/>
              </a:spcAft>
              <a:buClr>
                <a:schemeClr val="dk1"/>
              </a:buClr>
              <a:buSzPts val="1600"/>
              <a:buNone/>
              <a:defRPr sz="1600"/>
            </a:lvl1pPr>
            <a:lvl2pPr indent="-228600" lvl="1" marL="914400" algn="l">
              <a:lnSpc>
                <a:spcPct val="100000"/>
              </a:lnSpc>
              <a:spcBef>
                <a:spcPts val="600"/>
              </a:spcBef>
              <a:spcAft>
                <a:spcPts val="0"/>
              </a:spcAft>
              <a:buSzPts val="1200"/>
              <a:buNone/>
              <a:defRPr sz="1200"/>
            </a:lvl2pPr>
            <a:lvl3pPr indent="-228600" lvl="2" marL="1371600" algn="l">
              <a:lnSpc>
                <a:spcPct val="100000"/>
              </a:lnSpc>
              <a:spcBef>
                <a:spcPts val="200"/>
              </a:spcBef>
              <a:spcAft>
                <a:spcPts val="0"/>
              </a:spcAft>
              <a:buSzPts val="1000"/>
              <a:buNone/>
              <a:defRPr sz="1000"/>
            </a:lvl3pPr>
            <a:lvl4pPr indent="-228600" lvl="3" marL="1828800" algn="l">
              <a:lnSpc>
                <a:spcPct val="100000"/>
              </a:lnSpc>
              <a:spcBef>
                <a:spcPts val="180"/>
              </a:spcBef>
              <a:spcAft>
                <a:spcPts val="0"/>
              </a:spcAft>
              <a:buSzPts val="900"/>
              <a:buNone/>
              <a:defRPr sz="900"/>
            </a:lvl4pPr>
            <a:lvl5pPr indent="-228600" lvl="4" marL="2286000" algn="l">
              <a:lnSpc>
                <a:spcPct val="100000"/>
              </a:lnSpc>
              <a:spcBef>
                <a:spcPts val="180"/>
              </a:spcBef>
              <a:spcAft>
                <a:spcPts val="0"/>
              </a:spcAft>
              <a:buSzPts val="900"/>
              <a:buNone/>
              <a:defRPr sz="900"/>
            </a:lvl5pPr>
            <a:lvl6pPr indent="-228600" lvl="5" marL="2743200" algn="l">
              <a:lnSpc>
                <a:spcPct val="100000"/>
              </a:lnSpc>
              <a:spcBef>
                <a:spcPts val="180"/>
              </a:spcBef>
              <a:spcAft>
                <a:spcPts val="0"/>
              </a:spcAft>
              <a:buSzPts val="900"/>
              <a:buNone/>
              <a:defRPr sz="900"/>
            </a:lvl6pPr>
            <a:lvl7pPr indent="-228600" lvl="6" marL="3200400" algn="l">
              <a:lnSpc>
                <a:spcPct val="100000"/>
              </a:lnSpc>
              <a:spcBef>
                <a:spcPts val="180"/>
              </a:spcBef>
              <a:spcAft>
                <a:spcPts val="0"/>
              </a:spcAft>
              <a:buSzPts val="900"/>
              <a:buNone/>
              <a:defRPr sz="900"/>
            </a:lvl7pPr>
            <a:lvl8pPr indent="-228600" lvl="7" marL="3657600" algn="l">
              <a:lnSpc>
                <a:spcPct val="100000"/>
              </a:lnSpc>
              <a:spcBef>
                <a:spcPts val="180"/>
              </a:spcBef>
              <a:spcAft>
                <a:spcPts val="0"/>
              </a:spcAft>
              <a:buSzPts val="900"/>
              <a:buNone/>
              <a:defRPr sz="900"/>
            </a:lvl8pPr>
            <a:lvl9pPr indent="-228600" lvl="8" marL="4114800" algn="l">
              <a:lnSpc>
                <a:spcPct val="100000"/>
              </a:lnSpc>
              <a:spcBef>
                <a:spcPts val="180"/>
              </a:spcBef>
              <a:spcAft>
                <a:spcPts val="0"/>
              </a:spcAft>
              <a:buSzPts val="900"/>
              <a:buNone/>
              <a:defRPr sz="900"/>
            </a:lvl9pPr>
          </a:lstStyle>
          <a:p/>
        </p:txBody>
      </p:sp>
      <p:sp>
        <p:nvSpPr>
          <p:cNvPr id="61" name="Google Shape;61;p51"/>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51"/>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51"/>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64" name="Google Shape;64;p51"/>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65" name="Shape 65"/>
        <p:cNvGrpSpPr/>
        <p:nvPr/>
      </p:nvGrpSpPr>
      <p:grpSpPr>
        <a:xfrm>
          <a:off x="0" y="0"/>
          <a:ext cx="0" cy="0"/>
          <a:chOff x="0" y="0"/>
          <a:chExt cx="0" cy="0"/>
        </a:xfrm>
      </p:grpSpPr>
      <p:sp>
        <p:nvSpPr>
          <p:cNvPr id="66" name="Google Shape;66;p52"/>
          <p:cNvSpPr/>
          <p:nvPr/>
        </p:nvSpPr>
        <p:spPr>
          <a:xfrm>
            <a:off x="9001124" y="4846320"/>
            <a:ext cx="142876" cy="201168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67" name="Google Shape;67;p52"/>
          <p:cNvSpPr/>
          <p:nvPr>
            <p:ph idx="2" type="pic"/>
          </p:nvPr>
        </p:nvSpPr>
        <p:spPr>
          <a:xfrm>
            <a:off x="-1" y="0"/>
            <a:ext cx="9000877" cy="4846320"/>
          </a:xfrm>
          <a:prstGeom prst="rect">
            <a:avLst/>
          </a:prstGeom>
          <a:solidFill>
            <a:srgbClr val="BFBFBF"/>
          </a:solidFill>
          <a:ln>
            <a:noFill/>
          </a:ln>
        </p:spPr>
      </p:sp>
      <p:sp>
        <p:nvSpPr>
          <p:cNvPr id="68" name="Google Shape;68;p52"/>
          <p:cNvSpPr txBox="1"/>
          <p:nvPr>
            <p:ph idx="1" type="body"/>
          </p:nvPr>
        </p:nvSpPr>
        <p:spPr>
          <a:xfrm>
            <a:off x="457200" y="5715000"/>
            <a:ext cx="8153400" cy="4572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320"/>
              </a:spcBef>
              <a:spcAft>
                <a:spcPts val="0"/>
              </a:spcAft>
              <a:buClr>
                <a:schemeClr val="dk1"/>
              </a:buClr>
              <a:buSzPts val="1600"/>
              <a:buNone/>
              <a:defRPr sz="1600"/>
            </a:lvl1pPr>
            <a:lvl2pPr indent="-228600" lvl="1" marL="914400" algn="l">
              <a:lnSpc>
                <a:spcPct val="100000"/>
              </a:lnSpc>
              <a:spcBef>
                <a:spcPts val="600"/>
              </a:spcBef>
              <a:spcAft>
                <a:spcPts val="0"/>
              </a:spcAft>
              <a:buSzPts val="1200"/>
              <a:buNone/>
              <a:defRPr sz="1200"/>
            </a:lvl2pPr>
            <a:lvl3pPr indent="-228600" lvl="2" marL="1371600" algn="l">
              <a:lnSpc>
                <a:spcPct val="100000"/>
              </a:lnSpc>
              <a:spcBef>
                <a:spcPts val="200"/>
              </a:spcBef>
              <a:spcAft>
                <a:spcPts val="0"/>
              </a:spcAft>
              <a:buSzPts val="1000"/>
              <a:buNone/>
              <a:defRPr sz="1000"/>
            </a:lvl3pPr>
            <a:lvl4pPr indent="-228600" lvl="3" marL="1828800" algn="l">
              <a:lnSpc>
                <a:spcPct val="100000"/>
              </a:lnSpc>
              <a:spcBef>
                <a:spcPts val="180"/>
              </a:spcBef>
              <a:spcAft>
                <a:spcPts val="0"/>
              </a:spcAft>
              <a:buSzPts val="900"/>
              <a:buNone/>
              <a:defRPr sz="900"/>
            </a:lvl4pPr>
            <a:lvl5pPr indent="-228600" lvl="4" marL="2286000" algn="l">
              <a:lnSpc>
                <a:spcPct val="100000"/>
              </a:lnSpc>
              <a:spcBef>
                <a:spcPts val="180"/>
              </a:spcBef>
              <a:spcAft>
                <a:spcPts val="0"/>
              </a:spcAft>
              <a:buSzPts val="900"/>
              <a:buNone/>
              <a:defRPr sz="900"/>
            </a:lvl5pPr>
            <a:lvl6pPr indent="-228600" lvl="5" marL="2743200" algn="l">
              <a:lnSpc>
                <a:spcPct val="100000"/>
              </a:lnSpc>
              <a:spcBef>
                <a:spcPts val="180"/>
              </a:spcBef>
              <a:spcAft>
                <a:spcPts val="0"/>
              </a:spcAft>
              <a:buSzPts val="900"/>
              <a:buNone/>
              <a:defRPr sz="900"/>
            </a:lvl6pPr>
            <a:lvl7pPr indent="-228600" lvl="6" marL="3200400" algn="l">
              <a:lnSpc>
                <a:spcPct val="100000"/>
              </a:lnSpc>
              <a:spcBef>
                <a:spcPts val="180"/>
              </a:spcBef>
              <a:spcAft>
                <a:spcPts val="0"/>
              </a:spcAft>
              <a:buSzPts val="900"/>
              <a:buNone/>
              <a:defRPr sz="900"/>
            </a:lvl7pPr>
            <a:lvl8pPr indent="-228600" lvl="7" marL="3657600" algn="l">
              <a:lnSpc>
                <a:spcPct val="100000"/>
              </a:lnSpc>
              <a:spcBef>
                <a:spcPts val="180"/>
              </a:spcBef>
              <a:spcAft>
                <a:spcPts val="0"/>
              </a:spcAft>
              <a:buSzPts val="900"/>
              <a:buNone/>
              <a:defRPr sz="900"/>
            </a:lvl8pPr>
            <a:lvl9pPr indent="-228600" lvl="8" marL="4114800" algn="l">
              <a:lnSpc>
                <a:spcPct val="100000"/>
              </a:lnSpc>
              <a:spcBef>
                <a:spcPts val="180"/>
              </a:spcBef>
              <a:spcAft>
                <a:spcPts val="0"/>
              </a:spcAft>
              <a:buSzPts val="900"/>
              <a:buNone/>
              <a:defRPr sz="900"/>
            </a:lvl9pPr>
          </a:lstStyle>
          <a:p/>
        </p:txBody>
      </p:sp>
      <p:sp>
        <p:nvSpPr>
          <p:cNvPr id="69" name="Google Shape;69;p52"/>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52"/>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52"/>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2400"/>
              <a:buFont typeface="Arial"/>
              <a:buNone/>
              <a:defRPr b="1" i="0" sz="24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72" name="Google Shape;72;p52"/>
          <p:cNvSpPr txBox="1"/>
          <p:nvPr>
            <p:ph type="title"/>
          </p:nvPr>
        </p:nvSpPr>
        <p:spPr>
          <a:xfrm>
            <a:off x="457200" y="4953000"/>
            <a:ext cx="8153400" cy="7620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2"/>
              </a:buClr>
              <a:buSzPts val="3200"/>
              <a:buFont typeface="Arial Black"/>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52"/>
          <p:cNvSpPr/>
          <p:nvPr/>
        </p:nvSpPr>
        <p:spPr>
          <a:xfrm>
            <a:off x="9001124" y="0"/>
            <a:ext cx="142876" cy="484632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43"/>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lvl1pPr lvl="0" marR="0" rtl="0" algn="l">
              <a:lnSpc>
                <a:spcPct val="100000"/>
              </a:lnSpc>
              <a:spcBef>
                <a:spcPts val="0"/>
              </a:spcBef>
              <a:spcAft>
                <a:spcPts val="0"/>
              </a:spcAft>
              <a:buClr>
                <a:schemeClr val="dk2"/>
              </a:buClr>
              <a:buSzPts val="3600"/>
              <a:buFont typeface="Arial Black"/>
              <a:buNone/>
              <a:defRPr b="0" i="0" sz="3600" u="none" cap="none" strike="noStrike">
                <a:solidFill>
                  <a:schemeClr val="dk2"/>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43"/>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lvl1pPr indent="-228600" lvl="0" marL="457200" marR="0" rtl="0" algn="l">
              <a:lnSpc>
                <a:spcPct val="100000"/>
              </a:lnSpc>
              <a:spcBef>
                <a:spcPts val="400"/>
              </a:spcBef>
              <a:spcAft>
                <a:spcPts val="0"/>
              </a:spcAft>
              <a:buClr>
                <a:schemeClr val="dk1"/>
              </a:buClr>
              <a:buSzPts val="2000"/>
              <a:buFont typeface="Arial"/>
              <a:buNone/>
              <a:defRPr b="1" i="0" sz="2000" u="none" cap="none" strike="noStrike">
                <a:solidFill>
                  <a:schemeClr val="dk1"/>
                </a:solidFill>
                <a:latin typeface="Arial"/>
                <a:ea typeface="Arial"/>
                <a:cs typeface="Arial"/>
                <a:sym typeface="Arial"/>
              </a:defRPr>
            </a:lvl1pPr>
            <a:lvl2pPr indent="-355600" lvl="1" marL="914400" marR="0" rtl="0" algn="l">
              <a:lnSpc>
                <a:spcPct val="100000"/>
              </a:lnSpc>
              <a:spcBef>
                <a:spcPts val="600"/>
              </a:spcBef>
              <a:spcAft>
                <a:spcPts val="0"/>
              </a:spcAft>
              <a:buClr>
                <a:schemeClr val="dk2"/>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lnSpc>
                <a:spcPct val="100000"/>
              </a:lnSpc>
              <a:spcBef>
                <a:spcPts val="360"/>
              </a:spcBef>
              <a:spcAft>
                <a:spcPts val="0"/>
              </a:spcAft>
              <a:buClr>
                <a:schemeClr val="dk2"/>
              </a:buClr>
              <a:buSzPts val="1800"/>
              <a:buFont typeface="Arial"/>
              <a:buChar char="•"/>
              <a:defRPr b="0" i="0" sz="1800" u="none" cap="none" strike="noStrike">
                <a:solidFill>
                  <a:schemeClr val="dk1"/>
                </a:solidFill>
                <a:latin typeface="Arial"/>
                <a:ea typeface="Arial"/>
                <a:cs typeface="Arial"/>
                <a:sym typeface="Arial"/>
              </a:defRPr>
            </a:lvl3pPr>
            <a:lvl4pPr indent="-342900" lvl="3" marL="1828800" marR="0" rtl="0" algn="l">
              <a:lnSpc>
                <a:spcPct val="100000"/>
              </a:lnSpc>
              <a:spcBef>
                <a:spcPts val="360"/>
              </a:spcBef>
              <a:spcAft>
                <a:spcPts val="0"/>
              </a:spcAft>
              <a:buClr>
                <a:schemeClr val="dk2"/>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100000"/>
              </a:lnSpc>
              <a:spcBef>
                <a:spcPts val="360"/>
              </a:spcBef>
              <a:spcAft>
                <a:spcPts val="0"/>
              </a:spcAft>
              <a:buClr>
                <a:schemeClr val="dk2"/>
              </a:buClr>
              <a:buSzPts val="1800"/>
              <a:buFont typeface="Arial"/>
              <a:buChar char="•"/>
              <a:defRPr b="0" i="0" sz="1800" u="none" cap="none" strike="noStrike">
                <a:solidFill>
                  <a:schemeClr val="dk1"/>
                </a:solidFill>
                <a:latin typeface="Arial"/>
                <a:ea typeface="Arial"/>
                <a:cs typeface="Arial"/>
                <a:sym typeface="Arial"/>
              </a:defRPr>
            </a:lvl5pPr>
            <a:lvl6pPr indent="-330200" lvl="5" marL="2743200" marR="0" rtl="0" algn="l">
              <a:lnSpc>
                <a:spcPct val="100000"/>
              </a:lnSpc>
              <a:spcBef>
                <a:spcPts val="320"/>
              </a:spcBef>
              <a:spcAft>
                <a:spcPts val="0"/>
              </a:spcAft>
              <a:buClr>
                <a:schemeClr val="dk2"/>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lnSpc>
                <a:spcPct val="100000"/>
              </a:lnSpc>
              <a:spcBef>
                <a:spcPts val="320"/>
              </a:spcBef>
              <a:spcAft>
                <a:spcPts val="0"/>
              </a:spcAft>
              <a:buClr>
                <a:schemeClr val="dk2"/>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lnSpc>
                <a:spcPct val="100000"/>
              </a:lnSpc>
              <a:spcBef>
                <a:spcPts val="320"/>
              </a:spcBef>
              <a:spcAft>
                <a:spcPts val="0"/>
              </a:spcAft>
              <a:buClr>
                <a:schemeClr val="dk2"/>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lnSpc>
                <a:spcPct val="100000"/>
              </a:lnSpc>
              <a:spcBef>
                <a:spcPts val="320"/>
              </a:spcBef>
              <a:spcAft>
                <a:spcPts val="0"/>
              </a:spcAft>
              <a:buClr>
                <a:schemeClr val="dk2"/>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8" name="Google Shape;8;p43"/>
          <p:cNvSpPr txBox="1"/>
          <p:nvPr>
            <p:ph idx="10" type="dt"/>
          </p:nvPr>
        </p:nvSpPr>
        <p:spPr>
          <a:xfrm>
            <a:off x="457200" y="6172201"/>
            <a:ext cx="3429000" cy="304800"/>
          </a:xfrm>
          <a:prstGeom prst="rect">
            <a:avLst/>
          </a:prstGeom>
          <a:noFill/>
          <a:ln>
            <a:noFill/>
          </a:ln>
        </p:spPr>
        <p:txBody>
          <a:bodyPr anchorCtr="0" anchor="b" bIns="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0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43"/>
          <p:cNvSpPr txBox="1"/>
          <p:nvPr>
            <p:ph idx="11" type="ftr"/>
          </p:nvPr>
        </p:nvSpPr>
        <p:spPr>
          <a:xfrm>
            <a:off x="457200" y="6492875"/>
            <a:ext cx="3429000" cy="28384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0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 name="Google Shape;10;p43"/>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2400"/>
              <a:buFont typeface="Arial"/>
              <a:buNone/>
              <a:defRPr b="1" i="0" sz="2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11" name="Google Shape;11;p43"/>
          <p:cNvSpPr/>
          <p:nvPr/>
        </p:nvSpPr>
        <p:spPr>
          <a:xfrm>
            <a:off x="9001124" y="0"/>
            <a:ext cx="142876" cy="13716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 name="Google Shape;12;p43"/>
          <p:cNvSpPr/>
          <p:nvPr/>
        </p:nvSpPr>
        <p:spPr>
          <a:xfrm>
            <a:off x="9001124" y="1371600"/>
            <a:ext cx="142876" cy="54864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1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15.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10.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2.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 Id="rId3" Type="http://schemas.openxmlformats.org/officeDocument/2006/relationships/image" Target="../media/image9.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22.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16.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7.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14.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1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image" Target="../media/image17.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1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21.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 Id="rId3" Type="http://schemas.openxmlformats.org/officeDocument/2006/relationships/image" Target="../media/image20.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1"/>
          <p:cNvPicPr preferRelativeResize="0"/>
          <p:nvPr/>
        </p:nvPicPr>
        <p:blipFill rotWithShape="1">
          <a:blip r:embed="rId3">
            <a:alphaModFix/>
          </a:blip>
          <a:srcRect b="0" l="0" r="0" t="0"/>
          <a:stretch/>
        </p:blipFill>
        <p:spPr>
          <a:xfrm>
            <a:off x="-3660" y="0"/>
            <a:ext cx="9147659" cy="6858000"/>
          </a:xfrm>
          <a:prstGeom prst="rect">
            <a:avLst/>
          </a:prstGeom>
          <a:noFill/>
          <a:ln>
            <a:noFill/>
          </a:ln>
        </p:spPr>
      </p:pic>
      <p:sp>
        <p:nvSpPr>
          <p:cNvPr id="91" name="Google Shape;91;p1"/>
          <p:cNvSpPr txBox="1"/>
          <p:nvPr>
            <p:ph type="ctrTitle"/>
          </p:nvPr>
        </p:nvSpPr>
        <p:spPr>
          <a:xfrm>
            <a:off x="-3660" y="457200"/>
            <a:ext cx="8614260" cy="5486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FF0000"/>
              </a:buClr>
              <a:buSzPts val="7200"/>
              <a:buFont typeface="Arial Black"/>
              <a:buNone/>
            </a:pPr>
            <a:br>
              <a:rPr lang="en-US" sz="7200">
                <a:solidFill>
                  <a:srgbClr val="FF0000"/>
                </a:solidFill>
              </a:rPr>
            </a:br>
            <a:r>
              <a:rPr lang="en-US" sz="7200">
                <a:solidFill>
                  <a:srgbClr val="FF0000"/>
                </a:solidFill>
              </a:rPr>
              <a:t>2025   NHYLA COACHES</a:t>
            </a:r>
            <a:br>
              <a:rPr lang="en-US" sz="7200">
                <a:solidFill>
                  <a:srgbClr val="FF0000"/>
                </a:solidFill>
              </a:rPr>
            </a:br>
            <a:r>
              <a:rPr lang="en-US" sz="7200">
                <a:solidFill>
                  <a:srgbClr val="FF0000"/>
                </a:solidFill>
              </a:rPr>
              <a:t>RULES CLINIC</a:t>
            </a:r>
            <a:endParaRPr/>
          </a:p>
        </p:txBody>
      </p:sp>
      <p:sp>
        <p:nvSpPr>
          <p:cNvPr id="92" name="Google Shape;92;p1"/>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
        <p:nvSpPr>
          <p:cNvPr id="93" name="Google Shape;93;p1"/>
          <p:cNvSpPr txBox="1"/>
          <p:nvPr/>
        </p:nvSpPr>
        <p:spPr>
          <a:xfrm>
            <a:off x="5181599" y="6019800"/>
            <a:ext cx="3962400"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Permission to use photograph granted by Mark Finerty</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1"/>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PRE-GAME</a:t>
            </a:r>
            <a:endParaRPr/>
          </a:p>
        </p:txBody>
      </p:sp>
      <p:sp>
        <p:nvSpPr>
          <p:cNvPr id="155" name="Google Shape;155;p11"/>
          <p:cNvSpPr txBox="1"/>
          <p:nvPr>
            <p:ph idx="1" type="body"/>
          </p:nvPr>
        </p:nvSpPr>
        <p:spPr>
          <a:xfrm>
            <a:off x="381000" y="1524000"/>
            <a:ext cx="8458200" cy="5105400"/>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lnSpc>
                <a:spcPct val="100000"/>
              </a:lnSpc>
              <a:spcBef>
                <a:spcPts val="0"/>
              </a:spcBef>
              <a:spcAft>
                <a:spcPts val="0"/>
              </a:spcAft>
              <a:buClr>
                <a:schemeClr val="dk1"/>
              </a:buClr>
              <a:buSzPct val="100000"/>
              <a:buFont typeface="Noto Sans Symbols"/>
              <a:buChar char="❖"/>
            </a:pPr>
            <a:r>
              <a:rPr lang="en-US" sz="3100"/>
              <a:t>Officials ask coaches for captain(s)’ numbers.</a:t>
            </a:r>
            <a:endParaRPr/>
          </a:p>
          <a:p>
            <a:pPr indent="0" lvl="1" marL="457200" rtl="0" algn="l">
              <a:lnSpc>
                <a:spcPct val="100000"/>
              </a:lnSpc>
              <a:spcBef>
                <a:spcPts val="1034"/>
              </a:spcBef>
              <a:spcAft>
                <a:spcPts val="0"/>
              </a:spcAft>
              <a:buSzPct val="100000"/>
              <a:buNone/>
            </a:pPr>
            <a:r>
              <a:rPr lang="en-US" sz="3100"/>
              <a:t>-Captains will be part of the coin-toss</a:t>
            </a:r>
            <a:endParaRPr/>
          </a:p>
          <a:p>
            <a:pPr indent="-342900" lvl="2" marL="1485900" rtl="0" algn="l">
              <a:lnSpc>
                <a:spcPct val="100000"/>
              </a:lnSpc>
              <a:spcBef>
                <a:spcPts val="434"/>
              </a:spcBef>
              <a:spcAft>
                <a:spcPts val="0"/>
              </a:spcAft>
              <a:buSzPct val="100000"/>
              <a:buFont typeface="Noto Sans Symbols"/>
              <a:buChar char="❖"/>
            </a:pPr>
            <a:r>
              <a:rPr lang="en-US" sz="3100"/>
              <a:t>Away captain calls “head” or “tail” during captain meeting</a:t>
            </a:r>
            <a:endParaRPr/>
          </a:p>
          <a:p>
            <a:pPr indent="-342900" lvl="2" marL="1485900" rtl="0" algn="l">
              <a:lnSpc>
                <a:spcPct val="100000"/>
              </a:lnSpc>
              <a:spcBef>
                <a:spcPts val="434"/>
              </a:spcBef>
              <a:spcAft>
                <a:spcPts val="0"/>
              </a:spcAft>
              <a:buSzPct val="100000"/>
              <a:buFont typeface="Noto Sans Symbols"/>
              <a:buChar char="❖"/>
            </a:pPr>
            <a:r>
              <a:rPr lang="en-US" sz="3100"/>
              <a:t>Winner of coin toss gets choice:</a:t>
            </a:r>
            <a:endParaRPr/>
          </a:p>
          <a:p>
            <a:pPr indent="-342898" lvl="3" marL="1943100" rtl="0" algn="l">
              <a:lnSpc>
                <a:spcPct val="100000"/>
              </a:lnSpc>
              <a:spcBef>
                <a:spcPts val="434"/>
              </a:spcBef>
              <a:spcAft>
                <a:spcPts val="0"/>
              </a:spcAft>
              <a:buSzPct val="100000"/>
              <a:buFont typeface="Noto Sans Symbols"/>
              <a:buChar char="❖"/>
            </a:pPr>
            <a:r>
              <a:rPr lang="en-US" sz="3100"/>
              <a:t>First Alternate possession</a:t>
            </a:r>
            <a:endParaRPr/>
          </a:p>
          <a:p>
            <a:pPr indent="0" lvl="3" marL="1600200" rtl="0" algn="l">
              <a:lnSpc>
                <a:spcPct val="100000"/>
              </a:lnSpc>
              <a:spcBef>
                <a:spcPts val="434"/>
              </a:spcBef>
              <a:spcAft>
                <a:spcPts val="0"/>
              </a:spcAft>
              <a:buSzPct val="100000"/>
              <a:buNone/>
            </a:pPr>
            <a:r>
              <a:rPr lang="en-US" sz="3100"/>
              <a:t>		or</a:t>
            </a:r>
            <a:endParaRPr/>
          </a:p>
          <a:p>
            <a:pPr indent="-285748" lvl="3" marL="1885950" rtl="0" algn="l">
              <a:lnSpc>
                <a:spcPct val="100000"/>
              </a:lnSpc>
              <a:spcBef>
                <a:spcPts val="434"/>
              </a:spcBef>
              <a:spcAft>
                <a:spcPts val="0"/>
              </a:spcAft>
              <a:buSzPct val="100000"/>
              <a:buFont typeface="Noto Sans Symbols"/>
              <a:buChar char="❖"/>
            </a:pPr>
            <a:r>
              <a:rPr lang="en-US" sz="3100"/>
              <a:t>Choice of goal to defend</a:t>
            </a:r>
            <a:endParaRPr/>
          </a:p>
          <a:p>
            <a:pPr indent="-285750" lvl="0" marL="285750" rtl="0" algn="l">
              <a:lnSpc>
                <a:spcPct val="100000"/>
              </a:lnSpc>
              <a:spcBef>
                <a:spcPts val="434"/>
              </a:spcBef>
              <a:spcAft>
                <a:spcPts val="0"/>
              </a:spcAft>
              <a:buClr>
                <a:schemeClr val="dk1"/>
              </a:buClr>
              <a:buSzPct val="100000"/>
              <a:buFont typeface="Noto Sans Symbols"/>
              <a:buChar char="❖"/>
            </a:pPr>
            <a:r>
              <a:rPr lang="en-US" sz="3100"/>
              <a:t>Officials asks for “In-Home” and “Designated Defender”</a:t>
            </a:r>
            <a:endParaRPr/>
          </a:p>
          <a:p>
            <a:pPr indent="-285750" lvl="1" marL="742950" rtl="0" algn="l">
              <a:lnSpc>
                <a:spcPct val="100000"/>
              </a:lnSpc>
              <a:spcBef>
                <a:spcPts val="1034"/>
              </a:spcBef>
              <a:spcAft>
                <a:spcPts val="0"/>
              </a:spcAft>
              <a:buSzPct val="100000"/>
              <a:buFont typeface="Noto Sans Symbols"/>
              <a:buChar char="❖"/>
            </a:pPr>
            <a:r>
              <a:rPr lang="en-US" sz="3100"/>
              <a:t>In-Home is a starting attack, “DD” is a starting defender</a:t>
            </a:r>
            <a:endParaRPr/>
          </a:p>
          <a:p>
            <a:pPr indent="-285750" lvl="1" marL="742950" rtl="0" algn="l">
              <a:lnSpc>
                <a:spcPct val="100000"/>
              </a:lnSpc>
              <a:spcBef>
                <a:spcPts val="434"/>
              </a:spcBef>
              <a:spcAft>
                <a:spcPts val="0"/>
              </a:spcAft>
              <a:buSzPct val="100000"/>
              <a:buFont typeface="Noto Sans Symbols"/>
              <a:buChar char="❖"/>
            </a:pPr>
            <a:r>
              <a:rPr lang="en-US" sz="3100"/>
              <a:t>In-Home serves all bench penalties and “DD” serves Goalie penalties. (If team does not have a back-up dressed)</a:t>
            </a:r>
            <a:endParaRPr/>
          </a:p>
          <a:p>
            <a:pPr indent="-285750" lvl="1" marL="742950" rtl="0" algn="l">
              <a:lnSpc>
                <a:spcPct val="100000"/>
              </a:lnSpc>
              <a:spcBef>
                <a:spcPts val="434"/>
              </a:spcBef>
              <a:spcAft>
                <a:spcPts val="0"/>
              </a:spcAft>
              <a:buSzPct val="100000"/>
              <a:buFont typeface="Noto Sans Symbols"/>
              <a:buChar char="❖"/>
            </a:pPr>
            <a:r>
              <a:rPr lang="en-US" sz="3100"/>
              <a:t>Designated Defender is used in 10U,12U and 14U</a:t>
            </a:r>
            <a:endParaRPr/>
          </a:p>
          <a:p>
            <a:pPr indent="-147955" lvl="1" marL="742950" rtl="0" algn="l">
              <a:lnSpc>
                <a:spcPct val="100000"/>
              </a:lnSpc>
              <a:spcBef>
                <a:spcPts val="434"/>
              </a:spcBef>
              <a:spcAft>
                <a:spcPts val="0"/>
              </a:spcAft>
              <a:buSzPct val="100000"/>
              <a:buFont typeface="Noto Sans Symbols"/>
              <a:buNone/>
            </a:pPr>
            <a:r>
              <a:t/>
            </a:r>
            <a:endParaRPr sz="3100"/>
          </a:p>
          <a:p>
            <a:pPr indent="0" lvl="0" marL="0" rtl="0" algn="l">
              <a:lnSpc>
                <a:spcPct val="100000"/>
              </a:lnSpc>
              <a:spcBef>
                <a:spcPts val="280"/>
              </a:spcBef>
              <a:spcAft>
                <a:spcPts val="0"/>
              </a:spcAft>
              <a:buClr>
                <a:schemeClr val="dk1"/>
              </a:buClr>
              <a:buSzPct val="100000"/>
              <a:buNone/>
            </a:pPr>
            <a:r>
              <a:rPr lang="en-US"/>
              <a:t>	</a:t>
            </a:r>
            <a:endParaRPr/>
          </a:p>
        </p:txBody>
      </p:sp>
      <p:sp>
        <p:nvSpPr>
          <p:cNvPr id="156" name="Google Shape;156;p11"/>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2"/>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PRE-GAME</a:t>
            </a:r>
            <a:endParaRPr/>
          </a:p>
        </p:txBody>
      </p:sp>
      <p:sp>
        <p:nvSpPr>
          <p:cNvPr id="162" name="Google Shape;162;p12"/>
          <p:cNvSpPr txBox="1"/>
          <p:nvPr>
            <p:ph idx="1" type="body"/>
          </p:nvPr>
        </p:nvSpPr>
        <p:spPr>
          <a:xfrm>
            <a:off x="381000" y="1447800"/>
            <a:ext cx="8153400" cy="51816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000"/>
              <a:buFont typeface="Noto Sans Symbols"/>
              <a:buChar char="❖"/>
            </a:pPr>
            <a:r>
              <a:rPr lang="en-US"/>
              <a:t>Officials Certify Coaches</a:t>
            </a:r>
            <a:endParaRPr/>
          </a:p>
          <a:p>
            <a:pPr indent="-342900" lvl="1" marL="800100" rtl="0" algn="l">
              <a:lnSpc>
                <a:spcPct val="100000"/>
              </a:lnSpc>
              <a:spcBef>
                <a:spcPts val="1000"/>
              </a:spcBef>
              <a:spcAft>
                <a:spcPts val="0"/>
              </a:spcAft>
              <a:buSzPts val="2000"/>
              <a:buFont typeface="Noto Sans Symbols"/>
              <a:buChar char="❖"/>
            </a:pPr>
            <a:r>
              <a:rPr lang="en-US"/>
              <a:t>Official will ask, “Coach, do you certify all your players are properly equipped by rule?” Rule 1-11 A.1</a:t>
            </a:r>
            <a:endParaRPr/>
          </a:p>
          <a:p>
            <a:pPr indent="-342900" lvl="1" marL="800100" rtl="0" algn="l">
              <a:lnSpc>
                <a:spcPct val="100000"/>
              </a:lnSpc>
              <a:spcBef>
                <a:spcPts val="400"/>
              </a:spcBef>
              <a:spcAft>
                <a:spcPts val="0"/>
              </a:spcAft>
              <a:buSzPts val="2000"/>
              <a:buFont typeface="Noto Sans Symbols"/>
              <a:buChar char="❖"/>
            </a:pPr>
            <a:r>
              <a:rPr lang="en-US"/>
              <a:t>What you are saying yes to is that ALL players:</a:t>
            </a:r>
            <a:endParaRPr/>
          </a:p>
          <a:p>
            <a:pPr indent="-342900" lvl="2" marL="1485900" rtl="0" algn="l">
              <a:lnSpc>
                <a:spcPct val="100000"/>
              </a:lnSpc>
              <a:spcBef>
                <a:spcPts val="400"/>
              </a:spcBef>
              <a:spcAft>
                <a:spcPts val="0"/>
              </a:spcAft>
              <a:buSzPts val="2000"/>
              <a:buFont typeface="Noto Sans Symbols"/>
              <a:buChar char="❖"/>
            </a:pPr>
            <a:r>
              <a:rPr lang="en-US" sz="2000"/>
              <a:t>Have been informed what equipment is mandatory and what constitutes illegal equipment.  </a:t>
            </a:r>
            <a:endParaRPr/>
          </a:p>
          <a:p>
            <a:pPr indent="-342900" lvl="2" marL="1485900" rtl="0" algn="l">
              <a:lnSpc>
                <a:spcPct val="100000"/>
              </a:lnSpc>
              <a:spcBef>
                <a:spcPts val="400"/>
              </a:spcBef>
              <a:spcAft>
                <a:spcPts val="0"/>
              </a:spcAft>
              <a:buSzPts val="2000"/>
              <a:buFont typeface="Noto Sans Symbols"/>
              <a:buChar char="❖"/>
            </a:pPr>
            <a:r>
              <a:rPr lang="en-US" sz="2000"/>
              <a:t>Have been provided the equipment mandated by rule.</a:t>
            </a:r>
            <a:endParaRPr/>
          </a:p>
          <a:p>
            <a:pPr indent="-342900" lvl="2" marL="1485900" rtl="0" algn="l">
              <a:lnSpc>
                <a:spcPct val="100000"/>
              </a:lnSpc>
              <a:spcBef>
                <a:spcPts val="400"/>
              </a:spcBef>
              <a:spcAft>
                <a:spcPts val="0"/>
              </a:spcAft>
              <a:buSzPts val="2000"/>
              <a:buFont typeface="Noto Sans Symbols"/>
              <a:buChar char="❖"/>
            </a:pPr>
            <a:r>
              <a:rPr lang="en-US" sz="2000"/>
              <a:t>Have been instructed to wear and how to wear mandatory equipment during the game.</a:t>
            </a:r>
            <a:endParaRPr/>
          </a:p>
          <a:p>
            <a:pPr indent="-342900" lvl="2" marL="1485900" rtl="0" algn="l">
              <a:lnSpc>
                <a:spcPct val="100000"/>
              </a:lnSpc>
              <a:spcBef>
                <a:spcPts val="400"/>
              </a:spcBef>
              <a:spcAft>
                <a:spcPts val="0"/>
              </a:spcAft>
              <a:buSzPts val="2000"/>
              <a:buFont typeface="Noto Sans Symbols"/>
              <a:buChar char="❖"/>
            </a:pPr>
            <a:r>
              <a:rPr lang="en-US" sz="2000"/>
              <a:t>Have been instructed to notify the coaching staff when equipment becomes illegal through play.</a:t>
            </a:r>
            <a:endParaRPr/>
          </a:p>
          <a:p>
            <a:pPr indent="-342900" lvl="2" marL="1485900" rtl="0" algn="l">
              <a:lnSpc>
                <a:spcPct val="100000"/>
              </a:lnSpc>
              <a:spcBef>
                <a:spcPts val="400"/>
              </a:spcBef>
              <a:spcAft>
                <a:spcPts val="0"/>
              </a:spcAft>
              <a:buSzPts val="2000"/>
              <a:buFont typeface="Noto Sans Symbols"/>
              <a:buChar char="❖"/>
            </a:pPr>
            <a:r>
              <a:rPr lang="en-US" sz="2000"/>
              <a:t>Have had their crosses, uniforms and all other equipment inspected by the head coach and meets specifications. </a:t>
            </a:r>
            <a:endParaRPr/>
          </a:p>
        </p:txBody>
      </p:sp>
      <p:sp>
        <p:nvSpPr>
          <p:cNvPr id="163" name="Google Shape;163;p12"/>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3"/>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               PRE-GAME </a:t>
            </a:r>
            <a:endParaRPr/>
          </a:p>
        </p:txBody>
      </p:sp>
      <p:sp>
        <p:nvSpPr>
          <p:cNvPr id="169" name="Google Shape;169;p13"/>
          <p:cNvSpPr txBox="1"/>
          <p:nvPr>
            <p:ph idx="1" type="body"/>
          </p:nvPr>
        </p:nvSpPr>
        <p:spPr>
          <a:xfrm>
            <a:off x="457200" y="1752600"/>
            <a:ext cx="8229600" cy="49530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400"/>
              <a:buFont typeface="Noto Sans Symbols"/>
              <a:buChar char="❖"/>
            </a:pPr>
            <a:r>
              <a:rPr lang="en-US" sz="2400"/>
              <a:t>Starting line-up	</a:t>
            </a:r>
            <a:endParaRPr/>
          </a:p>
          <a:p>
            <a:pPr indent="-342900" lvl="1" marL="800100" rtl="0" algn="l">
              <a:lnSpc>
                <a:spcPct val="100000"/>
              </a:lnSpc>
              <a:spcBef>
                <a:spcPts val="1080"/>
              </a:spcBef>
              <a:spcAft>
                <a:spcPts val="0"/>
              </a:spcAft>
              <a:buSzPts val="2400"/>
              <a:buFont typeface="Noto Sans Symbols"/>
              <a:buChar char="❖"/>
            </a:pPr>
            <a:r>
              <a:rPr lang="en-US" sz="2400"/>
              <a:t>Left shoulder to the goal team is defending.	</a:t>
            </a:r>
            <a:endParaRPr/>
          </a:p>
          <a:p>
            <a:pPr indent="-342900" lvl="1" marL="800100" rtl="0" algn="l">
              <a:lnSpc>
                <a:spcPct val="100000"/>
              </a:lnSpc>
              <a:spcBef>
                <a:spcPts val="480"/>
              </a:spcBef>
              <a:spcAft>
                <a:spcPts val="0"/>
              </a:spcAft>
              <a:buSzPts val="2400"/>
              <a:buFont typeface="Noto Sans Symbols"/>
              <a:buChar char="❖"/>
            </a:pPr>
            <a:r>
              <a:rPr lang="en-US" sz="2400"/>
              <a:t>Official provides additional instruction.</a:t>
            </a:r>
            <a:endParaRPr/>
          </a:p>
          <a:p>
            <a:pPr indent="-342900" lvl="1" marL="800100" rtl="0" algn="l">
              <a:lnSpc>
                <a:spcPct val="100000"/>
              </a:lnSpc>
              <a:spcBef>
                <a:spcPts val="480"/>
              </a:spcBef>
              <a:spcAft>
                <a:spcPts val="0"/>
              </a:spcAft>
              <a:buSzPts val="2400"/>
              <a:buFont typeface="Noto Sans Symbols"/>
              <a:buChar char="❖"/>
            </a:pPr>
            <a:r>
              <a:rPr lang="en-US" sz="2400"/>
              <a:t>Goalies shake hands/touch gloves</a:t>
            </a:r>
            <a:endParaRPr/>
          </a:p>
          <a:p>
            <a:pPr indent="-342900" lvl="2" marL="1485900" rtl="0" algn="l">
              <a:lnSpc>
                <a:spcPct val="100000"/>
              </a:lnSpc>
              <a:spcBef>
                <a:spcPts val="480"/>
              </a:spcBef>
              <a:spcAft>
                <a:spcPts val="0"/>
              </a:spcAft>
              <a:buSzPts val="2400"/>
              <a:buFont typeface="Noto Sans Symbols"/>
              <a:buChar char="❖"/>
            </a:pPr>
            <a:r>
              <a:rPr lang="en-US" sz="2400"/>
              <a:t>Go to respected goals</a:t>
            </a:r>
            <a:endParaRPr/>
          </a:p>
          <a:p>
            <a:pPr indent="-342900" lvl="1" marL="800100" rtl="0" algn="l">
              <a:lnSpc>
                <a:spcPct val="100000"/>
              </a:lnSpc>
              <a:spcBef>
                <a:spcPts val="480"/>
              </a:spcBef>
              <a:spcAft>
                <a:spcPts val="0"/>
              </a:spcAft>
              <a:buSzPts val="2400"/>
              <a:buFont typeface="Noto Sans Symbols"/>
              <a:buChar char="❖"/>
            </a:pPr>
            <a:r>
              <a:rPr lang="en-US" sz="2400"/>
              <a:t>Players come across and meet their opponents	</a:t>
            </a:r>
            <a:endParaRPr/>
          </a:p>
          <a:p>
            <a:pPr indent="-342900" lvl="2" marL="1485900" rtl="0" algn="l">
              <a:lnSpc>
                <a:spcPct val="100000"/>
              </a:lnSpc>
              <a:spcBef>
                <a:spcPts val="480"/>
              </a:spcBef>
              <a:spcAft>
                <a:spcPts val="0"/>
              </a:spcAft>
              <a:buSzPts val="2400"/>
              <a:buFont typeface="Noto Sans Symbols"/>
              <a:buChar char="❖"/>
            </a:pPr>
            <a:r>
              <a:rPr lang="en-US" sz="2400"/>
              <a:t>Touch gloves</a:t>
            </a:r>
            <a:endParaRPr/>
          </a:p>
          <a:p>
            <a:pPr indent="-342900" lvl="1" marL="800100" rtl="0" algn="l">
              <a:lnSpc>
                <a:spcPct val="100000"/>
              </a:lnSpc>
              <a:spcBef>
                <a:spcPts val="480"/>
              </a:spcBef>
              <a:spcAft>
                <a:spcPts val="0"/>
              </a:spcAft>
              <a:buSzPts val="2400"/>
              <a:buFont typeface="Noto Sans Symbols"/>
              <a:buChar char="❖"/>
            </a:pPr>
            <a:r>
              <a:rPr lang="en-US" sz="2400"/>
              <a:t>Players get to positions</a:t>
            </a:r>
            <a:endParaRPr/>
          </a:p>
        </p:txBody>
      </p:sp>
      <p:sp>
        <p:nvSpPr>
          <p:cNvPr id="170" name="Google Shape;170;p13"/>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4"/>
          <p:cNvSpPr txBox="1"/>
          <p:nvPr>
            <p:ph type="title"/>
          </p:nvPr>
        </p:nvSpPr>
        <p:spPr>
          <a:xfrm>
            <a:off x="457200" y="152718"/>
            <a:ext cx="5791200" cy="914082"/>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FACE-OFF</a:t>
            </a:r>
            <a:endParaRPr/>
          </a:p>
        </p:txBody>
      </p:sp>
      <p:sp>
        <p:nvSpPr>
          <p:cNvPr id="176" name="Google Shape;176;p14"/>
          <p:cNvSpPr txBox="1"/>
          <p:nvPr>
            <p:ph idx="1" type="body"/>
          </p:nvPr>
        </p:nvSpPr>
        <p:spPr>
          <a:xfrm>
            <a:off x="457200" y="990600"/>
            <a:ext cx="8153400" cy="5562600"/>
          </a:xfrm>
          <a:prstGeom prst="rect">
            <a:avLst/>
          </a:prstGeom>
          <a:noFill/>
          <a:ln>
            <a:noFill/>
          </a:ln>
        </p:spPr>
        <p:txBody>
          <a:bodyPr anchorCtr="0" anchor="t" bIns="45700" lIns="91425" spcFirstLastPara="1" rIns="91425" wrap="square" tIns="45700">
            <a:normAutofit lnSpcReduction="20000"/>
          </a:bodyPr>
          <a:lstStyle/>
          <a:p>
            <a:pPr indent="-356235" lvl="0" marL="342900" rtl="0" algn="l">
              <a:lnSpc>
                <a:spcPct val="100000"/>
              </a:lnSpc>
              <a:spcBef>
                <a:spcPts val="0"/>
              </a:spcBef>
              <a:spcAft>
                <a:spcPts val="0"/>
              </a:spcAft>
              <a:buClr>
                <a:schemeClr val="dk1"/>
              </a:buClr>
              <a:buSzPts val="2800"/>
              <a:buFont typeface="Noto Sans Symbols"/>
              <a:buChar char="❖"/>
            </a:pPr>
            <a:r>
              <a:rPr lang="en-US" sz="2800"/>
              <a:t>Official places the ball on the ground </a:t>
            </a:r>
            <a:endParaRPr/>
          </a:p>
          <a:p>
            <a:pPr indent="-356235" lvl="0" marL="342900" rtl="0" algn="l">
              <a:lnSpc>
                <a:spcPct val="100000"/>
              </a:lnSpc>
              <a:spcBef>
                <a:spcPts val="1118"/>
              </a:spcBef>
              <a:spcAft>
                <a:spcPts val="0"/>
              </a:spcAft>
              <a:buClr>
                <a:schemeClr val="dk1"/>
              </a:buClr>
              <a:buSzPts val="2800"/>
              <a:buFont typeface="Noto Sans Symbols"/>
              <a:buChar char="❖"/>
            </a:pPr>
            <a:r>
              <a:rPr lang="en-US" sz="2800"/>
              <a:t>Players come down together in a “Standing, Neutral Grip (SNG) position”</a:t>
            </a:r>
            <a:endParaRPr/>
          </a:p>
          <a:p>
            <a:pPr indent="-356235" lvl="0" marL="342900" rtl="0" algn="l">
              <a:lnSpc>
                <a:spcPct val="100000"/>
              </a:lnSpc>
              <a:spcBef>
                <a:spcPts val="1118"/>
              </a:spcBef>
              <a:spcAft>
                <a:spcPts val="0"/>
              </a:spcAft>
              <a:buClr>
                <a:schemeClr val="dk1"/>
              </a:buClr>
              <a:buSzPts val="2800"/>
              <a:buFont typeface="Noto Sans Symbols"/>
              <a:buChar char="❖"/>
            </a:pPr>
            <a:r>
              <a:rPr lang="en-US" sz="2800"/>
              <a:t>Sticks are straight up and down and parallel to the line</a:t>
            </a:r>
            <a:endParaRPr/>
          </a:p>
          <a:p>
            <a:pPr indent="-356235" lvl="0" marL="342900" rtl="0" algn="l">
              <a:lnSpc>
                <a:spcPct val="100000"/>
              </a:lnSpc>
              <a:spcBef>
                <a:spcPts val="1118"/>
              </a:spcBef>
              <a:spcAft>
                <a:spcPts val="0"/>
              </a:spcAft>
              <a:buClr>
                <a:schemeClr val="dk1"/>
              </a:buClr>
              <a:buSzPts val="2800"/>
              <a:buFont typeface="Noto Sans Symbols"/>
              <a:buChar char="❖"/>
            </a:pPr>
            <a:r>
              <a:rPr lang="en-US" sz="2800"/>
              <a:t>EVERYTHING is to the left of the plastic (of the head). – Stay out of neutral zone.</a:t>
            </a:r>
            <a:endParaRPr/>
          </a:p>
          <a:p>
            <a:pPr indent="-356235" lvl="0" marL="342900" rtl="0" algn="l">
              <a:lnSpc>
                <a:spcPct val="100000"/>
              </a:lnSpc>
              <a:spcBef>
                <a:spcPts val="1118"/>
              </a:spcBef>
              <a:spcAft>
                <a:spcPts val="0"/>
              </a:spcAft>
              <a:buClr>
                <a:schemeClr val="dk1"/>
              </a:buClr>
              <a:buSzPts val="2800"/>
              <a:buFont typeface="Noto Sans Symbols"/>
              <a:buChar char="❖"/>
            </a:pPr>
            <a:r>
              <a:rPr lang="en-US" sz="2800"/>
              <a:t>Official may adjust player </a:t>
            </a:r>
            <a:endParaRPr/>
          </a:p>
          <a:p>
            <a:pPr indent="-356235" lvl="0" marL="342900" rtl="0" algn="l">
              <a:lnSpc>
                <a:spcPct val="100000"/>
              </a:lnSpc>
              <a:spcBef>
                <a:spcPts val="1118"/>
              </a:spcBef>
              <a:spcAft>
                <a:spcPts val="0"/>
              </a:spcAft>
              <a:buClr>
                <a:schemeClr val="dk1"/>
              </a:buClr>
              <a:buSzPts val="2800"/>
              <a:buFont typeface="Noto Sans Symbols"/>
              <a:buChar char="❖"/>
            </a:pPr>
            <a:r>
              <a:rPr lang="en-US" sz="2800"/>
              <a:t>Official says “set”</a:t>
            </a:r>
            <a:endParaRPr/>
          </a:p>
          <a:p>
            <a:pPr indent="-356235" lvl="0" marL="342900" rtl="0" algn="l">
              <a:lnSpc>
                <a:spcPct val="100000"/>
              </a:lnSpc>
              <a:spcBef>
                <a:spcPts val="1118"/>
              </a:spcBef>
              <a:spcAft>
                <a:spcPts val="0"/>
              </a:spcAft>
              <a:buClr>
                <a:schemeClr val="dk1"/>
              </a:buClr>
              <a:buSzPts val="2800"/>
              <a:buFont typeface="Noto Sans Symbols"/>
              <a:buChar char="❖"/>
            </a:pPr>
            <a:r>
              <a:rPr lang="en-US" sz="2800"/>
              <a:t>Official backs out, varying cadence of whistle, blows whistle to start faceoff</a:t>
            </a:r>
            <a:endParaRPr/>
          </a:p>
          <a:p>
            <a:pPr indent="-356235" lvl="1" marL="800100" rtl="0" algn="l">
              <a:lnSpc>
                <a:spcPct val="100000"/>
              </a:lnSpc>
              <a:spcBef>
                <a:spcPts val="1118"/>
              </a:spcBef>
              <a:spcAft>
                <a:spcPts val="0"/>
              </a:spcAft>
              <a:buSzPts val="2800"/>
              <a:buFont typeface="Noto Sans Symbols"/>
              <a:buChar char="❖"/>
            </a:pPr>
            <a:r>
              <a:rPr lang="en-US" sz="2800"/>
              <a:t>Unsportsmanlike Conduct (touching with hands)</a:t>
            </a:r>
            <a:endParaRPr/>
          </a:p>
        </p:txBody>
      </p:sp>
      <p:sp>
        <p:nvSpPr>
          <p:cNvPr id="177" name="Google Shape;177;p14"/>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5"/>
          <p:cNvSpPr txBox="1"/>
          <p:nvPr>
            <p:ph type="title"/>
          </p:nvPr>
        </p:nvSpPr>
        <p:spPr>
          <a:xfrm>
            <a:off x="457200" y="152718"/>
            <a:ext cx="5791200" cy="685482"/>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FACE-OFF</a:t>
            </a:r>
            <a:endParaRPr/>
          </a:p>
        </p:txBody>
      </p:sp>
      <p:sp>
        <p:nvSpPr>
          <p:cNvPr id="183" name="Google Shape;183;p15"/>
          <p:cNvSpPr txBox="1"/>
          <p:nvPr>
            <p:ph idx="1" type="body"/>
          </p:nvPr>
        </p:nvSpPr>
        <p:spPr>
          <a:xfrm>
            <a:off x="304800" y="914400"/>
            <a:ext cx="8305800" cy="5791200"/>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lnSpc>
                <a:spcPct val="100000"/>
              </a:lnSpc>
              <a:spcBef>
                <a:spcPts val="0"/>
              </a:spcBef>
              <a:spcAft>
                <a:spcPts val="0"/>
              </a:spcAft>
              <a:buClr>
                <a:schemeClr val="dk1"/>
              </a:buClr>
              <a:buSzPct val="100000"/>
              <a:buFont typeface="Noto Sans Symbols"/>
              <a:buChar char="❖"/>
            </a:pPr>
            <a:r>
              <a:rPr lang="en-US" sz="2600"/>
              <a:t>8U and 10U</a:t>
            </a:r>
            <a:endParaRPr/>
          </a:p>
          <a:p>
            <a:pPr indent="-342900" lvl="1" marL="800100" rtl="0" algn="l">
              <a:lnSpc>
                <a:spcPct val="100000"/>
              </a:lnSpc>
              <a:spcBef>
                <a:spcPts val="1044"/>
              </a:spcBef>
              <a:spcAft>
                <a:spcPts val="0"/>
              </a:spcAft>
              <a:buSzPct val="100000"/>
              <a:buFont typeface="Noto Sans Symbols"/>
              <a:buChar char="❖"/>
            </a:pPr>
            <a:r>
              <a:rPr lang="en-US" sz="2400"/>
              <a:t>6 goal mercy rule</a:t>
            </a:r>
            <a:endParaRPr/>
          </a:p>
          <a:p>
            <a:pPr indent="-342900" lvl="2" marL="1485900" rtl="0" algn="l">
              <a:lnSpc>
                <a:spcPct val="100000"/>
              </a:lnSpc>
              <a:spcBef>
                <a:spcPts val="444"/>
              </a:spcBef>
              <a:spcAft>
                <a:spcPts val="0"/>
              </a:spcAft>
              <a:buSzPct val="100000"/>
              <a:buFont typeface="Noto Sans Symbols"/>
              <a:buChar char="❖"/>
            </a:pPr>
            <a:r>
              <a:rPr lang="en-US" sz="2400"/>
              <a:t>Have choice of possession or face-off</a:t>
            </a:r>
            <a:endParaRPr/>
          </a:p>
          <a:p>
            <a:pPr indent="-342900" lvl="2" marL="1485900" rtl="0" algn="l">
              <a:lnSpc>
                <a:spcPct val="100000"/>
              </a:lnSpc>
              <a:spcBef>
                <a:spcPts val="444"/>
              </a:spcBef>
              <a:spcAft>
                <a:spcPts val="0"/>
              </a:spcAft>
              <a:buSzPct val="100000"/>
              <a:buFont typeface="Noto Sans Symbols"/>
              <a:buChar char="❖"/>
            </a:pPr>
            <a:r>
              <a:rPr lang="en-US" sz="2400"/>
              <a:t>Official will only ask once, Coach can change his mind</a:t>
            </a:r>
            <a:endParaRPr/>
          </a:p>
          <a:p>
            <a:pPr indent="-342900" lvl="2" marL="1485900" rtl="0" algn="l">
              <a:lnSpc>
                <a:spcPct val="100000"/>
              </a:lnSpc>
              <a:spcBef>
                <a:spcPts val="444"/>
              </a:spcBef>
              <a:spcAft>
                <a:spcPts val="0"/>
              </a:spcAft>
              <a:buSzPct val="100000"/>
              <a:buFont typeface="Noto Sans Symbols"/>
              <a:buChar char="❖"/>
            </a:pPr>
            <a:r>
              <a:rPr lang="en-US" sz="2400"/>
              <a:t>8U &amp;10U (Short Field) must attempt a pass or bring the ball through “X” before they can shoot</a:t>
            </a:r>
            <a:endParaRPr/>
          </a:p>
          <a:p>
            <a:pPr indent="0" lvl="3" marL="1600200" rtl="0" algn="l">
              <a:lnSpc>
                <a:spcPct val="100000"/>
              </a:lnSpc>
              <a:spcBef>
                <a:spcPts val="518"/>
              </a:spcBef>
              <a:spcAft>
                <a:spcPts val="0"/>
              </a:spcAft>
              <a:buSzPct val="100000"/>
              <a:buNone/>
            </a:pPr>
            <a:r>
              <a:t/>
            </a:r>
            <a:endParaRPr sz="2800"/>
          </a:p>
          <a:p>
            <a:pPr indent="-342900" lvl="0" marL="342900" rtl="0" algn="l">
              <a:lnSpc>
                <a:spcPct val="100000"/>
              </a:lnSpc>
              <a:spcBef>
                <a:spcPts val="518"/>
              </a:spcBef>
              <a:spcAft>
                <a:spcPts val="0"/>
              </a:spcAft>
              <a:buClr>
                <a:schemeClr val="dk1"/>
              </a:buClr>
              <a:buSzPct val="100000"/>
              <a:buFont typeface="Noto Sans Symbols"/>
              <a:buChar char="❖"/>
            </a:pPr>
            <a:r>
              <a:rPr lang="en-US" sz="2800"/>
              <a:t>12U and 14U</a:t>
            </a:r>
            <a:endParaRPr/>
          </a:p>
          <a:p>
            <a:pPr indent="-342900" lvl="1" marL="800100" rtl="0" algn="l">
              <a:lnSpc>
                <a:spcPct val="100000"/>
              </a:lnSpc>
              <a:spcBef>
                <a:spcPts val="1118"/>
              </a:spcBef>
              <a:spcAft>
                <a:spcPts val="0"/>
              </a:spcAft>
              <a:buSzPct val="100000"/>
              <a:buFont typeface="Noto Sans Symbols"/>
              <a:buChar char="❖"/>
            </a:pPr>
            <a:r>
              <a:rPr lang="en-US" sz="2800"/>
              <a:t>ALL NFHS rules with the exception of the required tape.  </a:t>
            </a:r>
            <a:endParaRPr/>
          </a:p>
          <a:p>
            <a:pPr indent="-342900" lvl="1" marL="800100" rtl="0" algn="l">
              <a:lnSpc>
                <a:spcPct val="100000"/>
              </a:lnSpc>
              <a:spcBef>
                <a:spcPts val="518"/>
              </a:spcBef>
              <a:spcAft>
                <a:spcPts val="0"/>
              </a:spcAft>
              <a:buSzPct val="100000"/>
              <a:buFont typeface="Noto Sans Symbols"/>
              <a:buChar char="❖"/>
            </a:pPr>
            <a:r>
              <a:rPr lang="en-US" sz="2800"/>
              <a:t>Cannot carry ball in back of stick</a:t>
            </a:r>
            <a:endParaRPr/>
          </a:p>
          <a:p>
            <a:pPr indent="-342900" lvl="2" marL="1485900" rtl="0" algn="l">
              <a:lnSpc>
                <a:spcPct val="100000"/>
              </a:lnSpc>
              <a:spcBef>
                <a:spcPts val="481"/>
              </a:spcBef>
              <a:spcAft>
                <a:spcPts val="0"/>
              </a:spcAft>
              <a:buSzPct val="100000"/>
              <a:buFont typeface="Noto Sans Symbols"/>
              <a:buChar char="❖"/>
            </a:pPr>
            <a:r>
              <a:rPr lang="en-US" sz="2600"/>
              <a:t>Can clamp, must be moved, raked, or directed immediately (within one step)</a:t>
            </a:r>
            <a:endParaRPr/>
          </a:p>
          <a:p>
            <a:pPr indent="-237171" lvl="2" marL="1485900" rtl="0" algn="l">
              <a:lnSpc>
                <a:spcPct val="100000"/>
              </a:lnSpc>
              <a:spcBef>
                <a:spcPts val="333"/>
              </a:spcBef>
              <a:spcAft>
                <a:spcPts val="0"/>
              </a:spcAft>
              <a:buSzPct val="100000"/>
              <a:buFont typeface="Noto Sans Symbols"/>
              <a:buNone/>
            </a:pPr>
            <a:r>
              <a:t/>
            </a:r>
            <a:endParaRPr/>
          </a:p>
        </p:txBody>
      </p:sp>
      <p:sp>
        <p:nvSpPr>
          <p:cNvPr id="184" name="Google Shape;184;p15"/>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6"/>
          <p:cNvSpPr txBox="1"/>
          <p:nvPr>
            <p:ph type="title"/>
          </p:nvPr>
        </p:nvSpPr>
        <p:spPr>
          <a:xfrm>
            <a:off x="228600" y="-4760"/>
            <a:ext cx="8686800" cy="76676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   LEGAL CROSSE DIMENSIONS</a:t>
            </a:r>
            <a:endParaRPr/>
          </a:p>
        </p:txBody>
      </p:sp>
      <p:sp>
        <p:nvSpPr>
          <p:cNvPr id="190" name="Google Shape;190;p16"/>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
        <p:nvSpPr>
          <p:cNvPr id="191" name="Google Shape;191;p16"/>
          <p:cNvSpPr txBox="1"/>
          <p:nvPr/>
        </p:nvSpPr>
        <p:spPr>
          <a:xfrm flipH="1">
            <a:off x="381000" y="5443835"/>
            <a:ext cx="8077200" cy="923330"/>
          </a:xfrm>
          <a:prstGeom prst="rect">
            <a:avLst/>
          </a:prstGeom>
          <a:solidFill>
            <a:srgbClr val="7F7F7F"/>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8-U AND 10-U  (37” – 42” for ALL players (NO long-poles)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12-U AND 14-U  (40” to 42” and up to 4 long-poles from 52” to 72”)</a:t>
            </a:r>
            <a:endParaRPr b="0" i="0" sz="1400" u="none" cap="none" strike="noStrike">
              <a:solidFill>
                <a:srgbClr val="000000"/>
              </a:solidFill>
              <a:latin typeface="Arial"/>
              <a:ea typeface="Arial"/>
              <a:cs typeface="Arial"/>
              <a:sym typeface="Arial"/>
            </a:endParaRPr>
          </a:p>
        </p:txBody>
      </p:sp>
      <p:pic>
        <p:nvPicPr>
          <p:cNvPr descr="lacrosse_rules_2016_diagram.jpg" id="192" name="Google Shape;192;p16"/>
          <p:cNvPicPr preferRelativeResize="0"/>
          <p:nvPr/>
        </p:nvPicPr>
        <p:blipFill rotWithShape="1">
          <a:blip r:embed="rId3">
            <a:alphaModFix/>
          </a:blip>
          <a:srcRect b="0" l="0" r="0" t="0"/>
          <a:stretch/>
        </p:blipFill>
        <p:spPr>
          <a:xfrm>
            <a:off x="2286000" y="816917"/>
            <a:ext cx="3505200" cy="45720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17"/>
          <p:cNvSpPr txBox="1"/>
          <p:nvPr>
            <p:ph type="title"/>
          </p:nvPr>
        </p:nvSpPr>
        <p:spPr>
          <a:xfrm>
            <a:off x="1866900" y="152400"/>
            <a:ext cx="5334000" cy="1371600"/>
          </a:xfrm>
          <a:prstGeom prst="rect">
            <a:avLst/>
          </a:prstGeom>
          <a:noFill/>
          <a:ln>
            <a:noFill/>
          </a:ln>
        </p:spPr>
        <p:txBody>
          <a:bodyPr anchorCtr="0" anchor="b" bIns="45700" lIns="91425" spcFirstLastPara="1" rIns="91425" wrap="square" tIns="45700">
            <a:normAutofit fontScale="90000"/>
          </a:bodyPr>
          <a:lstStyle/>
          <a:p>
            <a:pPr indent="0" lvl="0" marL="0" rtl="0" algn="l">
              <a:lnSpc>
                <a:spcPct val="100000"/>
              </a:lnSpc>
              <a:spcBef>
                <a:spcPts val="0"/>
              </a:spcBef>
              <a:spcAft>
                <a:spcPts val="0"/>
              </a:spcAft>
              <a:buClr>
                <a:schemeClr val="dk2"/>
              </a:buClr>
              <a:buSzPct val="100000"/>
              <a:buFont typeface="Arial Black"/>
              <a:buNone/>
            </a:pPr>
            <a:r>
              <a:rPr lang="en-US"/>
              <a:t>POCKET/STICK CHECK</a:t>
            </a:r>
            <a:br>
              <a:rPr lang="en-US"/>
            </a:br>
            <a:r>
              <a:rPr lang="en-US"/>
              <a:t> </a:t>
            </a:r>
            <a:endParaRPr/>
          </a:p>
        </p:txBody>
      </p:sp>
      <p:pic>
        <p:nvPicPr>
          <p:cNvPr id="198" name="Google Shape;198;p17"/>
          <p:cNvPicPr preferRelativeResize="0"/>
          <p:nvPr>
            <p:ph idx="1" type="body"/>
          </p:nvPr>
        </p:nvPicPr>
        <p:blipFill rotWithShape="1">
          <a:blip r:embed="rId3">
            <a:alphaModFix/>
          </a:blip>
          <a:srcRect b="0" l="0" r="0" t="0"/>
          <a:stretch/>
        </p:blipFill>
        <p:spPr>
          <a:xfrm>
            <a:off x="1219200" y="1371600"/>
            <a:ext cx="6629400" cy="5287836"/>
          </a:xfrm>
          <a:prstGeom prst="rect">
            <a:avLst/>
          </a:prstGeom>
          <a:noFill/>
          <a:ln>
            <a:noFill/>
          </a:ln>
        </p:spPr>
      </p:pic>
      <p:sp>
        <p:nvSpPr>
          <p:cNvPr id="199" name="Google Shape;199;p17"/>
          <p:cNvSpPr/>
          <p:nvPr/>
        </p:nvSpPr>
        <p:spPr>
          <a:xfrm rot="-5400000">
            <a:off x="8357482" y="6025500"/>
            <a:ext cx="777864"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fld id="{00000000-1234-1234-1234-123412341234}" type="slidenum">
              <a:rPr b="1" i="0" lang="en-US" sz="2400" u="none" cap="none" strike="noStrike">
                <a:solidFill>
                  <a:srgbClr val="FF0000"/>
                </a:solidFill>
                <a:latin typeface="Arial"/>
                <a:ea typeface="Arial"/>
                <a:cs typeface="Arial"/>
                <a:sym typeface="Arial"/>
              </a:rPr>
              <a:t>‹#›</a:t>
            </a:fld>
            <a:endParaRPr b="1" i="0" sz="2400" u="none" cap="none" strike="noStrike">
              <a:solidFill>
                <a:srgbClr val="FF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18"/>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LEGAL CROSSE</a:t>
            </a:r>
            <a:endParaRPr/>
          </a:p>
        </p:txBody>
      </p:sp>
      <p:sp>
        <p:nvSpPr>
          <p:cNvPr id="205" name="Google Shape;205;p18"/>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pic>
        <p:nvPicPr>
          <p:cNvPr id="206" name="Google Shape;206;p18"/>
          <p:cNvPicPr preferRelativeResize="0"/>
          <p:nvPr/>
        </p:nvPicPr>
        <p:blipFill rotWithShape="1">
          <a:blip r:embed="rId3">
            <a:alphaModFix/>
          </a:blip>
          <a:srcRect b="0" l="0" r="0" t="0"/>
          <a:stretch/>
        </p:blipFill>
        <p:spPr>
          <a:xfrm>
            <a:off x="0" y="1905001"/>
            <a:ext cx="8889726" cy="38100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9"/>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LEGAL</a:t>
            </a:r>
            <a:br>
              <a:rPr lang="en-US"/>
            </a:br>
            <a:r>
              <a:rPr lang="en-US"/>
              <a:t>EQUIPMENT</a:t>
            </a:r>
            <a:endParaRPr/>
          </a:p>
        </p:txBody>
      </p:sp>
      <p:sp>
        <p:nvSpPr>
          <p:cNvPr id="212" name="Google Shape;212;p19"/>
          <p:cNvSpPr txBox="1"/>
          <p:nvPr>
            <p:ph idx="1" type="body"/>
          </p:nvPr>
        </p:nvSpPr>
        <p:spPr>
          <a:xfrm>
            <a:off x="457200" y="1752600"/>
            <a:ext cx="8001000" cy="4800600"/>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lnSpc>
                <a:spcPct val="100000"/>
              </a:lnSpc>
              <a:spcBef>
                <a:spcPts val="0"/>
              </a:spcBef>
              <a:spcAft>
                <a:spcPts val="0"/>
              </a:spcAft>
              <a:buClr>
                <a:schemeClr val="dk1"/>
              </a:buClr>
              <a:buSzPct val="100000"/>
              <a:buFont typeface="Noto Sans Symbols"/>
              <a:buChar char="❖"/>
            </a:pPr>
            <a:r>
              <a:rPr lang="en-US" sz="2400"/>
              <a:t>Gloves</a:t>
            </a:r>
            <a:endParaRPr/>
          </a:p>
          <a:p>
            <a:pPr indent="-342900" lvl="0" marL="342900" rtl="0" algn="l">
              <a:lnSpc>
                <a:spcPct val="100000"/>
              </a:lnSpc>
              <a:spcBef>
                <a:spcPts val="1044"/>
              </a:spcBef>
              <a:spcAft>
                <a:spcPts val="0"/>
              </a:spcAft>
              <a:buClr>
                <a:schemeClr val="dk1"/>
              </a:buClr>
              <a:buSzPct val="100000"/>
              <a:buFont typeface="Noto Sans Symbols"/>
              <a:buChar char="❖"/>
            </a:pPr>
            <a:r>
              <a:rPr lang="en-US" sz="2400"/>
              <a:t>Helmet</a:t>
            </a:r>
            <a:endParaRPr/>
          </a:p>
          <a:p>
            <a:pPr indent="-342900" lvl="0" marL="342900" rtl="0" algn="l">
              <a:lnSpc>
                <a:spcPct val="100000"/>
              </a:lnSpc>
              <a:spcBef>
                <a:spcPts val="1044"/>
              </a:spcBef>
              <a:spcAft>
                <a:spcPts val="0"/>
              </a:spcAft>
              <a:buClr>
                <a:schemeClr val="dk1"/>
              </a:buClr>
              <a:buSzPct val="100000"/>
              <a:buFont typeface="Noto Sans Symbols"/>
              <a:buChar char="❖"/>
            </a:pPr>
            <a:r>
              <a:rPr lang="en-US" sz="2400"/>
              <a:t>Mouth piece (visible color not white or clear)</a:t>
            </a:r>
            <a:endParaRPr/>
          </a:p>
          <a:p>
            <a:pPr indent="-342900" lvl="0" marL="342900" rtl="0" algn="l">
              <a:lnSpc>
                <a:spcPct val="100000"/>
              </a:lnSpc>
              <a:spcBef>
                <a:spcPts val="1044"/>
              </a:spcBef>
              <a:spcAft>
                <a:spcPts val="0"/>
              </a:spcAft>
              <a:buClr>
                <a:schemeClr val="dk1"/>
              </a:buClr>
              <a:buSzPct val="100000"/>
              <a:buFont typeface="Noto Sans Symbols"/>
              <a:buChar char="❖"/>
            </a:pPr>
            <a:r>
              <a:rPr lang="en-US" sz="2400"/>
              <a:t>Arm/Elbow pads</a:t>
            </a:r>
            <a:endParaRPr/>
          </a:p>
          <a:p>
            <a:pPr indent="-342900" lvl="0" marL="342900" rtl="0" algn="l">
              <a:lnSpc>
                <a:spcPct val="100000"/>
              </a:lnSpc>
              <a:spcBef>
                <a:spcPts val="1044"/>
              </a:spcBef>
              <a:spcAft>
                <a:spcPts val="0"/>
              </a:spcAft>
              <a:buClr>
                <a:schemeClr val="dk1"/>
              </a:buClr>
              <a:buSzPct val="100000"/>
              <a:buFont typeface="Noto Sans Symbols"/>
              <a:buChar char="❖"/>
            </a:pPr>
            <a:r>
              <a:rPr lang="en-US" sz="2400"/>
              <a:t>Shoulder pads meeting New NOCSAE ND 200 standards</a:t>
            </a:r>
            <a:endParaRPr/>
          </a:p>
          <a:p>
            <a:pPr indent="-342900" lvl="0" marL="342900" rtl="0" algn="l">
              <a:lnSpc>
                <a:spcPct val="100000"/>
              </a:lnSpc>
              <a:spcBef>
                <a:spcPts val="1044"/>
              </a:spcBef>
              <a:spcAft>
                <a:spcPts val="0"/>
              </a:spcAft>
              <a:buClr>
                <a:schemeClr val="dk1"/>
              </a:buClr>
              <a:buSzPct val="100000"/>
              <a:buFont typeface="Noto Sans Symbols"/>
              <a:buChar char="❖"/>
            </a:pPr>
            <a:r>
              <a:rPr lang="en-US" sz="2400"/>
              <a:t>Protective cup (required)</a:t>
            </a:r>
            <a:endParaRPr/>
          </a:p>
          <a:p>
            <a:pPr indent="-342900" lvl="0" marL="342900" rtl="0" algn="l">
              <a:lnSpc>
                <a:spcPct val="100000"/>
              </a:lnSpc>
              <a:spcBef>
                <a:spcPts val="1044"/>
              </a:spcBef>
              <a:spcAft>
                <a:spcPts val="0"/>
              </a:spcAft>
              <a:buClr>
                <a:schemeClr val="dk1"/>
              </a:buClr>
              <a:buSzPct val="100000"/>
              <a:buFont typeface="Noto Sans Symbols"/>
              <a:buChar char="❖"/>
            </a:pPr>
            <a:r>
              <a:rPr lang="en-US" sz="2400"/>
              <a:t>Rib pads (recommended)</a:t>
            </a:r>
            <a:endParaRPr/>
          </a:p>
          <a:p>
            <a:pPr indent="-342900" lvl="0" marL="342900" rtl="0" algn="l">
              <a:lnSpc>
                <a:spcPct val="100000"/>
              </a:lnSpc>
              <a:spcBef>
                <a:spcPts val="1044"/>
              </a:spcBef>
              <a:spcAft>
                <a:spcPts val="0"/>
              </a:spcAft>
              <a:buClr>
                <a:schemeClr val="dk1"/>
              </a:buClr>
              <a:buSzPct val="100000"/>
              <a:buFont typeface="Noto Sans Symbols"/>
              <a:buChar char="❖"/>
            </a:pPr>
            <a:r>
              <a:rPr lang="en-US" sz="2400"/>
              <a:t>Goalie equipment</a:t>
            </a:r>
            <a:endParaRPr/>
          </a:p>
          <a:p>
            <a:pPr indent="-342900" lvl="1" marL="800100" rtl="0" algn="l">
              <a:lnSpc>
                <a:spcPct val="100000"/>
              </a:lnSpc>
              <a:spcBef>
                <a:spcPts val="1044"/>
              </a:spcBef>
              <a:spcAft>
                <a:spcPts val="0"/>
              </a:spcAft>
              <a:buSzPct val="100000"/>
              <a:buFont typeface="Noto Sans Symbols"/>
              <a:buChar char="❖"/>
            </a:pPr>
            <a:r>
              <a:rPr b="1" lang="en-US" sz="2400" u="sng"/>
              <a:t>All</a:t>
            </a:r>
            <a:r>
              <a:rPr lang="en-US" sz="2400"/>
              <a:t> of the above (with the exception of shoulder pads and elbow pads ) </a:t>
            </a:r>
            <a:r>
              <a:rPr b="1" lang="en-US" sz="2400" u="sng"/>
              <a:t>PLUS</a:t>
            </a:r>
            <a:r>
              <a:rPr lang="en-US" sz="2400"/>
              <a:t> throat guard and chest protector (that meets NOCSAE ND 200 standards)</a:t>
            </a:r>
            <a:endParaRPr/>
          </a:p>
        </p:txBody>
      </p:sp>
      <p:sp>
        <p:nvSpPr>
          <p:cNvPr id="213" name="Google Shape;213;p19"/>
          <p:cNvSpPr/>
          <p:nvPr/>
        </p:nvSpPr>
        <p:spPr>
          <a:xfrm rot="-5400000">
            <a:off x="8357482" y="6025500"/>
            <a:ext cx="777864"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fld id="{00000000-1234-1234-1234-123412341234}" type="slidenum">
              <a:rPr b="1" i="0" lang="en-US" sz="2400" u="none" cap="none" strike="noStrike">
                <a:solidFill>
                  <a:srgbClr val="FF0000"/>
                </a:solidFill>
                <a:latin typeface="Arial"/>
                <a:ea typeface="Arial"/>
                <a:cs typeface="Arial"/>
                <a:sym typeface="Arial"/>
              </a:rPr>
              <a:t>‹#›</a:t>
            </a:fld>
            <a:endParaRPr b="1" i="0" sz="2400" u="none" cap="none" strike="noStrike">
              <a:solidFill>
                <a:srgbClr val="FF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0"/>
          <p:cNvSpPr txBox="1"/>
          <p:nvPr>
            <p:ph type="title"/>
          </p:nvPr>
        </p:nvSpPr>
        <p:spPr>
          <a:xfrm>
            <a:off x="685800" y="-533400"/>
            <a:ext cx="73914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       PERSONAL FOULS </a:t>
            </a:r>
            <a:endParaRPr/>
          </a:p>
        </p:txBody>
      </p:sp>
      <p:sp>
        <p:nvSpPr>
          <p:cNvPr id="219" name="Google Shape;219;p20"/>
          <p:cNvSpPr txBox="1"/>
          <p:nvPr>
            <p:ph idx="1" type="body"/>
          </p:nvPr>
        </p:nvSpPr>
        <p:spPr>
          <a:xfrm>
            <a:off x="457200" y="914400"/>
            <a:ext cx="8458200" cy="5715000"/>
          </a:xfrm>
          <a:prstGeom prst="rect">
            <a:avLst/>
          </a:prstGeom>
          <a:noFill/>
          <a:ln>
            <a:noFill/>
          </a:ln>
        </p:spPr>
        <p:txBody>
          <a:bodyPr anchorCtr="0" anchor="t" bIns="45700" lIns="91425" spcFirstLastPara="1" rIns="91425" wrap="square" tIns="45700">
            <a:normAutofit fontScale="85000" lnSpcReduction="10000"/>
          </a:bodyPr>
          <a:lstStyle/>
          <a:p>
            <a:pPr indent="-457200" lvl="0" marL="457200" rtl="0" algn="l">
              <a:lnSpc>
                <a:spcPct val="100000"/>
              </a:lnSpc>
              <a:spcBef>
                <a:spcPts val="0"/>
              </a:spcBef>
              <a:spcAft>
                <a:spcPts val="0"/>
              </a:spcAft>
              <a:buClr>
                <a:schemeClr val="dk1"/>
              </a:buClr>
              <a:buSzPct val="100000"/>
              <a:buFont typeface="Noto Sans Symbols"/>
              <a:buChar char="❖"/>
            </a:pPr>
            <a:r>
              <a:rPr b="0" lang="en-US" sz="3200"/>
              <a:t>One, two or three minute fouls:</a:t>
            </a:r>
            <a:endParaRPr/>
          </a:p>
          <a:p>
            <a:pPr indent="-457200" lvl="1" marL="914400" rtl="0" algn="l">
              <a:lnSpc>
                <a:spcPct val="100000"/>
              </a:lnSpc>
              <a:spcBef>
                <a:spcPts val="544"/>
              </a:spcBef>
              <a:spcAft>
                <a:spcPts val="0"/>
              </a:spcAft>
              <a:buSzPct val="100000"/>
              <a:buFont typeface="Noto Sans Symbols"/>
              <a:buChar char="❖"/>
            </a:pPr>
            <a:r>
              <a:rPr b="0" lang="en-US" sz="3200"/>
              <a:t>Cross-check </a:t>
            </a:r>
            <a:endParaRPr/>
          </a:p>
          <a:p>
            <a:pPr indent="-457200" lvl="1" marL="914400" rtl="0" algn="l">
              <a:lnSpc>
                <a:spcPct val="100000"/>
              </a:lnSpc>
              <a:spcBef>
                <a:spcPts val="544"/>
              </a:spcBef>
              <a:spcAft>
                <a:spcPts val="0"/>
              </a:spcAft>
              <a:buSzPct val="100000"/>
              <a:buFont typeface="Noto Sans Symbols"/>
              <a:buChar char="❖"/>
            </a:pPr>
            <a:r>
              <a:rPr b="0" lang="en-US" sz="3200"/>
              <a:t>Illegal Body-Check</a:t>
            </a:r>
            <a:endParaRPr/>
          </a:p>
          <a:p>
            <a:pPr indent="-457200" lvl="1" marL="914400" rtl="0" algn="l">
              <a:lnSpc>
                <a:spcPct val="100000"/>
              </a:lnSpc>
              <a:spcBef>
                <a:spcPts val="544"/>
              </a:spcBef>
              <a:spcAft>
                <a:spcPts val="0"/>
              </a:spcAft>
              <a:buSzPct val="100000"/>
              <a:buFont typeface="Noto Sans Symbols"/>
              <a:buChar char="❖"/>
            </a:pPr>
            <a:r>
              <a:rPr b="0" lang="en-US" sz="3200"/>
              <a:t>Illegal Crosse (2 mins full-time)</a:t>
            </a:r>
            <a:endParaRPr/>
          </a:p>
          <a:p>
            <a:pPr indent="-457200" lvl="1" marL="914400" rtl="0" algn="l">
              <a:lnSpc>
                <a:spcPct val="100000"/>
              </a:lnSpc>
              <a:spcBef>
                <a:spcPts val="544"/>
              </a:spcBef>
              <a:spcAft>
                <a:spcPts val="0"/>
              </a:spcAft>
              <a:buSzPct val="100000"/>
              <a:buFont typeface="Noto Sans Symbols"/>
              <a:buChar char="❖"/>
            </a:pPr>
            <a:r>
              <a:rPr b="0" lang="en-US" sz="3200"/>
              <a:t>Use of illegal equipment </a:t>
            </a:r>
            <a:endParaRPr/>
          </a:p>
          <a:p>
            <a:pPr indent="-457200" lvl="1" marL="914400" rtl="0" algn="l">
              <a:lnSpc>
                <a:spcPct val="100000"/>
              </a:lnSpc>
              <a:spcBef>
                <a:spcPts val="544"/>
              </a:spcBef>
              <a:spcAft>
                <a:spcPts val="0"/>
              </a:spcAft>
              <a:buSzPct val="100000"/>
              <a:buFont typeface="Noto Sans Symbols"/>
              <a:buChar char="❖"/>
            </a:pPr>
            <a:r>
              <a:rPr b="0" lang="en-US" sz="3200"/>
              <a:t>Slashing (intentional contact could be </a:t>
            </a:r>
            <a:r>
              <a:rPr b="1" lang="en-US" sz="3200" u="sng"/>
              <a:t>full-time</a:t>
            </a:r>
            <a:r>
              <a:rPr lang="en-US" sz="3200"/>
              <a:t>)</a:t>
            </a:r>
            <a:endParaRPr/>
          </a:p>
          <a:p>
            <a:pPr indent="-457200" lvl="1" marL="914400" rtl="0" algn="l">
              <a:lnSpc>
                <a:spcPct val="100000"/>
              </a:lnSpc>
              <a:spcBef>
                <a:spcPts val="544"/>
              </a:spcBef>
              <a:spcAft>
                <a:spcPts val="0"/>
              </a:spcAft>
              <a:buSzPct val="100000"/>
              <a:buFont typeface="Noto Sans Symbols"/>
              <a:buChar char="❖"/>
            </a:pPr>
            <a:r>
              <a:rPr b="0" lang="en-US" sz="3200"/>
              <a:t>Tripping</a:t>
            </a:r>
            <a:endParaRPr/>
          </a:p>
          <a:p>
            <a:pPr indent="-457200" lvl="1" marL="914400" rtl="0" algn="l">
              <a:lnSpc>
                <a:spcPct val="100000"/>
              </a:lnSpc>
              <a:spcBef>
                <a:spcPts val="544"/>
              </a:spcBef>
              <a:spcAft>
                <a:spcPts val="0"/>
              </a:spcAft>
              <a:buSzPct val="100000"/>
              <a:buFont typeface="Noto Sans Symbols"/>
              <a:buChar char="❖"/>
            </a:pPr>
            <a:r>
              <a:rPr b="0" lang="en-US" sz="3200"/>
              <a:t>Unnecessary roughness (</a:t>
            </a:r>
            <a:r>
              <a:rPr b="1" lang="en-US" sz="3200" u="sng"/>
              <a:t>full-time served</a:t>
            </a:r>
            <a:r>
              <a:rPr b="0" lang="en-US" sz="3200"/>
              <a:t>)</a:t>
            </a:r>
            <a:endParaRPr/>
          </a:p>
          <a:p>
            <a:pPr indent="-457200" lvl="1" marL="914400" rtl="0" algn="l">
              <a:lnSpc>
                <a:spcPct val="100000"/>
              </a:lnSpc>
              <a:spcBef>
                <a:spcPts val="544"/>
              </a:spcBef>
              <a:spcAft>
                <a:spcPts val="0"/>
              </a:spcAft>
              <a:buSzPct val="100000"/>
              <a:buFont typeface="Noto Sans Symbols"/>
              <a:buChar char="❖"/>
            </a:pPr>
            <a:r>
              <a:rPr b="0" lang="en-US" sz="3200"/>
              <a:t>Unsportsmanlike conduct (</a:t>
            </a:r>
            <a:r>
              <a:rPr b="1" lang="en-US" sz="3200" u="sng"/>
              <a:t>could be full-time</a:t>
            </a:r>
            <a:r>
              <a:rPr b="0" lang="en-US" sz="3200"/>
              <a:t>)</a:t>
            </a:r>
            <a:endParaRPr/>
          </a:p>
          <a:p>
            <a:pPr indent="-457200" lvl="1" marL="914400" rtl="0" algn="l">
              <a:lnSpc>
                <a:spcPct val="100000"/>
              </a:lnSpc>
              <a:spcBef>
                <a:spcPts val="544"/>
              </a:spcBef>
              <a:spcAft>
                <a:spcPts val="0"/>
              </a:spcAft>
              <a:buSzPct val="100000"/>
              <a:buFont typeface="Noto Sans Symbols"/>
              <a:buChar char="❖"/>
            </a:pPr>
            <a:r>
              <a:rPr lang="en-US" sz="3200"/>
              <a:t>If a check is made with contact to the head or neck it is a </a:t>
            </a:r>
            <a:r>
              <a:rPr b="1" lang="en-US" sz="3200"/>
              <a:t>minimum</a:t>
            </a:r>
            <a:r>
              <a:rPr lang="en-US" sz="3200"/>
              <a:t> of 2 minutes </a:t>
            </a:r>
            <a:r>
              <a:rPr b="1" lang="en-US" sz="3200" u="sng"/>
              <a:t>full time served</a:t>
            </a:r>
            <a:r>
              <a:rPr lang="en-US" sz="3200"/>
              <a:t>. </a:t>
            </a:r>
            <a:endParaRPr b="0" sz="3000"/>
          </a:p>
          <a:p>
            <a:pPr indent="-284480" lvl="1" marL="914400" rtl="0" algn="l">
              <a:lnSpc>
                <a:spcPct val="100000"/>
              </a:lnSpc>
              <a:spcBef>
                <a:spcPts val="544"/>
              </a:spcBef>
              <a:spcAft>
                <a:spcPts val="0"/>
              </a:spcAft>
              <a:buSzPct val="100000"/>
              <a:buFont typeface="Noto Sans Symbols"/>
              <a:buNone/>
            </a:pPr>
            <a:r>
              <a:t/>
            </a:r>
            <a:endParaRPr b="0" sz="3200"/>
          </a:p>
          <a:p>
            <a:pPr indent="0" lvl="0" marL="0" rtl="0" algn="l">
              <a:lnSpc>
                <a:spcPct val="100000"/>
              </a:lnSpc>
              <a:spcBef>
                <a:spcPts val="340"/>
              </a:spcBef>
              <a:spcAft>
                <a:spcPts val="0"/>
              </a:spcAft>
              <a:buClr>
                <a:schemeClr val="dk1"/>
              </a:buClr>
              <a:buSzPct val="100000"/>
              <a:buFont typeface="Arial"/>
              <a:buNone/>
            </a:pPr>
            <a:r>
              <a:t/>
            </a:r>
            <a:endParaRPr/>
          </a:p>
        </p:txBody>
      </p:sp>
      <p:sp>
        <p:nvSpPr>
          <p:cNvPr id="220" name="Google Shape;220;p20"/>
          <p:cNvSpPr/>
          <p:nvPr/>
        </p:nvSpPr>
        <p:spPr>
          <a:xfrm rot="-5400000">
            <a:off x="8357482" y="6025500"/>
            <a:ext cx="777864"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fld id="{00000000-1234-1234-1234-123412341234}" type="slidenum">
              <a:rPr b="1" i="0" lang="en-US" sz="2400" u="none" cap="none" strike="noStrike">
                <a:solidFill>
                  <a:srgbClr val="FF0000"/>
                </a:solidFill>
                <a:latin typeface="Arial"/>
                <a:ea typeface="Arial"/>
                <a:cs typeface="Arial"/>
                <a:sym typeface="Arial"/>
              </a:rPr>
              <a:t>‹#›</a:t>
            </a:fld>
            <a:endParaRPr b="1" i="0" sz="2400" u="none" cap="none" strike="noStrike">
              <a:solidFill>
                <a:srgbClr val="FF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
          <p:cNvSpPr txBox="1"/>
          <p:nvPr>
            <p:ph type="title"/>
          </p:nvPr>
        </p:nvSpPr>
        <p:spPr>
          <a:xfrm>
            <a:off x="1143000" y="457518"/>
            <a:ext cx="5791200" cy="1295082"/>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  2025 RULES CLINIC	   </a:t>
            </a:r>
            <a:endParaRPr/>
          </a:p>
          <a:p>
            <a:pPr indent="0" lvl="0" marL="0" rtl="0" algn="l">
              <a:lnSpc>
                <a:spcPct val="100000"/>
              </a:lnSpc>
              <a:spcBef>
                <a:spcPts val="0"/>
              </a:spcBef>
              <a:spcAft>
                <a:spcPts val="0"/>
              </a:spcAft>
              <a:buClr>
                <a:schemeClr val="dk2"/>
              </a:buClr>
              <a:buSzPts val="3600"/>
              <a:buFont typeface="Arial Black"/>
              <a:buNone/>
            </a:pPr>
            <a:r>
              <a:t/>
            </a:r>
            <a:endParaRPr/>
          </a:p>
        </p:txBody>
      </p:sp>
      <p:sp>
        <p:nvSpPr>
          <p:cNvPr id="99" name="Google Shape;99;p2"/>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000"/>
              <a:buFont typeface="Noto Sans Symbols"/>
              <a:buChar char="❖"/>
            </a:pPr>
            <a:r>
              <a:rPr lang="en-US"/>
              <a:t>This is a clinic – it is NOT the rule book or the mechanics manual.</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This is an overview of the general rules for boys youth lacrosse.</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This will address rule changes as well as points of emphasis.</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This is an opportunity to review the rules, not discuss previous misapplications or incorrect adjudications.  </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The more involved you can be in this clinic, the more you will be able to take from it.</a:t>
            </a:r>
            <a:endParaRPr/>
          </a:p>
        </p:txBody>
      </p:sp>
      <p:sp>
        <p:nvSpPr>
          <p:cNvPr id="100" name="Google Shape;100;p2"/>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21"/>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PERSONAL AND EJECTION FOULS	</a:t>
            </a:r>
            <a:endParaRPr/>
          </a:p>
        </p:txBody>
      </p:sp>
      <p:sp>
        <p:nvSpPr>
          <p:cNvPr id="226" name="Google Shape;226;p21"/>
          <p:cNvSpPr txBox="1"/>
          <p:nvPr>
            <p:ph idx="1" type="body"/>
          </p:nvPr>
        </p:nvSpPr>
        <p:spPr>
          <a:xfrm>
            <a:off x="457200" y="1752600"/>
            <a:ext cx="7620000" cy="45720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800"/>
              <a:buFont typeface="Noto Sans Symbols"/>
              <a:buChar char="❖"/>
            </a:pPr>
            <a:r>
              <a:rPr lang="en-US" sz="2800"/>
              <a:t>“In keeping with the overarching emphasis on player safety and sportsmanship at the youth level, US Lacrosse expects stricter enforcement of the Cross Check, Illegal Body Check, Checks Involving the Head/Neck, Slashing, Unnecessary Roughness, and Unsportsmanlike Conduct rules than is common at the high school level.” </a:t>
            </a:r>
            <a:endParaRPr/>
          </a:p>
        </p:txBody>
      </p:sp>
      <p:sp>
        <p:nvSpPr>
          <p:cNvPr id="227" name="Google Shape;227;p21"/>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2"/>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FOULING OUT</a:t>
            </a:r>
            <a:endParaRPr/>
          </a:p>
        </p:txBody>
      </p:sp>
      <p:sp>
        <p:nvSpPr>
          <p:cNvPr id="233" name="Google Shape;233;p22"/>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2000"/>
              <a:buNone/>
            </a:pPr>
            <a:r>
              <a:rPr lang="en-US"/>
              <a:t>10U through 14U:</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3 personal fouls OR 5 minutes in personal foul penalty time.</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8U: 3 personal fouls.  (Player “serves” time but teams do not play short)</a:t>
            </a:r>
            <a:endParaRPr/>
          </a:p>
          <a:p>
            <a:pPr indent="-215900" lvl="0" marL="342900" rtl="0" algn="l">
              <a:lnSpc>
                <a:spcPct val="100000"/>
              </a:lnSpc>
              <a:spcBef>
                <a:spcPts val="1000"/>
              </a:spcBef>
              <a:spcAft>
                <a:spcPts val="0"/>
              </a:spcAft>
              <a:buClr>
                <a:schemeClr val="dk1"/>
              </a:buClr>
              <a:buSzPts val="2000"/>
              <a:buFont typeface="Noto Sans Symbols"/>
              <a:buNone/>
            </a:pPr>
            <a:r>
              <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It is important to have some system at scorer’s table to track player penalty infractions and penalty time.</a:t>
            </a:r>
            <a:endParaRPr/>
          </a:p>
          <a:p>
            <a:pPr indent="0" lvl="0" marL="0" rtl="0" algn="l">
              <a:lnSpc>
                <a:spcPct val="100000"/>
              </a:lnSpc>
              <a:spcBef>
                <a:spcPts val="1000"/>
              </a:spcBef>
              <a:spcAft>
                <a:spcPts val="0"/>
              </a:spcAft>
              <a:buClr>
                <a:schemeClr val="dk1"/>
              </a:buClr>
              <a:buSzPts val="2000"/>
              <a:buNone/>
            </a:pPr>
            <a:r>
              <a:t/>
            </a:r>
            <a:endParaRPr/>
          </a:p>
        </p:txBody>
      </p:sp>
      <p:sp>
        <p:nvSpPr>
          <p:cNvPr id="234" name="Google Shape;234;p22"/>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23"/>
          <p:cNvSpPr txBox="1"/>
          <p:nvPr>
            <p:ph type="title"/>
          </p:nvPr>
        </p:nvSpPr>
        <p:spPr>
          <a:xfrm>
            <a:off x="457200" y="152718"/>
            <a:ext cx="6553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CHECKS TO HEAD/NECK</a:t>
            </a:r>
            <a:endParaRPr/>
          </a:p>
        </p:txBody>
      </p:sp>
      <p:sp>
        <p:nvSpPr>
          <p:cNvPr id="240" name="Google Shape;240;p23"/>
          <p:cNvSpPr txBox="1"/>
          <p:nvPr>
            <p:ph idx="1" type="body"/>
          </p:nvPr>
        </p:nvSpPr>
        <p:spPr>
          <a:xfrm>
            <a:off x="457200" y="1524000"/>
            <a:ext cx="7620000" cy="48768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800"/>
              <a:buFont typeface="Noto Sans Symbols"/>
              <a:buChar char="❖"/>
            </a:pPr>
            <a:r>
              <a:rPr lang="en-US" sz="2800"/>
              <a:t>TWO-, or THREE-minute </a:t>
            </a:r>
            <a:r>
              <a:rPr lang="en-US" sz="2800" u="sng"/>
              <a:t>non-releasable</a:t>
            </a:r>
            <a:r>
              <a:rPr lang="en-US" sz="2800"/>
              <a:t> foul, at the official’s discretion.</a:t>
            </a:r>
            <a:endParaRPr/>
          </a:p>
          <a:p>
            <a:pPr indent="-165100" lvl="0" marL="342900" rtl="0" algn="l">
              <a:lnSpc>
                <a:spcPct val="100000"/>
              </a:lnSpc>
              <a:spcBef>
                <a:spcPts val="1160"/>
              </a:spcBef>
              <a:spcAft>
                <a:spcPts val="0"/>
              </a:spcAft>
              <a:buClr>
                <a:schemeClr val="dk1"/>
              </a:buClr>
              <a:buSzPts val="2800"/>
              <a:buFont typeface="Noto Sans Symbols"/>
              <a:buNone/>
            </a:pPr>
            <a:r>
              <a:t/>
            </a:r>
            <a:endParaRPr sz="2800"/>
          </a:p>
          <a:p>
            <a:pPr indent="-342900" lvl="0" marL="342900" rtl="0" algn="l">
              <a:lnSpc>
                <a:spcPct val="100000"/>
              </a:lnSpc>
              <a:spcBef>
                <a:spcPts val="1160"/>
              </a:spcBef>
              <a:spcAft>
                <a:spcPts val="0"/>
              </a:spcAft>
              <a:buClr>
                <a:schemeClr val="dk1"/>
              </a:buClr>
              <a:buSzPts val="2800"/>
              <a:buFont typeface="Noto Sans Symbols"/>
              <a:buChar char="❖"/>
            </a:pPr>
            <a:r>
              <a:rPr lang="en-US" sz="2800"/>
              <a:t>This can no longer be a one-minute foul.</a:t>
            </a:r>
            <a:endParaRPr/>
          </a:p>
          <a:p>
            <a:pPr indent="-165100" lvl="0" marL="342900" rtl="0" algn="l">
              <a:lnSpc>
                <a:spcPct val="100000"/>
              </a:lnSpc>
              <a:spcBef>
                <a:spcPts val="1160"/>
              </a:spcBef>
              <a:spcAft>
                <a:spcPts val="0"/>
              </a:spcAft>
              <a:buClr>
                <a:schemeClr val="dk1"/>
              </a:buClr>
              <a:buSzPts val="2800"/>
              <a:buFont typeface="Noto Sans Symbols"/>
              <a:buNone/>
            </a:pPr>
            <a:r>
              <a:t/>
            </a:r>
            <a:endParaRPr sz="2800"/>
          </a:p>
          <a:p>
            <a:pPr indent="-342900" lvl="0" marL="342900" rtl="0" algn="l">
              <a:lnSpc>
                <a:spcPct val="100000"/>
              </a:lnSpc>
              <a:spcBef>
                <a:spcPts val="1160"/>
              </a:spcBef>
              <a:spcAft>
                <a:spcPts val="0"/>
              </a:spcAft>
              <a:buClr>
                <a:schemeClr val="dk1"/>
              </a:buClr>
              <a:buSzPts val="2800"/>
              <a:buFont typeface="Noto Sans Symbols"/>
              <a:buChar char="❖"/>
            </a:pPr>
            <a:r>
              <a:rPr lang="en-US" sz="2800"/>
              <a:t>An excessively violent violation of this rule may result in an ejection.</a:t>
            </a:r>
            <a:endParaRPr/>
          </a:p>
        </p:txBody>
      </p:sp>
      <p:sp>
        <p:nvSpPr>
          <p:cNvPr id="241" name="Google Shape;241;p23"/>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pic>
        <p:nvPicPr>
          <p:cNvPr id="246" name="Google Shape;246;p24"/>
          <p:cNvPicPr preferRelativeResize="0"/>
          <p:nvPr/>
        </p:nvPicPr>
        <p:blipFill rotWithShape="1">
          <a:blip r:embed="rId3">
            <a:alphaModFix/>
          </a:blip>
          <a:srcRect b="0" l="0" r="0" t="0"/>
          <a:stretch/>
        </p:blipFill>
        <p:spPr>
          <a:xfrm>
            <a:off x="5576455" y="4017818"/>
            <a:ext cx="3417683" cy="2286000"/>
          </a:xfrm>
          <a:prstGeom prst="rect">
            <a:avLst/>
          </a:prstGeom>
          <a:noFill/>
          <a:ln>
            <a:noFill/>
          </a:ln>
        </p:spPr>
      </p:pic>
      <p:pic>
        <p:nvPicPr>
          <p:cNvPr id="247" name="Google Shape;247;p24"/>
          <p:cNvPicPr preferRelativeResize="0"/>
          <p:nvPr/>
        </p:nvPicPr>
        <p:blipFill rotWithShape="1">
          <a:blip r:embed="rId3">
            <a:alphaModFix/>
          </a:blip>
          <a:srcRect b="0" l="0" r="0" t="0"/>
          <a:stretch/>
        </p:blipFill>
        <p:spPr>
          <a:xfrm>
            <a:off x="5562600" y="4038600"/>
            <a:ext cx="3417683" cy="2286000"/>
          </a:xfrm>
          <a:prstGeom prst="rect">
            <a:avLst/>
          </a:prstGeom>
          <a:noFill/>
          <a:ln>
            <a:noFill/>
          </a:ln>
        </p:spPr>
      </p:pic>
      <p:sp>
        <p:nvSpPr>
          <p:cNvPr id="248" name="Google Shape;248;p24"/>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CROSS-CHECK</a:t>
            </a:r>
            <a:endParaRPr/>
          </a:p>
        </p:txBody>
      </p:sp>
      <p:sp>
        <p:nvSpPr>
          <p:cNvPr id="249" name="Google Shape;249;p24"/>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400"/>
              <a:buFont typeface="Noto Sans Symbols"/>
              <a:buChar char="❖"/>
            </a:pPr>
            <a:r>
              <a:rPr lang="en-US" sz="2400"/>
              <a:t>A check “with the part of the handle of the cross that is between the players hands by either,”</a:t>
            </a:r>
            <a:endParaRPr/>
          </a:p>
          <a:p>
            <a:pPr indent="0" lvl="0" marL="0" rtl="0" algn="l">
              <a:lnSpc>
                <a:spcPct val="100000"/>
              </a:lnSpc>
              <a:spcBef>
                <a:spcPts val="1080"/>
              </a:spcBef>
              <a:spcAft>
                <a:spcPts val="0"/>
              </a:spcAft>
              <a:buClr>
                <a:schemeClr val="dk1"/>
              </a:buClr>
              <a:buSzPts val="2400"/>
              <a:buNone/>
            </a:pPr>
            <a:r>
              <a:t/>
            </a:r>
            <a:endParaRPr sz="2400"/>
          </a:p>
          <a:p>
            <a:pPr indent="-342900" lvl="1" marL="800100" rtl="0" algn="l">
              <a:lnSpc>
                <a:spcPct val="100000"/>
              </a:lnSpc>
              <a:spcBef>
                <a:spcPts val="1080"/>
              </a:spcBef>
              <a:spcAft>
                <a:spcPts val="0"/>
              </a:spcAft>
              <a:buSzPts val="2400"/>
              <a:buFont typeface="Noto Sans Symbols"/>
              <a:buChar char="❖"/>
            </a:pPr>
            <a:r>
              <a:rPr lang="en-US" sz="2400"/>
              <a:t>Thrusting away from the body </a:t>
            </a:r>
            <a:endParaRPr/>
          </a:p>
          <a:p>
            <a:pPr indent="0" lvl="2" marL="1143000" rtl="0" algn="l">
              <a:lnSpc>
                <a:spcPct val="100000"/>
              </a:lnSpc>
              <a:spcBef>
                <a:spcPts val="480"/>
              </a:spcBef>
              <a:spcAft>
                <a:spcPts val="0"/>
              </a:spcAft>
              <a:buSzPts val="2400"/>
              <a:buNone/>
            </a:pPr>
            <a:r>
              <a:rPr lang="en-US" sz="2400"/>
              <a:t>	</a:t>
            </a:r>
            <a:endParaRPr/>
          </a:p>
          <a:p>
            <a:pPr indent="0" lvl="2" marL="1143000" rtl="0" algn="l">
              <a:lnSpc>
                <a:spcPct val="100000"/>
              </a:lnSpc>
              <a:spcBef>
                <a:spcPts val="480"/>
              </a:spcBef>
              <a:spcAft>
                <a:spcPts val="0"/>
              </a:spcAft>
              <a:buSzPts val="2400"/>
              <a:buNone/>
            </a:pPr>
            <a:r>
              <a:rPr lang="en-US" sz="2400"/>
              <a:t>	OR</a:t>
            </a:r>
            <a:endParaRPr/>
          </a:p>
          <a:p>
            <a:pPr indent="-133350" lvl="1" marL="742950" rtl="0" algn="l">
              <a:lnSpc>
                <a:spcPct val="100000"/>
              </a:lnSpc>
              <a:spcBef>
                <a:spcPts val="480"/>
              </a:spcBef>
              <a:spcAft>
                <a:spcPts val="0"/>
              </a:spcAft>
              <a:buSzPts val="2400"/>
              <a:buFont typeface="Noto Sans Symbols"/>
              <a:buNone/>
            </a:pPr>
            <a:r>
              <a:t/>
            </a:r>
            <a:endParaRPr sz="2400"/>
          </a:p>
          <a:p>
            <a:pPr indent="-285750" lvl="1" marL="742950" rtl="0" algn="l">
              <a:lnSpc>
                <a:spcPct val="100000"/>
              </a:lnSpc>
              <a:spcBef>
                <a:spcPts val="480"/>
              </a:spcBef>
              <a:spcAft>
                <a:spcPts val="0"/>
              </a:spcAft>
              <a:buSzPts val="2400"/>
              <a:buFont typeface="Noto Sans Symbols"/>
              <a:buChar char="❖"/>
            </a:pPr>
            <a:r>
              <a:rPr lang="en-US" sz="2400"/>
              <a:t>Holding it extended from the body </a:t>
            </a:r>
            <a:endParaRPr/>
          </a:p>
        </p:txBody>
      </p:sp>
      <p:sp>
        <p:nvSpPr>
          <p:cNvPr id="250" name="Google Shape;250;p24"/>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
        <p:nvSpPr>
          <p:cNvPr id="251" name="Google Shape;251;p24"/>
          <p:cNvSpPr txBox="1"/>
          <p:nvPr/>
        </p:nvSpPr>
        <p:spPr>
          <a:xfrm>
            <a:off x="471055" y="131936"/>
            <a:ext cx="5791200" cy="1371600"/>
          </a:xfrm>
          <a:prstGeom prst="rect">
            <a:avLst/>
          </a:prstGeom>
          <a:noFill/>
          <a:ln>
            <a:noFill/>
          </a:ln>
        </p:spPr>
        <p:txBody>
          <a:bodyPr anchorCtr="0" anchor="b" bIns="45700" lIns="91425" spcFirstLastPara="1" rIns="91425" wrap="square" tIns="45700">
            <a:normAutofit/>
          </a:bodyPr>
          <a:lstStyle/>
          <a:p>
            <a:pPr indent="0" lvl="0" marL="0" marR="0" rtl="0" algn="l">
              <a:lnSpc>
                <a:spcPct val="100000"/>
              </a:lnSpc>
              <a:spcBef>
                <a:spcPts val="0"/>
              </a:spcBef>
              <a:spcAft>
                <a:spcPts val="0"/>
              </a:spcAft>
              <a:buClr>
                <a:schemeClr val="dk2"/>
              </a:buClr>
              <a:buSzPts val="3600"/>
              <a:buFont typeface="Arial Black"/>
              <a:buNone/>
            </a:pPr>
            <a:r>
              <a:rPr b="0" i="0" lang="en-US" sz="3600" u="none" cap="none" strike="noStrike">
                <a:solidFill>
                  <a:schemeClr val="dk2"/>
                </a:solidFill>
                <a:latin typeface="Arial Black"/>
                <a:ea typeface="Arial Black"/>
                <a:cs typeface="Arial Black"/>
                <a:sym typeface="Arial Black"/>
              </a:rPr>
              <a:t>CROSS-CHECK</a:t>
            </a:r>
            <a:endParaRPr b="0" i="0" sz="3600" u="none" cap="none" strike="noStrike">
              <a:solidFill>
                <a:schemeClr val="dk2"/>
              </a:solidFill>
              <a:latin typeface="Arial Black"/>
              <a:ea typeface="Arial Black"/>
              <a:cs typeface="Arial Black"/>
              <a:sym typeface="Arial Black"/>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25"/>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ILLEGAL BODY-CHECK</a:t>
            </a:r>
            <a:endParaRPr/>
          </a:p>
        </p:txBody>
      </p:sp>
      <p:sp>
        <p:nvSpPr>
          <p:cNvPr id="257" name="Google Shape;257;p25"/>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pic>
        <p:nvPicPr>
          <p:cNvPr id="258" name="Google Shape;258;p25"/>
          <p:cNvPicPr preferRelativeResize="0"/>
          <p:nvPr/>
        </p:nvPicPr>
        <p:blipFill rotWithShape="1">
          <a:blip r:embed="rId3">
            <a:alphaModFix/>
          </a:blip>
          <a:srcRect b="0" l="0" r="0" t="0"/>
          <a:stretch/>
        </p:blipFill>
        <p:spPr>
          <a:xfrm>
            <a:off x="6114609" y="4343400"/>
            <a:ext cx="2899937" cy="2362200"/>
          </a:xfrm>
          <a:prstGeom prst="rect">
            <a:avLst/>
          </a:prstGeom>
          <a:noFill/>
          <a:ln>
            <a:noFill/>
          </a:ln>
        </p:spPr>
      </p:pic>
      <p:sp>
        <p:nvSpPr>
          <p:cNvPr id="259" name="Google Shape;259;p25"/>
          <p:cNvSpPr txBox="1"/>
          <p:nvPr>
            <p:ph idx="1" type="body"/>
          </p:nvPr>
        </p:nvSpPr>
        <p:spPr>
          <a:xfrm>
            <a:off x="76200" y="1447800"/>
            <a:ext cx="8218344" cy="5000625"/>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000"/>
              <a:buFont typeface="Noto Sans Symbols"/>
              <a:buChar char="❖"/>
            </a:pPr>
            <a:r>
              <a:rPr lang="en-US"/>
              <a:t>NO TAKE-OUT CHECKS ARE PERMITTED BY ANY PLAYER AT ANY AGE LEVEL</a:t>
            </a:r>
            <a:endParaRPr/>
          </a:p>
          <a:p>
            <a:pPr indent="-342900" lvl="1" marL="800100" rtl="0" algn="l">
              <a:lnSpc>
                <a:spcPct val="100000"/>
              </a:lnSpc>
              <a:spcBef>
                <a:spcPts val="1000"/>
              </a:spcBef>
              <a:spcAft>
                <a:spcPts val="0"/>
              </a:spcAft>
              <a:buSzPts val="2000"/>
              <a:buFont typeface="Noto Sans Symbols"/>
              <a:buChar char="❖"/>
            </a:pPr>
            <a:r>
              <a:rPr lang="en-US"/>
              <a:t>ANY body check in which the player lowers his head or shoulders with the force and intent to put the other player on the ground.</a:t>
            </a:r>
            <a:endParaRPr/>
          </a:p>
          <a:p>
            <a:pPr indent="-342900" lvl="1" marL="800100" rtl="0" algn="l">
              <a:lnSpc>
                <a:spcPct val="100000"/>
              </a:lnSpc>
              <a:spcBef>
                <a:spcPts val="400"/>
              </a:spcBef>
              <a:spcAft>
                <a:spcPts val="0"/>
              </a:spcAft>
              <a:buSzPts val="2000"/>
              <a:buFont typeface="Noto Sans Symbols"/>
              <a:buChar char="❖"/>
            </a:pPr>
            <a:r>
              <a:rPr lang="en-US"/>
              <a:t>14U: Body checking is permitted.  </a:t>
            </a:r>
            <a:endParaRPr/>
          </a:p>
          <a:p>
            <a:pPr indent="-342900" lvl="2" marL="1485900" rtl="0" algn="l">
              <a:lnSpc>
                <a:spcPct val="100000"/>
              </a:lnSpc>
              <a:spcBef>
                <a:spcPts val="400"/>
              </a:spcBef>
              <a:spcAft>
                <a:spcPts val="0"/>
              </a:spcAft>
              <a:buSzPts val="2000"/>
              <a:buFont typeface="Noto Sans Symbols"/>
              <a:buChar char="❖"/>
            </a:pPr>
            <a:r>
              <a:rPr lang="en-US" sz="2000"/>
              <a:t>“delivered in a generally upright position with both hands on the stick and the player initiating the check may not use his lowered head or shoulder to make the initial contact.”</a:t>
            </a:r>
            <a:endParaRPr/>
          </a:p>
          <a:p>
            <a:pPr indent="-342900" lvl="1" marL="800100" rtl="0" algn="l">
              <a:lnSpc>
                <a:spcPct val="100000"/>
              </a:lnSpc>
              <a:spcBef>
                <a:spcPts val="400"/>
              </a:spcBef>
              <a:spcAft>
                <a:spcPts val="0"/>
              </a:spcAft>
              <a:buSzPts val="2000"/>
              <a:buFont typeface="Noto Sans Symbols"/>
              <a:buChar char="❖"/>
            </a:pPr>
            <a:r>
              <a:rPr lang="en-US"/>
              <a:t>8U,10U and 12U: NO body checking of ANY kind is </a:t>
            </a:r>
            <a:endParaRPr/>
          </a:p>
          <a:p>
            <a:pPr indent="0" lvl="1" marL="457200" rtl="0" algn="l">
              <a:lnSpc>
                <a:spcPct val="100000"/>
              </a:lnSpc>
              <a:spcBef>
                <a:spcPts val="400"/>
              </a:spcBef>
              <a:spcAft>
                <a:spcPts val="0"/>
              </a:spcAft>
              <a:buSzPts val="2000"/>
              <a:buNone/>
            </a:pPr>
            <a:r>
              <a:rPr lang="en-US"/>
              <a:t>	permitted</a:t>
            </a:r>
            <a:endParaRPr/>
          </a:p>
          <a:p>
            <a:pPr indent="-342900" lvl="2" marL="1485900" rtl="0" algn="l">
              <a:lnSpc>
                <a:spcPct val="100000"/>
              </a:lnSpc>
              <a:spcBef>
                <a:spcPts val="400"/>
              </a:spcBef>
              <a:spcAft>
                <a:spcPts val="0"/>
              </a:spcAft>
              <a:buSzPts val="2000"/>
              <a:buFont typeface="Noto Sans Symbols"/>
              <a:buChar char="❖"/>
            </a:pPr>
            <a:r>
              <a:rPr lang="en-US" sz="2000"/>
              <a:t>Legal pushes and holds – “play the ball”</a:t>
            </a:r>
            <a:endParaRPr/>
          </a:p>
        </p:txBody>
      </p:sp>
      <p:sp>
        <p:nvSpPr>
          <p:cNvPr id="260" name="Google Shape;260;p25"/>
          <p:cNvSpPr/>
          <p:nvPr/>
        </p:nvSpPr>
        <p:spPr>
          <a:xfrm rot="-5400000">
            <a:off x="8357482" y="6025500"/>
            <a:ext cx="777864"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fld id="{00000000-1234-1234-1234-123412341234}" type="slidenum">
              <a:rPr b="1" i="0" lang="en-US" sz="2400" u="none" cap="none" strike="noStrike">
                <a:solidFill>
                  <a:srgbClr val="FF0000"/>
                </a:solidFill>
                <a:latin typeface="Arial"/>
                <a:ea typeface="Arial"/>
                <a:cs typeface="Arial"/>
                <a:sym typeface="Arial"/>
              </a:rPr>
              <a:t>‹#›</a:t>
            </a:fld>
            <a:endParaRPr b="1" i="0" sz="2400" u="none" cap="none" strike="noStrike">
              <a:solidFill>
                <a:srgbClr val="FF0000"/>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26"/>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ILLEGAL CROSSE - EQUIPMENT</a:t>
            </a:r>
            <a:endParaRPr/>
          </a:p>
        </p:txBody>
      </p:sp>
      <p:sp>
        <p:nvSpPr>
          <p:cNvPr id="266" name="Google Shape;266;p26"/>
          <p:cNvSpPr txBox="1"/>
          <p:nvPr>
            <p:ph idx="1" type="body"/>
          </p:nvPr>
        </p:nvSpPr>
        <p:spPr>
          <a:xfrm>
            <a:off x="457200" y="1600200"/>
            <a:ext cx="7620000" cy="48768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100"/>
              <a:buFont typeface="Noto Sans Symbols"/>
              <a:buChar char="❖"/>
            </a:pPr>
            <a:r>
              <a:rPr lang="en-US" sz="2100"/>
              <a:t>Every crosse on a team is subject to inspection, and the crosse need not have been in the game to be inspected.</a:t>
            </a:r>
            <a:endParaRPr/>
          </a:p>
          <a:p>
            <a:pPr indent="-342900" lvl="1" marL="800100" rtl="0" algn="l">
              <a:lnSpc>
                <a:spcPct val="100000"/>
              </a:lnSpc>
              <a:spcBef>
                <a:spcPts val="1020"/>
              </a:spcBef>
              <a:spcAft>
                <a:spcPts val="0"/>
              </a:spcAft>
              <a:buSzPts val="2100"/>
              <a:buFont typeface="Noto Sans Symbols"/>
              <a:buChar char="❖"/>
            </a:pPr>
            <a:r>
              <a:rPr lang="en-US" sz="2100"/>
              <a:t>Officials conduct a </a:t>
            </a:r>
            <a:r>
              <a:rPr lang="en-US" sz="2100" u="sng"/>
              <a:t>minimum</a:t>
            </a:r>
            <a:r>
              <a:rPr lang="en-US" sz="2100"/>
              <a:t> of two random equipment checks per game.</a:t>
            </a:r>
            <a:endParaRPr/>
          </a:p>
          <a:p>
            <a:pPr indent="-342900" lvl="1" marL="800100" rtl="0" algn="l">
              <a:lnSpc>
                <a:spcPct val="100000"/>
              </a:lnSpc>
              <a:spcBef>
                <a:spcPts val="420"/>
              </a:spcBef>
              <a:spcAft>
                <a:spcPts val="0"/>
              </a:spcAft>
              <a:buSzPts val="2100"/>
              <a:buFont typeface="Noto Sans Symbols"/>
              <a:buChar char="❖"/>
            </a:pPr>
            <a:r>
              <a:rPr lang="en-US" sz="2100"/>
              <a:t>8U and 10U: Not looking for penalty, youth officials might check for practice but all sticks need to meet specs.</a:t>
            </a:r>
            <a:endParaRPr/>
          </a:p>
          <a:p>
            <a:pPr indent="0" lvl="1" marL="457200" rtl="0" algn="l">
              <a:lnSpc>
                <a:spcPct val="100000"/>
              </a:lnSpc>
              <a:spcBef>
                <a:spcPts val="420"/>
              </a:spcBef>
              <a:spcAft>
                <a:spcPts val="0"/>
              </a:spcAft>
              <a:buSzPts val="2100"/>
              <a:buNone/>
            </a:pPr>
            <a:r>
              <a:t/>
            </a:r>
            <a:endParaRPr sz="2100"/>
          </a:p>
          <a:p>
            <a:pPr indent="-342900" lvl="2" marL="1485900" rtl="0" algn="l">
              <a:lnSpc>
                <a:spcPct val="100000"/>
              </a:lnSpc>
              <a:spcBef>
                <a:spcPts val="420"/>
              </a:spcBef>
              <a:spcAft>
                <a:spcPts val="0"/>
              </a:spcAft>
              <a:buSzPts val="2100"/>
              <a:buFont typeface="Noto Sans Symbols"/>
              <a:buChar char="❖"/>
            </a:pPr>
            <a:r>
              <a:rPr lang="en-US" sz="2100"/>
              <a:t>12U and 14U follow NFHS rules</a:t>
            </a:r>
            <a:endParaRPr/>
          </a:p>
          <a:p>
            <a:pPr indent="-342900" lvl="2" marL="1485900" rtl="0" algn="l">
              <a:lnSpc>
                <a:spcPct val="100000"/>
              </a:lnSpc>
              <a:spcBef>
                <a:spcPts val="420"/>
              </a:spcBef>
              <a:spcAft>
                <a:spcPts val="0"/>
              </a:spcAft>
              <a:buSzPts val="2100"/>
              <a:buFont typeface="Noto Sans Symbols"/>
              <a:buChar char="❖"/>
            </a:pPr>
            <a:r>
              <a:rPr lang="en-US" sz="2100"/>
              <a:t>2 Minute full-time penalty for all stick violations </a:t>
            </a:r>
            <a:endParaRPr/>
          </a:p>
          <a:p>
            <a:pPr indent="0" lvl="3" marL="1600200" rtl="0" algn="l">
              <a:lnSpc>
                <a:spcPct val="100000"/>
              </a:lnSpc>
              <a:spcBef>
                <a:spcPts val="420"/>
              </a:spcBef>
              <a:spcAft>
                <a:spcPts val="0"/>
              </a:spcAft>
              <a:buSzPts val="2100"/>
              <a:buNone/>
            </a:pPr>
            <a:r>
              <a:t/>
            </a:r>
            <a:endParaRPr sz="2100"/>
          </a:p>
        </p:txBody>
      </p:sp>
      <p:sp>
        <p:nvSpPr>
          <p:cNvPr id="267" name="Google Shape;267;p26"/>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pic>
        <p:nvPicPr>
          <p:cNvPr id="272" name="Google Shape;272;p27"/>
          <p:cNvPicPr preferRelativeResize="0"/>
          <p:nvPr/>
        </p:nvPicPr>
        <p:blipFill rotWithShape="1">
          <a:blip r:embed="rId3">
            <a:alphaModFix/>
          </a:blip>
          <a:srcRect b="0" l="0" r="0" t="0"/>
          <a:stretch/>
        </p:blipFill>
        <p:spPr>
          <a:xfrm>
            <a:off x="6400800" y="3657600"/>
            <a:ext cx="2455608" cy="2743201"/>
          </a:xfrm>
          <a:prstGeom prst="rect">
            <a:avLst/>
          </a:prstGeom>
          <a:noFill/>
          <a:ln>
            <a:noFill/>
          </a:ln>
        </p:spPr>
      </p:pic>
      <p:sp>
        <p:nvSpPr>
          <p:cNvPr id="273" name="Google Shape;273;p27"/>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SLASHING</a:t>
            </a:r>
            <a:endParaRPr/>
          </a:p>
        </p:txBody>
      </p:sp>
      <p:sp>
        <p:nvSpPr>
          <p:cNvPr id="274" name="Google Shape;274;p27"/>
          <p:cNvSpPr txBox="1"/>
          <p:nvPr>
            <p:ph idx="1" type="body"/>
          </p:nvPr>
        </p:nvSpPr>
        <p:spPr>
          <a:xfrm>
            <a:off x="330612" y="1447800"/>
            <a:ext cx="8203788" cy="4929983"/>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400"/>
              <a:buFont typeface="Noto Sans Symbols"/>
              <a:buChar char="❖"/>
            </a:pPr>
            <a:r>
              <a:rPr lang="en-US" sz="2400"/>
              <a:t>Swinging a crosse with deliberate viciousness or reckless abandon, regardless of whether contact is made.</a:t>
            </a:r>
            <a:endParaRPr/>
          </a:p>
          <a:p>
            <a:pPr indent="-342900" lvl="0" marL="342900" rtl="0" algn="l">
              <a:lnSpc>
                <a:spcPct val="100000"/>
              </a:lnSpc>
              <a:spcBef>
                <a:spcPts val="1080"/>
              </a:spcBef>
              <a:spcAft>
                <a:spcPts val="0"/>
              </a:spcAft>
              <a:buClr>
                <a:schemeClr val="dk1"/>
              </a:buClr>
              <a:buSzPts val="2400"/>
              <a:buFont typeface="Noto Sans Symbols"/>
              <a:buChar char="❖"/>
            </a:pPr>
            <a:r>
              <a:rPr lang="en-US" sz="2400"/>
              <a:t>12U,10U and 8U: All stick checks must be initiated with the checkers’ stick starting below the shoulder level of the smaller of the players involved </a:t>
            </a:r>
            <a:endParaRPr/>
          </a:p>
          <a:p>
            <a:pPr indent="-342900" lvl="0" marL="342900" rtl="0" algn="l">
              <a:lnSpc>
                <a:spcPct val="100000"/>
              </a:lnSpc>
              <a:spcBef>
                <a:spcPts val="1080"/>
              </a:spcBef>
              <a:spcAft>
                <a:spcPts val="0"/>
              </a:spcAft>
              <a:buClr>
                <a:schemeClr val="dk1"/>
              </a:buClr>
              <a:buSzPts val="2400"/>
              <a:buFont typeface="Noto Sans Symbols"/>
              <a:buChar char="❖"/>
            </a:pPr>
            <a:r>
              <a:rPr lang="en-US" sz="2400"/>
              <a:t>Striking an opponent: Where player’s crosse strikes some part of the attacking player’s body.</a:t>
            </a:r>
            <a:endParaRPr/>
          </a:p>
          <a:p>
            <a:pPr indent="-342900" lvl="1" marL="800100" rtl="0" algn="l">
              <a:lnSpc>
                <a:spcPct val="100000"/>
              </a:lnSpc>
              <a:spcBef>
                <a:spcPts val="1080"/>
              </a:spcBef>
              <a:spcAft>
                <a:spcPts val="0"/>
              </a:spcAft>
              <a:buSzPts val="2400"/>
              <a:buFont typeface="Noto Sans Symbols"/>
              <a:buChar char="❖"/>
            </a:pPr>
            <a:r>
              <a:rPr lang="en-US" sz="2400"/>
              <a:t>The gloved hand (in contact with the crosse) is considered part of the crosse</a:t>
            </a:r>
            <a:endParaRPr/>
          </a:p>
          <a:p>
            <a:pPr indent="-342900" lvl="0" marL="342900" rtl="0" algn="l">
              <a:lnSpc>
                <a:spcPct val="100000"/>
              </a:lnSpc>
              <a:spcBef>
                <a:spcPts val="480"/>
              </a:spcBef>
              <a:spcAft>
                <a:spcPts val="0"/>
              </a:spcAft>
              <a:buClr>
                <a:schemeClr val="dk1"/>
              </a:buClr>
              <a:buSzPts val="2400"/>
              <a:buFont typeface="Noto Sans Symbols"/>
              <a:buChar char="❖"/>
            </a:pPr>
            <a:r>
              <a:rPr lang="en-US" sz="2400"/>
              <a:t>All Levels: </a:t>
            </a:r>
            <a:r>
              <a:rPr lang="en-US" sz="2400">
                <a:solidFill>
                  <a:srgbClr val="FF0000"/>
                </a:solidFill>
              </a:rPr>
              <a:t>One handed check is a slash</a:t>
            </a:r>
            <a:endParaRPr/>
          </a:p>
        </p:txBody>
      </p:sp>
      <p:sp>
        <p:nvSpPr>
          <p:cNvPr id="275" name="Google Shape;275;p27"/>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28"/>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TRIPPING</a:t>
            </a:r>
            <a:endParaRPr/>
          </a:p>
        </p:txBody>
      </p:sp>
      <p:sp>
        <p:nvSpPr>
          <p:cNvPr id="281" name="Google Shape;281;p28"/>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p>
            <a:pPr indent="-457200" lvl="0" marL="457200" rtl="0" algn="l">
              <a:lnSpc>
                <a:spcPct val="100000"/>
              </a:lnSpc>
              <a:spcBef>
                <a:spcPts val="0"/>
              </a:spcBef>
              <a:spcAft>
                <a:spcPts val="0"/>
              </a:spcAft>
              <a:buClr>
                <a:schemeClr val="dk1"/>
              </a:buClr>
              <a:buSzPts val="2000"/>
              <a:buFont typeface="Noto Sans Symbols"/>
              <a:buChar char="❖"/>
            </a:pPr>
            <a:r>
              <a:rPr lang="en-US"/>
              <a:t>Obstructing an opponent at or below the waist with the crosse, hands, arms, feet or legs…..</a:t>
            </a:r>
            <a:endParaRPr/>
          </a:p>
          <a:p>
            <a:pPr indent="-330200" lvl="0" marL="457200" rtl="0" algn="l">
              <a:lnSpc>
                <a:spcPct val="100000"/>
              </a:lnSpc>
              <a:spcBef>
                <a:spcPts val="1000"/>
              </a:spcBef>
              <a:spcAft>
                <a:spcPts val="0"/>
              </a:spcAft>
              <a:buClr>
                <a:schemeClr val="dk1"/>
              </a:buClr>
              <a:buSzPts val="2000"/>
              <a:buFont typeface="Noto Sans Symbols"/>
              <a:buNone/>
            </a:pPr>
            <a:r>
              <a:t/>
            </a:r>
            <a:endParaRPr/>
          </a:p>
          <a:p>
            <a:pPr indent="-457200" lvl="1" marL="914400" rtl="0" algn="l">
              <a:lnSpc>
                <a:spcPct val="100000"/>
              </a:lnSpc>
              <a:spcBef>
                <a:spcPts val="1000"/>
              </a:spcBef>
              <a:spcAft>
                <a:spcPts val="0"/>
              </a:spcAft>
              <a:buSzPts val="2000"/>
              <a:buFont typeface="Noto Sans Symbols"/>
              <a:buChar char="❖"/>
            </a:pPr>
            <a:r>
              <a:rPr lang="en-US"/>
              <a:t>If an opponent falls over a player’s crosse when that player is attempting to scoop a loose ball, no foul has been committed.</a:t>
            </a:r>
            <a:endParaRPr/>
          </a:p>
          <a:p>
            <a:pPr indent="-330200" lvl="1" marL="914400" rtl="0" algn="l">
              <a:lnSpc>
                <a:spcPct val="100000"/>
              </a:lnSpc>
              <a:spcBef>
                <a:spcPts val="400"/>
              </a:spcBef>
              <a:spcAft>
                <a:spcPts val="0"/>
              </a:spcAft>
              <a:buSzPts val="2000"/>
              <a:buFont typeface="Noto Sans Symbols"/>
              <a:buNone/>
            </a:pPr>
            <a:r>
              <a:t/>
            </a:r>
            <a:endParaRPr/>
          </a:p>
          <a:p>
            <a:pPr indent="0" lvl="1" marL="457200" rtl="0" algn="l">
              <a:lnSpc>
                <a:spcPct val="100000"/>
              </a:lnSpc>
              <a:spcBef>
                <a:spcPts val="400"/>
              </a:spcBef>
              <a:spcAft>
                <a:spcPts val="0"/>
              </a:spcAft>
              <a:buSzPts val="2000"/>
              <a:buNone/>
            </a:pPr>
            <a:r>
              <a:t/>
            </a:r>
            <a:endParaRPr/>
          </a:p>
          <a:p>
            <a:pPr indent="-330200" lvl="0" marL="457200" rtl="0" algn="l">
              <a:lnSpc>
                <a:spcPct val="100000"/>
              </a:lnSpc>
              <a:spcBef>
                <a:spcPts val="400"/>
              </a:spcBef>
              <a:spcAft>
                <a:spcPts val="0"/>
              </a:spcAft>
              <a:buClr>
                <a:schemeClr val="dk1"/>
              </a:buClr>
              <a:buSzPts val="2000"/>
              <a:buFont typeface="Noto Sans Symbols"/>
              <a:buNone/>
            </a:pPr>
            <a:r>
              <a:t/>
            </a:r>
            <a:endParaRPr/>
          </a:p>
        </p:txBody>
      </p:sp>
      <p:sp>
        <p:nvSpPr>
          <p:cNvPr id="282" name="Google Shape;282;p28"/>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pic>
        <p:nvPicPr>
          <p:cNvPr id="283" name="Google Shape;283;p28"/>
          <p:cNvPicPr preferRelativeResize="0"/>
          <p:nvPr/>
        </p:nvPicPr>
        <p:blipFill rotWithShape="1">
          <a:blip r:embed="rId3">
            <a:alphaModFix/>
          </a:blip>
          <a:srcRect b="0" l="0" r="0" t="0"/>
          <a:stretch/>
        </p:blipFill>
        <p:spPr>
          <a:xfrm>
            <a:off x="4800600" y="3962400"/>
            <a:ext cx="2641200" cy="236220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pic>
        <p:nvPicPr>
          <p:cNvPr id="288" name="Google Shape;288;p29"/>
          <p:cNvPicPr preferRelativeResize="0"/>
          <p:nvPr/>
        </p:nvPicPr>
        <p:blipFill rotWithShape="1">
          <a:blip r:embed="rId3">
            <a:alphaModFix/>
          </a:blip>
          <a:srcRect b="0" l="0" r="0" t="0"/>
          <a:stretch/>
        </p:blipFill>
        <p:spPr>
          <a:xfrm>
            <a:off x="6425778" y="1828800"/>
            <a:ext cx="2286000" cy="2165684"/>
          </a:xfrm>
          <a:prstGeom prst="rect">
            <a:avLst/>
          </a:prstGeom>
          <a:noFill/>
          <a:ln>
            <a:noFill/>
          </a:ln>
        </p:spPr>
      </p:pic>
      <p:sp>
        <p:nvSpPr>
          <p:cNvPr id="289" name="Google Shape;289;p29"/>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UNNECESSARY ROUGHNESS</a:t>
            </a:r>
            <a:endParaRPr/>
          </a:p>
        </p:txBody>
      </p:sp>
      <p:sp>
        <p:nvSpPr>
          <p:cNvPr id="290" name="Google Shape;290;p29"/>
          <p:cNvSpPr txBox="1"/>
          <p:nvPr>
            <p:ph idx="1" type="body"/>
          </p:nvPr>
        </p:nvSpPr>
        <p:spPr>
          <a:xfrm>
            <a:off x="457200" y="1524000"/>
            <a:ext cx="8077200" cy="4876800"/>
          </a:xfrm>
          <a:prstGeom prst="rect">
            <a:avLst/>
          </a:prstGeom>
          <a:noFill/>
          <a:ln>
            <a:noFill/>
          </a:ln>
        </p:spPr>
        <p:txBody>
          <a:bodyPr anchorCtr="0" anchor="t" bIns="45700" lIns="91425" spcFirstLastPara="1" rIns="91425" wrap="square" tIns="45700">
            <a:normAutofit lnSpcReduction="20000"/>
          </a:bodyPr>
          <a:lstStyle/>
          <a:p>
            <a:pPr indent="-342900" lvl="1" marL="342900" rtl="0" algn="l">
              <a:lnSpc>
                <a:spcPct val="100000"/>
              </a:lnSpc>
              <a:spcBef>
                <a:spcPts val="0"/>
              </a:spcBef>
              <a:spcAft>
                <a:spcPts val="0"/>
              </a:spcAft>
              <a:buClr>
                <a:schemeClr val="dk1"/>
              </a:buClr>
              <a:buSzPts val="2800"/>
              <a:buFont typeface="Noto Sans Symbols"/>
              <a:buChar char="❖"/>
            </a:pPr>
            <a:r>
              <a:rPr lang="en-US" sz="2800"/>
              <a:t>ALL Unnecessary Roughness penalties are   one-, two-, or three-minute                            </a:t>
            </a:r>
            <a:r>
              <a:rPr b="1" lang="en-US" sz="2800" u="sng"/>
              <a:t>non-releasable</a:t>
            </a:r>
            <a:r>
              <a:rPr lang="en-US" sz="2800"/>
              <a:t> penalties. </a:t>
            </a:r>
            <a:endParaRPr/>
          </a:p>
          <a:p>
            <a:pPr indent="-165100" lvl="0" marL="342900" rtl="0" algn="l">
              <a:lnSpc>
                <a:spcPct val="100000"/>
              </a:lnSpc>
              <a:spcBef>
                <a:spcPts val="1160"/>
              </a:spcBef>
              <a:spcAft>
                <a:spcPts val="0"/>
              </a:spcAft>
              <a:buClr>
                <a:schemeClr val="dk1"/>
              </a:buClr>
              <a:buSzPts val="2800"/>
              <a:buFont typeface="Noto Sans Symbols"/>
              <a:buNone/>
            </a:pPr>
            <a:r>
              <a:t/>
            </a:r>
            <a:endParaRPr sz="2800"/>
          </a:p>
          <a:p>
            <a:pPr indent="-342900" lvl="0" marL="342900" rtl="0" algn="l">
              <a:lnSpc>
                <a:spcPct val="100000"/>
              </a:lnSpc>
              <a:spcBef>
                <a:spcPts val="1160"/>
              </a:spcBef>
              <a:spcAft>
                <a:spcPts val="0"/>
              </a:spcAft>
              <a:buClr>
                <a:schemeClr val="dk1"/>
              </a:buClr>
              <a:buSzPts val="2800"/>
              <a:buFont typeface="Noto Sans Symbols"/>
              <a:buChar char="❖"/>
            </a:pPr>
            <a:r>
              <a:rPr lang="en-US" sz="2800"/>
              <a:t>Excessively violent hold or push</a:t>
            </a:r>
            <a:endParaRPr/>
          </a:p>
          <a:p>
            <a:pPr indent="-342900" lvl="0" marL="342900" rtl="0" algn="l">
              <a:lnSpc>
                <a:spcPct val="100000"/>
              </a:lnSpc>
              <a:spcBef>
                <a:spcPts val="1160"/>
              </a:spcBef>
              <a:spcAft>
                <a:spcPts val="0"/>
              </a:spcAft>
              <a:buClr>
                <a:schemeClr val="dk1"/>
              </a:buClr>
              <a:buSzPts val="2800"/>
              <a:buFont typeface="Noto Sans Symbols"/>
              <a:buChar char="❖"/>
            </a:pPr>
            <a:r>
              <a:rPr lang="en-US" sz="2800"/>
              <a:t>Deliberately running through a screen</a:t>
            </a:r>
            <a:endParaRPr/>
          </a:p>
          <a:p>
            <a:pPr indent="-342900" lvl="0" marL="342900" rtl="0" algn="l">
              <a:lnSpc>
                <a:spcPct val="100000"/>
              </a:lnSpc>
              <a:spcBef>
                <a:spcPts val="1160"/>
              </a:spcBef>
              <a:spcAft>
                <a:spcPts val="0"/>
              </a:spcAft>
              <a:buClr>
                <a:schemeClr val="dk1"/>
              </a:buClr>
              <a:buSzPts val="2800"/>
              <a:buFont typeface="Noto Sans Symbols"/>
              <a:buChar char="❖"/>
            </a:pPr>
            <a:r>
              <a:rPr lang="en-US" sz="2800"/>
              <a:t>Avoidable contact that is deliberate and violent</a:t>
            </a:r>
            <a:endParaRPr/>
          </a:p>
          <a:p>
            <a:pPr indent="-342900" lvl="0" marL="342900" rtl="0" algn="l">
              <a:lnSpc>
                <a:spcPct val="100000"/>
              </a:lnSpc>
              <a:spcBef>
                <a:spcPts val="1160"/>
              </a:spcBef>
              <a:spcAft>
                <a:spcPts val="0"/>
              </a:spcAft>
              <a:buClr>
                <a:schemeClr val="dk1"/>
              </a:buClr>
              <a:buSzPts val="2800"/>
              <a:buFont typeface="Noto Sans Symbols"/>
              <a:buChar char="❖"/>
            </a:pPr>
            <a:r>
              <a:rPr lang="en-US" sz="2800"/>
              <a:t>A check delivered with a gloved hand (punching blow)</a:t>
            </a:r>
            <a:endParaRPr/>
          </a:p>
          <a:p>
            <a:pPr indent="0" lvl="0" marL="0" rtl="0" algn="l">
              <a:lnSpc>
                <a:spcPct val="100000"/>
              </a:lnSpc>
              <a:spcBef>
                <a:spcPts val="1160"/>
              </a:spcBef>
              <a:spcAft>
                <a:spcPts val="0"/>
              </a:spcAft>
              <a:buClr>
                <a:schemeClr val="dk1"/>
              </a:buClr>
              <a:buSzPts val="2800"/>
              <a:buNone/>
            </a:pPr>
            <a:r>
              <a:t/>
            </a:r>
            <a:endParaRPr sz="2800"/>
          </a:p>
        </p:txBody>
      </p:sp>
      <p:sp>
        <p:nvSpPr>
          <p:cNvPr id="291" name="Google Shape;291;p29"/>
          <p:cNvSpPr/>
          <p:nvPr/>
        </p:nvSpPr>
        <p:spPr>
          <a:xfrm rot="-5400000">
            <a:off x="8357482" y="6025500"/>
            <a:ext cx="777864"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fld id="{00000000-1234-1234-1234-123412341234}" type="slidenum">
              <a:rPr b="1" i="0" lang="en-US" sz="2400" u="none" cap="none" strike="noStrike">
                <a:solidFill>
                  <a:srgbClr val="FF0000"/>
                </a:solidFill>
                <a:latin typeface="Arial"/>
                <a:ea typeface="Arial"/>
                <a:cs typeface="Arial"/>
                <a:sym typeface="Arial"/>
              </a:rPr>
              <a:t>‹#›</a:t>
            </a:fld>
            <a:endParaRPr b="1" i="0" sz="2400" u="none" cap="none" strike="noStrike">
              <a:solidFill>
                <a:srgbClr val="FF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pic>
        <p:nvPicPr>
          <p:cNvPr id="296" name="Google Shape;296;p30"/>
          <p:cNvPicPr preferRelativeResize="0"/>
          <p:nvPr/>
        </p:nvPicPr>
        <p:blipFill rotWithShape="1">
          <a:blip r:embed="rId3">
            <a:alphaModFix/>
          </a:blip>
          <a:srcRect b="0" l="0" r="0" t="0"/>
          <a:stretch/>
        </p:blipFill>
        <p:spPr>
          <a:xfrm>
            <a:off x="4267200" y="4572000"/>
            <a:ext cx="3782961" cy="2057400"/>
          </a:xfrm>
          <a:prstGeom prst="rect">
            <a:avLst/>
          </a:prstGeom>
          <a:noFill/>
          <a:ln>
            <a:noFill/>
          </a:ln>
        </p:spPr>
      </p:pic>
      <p:sp>
        <p:nvSpPr>
          <p:cNvPr id="297" name="Google Shape;297;p30"/>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UNSPORTSMANLIKE</a:t>
            </a:r>
            <a:endParaRPr/>
          </a:p>
        </p:txBody>
      </p:sp>
      <p:sp>
        <p:nvSpPr>
          <p:cNvPr id="298" name="Google Shape;298;p30"/>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000"/>
              <a:buFont typeface="Noto Sans Symbols"/>
              <a:buChar char="❖"/>
            </a:pPr>
            <a:r>
              <a:rPr lang="en-US" u="sng"/>
              <a:t>NON-RELEASABLE – FULL TIME SERVED</a:t>
            </a:r>
            <a:endParaRPr/>
          </a:p>
          <a:p>
            <a:pPr indent="-342900" lvl="1" marL="800100" rtl="0" algn="l">
              <a:lnSpc>
                <a:spcPct val="100000"/>
              </a:lnSpc>
              <a:spcBef>
                <a:spcPts val="1000"/>
              </a:spcBef>
              <a:spcAft>
                <a:spcPts val="0"/>
              </a:spcAft>
              <a:buSzPts val="2000"/>
              <a:buFont typeface="Noto Sans Symbols"/>
              <a:buChar char="❖"/>
            </a:pPr>
            <a:r>
              <a:rPr lang="en-US"/>
              <a:t>Arguing</a:t>
            </a:r>
            <a:endParaRPr/>
          </a:p>
          <a:p>
            <a:pPr indent="-342900" lvl="1" marL="800100" rtl="0" algn="l">
              <a:lnSpc>
                <a:spcPct val="100000"/>
              </a:lnSpc>
              <a:spcBef>
                <a:spcPts val="400"/>
              </a:spcBef>
              <a:spcAft>
                <a:spcPts val="0"/>
              </a:spcAft>
              <a:buSzPts val="2000"/>
              <a:buFont typeface="Noto Sans Symbols"/>
              <a:buChar char="❖"/>
            </a:pPr>
            <a:r>
              <a:rPr lang="en-US"/>
              <a:t>Threatening, using obscene/profane language (starting with damn).</a:t>
            </a:r>
            <a:endParaRPr/>
          </a:p>
          <a:p>
            <a:pPr indent="-342900" lvl="1" marL="800100" rtl="0" algn="l">
              <a:lnSpc>
                <a:spcPct val="100000"/>
              </a:lnSpc>
              <a:spcBef>
                <a:spcPts val="400"/>
              </a:spcBef>
              <a:spcAft>
                <a:spcPts val="0"/>
              </a:spcAft>
              <a:buSzPts val="2000"/>
              <a:buFont typeface="Noto Sans Symbols"/>
              <a:buChar char="❖"/>
            </a:pPr>
            <a:r>
              <a:rPr lang="en-US"/>
              <a:t>Baiting or calling undue attention</a:t>
            </a:r>
            <a:endParaRPr/>
          </a:p>
          <a:p>
            <a:pPr indent="-342900" lvl="1" marL="800100" rtl="0" algn="l">
              <a:lnSpc>
                <a:spcPct val="100000"/>
              </a:lnSpc>
              <a:spcBef>
                <a:spcPts val="400"/>
              </a:spcBef>
              <a:spcAft>
                <a:spcPts val="0"/>
              </a:spcAft>
              <a:buSzPts val="2000"/>
              <a:buFont typeface="Noto Sans Symbols"/>
              <a:buChar char="❖"/>
            </a:pPr>
            <a:r>
              <a:rPr lang="en-US"/>
              <a:t>Grabbing ball during face-off</a:t>
            </a:r>
            <a:endParaRPr/>
          </a:p>
          <a:p>
            <a:pPr indent="-342900" lvl="1" marL="800100" rtl="0" algn="l">
              <a:lnSpc>
                <a:spcPct val="100000"/>
              </a:lnSpc>
              <a:spcBef>
                <a:spcPts val="400"/>
              </a:spcBef>
              <a:spcAft>
                <a:spcPts val="0"/>
              </a:spcAft>
              <a:buSzPts val="2000"/>
              <a:buFont typeface="Noto Sans Symbols"/>
              <a:buChar char="❖"/>
            </a:pPr>
            <a:r>
              <a:rPr lang="en-US" u="sng"/>
              <a:t>Releasable</a:t>
            </a:r>
            <a:r>
              <a:rPr lang="en-US"/>
              <a:t>: 2</a:t>
            </a:r>
            <a:r>
              <a:rPr baseline="30000" lang="en-US"/>
              <a:t>nd</a:t>
            </a:r>
            <a:r>
              <a:rPr lang="en-US"/>
              <a:t> offense of Defender in crease with intent to block a shot</a:t>
            </a:r>
            <a:endParaRPr u="sng"/>
          </a:p>
          <a:p>
            <a:pPr indent="-342900" lvl="0" marL="342900" rtl="0" algn="l">
              <a:lnSpc>
                <a:spcPct val="100000"/>
              </a:lnSpc>
              <a:spcBef>
                <a:spcPts val="400"/>
              </a:spcBef>
              <a:spcAft>
                <a:spcPts val="0"/>
              </a:spcAft>
              <a:buClr>
                <a:schemeClr val="dk1"/>
              </a:buClr>
              <a:buSzPts val="2000"/>
              <a:buFont typeface="Noto Sans Symbols"/>
              <a:buChar char="❖"/>
            </a:pPr>
            <a:r>
              <a:rPr lang="en-US"/>
              <a:t>A player or coach is </a:t>
            </a:r>
            <a:r>
              <a:rPr lang="en-US" u="sng"/>
              <a:t>ejected </a:t>
            </a:r>
            <a:r>
              <a:rPr lang="en-US"/>
              <a:t>after receiving his </a:t>
            </a:r>
            <a:r>
              <a:rPr lang="en-US" u="sng"/>
              <a:t>second</a:t>
            </a:r>
            <a:r>
              <a:rPr lang="en-US"/>
              <a:t> unsportsmanlike conduct.</a:t>
            </a:r>
            <a:endParaRPr/>
          </a:p>
        </p:txBody>
      </p:sp>
      <p:sp>
        <p:nvSpPr>
          <p:cNvPr id="299" name="Google Shape;299;p30"/>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3"/>
          <p:cNvSpPr txBox="1"/>
          <p:nvPr>
            <p:ph type="title"/>
          </p:nvPr>
        </p:nvSpPr>
        <p:spPr>
          <a:xfrm>
            <a:off x="457200" y="152718"/>
            <a:ext cx="82296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YOUTH POINTS OF EMPHASIS</a:t>
            </a:r>
            <a:br>
              <a:rPr lang="en-US"/>
            </a:br>
            <a:r>
              <a:rPr lang="en-US"/>
              <a:t>REVIEW</a:t>
            </a:r>
            <a:endParaRPr/>
          </a:p>
        </p:txBody>
      </p:sp>
      <p:sp>
        <p:nvSpPr>
          <p:cNvPr id="106" name="Google Shape;106;p3"/>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
        <p:nvSpPr>
          <p:cNvPr id="107" name="Google Shape;107;p3"/>
          <p:cNvSpPr txBox="1"/>
          <p:nvPr/>
        </p:nvSpPr>
        <p:spPr>
          <a:xfrm>
            <a:off x="304800" y="1467444"/>
            <a:ext cx="8153400" cy="5847756"/>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Arial"/>
                <a:ea typeface="Arial"/>
                <a:cs typeface="Arial"/>
                <a:sym typeface="Arial"/>
              </a:rPr>
              <a:t>Contact: (Violent Collisions)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ial"/>
                <a:ea typeface="Arial"/>
                <a:cs typeface="Arial"/>
                <a:sym typeface="Arial"/>
              </a:rPr>
              <a:t> </a:t>
            </a:r>
            <a:r>
              <a:rPr b="1" i="1" lang="en-US" sz="1800" u="none" cap="none" strike="noStrike">
                <a:solidFill>
                  <a:schemeClr val="dk1"/>
                </a:solidFill>
                <a:latin typeface="Arial"/>
                <a:ea typeface="Arial"/>
                <a:cs typeface="Arial"/>
                <a:sym typeface="Arial"/>
              </a:rPr>
              <a:t>Therefore, there is no justification for deliberate and violent collision by any player at any youth level, especially intentional player-to-player collisions with defenseless players (so-called “blind side” and “buddy-pass” checks), checks involving the head and/or neck, and excessive body-checks (“take-out checks”).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1" i="1" sz="1800" u="none" cap="none" strike="noStrike">
              <a:solidFill>
                <a:schemeClr val="dk1"/>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Arial"/>
                <a:ea typeface="Arial"/>
                <a:cs typeface="Arial"/>
                <a:sym typeface="Arial"/>
              </a:rPr>
              <a:t>Body Checking:  There is no Body Checking at 8U,10U and 12U.  Only legal pushes and holds are permitted</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Arial"/>
                <a:ea typeface="Arial"/>
                <a:cs typeface="Arial"/>
                <a:sym typeface="Arial"/>
              </a:rPr>
              <a:t>Illegal Stick Checking (Slashing): Any stick checks that are not on the stick or the gloved hand on the stick is considered a slash.</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Arial"/>
                <a:ea typeface="Arial"/>
                <a:cs typeface="Arial"/>
                <a:sym typeface="Arial"/>
              </a:rPr>
              <a:t>Coaches and Team area:  At 12U and 14U Coaches are to remain in their Coaches area. Exceptions are; To warm up a Goalie, To attend to an injured player or at Halftime.</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Arial"/>
                <a:ea typeface="Arial"/>
                <a:cs typeface="Arial"/>
                <a:sym typeface="Arial"/>
              </a:rPr>
              <a:t>Only 3 Coaches are allowed in the Coaches area.</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Arial"/>
                <a:ea typeface="Arial"/>
                <a:cs typeface="Arial"/>
                <a:sym typeface="Arial"/>
              </a:rPr>
              <a:t>Mouth Guards are required and must be worn properly (No “Fish-hooking”)</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Arial"/>
                <a:ea typeface="Arial"/>
                <a:cs typeface="Arial"/>
                <a:sym typeface="Arial"/>
              </a:rPr>
              <a:t>A Mouth Guard violation is a Technical foul</a:t>
            </a:r>
            <a:endParaRPr b="0" i="0" sz="1400" u="none" cap="none" strike="noStrike">
              <a:solidFill>
                <a:srgbClr val="000000"/>
              </a:solidFill>
              <a:latin typeface="Arial"/>
              <a:ea typeface="Arial"/>
              <a:cs typeface="Arial"/>
              <a:sym typeface="Arial"/>
            </a:endParaRPr>
          </a:p>
          <a:p>
            <a:pPr indent="-171450" lvl="0" marL="285750" marR="0" rtl="0" algn="l">
              <a:lnSpc>
                <a:spcPct val="100000"/>
              </a:lnSpc>
              <a:spcBef>
                <a:spcPts val="0"/>
              </a:spcBef>
              <a:spcAft>
                <a:spcPts val="0"/>
              </a:spcAft>
              <a:buClr>
                <a:schemeClr val="dk1"/>
              </a:buClr>
              <a:buSzPts val="1800"/>
              <a:buFont typeface="Noto Sans Symbols"/>
              <a:buNone/>
            </a:pPr>
            <a:r>
              <a:t/>
            </a:r>
            <a:endParaRPr b="0" i="0" sz="1800" u="none" cap="none" strike="noStrike">
              <a:solidFill>
                <a:schemeClr val="dk1"/>
              </a:solidFill>
              <a:latin typeface="Arial"/>
              <a:ea typeface="Arial"/>
              <a:cs typeface="Arial"/>
              <a:sym typeface="Arial"/>
            </a:endParaRPr>
          </a:p>
          <a:p>
            <a:pPr indent="0" lvl="1" marL="45720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pic>
        <p:nvPicPr>
          <p:cNvPr id="304" name="Google Shape;304;p31"/>
          <p:cNvPicPr preferRelativeResize="0"/>
          <p:nvPr/>
        </p:nvPicPr>
        <p:blipFill rotWithShape="1">
          <a:blip r:embed="rId3">
            <a:alphaModFix/>
          </a:blip>
          <a:srcRect b="0" l="0" r="0" t="0"/>
          <a:stretch/>
        </p:blipFill>
        <p:spPr>
          <a:xfrm>
            <a:off x="6248400" y="457200"/>
            <a:ext cx="2398096" cy="2438400"/>
          </a:xfrm>
          <a:prstGeom prst="rect">
            <a:avLst/>
          </a:prstGeom>
          <a:noFill/>
          <a:ln>
            <a:noFill/>
          </a:ln>
        </p:spPr>
      </p:pic>
      <p:sp>
        <p:nvSpPr>
          <p:cNvPr id="305" name="Google Shape;305;p31"/>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EJECTION</a:t>
            </a:r>
            <a:endParaRPr/>
          </a:p>
        </p:txBody>
      </p:sp>
      <p:sp>
        <p:nvSpPr>
          <p:cNvPr id="306" name="Google Shape;306;p31"/>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lnSpcReduction="10000"/>
          </a:bodyPr>
          <a:lstStyle/>
          <a:p>
            <a:pPr indent="-342900" lvl="0" marL="342900" rtl="0" algn="l">
              <a:lnSpc>
                <a:spcPct val="100000"/>
              </a:lnSpc>
              <a:spcBef>
                <a:spcPts val="0"/>
              </a:spcBef>
              <a:spcAft>
                <a:spcPts val="0"/>
              </a:spcAft>
              <a:buClr>
                <a:schemeClr val="dk1"/>
              </a:buClr>
              <a:buSzPts val="2800"/>
              <a:buFont typeface="Noto Sans Symbols"/>
              <a:buChar char="❖"/>
            </a:pPr>
            <a:r>
              <a:rPr lang="en-US" sz="2800"/>
              <a:t>Fighting</a:t>
            </a:r>
            <a:endParaRPr/>
          </a:p>
          <a:p>
            <a:pPr indent="-342900" lvl="0" marL="342900" rtl="0" algn="l">
              <a:lnSpc>
                <a:spcPct val="100000"/>
              </a:lnSpc>
              <a:spcBef>
                <a:spcPts val="1160"/>
              </a:spcBef>
              <a:spcAft>
                <a:spcPts val="0"/>
              </a:spcAft>
              <a:buClr>
                <a:schemeClr val="dk1"/>
              </a:buClr>
              <a:buSzPts val="2800"/>
              <a:buFont typeface="Noto Sans Symbols"/>
              <a:buChar char="❖"/>
            </a:pPr>
            <a:r>
              <a:rPr lang="en-US" sz="2800"/>
              <a:t>2</a:t>
            </a:r>
            <a:r>
              <a:rPr baseline="30000" lang="en-US" sz="2800"/>
              <a:t>nd</a:t>
            </a:r>
            <a:r>
              <a:rPr lang="en-US" sz="2800"/>
              <a:t> unsportsmanlike conduct foul</a:t>
            </a:r>
            <a:endParaRPr/>
          </a:p>
          <a:p>
            <a:pPr indent="-342900" lvl="0" marL="342900" rtl="0" algn="l">
              <a:lnSpc>
                <a:spcPct val="100000"/>
              </a:lnSpc>
              <a:spcBef>
                <a:spcPts val="1160"/>
              </a:spcBef>
              <a:spcAft>
                <a:spcPts val="0"/>
              </a:spcAft>
              <a:buClr>
                <a:schemeClr val="dk1"/>
              </a:buClr>
              <a:buSzPts val="2800"/>
              <a:buFont typeface="Noto Sans Symbols"/>
              <a:buChar char="❖"/>
            </a:pPr>
            <a:r>
              <a:rPr lang="en-US" sz="2800"/>
              <a:t>ANY action deemed to be a flagrant misconduct</a:t>
            </a:r>
            <a:endParaRPr/>
          </a:p>
          <a:p>
            <a:pPr indent="-342900" lvl="0" marL="342900" rtl="0" algn="l">
              <a:lnSpc>
                <a:spcPct val="100000"/>
              </a:lnSpc>
              <a:spcBef>
                <a:spcPts val="1160"/>
              </a:spcBef>
              <a:spcAft>
                <a:spcPts val="0"/>
              </a:spcAft>
              <a:buClr>
                <a:schemeClr val="dk1"/>
              </a:buClr>
              <a:buSzPts val="2800"/>
              <a:buFont typeface="Noto Sans Symbols"/>
              <a:buChar char="❖"/>
            </a:pPr>
            <a:r>
              <a:rPr lang="en-US" sz="2800"/>
              <a:t>Note:</a:t>
            </a:r>
            <a:endParaRPr/>
          </a:p>
          <a:p>
            <a:pPr indent="-342900" lvl="1" marL="800100" rtl="0" algn="l">
              <a:lnSpc>
                <a:spcPct val="100000"/>
              </a:lnSpc>
              <a:spcBef>
                <a:spcPts val="1000"/>
              </a:spcBef>
              <a:spcAft>
                <a:spcPts val="0"/>
              </a:spcAft>
              <a:buSzPts val="2000"/>
              <a:buFont typeface="Noto Sans Symbols"/>
              <a:buChar char="❖"/>
            </a:pPr>
            <a:r>
              <a:rPr lang="en-US"/>
              <a:t>ALL ejections get reported to NHYLA.</a:t>
            </a:r>
            <a:endParaRPr/>
          </a:p>
          <a:p>
            <a:pPr indent="-342900" lvl="1" marL="800100" rtl="0" algn="l">
              <a:lnSpc>
                <a:spcPct val="100000"/>
              </a:lnSpc>
              <a:spcBef>
                <a:spcPts val="400"/>
              </a:spcBef>
              <a:spcAft>
                <a:spcPts val="0"/>
              </a:spcAft>
              <a:buSzPts val="2000"/>
              <a:buFont typeface="Noto Sans Symbols"/>
              <a:buChar char="❖"/>
            </a:pPr>
            <a:r>
              <a:rPr lang="en-US"/>
              <a:t>Individual (player/coach) are suspended for the next game.</a:t>
            </a:r>
            <a:endParaRPr/>
          </a:p>
          <a:p>
            <a:pPr indent="-342900" lvl="1" marL="800100" rtl="0" algn="l">
              <a:lnSpc>
                <a:spcPct val="100000"/>
              </a:lnSpc>
              <a:spcBef>
                <a:spcPts val="400"/>
              </a:spcBef>
              <a:spcAft>
                <a:spcPts val="0"/>
              </a:spcAft>
              <a:buSzPts val="2000"/>
              <a:buFont typeface="Noto Sans Symbols"/>
              <a:buChar char="❖"/>
            </a:pPr>
            <a:r>
              <a:rPr lang="en-US"/>
              <a:t>The 2</a:t>
            </a:r>
            <a:r>
              <a:rPr baseline="30000" lang="en-US"/>
              <a:t>nd</a:t>
            </a:r>
            <a:r>
              <a:rPr lang="en-US"/>
              <a:t> ejection is suspension for the next two games.</a:t>
            </a:r>
            <a:endParaRPr/>
          </a:p>
          <a:p>
            <a:pPr indent="-342900" lvl="1" marL="800100" rtl="0" algn="l">
              <a:lnSpc>
                <a:spcPct val="100000"/>
              </a:lnSpc>
              <a:spcBef>
                <a:spcPts val="400"/>
              </a:spcBef>
              <a:spcAft>
                <a:spcPts val="0"/>
              </a:spcAft>
              <a:buSzPts val="2000"/>
              <a:buFont typeface="Noto Sans Symbols"/>
              <a:buChar char="❖"/>
            </a:pPr>
            <a:r>
              <a:rPr lang="en-US"/>
              <a:t>The 3</a:t>
            </a:r>
            <a:r>
              <a:rPr baseline="30000" lang="en-US"/>
              <a:t>rd</a:t>
            </a:r>
            <a:r>
              <a:rPr lang="en-US"/>
              <a:t> ejection is a suspension for the remainder of the season.</a:t>
            </a:r>
            <a:endParaRPr/>
          </a:p>
          <a:p>
            <a:pPr indent="-215900" lvl="0" marL="342900" rtl="0" algn="l">
              <a:lnSpc>
                <a:spcPct val="100000"/>
              </a:lnSpc>
              <a:spcBef>
                <a:spcPts val="400"/>
              </a:spcBef>
              <a:spcAft>
                <a:spcPts val="0"/>
              </a:spcAft>
              <a:buClr>
                <a:schemeClr val="dk1"/>
              </a:buClr>
              <a:buSzPts val="2000"/>
              <a:buFont typeface="Noto Sans Symbols"/>
              <a:buNone/>
            </a:pPr>
            <a:r>
              <a:t/>
            </a:r>
            <a:endParaRPr/>
          </a:p>
        </p:txBody>
      </p:sp>
      <p:sp>
        <p:nvSpPr>
          <p:cNvPr id="307" name="Google Shape;307;p31"/>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pic>
        <p:nvPicPr>
          <p:cNvPr id="312" name="Google Shape;312;p32"/>
          <p:cNvPicPr preferRelativeResize="0"/>
          <p:nvPr/>
        </p:nvPicPr>
        <p:blipFill rotWithShape="1">
          <a:blip r:embed="rId3">
            <a:alphaModFix/>
          </a:blip>
          <a:srcRect b="0" l="0" r="0" t="0"/>
          <a:stretch/>
        </p:blipFill>
        <p:spPr>
          <a:xfrm>
            <a:off x="5715000" y="228600"/>
            <a:ext cx="2362200" cy="2600587"/>
          </a:xfrm>
          <a:prstGeom prst="rect">
            <a:avLst/>
          </a:prstGeom>
          <a:noFill/>
          <a:ln>
            <a:noFill/>
          </a:ln>
        </p:spPr>
      </p:pic>
      <p:sp>
        <p:nvSpPr>
          <p:cNvPr id="313" name="Google Shape;313;p32"/>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 TECHNICAL FOULS </a:t>
            </a:r>
            <a:endParaRPr/>
          </a:p>
        </p:txBody>
      </p:sp>
      <p:sp>
        <p:nvSpPr>
          <p:cNvPr id="314" name="Google Shape;314;p32"/>
          <p:cNvSpPr txBox="1"/>
          <p:nvPr>
            <p:ph idx="1" type="body"/>
          </p:nvPr>
        </p:nvSpPr>
        <p:spPr>
          <a:xfrm>
            <a:off x="457200" y="1848931"/>
            <a:ext cx="4038600" cy="4525963"/>
          </a:xfrm>
          <a:prstGeom prst="rect">
            <a:avLst/>
          </a:prstGeom>
          <a:noFill/>
          <a:ln>
            <a:noFill/>
          </a:ln>
        </p:spPr>
        <p:txBody>
          <a:bodyPr anchorCtr="0" anchor="t" bIns="45700" lIns="91425" spcFirstLastPara="1" rIns="91425" wrap="square" tIns="45700">
            <a:normAutofit fontScale="92500" lnSpcReduction="10000"/>
          </a:bodyPr>
          <a:lstStyle/>
          <a:p>
            <a:pPr indent="-164465" lvl="0" marL="0" rtl="0" algn="l">
              <a:lnSpc>
                <a:spcPct val="100000"/>
              </a:lnSpc>
              <a:spcBef>
                <a:spcPts val="0"/>
              </a:spcBef>
              <a:spcAft>
                <a:spcPts val="0"/>
              </a:spcAft>
              <a:buClr>
                <a:schemeClr val="dk1"/>
              </a:buClr>
              <a:buSzPct val="100000"/>
              <a:buFont typeface="Arial"/>
              <a:buChar char="•"/>
            </a:pPr>
            <a:r>
              <a:rPr lang="en-US"/>
              <a:t>Holding, Pushing</a:t>
            </a:r>
            <a:endParaRPr/>
          </a:p>
          <a:p>
            <a:pPr indent="-164465" lvl="0" marL="0" rtl="0" algn="l">
              <a:lnSpc>
                <a:spcPct val="100000"/>
              </a:lnSpc>
              <a:spcBef>
                <a:spcPts val="518"/>
              </a:spcBef>
              <a:spcAft>
                <a:spcPts val="0"/>
              </a:spcAft>
              <a:buClr>
                <a:schemeClr val="dk1"/>
              </a:buClr>
              <a:buSzPct val="100000"/>
              <a:buFont typeface="Arial"/>
              <a:buChar char="•"/>
            </a:pPr>
            <a:r>
              <a:rPr lang="en-US"/>
              <a:t>Illegal Screening</a:t>
            </a:r>
            <a:endParaRPr/>
          </a:p>
          <a:p>
            <a:pPr indent="-164465" lvl="0" marL="0" rtl="0" algn="l">
              <a:lnSpc>
                <a:spcPct val="100000"/>
              </a:lnSpc>
              <a:spcBef>
                <a:spcPts val="518"/>
              </a:spcBef>
              <a:spcAft>
                <a:spcPts val="0"/>
              </a:spcAft>
              <a:buClr>
                <a:schemeClr val="dk1"/>
              </a:buClr>
              <a:buSzPct val="100000"/>
              <a:buFont typeface="Arial"/>
              <a:buChar char="•"/>
            </a:pPr>
            <a:r>
              <a:rPr lang="en-US"/>
              <a:t>Interference</a:t>
            </a:r>
            <a:endParaRPr/>
          </a:p>
          <a:p>
            <a:pPr indent="-164465" lvl="0" marL="0" rtl="0" algn="l">
              <a:lnSpc>
                <a:spcPct val="100000"/>
              </a:lnSpc>
              <a:spcBef>
                <a:spcPts val="518"/>
              </a:spcBef>
              <a:spcAft>
                <a:spcPts val="0"/>
              </a:spcAft>
              <a:buClr>
                <a:schemeClr val="dk1"/>
              </a:buClr>
              <a:buSzPct val="100000"/>
              <a:buFont typeface="Arial"/>
              <a:buChar char="•"/>
            </a:pPr>
            <a:r>
              <a:rPr lang="en-US"/>
              <a:t>Warding off</a:t>
            </a:r>
            <a:endParaRPr/>
          </a:p>
          <a:p>
            <a:pPr indent="-164465" lvl="0" marL="0" rtl="0" algn="l">
              <a:lnSpc>
                <a:spcPct val="100000"/>
              </a:lnSpc>
              <a:spcBef>
                <a:spcPts val="518"/>
              </a:spcBef>
              <a:spcAft>
                <a:spcPts val="0"/>
              </a:spcAft>
              <a:buClr>
                <a:schemeClr val="dk1"/>
              </a:buClr>
              <a:buSzPct val="100000"/>
              <a:buFont typeface="Arial"/>
              <a:buChar char="•"/>
            </a:pPr>
            <a:r>
              <a:rPr lang="en-US"/>
              <a:t>Withholding </a:t>
            </a:r>
            <a:endParaRPr/>
          </a:p>
          <a:p>
            <a:pPr indent="-164465" lvl="0" marL="0" rtl="0" algn="l">
              <a:lnSpc>
                <a:spcPct val="100000"/>
              </a:lnSpc>
              <a:spcBef>
                <a:spcPts val="518"/>
              </a:spcBef>
              <a:spcAft>
                <a:spcPts val="0"/>
              </a:spcAft>
              <a:buClr>
                <a:schemeClr val="dk1"/>
              </a:buClr>
              <a:buSzPct val="100000"/>
              <a:buFont typeface="Arial"/>
              <a:buChar char="•"/>
            </a:pPr>
            <a:r>
              <a:rPr lang="en-US"/>
              <a:t>Crease Violations</a:t>
            </a:r>
            <a:endParaRPr/>
          </a:p>
          <a:p>
            <a:pPr indent="-164465" lvl="0" marL="0" rtl="0" algn="l">
              <a:lnSpc>
                <a:spcPct val="100000"/>
              </a:lnSpc>
              <a:spcBef>
                <a:spcPts val="518"/>
              </a:spcBef>
              <a:spcAft>
                <a:spcPts val="0"/>
              </a:spcAft>
              <a:buClr>
                <a:schemeClr val="dk1"/>
              </a:buClr>
              <a:buSzPct val="100000"/>
              <a:buFont typeface="Arial"/>
              <a:buChar char="•"/>
            </a:pPr>
            <a:r>
              <a:rPr lang="en-US"/>
              <a:t>Offside </a:t>
            </a:r>
            <a:endParaRPr/>
          </a:p>
          <a:p>
            <a:pPr indent="-164465" lvl="0" marL="0" rtl="0" algn="l">
              <a:lnSpc>
                <a:spcPct val="100000"/>
              </a:lnSpc>
              <a:spcBef>
                <a:spcPts val="518"/>
              </a:spcBef>
              <a:spcAft>
                <a:spcPts val="0"/>
              </a:spcAft>
              <a:buClr>
                <a:schemeClr val="dk1"/>
              </a:buClr>
              <a:buSzPct val="100000"/>
              <a:buFont typeface="Arial"/>
              <a:buChar char="•"/>
            </a:pPr>
            <a:r>
              <a:rPr lang="en-US"/>
              <a:t>Stalling </a:t>
            </a:r>
            <a:endParaRPr/>
          </a:p>
          <a:p>
            <a:pPr indent="-164465" lvl="0" marL="0" rtl="0" algn="l">
              <a:lnSpc>
                <a:spcPct val="100000"/>
              </a:lnSpc>
              <a:spcBef>
                <a:spcPts val="518"/>
              </a:spcBef>
              <a:spcAft>
                <a:spcPts val="0"/>
              </a:spcAft>
              <a:buClr>
                <a:schemeClr val="dk1"/>
              </a:buClr>
              <a:buSzPct val="100000"/>
              <a:buFont typeface="Arial"/>
              <a:buChar char="•"/>
            </a:pPr>
            <a:r>
              <a:rPr lang="en-US"/>
              <a:t>Illegal Procedure</a:t>
            </a:r>
            <a:endParaRPr/>
          </a:p>
          <a:p>
            <a:pPr indent="-164465" lvl="0" marL="0" rtl="0" algn="l">
              <a:lnSpc>
                <a:spcPct val="100000"/>
              </a:lnSpc>
              <a:spcBef>
                <a:spcPts val="518"/>
              </a:spcBef>
              <a:spcAft>
                <a:spcPts val="0"/>
              </a:spcAft>
              <a:buClr>
                <a:schemeClr val="dk1"/>
              </a:buClr>
              <a:buSzPct val="100000"/>
              <a:buFont typeface="Arial"/>
              <a:buChar char="•"/>
            </a:pPr>
            <a:r>
              <a:rPr lang="en-US"/>
              <a:t>Conduct Foul</a:t>
            </a:r>
            <a:endParaRPr/>
          </a:p>
        </p:txBody>
      </p:sp>
      <p:sp>
        <p:nvSpPr>
          <p:cNvPr id="315" name="Google Shape;315;p32"/>
          <p:cNvSpPr/>
          <p:nvPr/>
        </p:nvSpPr>
        <p:spPr>
          <a:xfrm>
            <a:off x="3756027" y="1981200"/>
            <a:ext cx="508000" cy="2057400"/>
          </a:xfrm>
          <a:prstGeom prst="rightBrace">
            <a:avLst>
              <a:gd fmla="val 8333" name="adj1"/>
              <a:gd fmla="val 50000" name="adj2"/>
            </a:avLst>
          </a:prstGeom>
          <a:noFill/>
          <a:ln cap="flat" cmpd="sng" w="285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16" name="Google Shape;316;p32"/>
          <p:cNvSpPr/>
          <p:nvPr/>
        </p:nvSpPr>
        <p:spPr>
          <a:xfrm>
            <a:off x="3759922" y="4038600"/>
            <a:ext cx="508000" cy="1273175"/>
          </a:xfrm>
          <a:prstGeom prst="rightBrace">
            <a:avLst>
              <a:gd fmla="val 8333" name="adj1"/>
              <a:gd fmla="val 50781" name="adj2"/>
            </a:avLst>
          </a:prstGeom>
          <a:noFill/>
          <a:ln cap="flat" cmpd="sng" w="285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17" name="Google Shape;317;p32"/>
          <p:cNvSpPr/>
          <p:nvPr/>
        </p:nvSpPr>
        <p:spPr>
          <a:xfrm>
            <a:off x="3725286" y="5311775"/>
            <a:ext cx="508000" cy="347663"/>
          </a:xfrm>
          <a:prstGeom prst="rightBrace">
            <a:avLst>
              <a:gd fmla="val 8333" name="adj1"/>
              <a:gd fmla="val 50000" name="adj2"/>
            </a:avLst>
          </a:prstGeom>
          <a:noFill/>
          <a:ln cap="flat" cmpd="sng" w="285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18" name="Google Shape;318;p32"/>
          <p:cNvSpPr/>
          <p:nvPr/>
        </p:nvSpPr>
        <p:spPr>
          <a:xfrm>
            <a:off x="3759922" y="5659438"/>
            <a:ext cx="509587" cy="347663"/>
          </a:xfrm>
          <a:prstGeom prst="rightBrace">
            <a:avLst>
              <a:gd fmla="val 8333" name="adj1"/>
              <a:gd fmla="val 50000" name="adj2"/>
            </a:avLst>
          </a:prstGeom>
          <a:noFill/>
          <a:ln cap="flat" cmpd="sng" w="285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19" name="Google Shape;319;p32"/>
          <p:cNvSpPr txBox="1"/>
          <p:nvPr/>
        </p:nvSpPr>
        <p:spPr>
          <a:xfrm>
            <a:off x="4283364" y="2779067"/>
            <a:ext cx="304800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chemeClr val="dk1"/>
                </a:solidFill>
                <a:latin typeface="Arial"/>
                <a:ea typeface="Arial"/>
                <a:cs typeface="Arial"/>
                <a:sym typeface="Arial"/>
              </a:rPr>
              <a:t>Player Control</a:t>
            </a:r>
            <a:endParaRPr b="0" i="0" sz="1400" u="none" cap="none" strike="noStrike">
              <a:solidFill>
                <a:srgbClr val="000000"/>
              </a:solidFill>
              <a:latin typeface="Arial"/>
              <a:ea typeface="Arial"/>
              <a:cs typeface="Arial"/>
              <a:sym typeface="Arial"/>
            </a:endParaRPr>
          </a:p>
        </p:txBody>
      </p:sp>
      <p:sp>
        <p:nvSpPr>
          <p:cNvPr id="320" name="Google Shape;320;p32"/>
          <p:cNvSpPr txBox="1"/>
          <p:nvPr/>
        </p:nvSpPr>
        <p:spPr>
          <a:xfrm>
            <a:off x="4283364" y="4490521"/>
            <a:ext cx="388620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chemeClr val="dk1"/>
                </a:solidFill>
                <a:latin typeface="Arial"/>
                <a:ea typeface="Arial"/>
                <a:cs typeface="Arial"/>
                <a:sym typeface="Arial"/>
              </a:rPr>
              <a:t>Special Enforcement</a:t>
            </a:r>
            <a:endParaRPr b="0" i="0" sz="1400" u="none" cap="none" strike="noStrike">
              <a:solidFill>
                <a:srgbClr val="000000"/>
              </a:solidFill>
              <a:latin typeface="Arial"/>
              <a:ea typeface="Arial"/>
              <a:cs typeface="Arial"/>
              <a:sym typeface="Arial"/>
            </a:endParaRPr>
          </a:p>
        </p:txBody>
      </p:sp>
      <p:sp>
        <p:nvSpPr>
          <p:cNvPr id="321" name="Google Shape;321;p32"/>
          <p:cNvSpPr txBox="1"/>
          <p:nvPr/>
        </p:nvSpPr>
        <p:spPr>
          <a:xfrm>
            <a:off x="4283364" y="5281736"/>
            <a:ext cx="304800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chemeClr val="dk1"/>
                </a:solidFill>
                <a:latin typeface="Arial"/>
                <a:ea typeface="Arial"/>
                <a:cs typeface="Arial"/>
                <a:sym typeface="Arial"/>
              </a:rPr>
              <a:t>Catch-all</a:t>
            </a:r>
            <a:endParaRPr b="0" i="0" sz="1400" u="none" cap="none" strike="noStrike">
              <a:solidFill>
                <a:srgbClr val="000000"/>
              </a:solidFill>
              <a:latin typeface="Arial"/>
              <a:ea typeface="Arial"/>
              <a:cs typeface="Arial"/>
              <a:sym typeface="Arial"/>
            </a:endParaRPr>
          </a:p>
        </p:txBody>
      </p:sp>
      <p:sp>
        <p:nvSpPr>
          <p:cNvPr id="322" name="Google Shape;322;p32"/>
          <p:cNvSpPr txBox="1"/>
          <p:nvPr/>
        </p:nvSpPr>
        <p:spPr>
          <a:xfrm>
            <a:off x="4283364" y="5659438"/>
            <a:ext cx="304800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chemeClr val="dk1"/>
                </a:solidFill>
                <a:latin typeface="Arial"/>
                <a:ea typeface="Arial"/>
                <a:cs typeface="Arial"/>
                <a:sym typeface="Arial"/>
              </a:rPr>
              <a:t>Behavior</a:t>
            </a:r>
            <a:endParaRPr b="0" i="0" sz="1400" u="none" cap="none" strike="noStrike">
              <a:solidFill>
                <a:srgbClr val="000000"/>
              </a:solidFill>
              <a:latin typeface="Arial"/>
              <a:ea typeface="Arial"/>
              <a:cs typeface="Arial"/>
              <a:sym typeface="Arial"/>
            </a:endParaRPr>
          </a:p>
        </p:txBody>
      </p:sp>
      <p:sp>
        <p:nvSpPr>
          <p:cNvPr id="323" name="Google Shape;323;p32"/>
          <p:cNvSpPr/>
          <p:nvPr/>
        </p:nvSpPr>
        <p:spPr>
          <a:xfrm rot="-5400000">
            <a:off x="8357482" y="6025500"/>
            <a:ext cx="777864"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fld id="{00000000-1234-1234-1234-123412341234}" type="slidenum">
              <a:rPr b="1" i="0" lang="en-US" sz="2400" u="none" cap="none" strike="noStrike">
                <a:solidFill>
                  <a:srgbClr val="FF0000"/>
                </a:solidFill>
                <a:latin typeface="Arial"/>
                <a:ea typeface="Arial"/>
                <a:cs typeface="Arial"/>
                <a:sym typeface="Arial"/>
              </a:rPr>
              <a:t>‹#›</a:t>
            </a:fld>
            <a:endParaRPr b="1" i="0" sz="2400" u="none" cap="none" strike="noStrike">
              <a:solidFill>
                <a:srgbClr val="FF0000"/>
              </a:solidFill>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pic>
        <p:nvPicPr>
          <p:cNvPr id="328" name="Google Shape;328;p33"/>
          <p:cNvPicPr preferRelativeResize="0"/>
          <p:nvPr/>
        </p:nvPicPr>
        <p:blipFill rotWithShape="1">
          <a:blip r:embed="rId3">
            <a:alphaModFix/>
          </a:blip>
          <a:srcRect b="0" l="0" r="0" t="0"/>
          <a:stretch/>
        </p:blipFill>
        <p:spPr>
          <a:xfrm>
            <a:off x="7010400" y="762000"/>
            <a:ext cx="2001187" cy="2141621"/>
          </a:xfrm>
          <a:prstGeom prst="rect">
            <a:avLst/>
          </a:prstGeom>
          <a:noFill/>
          <a:ln>
            <a:noFill/>
          </a:ln>
        </p:spPr>
      </p:pic>
      <p:sp>
        <p:nvSpPr>
          <p:cNvPr id="329" name="Google Shape;329;p33"/>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HOLDING	</a:t>
            </a:r>
            <a:endParaRPr/>
          </a:p>
        </p:txBody>
      </p:sp>
      <p:sp>
        <p:nvSpPr>
          <p:cNvPr id="330" name="Google Shape;330;p33"/>
          <p:cNvSpPr txBox="1"/>
          <p:nvPr>
            <p:ph idx="1" type="body"/>
          </p:nvPr>
        </p:nvSpPr>
        <p:spPr>
          <a:xfrm>
            <a:off x="457200" y="1752600"/>
            <a:ext cx="7620000" cy="4495800"/>
          </a:xfrm>
          <a:prstGeom prst="rect">
            <a:avLst/>
          </a:prstGeom>
          <a:noFill/>
          <a:ln>
            <a:noFill/>
          </a:ln>
        </p:spPr>
        <p:txBody>
          <a:bodyPr anchorCtr="0" anchor="t" bIns="45700" lIns="91425" spcFirstLastPara="1" rIns="91425" wrap="square" tIns="45700">
            <a:normAutofit fontScale="92500"/>
          </a:bodyPr>
          <a:lstStyle/>
          <a:p>
            <a:pPr indent="-342900" lvl="0" marL="342900" rtl="0" algn="l">
              <a:lnSpc>
                <a:spcPct val="100000"/>
              </a:lnSpc>
              <a:spcBef>
                <a:spcPts val="0"/>
              </a:spcBef>
              <a:spcAft>
                <a:spcPts val="0"/>
              </a:spcAft>
              <a:buClr>
                <a:schemeClr val="dk1"/>
              </a:buClr>
              <a:buSzPct val="100000"/>
              <a:buFont typeface="Noto Sans Symbols"/>
              <a:buChar char="❖"/>
            </a:pPr>
            <a:r>
              <a:rPr lang="en-US"/>
              <a:t>Impeding the movement of an opponent or his crosse</a:t>
            </a:r>
            <a:endParaRPr/>
          </a:p>
          <a:p>
            <a:pPr indent="-342900" lvl="1" marL="800100" rtl="0" algn="l">
              <a:lnSpc>
                <a:spcPct val="100000"/>
              </a:lnSpc>
              <a:spcBef>
                <a:spcPts val="970"/>
              </a:spcBef>
              <a:spcAft>
                <a:spcPts val="0"/>
              </a:spcAft>
              <a:buSzPct val="100000"/>
              <a:buFont typeface="Noto Sans Symbols"/>
              <a:buChar char="❖"/>
            </a:pPr>
            <a:r>
              <a:rPr lang="en-US"/>
              <a:t>With the handle that is between the hands spread more than</a:t>
            </a:r>
            <a:endParaRPr/>
          </a:p>
          <a:p>
            <a:pPr indent="0" lvl="1" marL="457200" rtl="0" algn="l">
              <a:lnSpc>
                <a:spcPct val="100000"/>
              </a:lnSpc>
              <a:spcBef>
                <a:spcPts val="370"/>
              </a:spcBef>
              <a:spcAft>
                <a:spcPts val="0"/>
              </a:spcAft>
              <a:buSzPct val="100000"/>
              <a:buNone/>
            </a:pPr>
            <a:r>
              <a:rPr lang="en-US"/>
              <a:t>      shoulder width apart</a:t>
            </a:r>
            <a:endParaRPr/>
          </a:p>
          <a:p>
            <a:pPr indent="-342900" lvl="1" marL="800100" rtl="0" algn="l">
              <a:lnSpc>
                <a:spcPct val="100000"/>
              </a:lnSpc>
              <a:spcBef>
                <a:spcPts val="370"/>
              </a:spcBef>
              <a:spcAft>
                <a:spcPts val="0"/>
              </a:spcAft>
              <a:buSzPct val="100000"/>
              <a:buFont typeface="Noto Sans Symbols"/>
              <a:buChar char="❖"/>
            </a:pPr>
            <a:r>
              <a:rPr lang="en-US"/>
              <a:t>Stepping on the crosse.</a:t>
            </a:r>
            <a:endParaRPr/>
          </a:p>
          <a:p>
            <a:pPr indent="-342900" lvl="1" marL="800100" rtl="0" algn="l">
              <a:lnSpc>
                <a:spcPct val="100000"/>
              </a:lnSpc>
              <a:spcBef>
                <a:spcPts val="370"/>
              </a:spcBef>
              <a:spcAft>
                <a:spcPts val="0"/>
              </a:spcAft>
              <a:buSzPct val="100000"/>
              <a:buFont typeface="Noto Sans Symbols"/>
              <a:buChar char="❖"/>
            </a:pPr>
            <a:r>
              <a:rPr lang="en-US"/>
              <a:t>Hold or pin the opponents crosse against the their body.</a:t>
            </a:r>
            <a:endParaRPr/>
          </a:p>
          <a:p>
            <a:pPr indent="-342900" lvl="1" marL="800100" rtl="0" algn="l">
              <a:lnSpc>
                <a:spcPct val="100000"/>
              </a:lnSpc>
              <a:spcBef>
                <a:spcPts val="370"/>
              </a:spcBef>
              <a:spcAft>
                <a:spcPts val="0"/>
              </a:spcAft>
              <a:buSzPct val="100000"/>
              <a:buFont typeface="Noto Sans Symbols"/>
              <a:buChar char="❖"/>
            </a:pPr>
            <a:r>
              <a:rPr lang="en-US"/>
              <a:t>Hold with the free hand that is off the crosse.</a:t>
            </a:r>
            <a:endParaRPr/>
          </a:p>
          <a:p>
            <a:pPr indent="-342900" lvl="1" marL="800100" rtl="0" algn="l">
              <a:lnSpc>
                <a:spcPct val="100000"/>
              </a:lnSpc>
              <a:spcBef>
                <a:spcPts val="370"/>
              </a:spcBef>
              <a:spcAft>
                <a:spcPts val="0"/>
              </a:spcAft>
              <a:buSzPct val="100000"/>
              <a:buFont typeface="Noto Sans Symbols"/>
              <a:buChar char="❖"/>
            </a:pPr>
            <a:r>
              <a:rPr lang="en-US"/>
              <a:t>Pinning opponents crosse on a face-off.</a:t>
            </a:r>
            <a:endParaRPr/>
          </a:p>
          <a:p>
            <a:pPr indent="-342900" lvl="1" marL="800100" rtl="0" algn="l">
              <a:lnSpc>
                <a:spcPct val="100000"/>
              </a:lnSpc>
              <a:spcBef>
                <a:spcPts val="370"/>
              </a:spcBef>
              <a:spcAft>
                <a:spcPts val="0"/>
              </a:spcAft>
              <a:buSzPct val="100000"/>
              <a:buFont typeface="Noto Sans Symbols"/>
              <a:buChar char="❖"/>
            </a:pPr>
            <a:r>
              <a:rPr lang="en-US"/>
              <a:t>Attackman locking down on D-pole</a:t>
            </a:r>
            <a:endParaRPr/>
          </a:p>
          <a:p>
            <a:pPr indent="-225425" lvl="1" marL="800100" rtl="0" algn="l">
              <a:lnSpc>
                <a:spcPct val="100000"/>
              </a:lnSpc>
              <a:spcBef>
                <a:spcPts val="370"/>
              </a:spcBef>
              <a:spcAft>
                <a:spcPts val="0"/>
              </a:spcAft>
              <a:buSzPct val="100000"/>
              <a:buFont typeface="Noto Sans Symbols"/>
              <a:buNone/>
            </a:pPr>
            <a:r>
              <a:t/>
            </a:r>
            <a:endParaRPr/>
          </a:p>
          <a:p>
            <a:pPr indent="-342900" lvl="0" marL="342900" rtl="0" algn="l">
              <a:lnSpc>
                <a:spcPct val="100000"/>
              </a:lnSpc>
              <a:spcBef>
                <a:spcPts val="370"/>
              </a:spcBef>
              <a:spcAft>
                <a:spcPts val="0"/>
              </a:spcAft>
              <a:buClr>
                <a:schemeClr val="dk1"/>
              </a:buClr>
              <a:buSzPct val="100000"/>
              <a:buFont typeface="Noto Sans Symbols"/>
              <a:buChar char="❖"/>
            </a:pPr>
            <a:r>
              <a:rPr lang="en-US"/>
              <a:t>Legal holds:</a:t>
            </a:r>
            <a:endParaRPr/>
          </a:p>
          <a:p>
            <a:pPr indent="-342900" lvl="1" marL="800100" rtl="0" algn="l">
              <a:lnSpc>
                <a:spcPct val="100000"/>
              </a:lnSpc>
              <a:spcBef>
                <a:spcPts val="970"/>
              </a:spcBef>
              <a:spcAft>
                <a:spcPts val="0"/>
              </a:spcAft>
              <a:buSzPct val="100000"/>
              <a:buFont typeface="Noto Sans Symbols"/>
              <a:buChar char="❖"/>
            </a:pPr>
            <a:r>
              <a:rPr lang="en-US"/>
              <a:t>An opponent from front or side within in </a:t>
            </a:r>
            <a:r>
              <a:rPr b="1" lang="en-US" u="sng"/>
              <a:t>3 yards</a:t>
            </a:r>
            <a:r>
              <a:rPr lang="en-US"/>
              <a:t> of loose ball.</a:t>
            </a:r>
            <a:endParaRPr/>
          </a:p>
          <a:p>
            <a:pPr indent="-342900" lvl="1" marL="800100" rtl="0" algn="l">
              <a:lnSpc>
                <a:spcPct val="100000"/>
              </a:lnSpc>
              <a:spcBef>
                <a:spcPts val="370"/>
              </a:spcBef>
              <a:spcAft>
                <a:spcPts val="0"/>
              </a:spcAft>
              <a:buSzPct val="100000"/>
              <a:buFont typeface="Noto Sans Symbols"/>
              <a:buChar char="❖"/>
            </a:pPr>
            <a:r>
              <a:rPr lang="en-US"/>
              <a:t>Holding opponent’s crosse with their crosse.</a:t>
            </a:r>
            <a:endParaRPr/>
          </a:p>
        </p:txBody>
      </p:sp>
      <p:sp>
        <p:nvSpPr>
          <p:cNvPr id="331" name="Google Shape;331;p33"/>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pic>
        <p:nvPicPr>
          <p:cNvPr id="336" name="Google Shape;336;p34"/>
          <p:cNvPicPr preferRelativeResize="0"/>
          <p:nvPr/>
        </p:nvPicPr>
        <p:blipFill rotWithShape="1">
          <a:blip r:embed="rId3">
            <a:alphaModFix/>
          </a:blip>
          <a:srcRect b="0" l="0" r="0" t="0"/>
          <a:stretch/>
        </p:blipFill>
        <p:spPr>
          <a:xfrm>
            <a:off x="6019800" y="304800"/>
            <a:ext cx="2642461" cy="2362200"/>
          </a:xfrm>
          <a:prstGeom prst="rect">
            <a:avLst/>
          </a:prstGeom>
          <a:noFill/>
          <a:ln>
            <a:noFill/>
          </a:ln>
        </p:spPr>
      </p:pic>
      <p:sp>
        <p:nvSpPr>
          <p:cNvPr id="337" name="Google Shape;337;p34"/>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PUSHING</a:t>
            </a:r>
            <a:endParaRPr/>
          </a:p>
        </p:txBody>
      </p:sp>
      <p:sp>
        <p:nvSpPr>
          <p:cNvPr id="338" name="Google Shape;338;p34"/>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4000"/>
              <a:buFont typeface="Noto Sans Symbols"/>
              <a:buChar char="❖"/>
            </a:pPr>
            <a:r>
              <a:rPr lang="en-US" sz="4000"/>
              <a:t>Thrust or shove an opponent from the rear</a:t>
            </a:r>
            <a:endParaRPr/>
          </a:p>
          <a:p>
            <a:pPr indent="-342900" lvl="1" marL="800100" rtl="0" algn="l">
              <a:lnSpc>
                <a:spcPct val="100000"/>
              </a:lnSpc>
              <a:spcBef>
                <a:spcPts val="1400"/>
              </a:spcBef>
              <a:spcAft>
                <a:spcPts val="0"/>
              </a:spcAft>
              <a:buSzPts val="4000"/>
              <a:buFont typeface="Noto Sans Symbols"/>
              <a:buChar char="❖"/>
            </a:pPr>
            <a:r>
              <a:rPr lang="en-US" sz="4000"/>
              <a:t>Not a violent blow</a:t>
            </a:r>
            <a:endParaRPr/>
          </a:p>
          <a:p>
            <a:pPr indent="-342900" lvl="1" marL="800100" rtl="0" algn="l">
              <a:lnSpc>
                <a:spcPct val="100000"/>
              </a:lnSpc>
              <a:spcBef>
                <a:spcPts val="800"/>
              </a:spcBef>
              <a:spcAft>
                <a:spcPts val="0"/>
              </a:spcAft>
              <a:buSzPts val="4000"/>
              <a:buFont typeface="Noto Sans Symbols"/>
              <a:buChar char="❖"/>
            </a:pPr>
            <a:r>
              <a:rPr lang="en-US" sz="4000"/>
              <a:t>A legal push (from front and not violent) can take place within </a:t>
            </a:r>
            <a:r>
              <a:rPr b="1" lang="en-US" sz="4000" u="sng"/>
              <a:t>3 yards of loose ball</a:t>
            </a:r>
            <a:endParaRPr sz="4000"/>
          </a:p>
        </p:txBody>
      </p:sp>
      <p:sp>
        <p:nvSpPr>
          <p:cNvPr id="339" name="Google Shape;339;p34"/>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35"/>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ILLEGAL SCREEN</a:t>
            </a:r>
            <a:br>
              <a:rPr lang="en-US"/>
            </a:br>
            <a:r>
              <a:rPr lang="en-US"/>
              <a:t>INTERFERENCE</a:t>
            </a:r>
            <a:endParaRPr/>
          </a:p>
        </p:txBody>
      </p:sp>
      <p:sp>
        <p:nvSpPr>
          <p:cNvPr id="345" name="Google Shape;345;p35"/>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000"/>
              <a:buFont typeface="Noto Sans Symbols"/>
              <a:buChar char="❖"/>
            </a:pPr>
            <a:r>
              <a:rPr lang="en-US"/>
              <a:t>Making contact with a defensive player when attempting to set a screen.	</a:t>
            </a:r>
            <a:endParaRPr/>
          </a:p>
          <a:p>
            <a:pPr indent="-342900" lvl="1" marL="800100" rtl="0" algn="l">
              <a:lnSpc>
                <a:spcPct val="100000"/>
              </a:lnSpc>
              <a:spcBef>
                <a:spcPts val="1000"/>
              </a:spcBef>
              <a:spcAft>
                <a:spcPts val="0"/>
              </a:spcAft>
              <a:buSzPts val="2000"/>
              <a:buFont typeface="Noto Sans Symbols"/>
              <a:buChar char="❖"/>
            </a:pPr>
            <a:r>
              <a:rPr lang="en-US"/>
              <a:t>Moving any part of body</a:t>
            </a:r>
            <a:endParaRPr/>
          </a:p>
          <a:p>
            <a:pPr indent="-342900" lvl="1" marL="800100" rtl="0" algn="l">
              <a:lnSpc>
                <a:spcPct val="100000"/>
              </a:lnSpc>
              <a:spcBef>
                <a:spcPts val="400"/>
              </a:spcBef>
              <a:spcAft>
                <a:spcPts val="0"/>
              </a:spcAft>
              <a:buSzPts val="2000"/>
              <a:buFont typeface="Noto Sans Symbols"/>
              <a:buChar char="❖"/>
            </a:pPr>
            <a:r>
              <a:rPr lang="en-US"/>
              <a:t>Extending crosse</a:t>
            </a:r>
            <a:endParaRPr/>
          </a:p>
          <a:p>
            <a:pPr indent="-342900" lvl="1" marL="800100" rtl="0" algn="l">
              <a:lnSpc>
                <a:spcPct val="100000"/>
              </a:lnSpc>
              <a:spcBef>
                <a:spcPts val="400"/>
              </a:spcBef>
              <a:spcAft>
                <a:spcPts val="0"/>
              </a:spcAft>
              <a:buSzPts val="2000"/>
              <a:buFont typeface="Noto Sans Symbols"/>
              <a:buChar char="❖"/>
            </a:pPr>
            <a:r>
              <a:rPr b="1" lang="en-US"/>
              <a:t>Contact MUST occur</a:t>
            </a:r>
            <a:endParaRPr/>
          </a:p>
          <a:p>
            <a:pPr indent="-215900" lvl="1" marL="800100" rtl="0" algn="l">
              <a:lnSpc>
                <a:spcPct val="100000"/>
              </a:lnSpc>
              <a:spcBef>
                <a:spcPts val="400"/>
              </a:spcBef>
              <a:spcAft>
                <a:spcPts val="0"/>
              </a:spcAft>
              <a:buSzPts val="2000"/>
              <a:buFont typeface="Noto Sans Symbols"/>
              <a:buNone/>
            </a:pPr>
            <a:r>
              <a:t/>
            </a:r>
            <a:endParaRPr b="1"/>
          </a:p>
          <a:p>
            <a:pPr indent="0" lvl="0" marL="0" rtl="0" algn="l">
              <a:lnSpc>
                <a:spcPct val="100000"/>
              </a:lnSpc>
              <a:spcBef>
                <a:spcPts val="400"/>
              </a:spcBef>
              <a:spcAft>
                <a:spcPts val="0"/>
              </a:spcAft>
              <a:buClr>
                <a:schemeClr val="dk1"/>
              </a:buClr>
              <a:buSzPts val="2000"/>
              <a:buNone/>
            </a:pPr>
            <a:r>
              <a:rPr lang="en-US"/>
              <a:t>INTERFERENCE:</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Interfering in any manner with the free movement of an opponent</a:t>
            </a:r>
            <a:endParaRPr/>
          </a:p>
          <a:p>
            <a:pPr indent="-342900" lvl="1" marL="800100" rtl="0" algn="l">
              <a:lnSpc>
                <a:spcPct val="100000"/>
              </a:lnSpc>
              <a:spcBef>
                <a:spcPts val="1000"/>
              </a:spcBef>
              <a:spcAft>
                <a:spcPts val="0"/>
              </a:spcAft>
              <a:buSzPts val="2000"/>
              <a:buFont typeface="Noto Sans Symbols"/>
              <a:buChar char="❖"/>
            </a:pPr>
            <a:r>
              <a:rPr b="1" lang="en-US"/>
              <a:t>UNLESS opponent has ball, or</a:t>
            </a:r>
            <a:endParaRPr/>
          </a:p>
          <a:p>
            <a:pPr indent="-342900" lvl="1" marL="800100" rtl="0" algn="l">
              <a:lnSpc>
                <a:spcPct val="100000"/>
              </a:lnSpc>
              <a:spcBef>
                <a:spcPts val="400"/>
              </a:spcBef>
              <a:spcAft>
                <a:spcPts val="0"/>
              </a:spcAft>
              <a:buSzPts val="2000"/>
              <a:buFont typeface="Noto Sans Symbols"/>
              <a:buChar char="❖"/>
            </a:pPr>
            <a:r>
              <a:rPr b="1" lang="en-US"/>
              <a:t>Ball is in flight or loose and contact is within </a:t>
            </a:r>
            <a:r>
              <a:rPr b="1" lang="en-US" u="sng"/>
              <a:t>3 yards.</a:t>
            </a:r>
            <a:endParaRPr b="1"/>
          </a:p>
        </p:txBody>
      </p:sp>
      <p:sp>
        <p:nvSpPr>
          <p:cNvPr id="346" name="Google Shape;346;p35"/>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pic>
        <p:nvPicPr>
          <p:cNvPr id="347" name="Google Shape;347;p35"/>
          <p:cNvPicPr preferRelativeResize="0"/>
          <p:nvPr/>
        </p:nvPicPr>
        <p:blipFill rotWithShape="1">
          <a:blip r:embed="rId3">
            <a:alphaModFix/>
          </a:blip>
          <a:srcRect b="0" l="0" r="0" t="0"/>
          <a:stretch/>
        </p:blipFill>
        <p:spPr>
          <a:xfrm>
            <a:off x="5486400" y="2133600"/>
            <a:ext cx="1714805" cy="2209800"/>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pic>
        <p:nvPicPr>
          <p:cNvPr id="352" name="Google Shape;352;p36"/>
          <p:cNvPicPr preferRelativeResize="0"/>
          <p:nvPr/>
        </p:nvPicPr>
        <p:blipFill rotWithShape="1">
          <a:blip r:embed="rId3">
            <a:alphaModFix/>
          </a:blip>
          <a:srcRect b="0" l="0" r="0" t="0"/>
          <a:stretch/>
        </p:blipFill>
        <p:spPr>
          <a:xfrm>
            <a:off x="6096000" y="304800"/>
            <a:ext cx="2743200" cy="2934031"/>
          </a:xfrm>
          <a:prstGeom prst="rect">
            <a:avLst/>
          </a:prstGeom>
          <a:noFill/>
          <a:ln>
            <a:noFill/>
          </a:ln>
        </p:spPr>
      </p:pic>
      <p:sp>
        <p:nvSpPr>
          <p:cNvPr id="353" name="Google Shape;353;p36"/>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WARDING	</a:t>
            </a:r>
            <a:endParaRPr/>
          </a:p>
        </p:txBody>
      </p:sp>
      <p:sp>
        <p:nvSpPr>
          <p:cNvPr id="354" name="Google Shape;354;p36"/>
          <p:cNvSpPr txBox="1"/>
          <p:nvPr>
            <p:ph idx="1" type="body"/>
          </p:nvPr>
        </p:nvSpPr>
        <p:spPr>
          <a:xfrm>
            <a:off x="457200" y="1752600"/>
            <a:ext cx="7620000" cy="48768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000"/>
              <a:buFont typeface="Noto Sans Symbols"/>
              <a:buChar char="❖"/>
            </a:pPr>
            <a:r>
              <a:rPr lang="en-US"/>
              <a:t>A player in possession shall NOT use his:</a:t>
            </a:r>
            <a:endParaRPr/>
          </a:p>
          <a:p>
            <a:pPr indent="-342900" lvl="1" marL="800100" rtl="0" algn="l">
              <a:lnSpc>
                <a:spcPct val="100000"/>
              </a:lnSpc>
              <a:spcBef>
                <a:spcPts val="1000"/>
              </a:spcBef>
              <a:spcAft>
                <a:spcPts val="0"/>
              </a:spcAft>
              <a:buSzPts val="2000"/>
              <a:buFont typeface="Noto Sans Symbols"/>
              <a:buChar char="❖"/>
            </a:pPr>
            <a:r>
              <a:rPr lang="en-US"/>
              <a:t>Free hand</a:t>
            </a:r>
            <a:endParaRPr/>
          </a:p>
          <a:p>
            <a:pPr indent="-342900" lvl="1" marL="800100" rtl="0" algn="l">
              <a:lnSpc>
                <a:spcPct val="100000"/>
              </a:lnSpc>
              <a:spcBef>
                <a:spcPts val="400"/>
              </a:spcBef>
              <a:spcAft>
                <a:spcPts val="0"/>
              </a:spcAft>
              <a:buSzPts val="2000"/>
              <a:buFont typeface="Noto Sans Symbols"/>
              <a:buChar char="❖"/>
            </a:pPr>
            <a:r>
              <a:rPr lang="en-US"/>
              <a:t>Arm</a:t>
            </a:r>
            <a:endParaRPr/>
          </a:p>
          <a:p>
            <a:pPr indent="-342900" lvl="1" marL="800100" rtl="0" algn="l">
              <a:lnSpc>
                <a:spcPct val="100000"/>
              </a:lnSpc>
              <a:spcBef>
                <a:spcPts val="400"/>
              </a:spcBef>
              <a:spcAft>
                <a:spcPts val="0"/>
              </a:spcAft>
              <a:buSzPts val="2000"/>
              <a:buFont typeface="Noto Sans Symbols"/>
              <a:buChar char="❖"/>
            </a:pPr>
            <a:r>
              <a:rPr lang="en-US"/>
              <a:t>Or any other part of his body to</a:t>
            </a:r>
            <a:endParaRPr/>
          </a:p>
          <a:p>
            <a:pPr indent="-342900" lvl="2" marL="1485900" rtl="0" algn="l">
              <a:lnSpc>
                <a:spcPct val="100000"/>
              </a:lnSpc>
              <a:spcBef>
                <a:spcPts val="360"/>
              </a:spcBef>
              <a:spcAft>
                <a:spcPts val="0"/>
              </a:spcAft>
              <a:buSzPts val="1800"/>
              <a:buFont typeface="Noto Sans Symbols"/>
              <a:buChar char="❖"/>
            </a:pPr>
            <a:r>
              <a:rPr lang="en-US"/>
              <a:t>HOLD</a:t>
            </a:r>
            <a:endParaRPr/>
          </a:p>
          <a:p>
            <a:pPr indent="-342900" lvl="2" marL="1485900" rtl="0" algn="l">
              <a:lnSpc>
                <a:spcPct val="100000"/>
              </a:lnSpc>
              <a:spcBef>
                <a:spcPts val="360"/>
              </a:spcBef>
              <a:spcAft>
                <a:spcPts val="0"/>
              </a:spcAft>
              <a:buSzPts val="1800"/>
              <a:buFont typeface="Noto Sans Symbols"/>
              <a:buChar char="❖"/>
            </a:pPr>
            <a:r>
              <a:rPr lang="en-US"/>
              <a:t>PUSH</a:t>
            </a:r>
            <a:endParaRPr/>
          </a:p>
          <a:p>
            <a:pPr indent="-342900" lvl="2" marL="1485900" rtl="0" algn="l">
              <a:lnSpc>
                <a:spcPct val="100000"/>
              </a:lnSpc>
              <a:spcBef>
                <a:spcPts val="360"/>
              </a:spcBef>
              <a:spcAft>
                <a:spcPts val="0"/>
              </a:spcAft>
              <a:buSzPts val="1800"/>
              <a:buFont typeface="Noto Sans Symbols"/>
              <a:buChar char="❖"/>
            </a:pPr>
            <a:r>
              <a:rPr lang="en-US"/>
              <a:t>CONTROL THE DIRECTION OF THE MOVEMENT OF THE BODY OF THE PLAYER APPLYING CHECK.</a:t>
            </a:r>
            <a:endParaRPr/>
          </a:p>
          <a:p>
            <a:pPr indent="-342900" lvl="2" marL="1485900" rtl="0" algn="l">
              <a:lnSpc>
                <a:spcPct val="100000"/>
              </a:lnSpc>
              <a:spcBef>
                <a:spcPts val="360"/>
              </a:spcBef>
              <a:spcAft>
                <a:spcPts val="0"/>
              </a:spcAft>
              <a:buSzPts val="1800"/>
              <a:buFont typeface="Noto Sans Symbols"/>
              <a:buChar char="❖"/>
            </a:pPr>
            <a:r>
              <a:rPr lang="en-US"/>
              <a:t>*DOES NOT APPLY IF 2 HANDS ARE ON THE CROSSE*</a:t>
            </a:r>
            <a:endParaRPr/>
          </a:p>
          <a:p>
            <a:pPr indent="-342900" lvl="0" marL="342900" rtl="0" algn="l">
              <a:lnSpc>
                <a:spcPct val="100000"/>
              </a:lnSpc>
              <a:spcBef>
                <a:spcPts val="400"/>
              </a:spcBef>
              <a:spcAft>
                <a:spcPts val="0"/>
              </a:spcAft>
              <a:buClr>
                <a:schemeClr val="dk1"/>
              </a:buClr>
              <a:buSzPts val="2000"/>
              <a:buFont typeface="Noto Sans Symbols"/>
              <a:buChar char="❖"/>
            </a:pPr>
            <a:r>
              <a:rPr lang="en-US"/>
              <a:t>A player in possession MAY</a:t>
            </a:r>
            <a:endParaRPr/>
          </a:p>
          <a:p>
            <a:pPr indent="-342900" lvl="1" marL="800100" rtl="0" algn="l">
              <a:lnSpc>
                <a:spcPct val="100000"/>
              </a:lnSpc>
              <a:spcBef>
                <a:spcPts val="1000"/>
              </a:spcBef>
              <a:spcAft>
                <a:spcPts val="0"/>
              </a:spcAft>
              <a:buSzPts val="2000"/>
              <a:buFont typeface="Noto Sans Symbols"/>
              <a:buChar char="❖"/>
            </a:pPr>
            <a:r>
              <a:rPr lang="en-US"/>
              <a:t>Protect (BLOCK) his crosse with his hand or arm or other part of his body when opponent makes a play to check his crosse.</a:t>
            </a:r>
            <a:endParaRPr/>
          </a:p>
        </p:txBody>
      </p:sp>
      <p:sp>
        <p:nvSpPr>
          <p:cNvPr id="355" name="Google Shape;355;p36"/>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sp>
        <p:nvSpPr>
          <p:cNvPr id="360" name="Google Shape;360;p37"/>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CREASE VIOLATIONS	</a:t>
            </a:r>
            <a:br>
              <a:rPr lang="en-US"/>
            </a:br>
            <a:r>
              <a:rPr lang="en-US"/>
              <a:t>GOALIE PRIVILEGES</a:t>
            </a:r>
            <a:endParaRPr/>
          </a:p>
        </p:txBody>
      </p:sp>
      <p:sp>
        <p:nvSpPr>
          <p:cNvPr id="361" name="Google Shape;361;p37"/>
          <p:cNvSpPr txBox="1"/>
          <p:nvPr>
            <p:ph idx="1" type="body"/>
          </p:nvPr>
        </p:nvSpPr>
        <p:spPr>
          <a:xfrm>
            <a:off x="457200" y="1752600"/>
            <a:ext cx="7620000" cy="47244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100000"/>
              </a:lnSpc>
              <a:spcBef>
                <a:spcPts val="0"/>
              </a:spcBef>
              <a:spcAft>
                <a:spcPts val="0"/>
              </a:spcAft>
              <a:buClr>
                <a:schemeClr val="dk1"/>
              </a:buClr>
              <a:buSzPct val="100000"/>
              <a:buNone/>
            </a:pPr>
            <a:r>
              <a:rPr lang="en-US"/>
              <a:t>LOOSE BALL	</a:t>
            </a:r>
            <a:endParaRPr/>
          </a:p>
          <a:p>
            <a:pPr indent="-342900" lvl="0" marL="342900" rtl="0" algn="l">
              <a:lnSpc>
                <a:spcPct val="100000"/>
              </a:lnSpc>
              <a:spcBef>
                <a:spcPts val="970"/>
              </a:spcBef>
              <a:spcAft>
                <a:spcPts val="0"/>
              </a:spcAft>
              <a:buClr>
                <a:schemeClr val="dk1"/>
              </a:buClr>
              <a:buSzPct val="100000"/>
              <a:buFont typeface="Noto Sans Symbols"/>
              <a:buChar char="❖"/>
            </a:pPr>
            <a:r>
              <a:rPr lang="en-US"/>
              <a:t>Outside the crease</a:t>
            </a:r>
            <a:endParaRPr/>
          </a:p>
          <a:p>
            <a:pPr indent="-342900" lvl="1" marL="800100" rtl="0" algn="l">
              <a:lnSpc>
                <a:spcPct val="100000"/>
              </a:lnSpc>
              <a:spcBef>
                <a:spcPts val="970"/>
              </a:spcBef>
              <a:spcAft>
                <a:spcPts val="0"/>
              </a:spcAft>
              <a:buSzPct val="100000"/>
              <a:buFont typeface="Noto Sans Symbols"/>
              <a:buChar char="❖"/>
            </a:pPr>
            <a:r>
              <a:rPr lang="en-US"/>
              <a:t>Free play</a:t>
            </a:r>
            <a:endParaRPr/>
          </a:p>
          <a:p>
            <a:pPr indent="-342900" lvl="0" marL="342900" rtl="0" algn="l">
              <a:lnSpc>
                <a:spcPct val="100000"/>
              </a:lnSpc>
              <a:spcBef>
                <a:spcPts val="370"/>
              </a:spcBef>
              <a:spcAft>
                <a:spcPts val="0"/>
              </a:spcAft>
              <a:buClr>
                <a:schemeClr val="dk1"/>
              </a:buClr>
              <a:buSzPct val="100000"/>
              <a:buFont typeface="Noto Sans Symbols"/>
              <a:buChar char="❖"/>
            </a:pPr>
            <a:r>
              <a:rPr lang="en-US"/>
              <a:t>Inside the crease</a:t>
            </a:r>
            <a:endParaRPr/>
          </a:p>
          <a:p>
            <a:pPr indent="-342900" lvl="1" marL="800100" rtl="0" algn="l">
              <a:lnSpc>
                <a:spcPct val="100000"/>
              </a:lnSpc>
              <a:spcBef>
                <a:spcPts val="970"/>
              </a:spcBef>
              <a:spcAft>
                <a:spcPts val="0"/>
              </a:spcAft>
              <a:buSzPct val="100000"/>
              <a:buFont typeface="Noto Sans Symbols"/>
              <a:buChar char="❖"/>
            </a:pPr>
            <a:r>
              <a:rPr lang="en-US"/>
              <a:t>CAN’T make contact with goalie’s crosse – Play-on (possession outside the box if ball not successfully moved out of crease).</a:t>
            </a:r>
            <a:endParaRPr/>
          </a:p>
          <a:p>
            <a:pPr indent="-225425" lvl="1" marL="800100" rtl="0" algn="l">
              <a:lnSpc>
                <a:spcPct val="100000"/>
              </a:lnSpc>
              <a:spcBef>
                <a:spcPts val="370"/>
              </a:spcBef>
              <a:spcAft>
                <a:spcPts val="0"/>
              </a:spcAft>
              <a:buSzPct val="100000"/>
              <a:buFont typeface="Noto Sans Symbols"/>
              <a:buNone/>
            </a:pPr>
            <a:r>
              <a:t/>
            </a:r>
            <a:endParaRPr/>
          </a:p>
          <a:p>
            <a:pPr indent="0" lvl="0" marL="0" rtl="0" algn="l">
              <a:lnSpc>
                <a:spcPct val="100000"/>
              </a:lnSpc>
              <a:spcBef>
                <a:spcPts val="370"/>
              </a:spcBef>
              <a:spcAft>
                <a:spcPts val="0"/>
              </a:spcAft>
              <a:buClr>
                <a:schemeClr val="dk1"/>
              </a:buClr>
              <a:buSzPct val="100000"/>
              <a:buNone/>
            </a:pPr>
            <a:r>
              <a:rPr lang="en-US"/>
              <a:t>POSSESSION</a:t>
            </a:r>
            <a:endParaRPr/>
          </a:p>
          <a:p>
            <a:pPr indent="-342900" lvl="0" marL="342900" rtl="0" algn="l">
              <a:lnSpc>
                <a:spcPct val="100000"/>
              </a:lnSpc>
              <a:spcBef>
                <a:spcPts val="970"/>
              </a:spcBef>
              <a:spcAft>
                <a:spcPts val="0"/>
              </a:spcAft>
              <a:buClr>
                <a:schemeClr val="dk1"/>
              </a:buClr>
              <a:buSzPct val="100000"/>
              <a:buFont typeface="Noto Sans Symbols"/>
              <a:buChar char="❖"/>
            </a:pPr>
            <a:r>
              <a:rPr lang="en-US"/>
              <a:t>Outside the crease</a:t>
            </a:r>
            <a:endParaRPr/>
          </a:p>
          <a:p>
            <a:pPr indent="-342900" lvl="1" marL="800100" rtl="0" algn="l">
              <a:lnSpc>
                <a:spcPct val="100000"/>
              </a:lnSpc>
              <a:spcBef>
                <a:spcPts val="970"/>
              </a:spcBef>
              <a:spcAft>
                <a:spcPts val="0"/>
              </a:spcAft>
              <a:buSzPct val="100000"/>
              <a:buFont typeface="Noto Sans Symbols"/>
              <a:buChar char="❖"/>
            </a:pPr>
            <a:r>
              <a:rPr lang="en-US"/>
              <a:t>Free play</a:t>
            </a:r>
            <a:endParaRPr/>
          </a:p>
          <a:p>
            <a:pPr indent="-342900" lvl="0" marL="342900" rtl="0" algn="l">
              <a:lnSpc>
                <a:spcPct val="100000"/>
              </a:lnSpc>
              <a:spcBef>
                <a:spcPts val="370"/>
              </a:spcBef>
              <a:spcAft>
                <a:spcPts val="0"/>
              </a:spcAft>
              <a:buClr>
                <a:schemeClr val="dk1"/>
              </a:buClr>
              <a:buSzPct val="100000"/>
              <a:buFont typeface="Noto Sans Symbols"/>
              <a:buChar char="❖"/>
            </a:pPr>
            <a:r>
              <a:rPr lang="en-US"/>
              <a:t>Inside the crease</a:t>
            </a:r>
            <a:endParaRPr/>
          </a:p>
          <a:p>
            <a:pPr indent="-342900" lvl="1" marL="800100" rtl="0" algn="l">
              <a:lnSpc>
                <a:spcPct val="100000"/>
              </a:lnSpc>
              <a:spcBef>
                <a:spcPts val="970"/>
              </a:spcBef>
              <a:spcAft>
                <a:spcPts val="0"/>
              </a:spcAft>
              <a:buSzPct val="100000"/>
              <a:buFont typeface="Noto Sans Symbols"/>
              <a:buChar char="❖"/>
            </a:pPr>
            <a:r>
              <a:rPr lang="en-US"/>
              <a:t>CAN’T make contact with goalie (4 seconds) – Play-on (free clear if ball not successfully moved out of crease).</a:t>
            </a:r>
            <a:endParaRPr/>
          </a:p>
        </p:txBody>
      </p:sp>
      <p:sp>
        <p:nvSpPr>
          <p:cNvPr id="362" name="Google Shape;362;p37"/>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pic>
        <p:nvPicPr>
          <p:cNvPr id="363" name="Google Shape;363;p37"/>
          <p:cNvPicPr preferRelativeResize="0"/>
          <p:nvPr/>
        </p:nvPicPr>
        <p:blipFill rotWithShape="1">
          <a:blip r:embed="rId3">
            <a:alphaModFix/>
          </a:blip>
          <a:srcRect b="0" l="0" r="0" t="0"/>
          <a:stretch/>
        </p:blipFill>
        <p:spPr>
          <a:xfrm>
            <a:off x="6477000" y="457200"/>
            <a:ext cx="1609725" cy="2375326"/>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pic>
        <p:nvPicPr>
          <p:cNvPr id="368" name="Google Shape;368;p38"/>
          <p:cNvPicPr preferRelativeResize="0"/>
          <p:nvPr/>
        </p:nvPicPr>
        <p:blipFill rotWithShape="1">
          <a:blip r:embed="rId3">
            <a:alphaModFix/>
          </a:blip>
          <a:srcRect b="0" l="0" r="0" t="0"/>
          <a:stretch/>
        </p:blipFill>
        <p:spPr>
          <a:xfrm>
            <a:off x="6705600" y="2209800"/>
            <a:ext cx="2205037" cy="2443419"/>
          </a:xfrm>
          <a:prstGeom prst="rect">
            <a:avLst/>
          </a:prstGeom>
          <a:noFill/>
          <a:ln>
            <a:noFill/>
          </a:ln>
        </p:spPr>
      </p:pic>
      <p:sp>
        <p:nvSpPr>
          <p:cNvPr id="369" name="Google Shape;369;p38"/>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OFF-SIDES</a:t>
            </a:r>
            <a:endParaRPr/>
          </a:p>
        </p:txBody>
      </p:sp>
      <p:sp>
        <p:nvSpPr>
          <p:cNvPr id="370" name="Google Shape;370;p38"/>
          <p:cNvSpPr txBox="1"/>
          <p:nvPr>
            <p:ph idx="1" type="body"/>
          </p:nvPr>
        </p:nvSpPr>
        <p:spPr>
          <a:xfrm>
            <a:off x="208900" y="1447800"/>
            <a:ext cx="7620000" cy="49530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000"/>
              <a:buFont typeface="Noto Sans Symbols"/>
              <a:buChar char="❖"/>
            </a:pPr>
            <a:r>
              <a:rPr lang="en-US"/>
              <a:t>Off-sides.</a:t>
            </a:r>
            <a:endParaRPr/>
          </a:p>
          <a:p>
            <a:pPr indent="-342900" lvl="1" marL="800100" rtl="0" algn="l">
              <a:lnSpc>
                <a:spcPct val="100000"/>
              </a:lnSpc>
              <a:spcBef>
                <a:spcPts val="1000"/>
              </a:spcBef>
              <a:spcAft>
                <a:spcPts val="0"/>
              </a:spcAft>
              <a:buSzPts val="2000"/>
              <a:buFont typeface="Noto Sans Symbols"/>
              <a:buChar char="❖"/>
            </a:pPr>
            <a:r>
              <a:rPr lang="en-US"/>
              <a:t>When team has more than 6 players in offensive half</a:t>
            </a:r>
            <a:endParaRPr/>
          </a:p>
          <a:p>
            <a:pPr indent="-342900" lvl="1" marL="800100" rtl="0" algn="l">
              <a:lnSpc>
                <a:spcPct val="100000"/>
              </a:lnSpc>
              <a:spcBef>
                <a:spcPts val="400"/>
              </a:spcBef>
              <a:spcAft>
                <a:spcPts val="0"/>
              </a:spcAft>
              <a:buSzPts val="2000"/>
              <a:buFont typeface="Noto Sans Symbols"/>
              <a:buChar char="❖"/>
            </a:pPr>
            <a:r>
              <a:rPr lang="en-US"/>
              <a:t>When team has more than 7 players in defensive half</a:t>
            </a:r>
            <a:endParaRPr/>
          </a:p>
          <a:p>
            <a:pPr indent="-342900" lvl="2" marL="1485900" rtl="0" algn="l">
              <a:lnSpc>
                <a:spcPct val="100000"/>
              </a:lnSpc>
              <a:spcBef>
                <a:spcPts val="360"/>
              </a:spcBef>
              <a:spcAft>
                <a:spcPts val="0"/>
              </a:spcAft>
              <a:buSzPts val="1800"/>
              <a:buFont typeface="Noto Sans Symbols"/>
              <a:buChar char="❖"/>
            </a:pPr>
            <a:r>
              <a:rPr lang="en-US"/>
              <a:t>NOT OFFSIDES – with too few players at either half        and team has NOT gained an advantage.</a:t>
            </a:r>
            <a:endParaRPr/>
          </a:p>
          <a:p>
            <a:pPr indent="-215900" lvl="1" marL="800100" rtl="0" algn="l">
              <a:lnSpc>
                <a:spcPct val="100000"/>
              </a:lnSpc>
              <a:spcBef>
                <a:spcPts val="400"/>
              </a:spcBef>
              <a:spcAft>
                <a:spcPts val="0"/>
              </a:spcAft>
              <a:buSzPts val="2000"/>
              <a:buFont typeface="Noto Sans Symbols"/>
              <a:buNone/>
            </a:pPr>
            <a:r>
              <a:t/>
            </a:r>
            <a:endParaRPr/>
          </a:p>
          <a:p>
            <a:pPr indent="-342900" lvl="0" marL="342900" rtl="0" algn="l">
              <a:lnSpc>
                <a:spcPct val="100000"/>
              </a:lnSpc>
              <a:spcBef>
                <a:spcPts val="400"/>
              </a:spcBef>
              <a:spcAft>
                <a:spcPts val="0"/>
              </a:spcAft>
              <a:buClr>
                <a:schemeClr val="dk1"/>
              </a:buClr>
              <a:buSzPts val="2000"/>
              <a:buFont typeface="Noto Sans Symbols"/>
              <a:buChar char="❖"/>
            </a:pPr>
            <a:r>
              <a:rPr lang="en-US"/>
              <a:t>Offense is off-sides</a:t>
            </a:r>
            <a:endParaRPr/>
          </a:p>
          <a:p>
            <a:pPr indent="-342900" lvl="1" marL="800100" rtl="0" algn="l">
              <a:lnSpc>
                <a:spcPct val="100000"/>
              </a:lnSpc>
              <a:spcBef>
                <a:spcPts val="1000"/>
              </a:spcBef>
              <a:spcAft>
                <a:spcPts val="0"/>
              </a:spcAft>
              <a:buSzPts val="2000"/>
              <a:buFont typeface="Noto Sans Symbols"/>
              <a:buChar char="❖"/>
            </a:pPr>
            <a:r>
              <a:rPr lang="en-US"/>
              <a:t>Turn-over ball awarded at spot when whistled.</a:t>
            </a:r>
            <a:endParaRPr/>
          </a:p>
          <a:p>
            <a:pPr indent="-215900" lvl="1" marL="800100" rtl="0" algn="l">
              <a:lnSpc>
                <a:spcPct val="100000"/>
              </a:lnSpc>
              <a:spcBef>
                <a:spcPts val="400"/>
              </a:spcBef>
              <a:spcAft>
                <a:spcPts val="0"/>
              </a:spcAft>
              <a:buSzPts val="2000"/>
              <a:buFont typeface="Noto Sans Symbols"/>
              <a:buNone/>
            </a:pPr>
            <a:r>
              <a:t/>
            </a:r>
            <a:endParaRPr/>
          </a:p>
          <a:p>
            <a:pPr indent="-342900" lvl="0" marL="342900" rtl="0" algn="l">
              <a:lnSpc>
                <a:spcPct val="100000"/>
              </a:lnSpc>
              <a:spcBef>
                <a:spcPts val="400"/>
              </a:spcBef>
              <a:spcAft>
                <a:spcPts val="0"/>
              </a:spcAft>
              <a:buClr>
                <a:schemeClr val="dk1"/>
              </a:buClr>
              <a:buSzPts val="2000"/>
              <a:buFont typeface="Noto Sans Symbols"/>
              <a:buChar char="❖"/>
            </a:pPr>
            <a:r>
              <a:rPr lang="en-US"/>
              <a:t>Defense is off-sides</a:t>
            </a:r>
            <a:endParaRPr/>
          </a:p>
          <a:p>
            <a:pPr indent="-342900" lvl="1" marL="800100" rtl="0" algn="l">
              <a:lnSpc>
                <a:spcPct val="100000"/>
              </a:lnSpc>
              <a:spcBef>
                <a:spcPts val="1000"/>
              </a:spcBef>
              <a:spcAft>
                <a:spcPts val="0"/>
              </a:spcAft>
              <a:buSzPts val="2000"/>
              <a:buFont typeface="Noto Sans Symbols"/>
              <a:buChar char="❖"/>
            </a:pPr>
            <a:r>
              <a:rPr lang="en-US"/>
              <a:t>Flag down or play-on</a:t>
            </a:r>
            <a:endParaRPr/>
          </a:p>
          <a:p>
            <a:pPr indent="-342900" lvl="1" marL="800100" rtl="0" algn="l">
              <a:lnSpc>
                <a:spcPct val="100000"/>
              </a:lnSpc>
              <a:spcBef>
                <a:spcPts val="400"/>
              </a:spcBef>
              <a:spcAft>
                <a:spcPts val="0"/>
              </a:spcAft>
              <a:buSzPts val="2000"/>
              <a:buFont typeface="Noto Sans Symbols"/>
              <a:buChar char="❖"/>
            </a:pPr>
            <a:r>
              <a:rPr lang="en-US"/>
              <a:t>Restarted at mid-field or 20 yards laterally from goal.</a:t>
            </a:r>
            <a:endParaRPr/>
          </a:p>
        </p:txBody>
      </p:sp>
      <p:sp>
        <p:nvSpPr>
          <p:cNvPr id="371" name="Google Shape;371;p38"/>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5" name="Shape 375"/>
        <p:cNvGrpSpPr/>
        <p:nvPr/>
      </p:nvGrpSpPr>
      <p:grpSpPr>
        <a:xfrm>
          <a:off x="0" y="0"/>
          <a:ext cx="0" cy="0"/>
          <a:chOff x="0" y="0"/>
          <a:chExt cx="0" cy="0"/>
        </a:xfrm>
      </p:grpSpPr>
      <p:sp>
        <p:nvSpPr>
          <p:cNvPr id="376" name="Google Shape;376;p39"/>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COUNTS AND</a:t>
            </a:r>
            <a:br>
              <a:rPr lang="en-US"/>
            </a:br>
            <a:r>
              <a:rPr lang="en-US"/>
              <a:t>STALLING	</a:t>
            </a:r>
            <a:endParaRPr/>
          </a:p>
        </p:txBody>
      </p:sp>
      <p:sp>
        <p:nvSpPr>
          <p:cNvPr id="377" name="Google Shape;377;p39"/>
          <p:cNvSpPr txBox="1"/>
          <p:nvPr>
            <p:ph idx="1" type="body"/>
          </p:nvPr>
        </p:nvSpPr>
        <p:spPr>
          <a:xfrm>
            <a:off x="457200" y="1752600"/>
            <a:ext cx="8229600" cy="464820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00000"/>
              </a:lnSpc>
              <a:spcBef>
                <a:spcPts val="0"/>
              </a:spcBef>
              <a:spcAft>
                <a:spcPts val="0"/>
              </a:spcAft>
              <a:buClr>
                <a:schemeClr val="dk1"/>
              </a:buClr>
              <a:buSzPts val="2000"/>
              <a:buNone/>
            </a:pPr>
            <a:r>
              <a:rPr lang="en-US"/>
              <a:t>8U and 10U:</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NO counts</a:t>
            </a:r>
            <a:endParaRPr/>
          </a:p>
          <a:p>
            <a:pPr indent="0" lvl="0" marL="0" rtl="0" algn="l">
              <a:lnSpc>
                <a:spcPct val="100000"/>
              </a:lnSpc>
              <a:spcBef>
                <a:spcPts val="1000"/>
              </a:spcBef>
              <a:spcAft>
                <a:spcPts val="0"/>
              </a:spcAft>
              <a:buClr>
                <a:schemeClr val="dk1"/>
              </a:buClr>
              <a:buSzPts val="2000"/>
              <a:buNone/>
            </a:pPr>
            <a:r>
              <a:rPr lang="en-US"/>
              <a:t>12U and 14U:</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20 Seconds to get ball over midfield</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10 seconds to get ball into offensive box</a:t>
            </a:r>
            <a:endParaRPr/>
          </a:p>
          <a:p>
            <a:pPr indent="-342900" lvl="1" marL="800100" rtl="0" algn="l">
              <a:lnSpc>
                <a:spcPct val="100000"/>
              </a:lnSpc>
              <a:spcBef>
                <a:spcPts val="1000"/>
              </a:spcBef>
              <a:spcAft>
                <a:spcPts val="0"/>
              </a:spcAft>
              <a:buSzPts val="2000"/>
              <a:buFont typeface="Noto Sans Symbols"/>
              <a:buChar char="❖"/>
            </a:pPr>
            <a:r>
              <a:rPr lang="en-US"/>
              <a:t>Once gained have entire midfield to work in – Over and Back Rule in effect if ball crosses midline</a:t>
            </a:r>
            <a:endParaRPr/>
          </a:p>
          <a:p>
            <a:pPr indent="-342900" lvl="0" marL="342900" rtl="0" algn="l">
              <a:lnSpc>
                <a:spcPct val="100000"/>
              </a:lnSpc>
              <a:spcBef>
                <a:spcPts val="400"/>
              </a:spcBef>
              <a:spcAft>
                <a:spcPts val="0"/>
              </a:spcAft>
              <a:buClr>
                <a:schemeClr val="dk1"/>
              </a:buClr>
              <a:buSzPts val="2000"/>
              <a:buFont typeface="Noto Sans Symbols"/>
              <a:buChar char="❖"/>
            </a:pPr>
            <a:r>
              <a:rPr lang="en-US"/>
              <a:t>Under 2-minutes (team ahead) or considered not attacking goal</a:t>
            </a:r>
            <a:endParaRPr/>
          </a:p>
          <a:p>
            <a:pPr indent="-342900" lvl="1" marL="800100" rtl="0" algn="l">
              <a:lnSpc>
                <a:spcPct val="100000"/>
              </a:lnSpc>
              <a:spcBef>
                <a:spcPts val="1000"/>
              </a:spcBef>
              <a:spcAft>
                <a:spcPts val="0"/>
              </a:spcAft>
              <a:buSzPts val="2000"/>
              <a:buFont typeface="Noto Sans Symbols"/>
              <a:buChar char="❖"/>
            </a:pPr>
            <a:r>
              <a:rPr lang="en-US"/>
              <a:t>“Get it in/Keep it in”</a:t>
            </a:r>
            <a:endParaRPr/>
          </a:p>
          <a:p>
            <a:pPr indent="-342900" lvl="2" marL="1485900" rtl="0" algn="l">
              <a:lnSpc>
                <a:spcPct val="100000"/>
              </a:lnSpc>
              <a:spcBef>
                <a:spcPts val="360"/>
              </a:spcBef>
              <a:spcAft>
                <a:spcPts val="0"/>
              </a:spcAft>
              <a:buSzPts val="1800"/>
              <a:buFont typeface="Noto Sans Symbols"/>
              <a:buChar char="❖"/>
            </a:pPr>
            <a:r>
              <a:rPr lang="en-US"/>
              <a:t>Until goal scored, defense gains possession, quarter ends resulting in a face-off, </a:t>
            </a:r>
            <a:endParaRPr/>
          </a:p>
          <a:p>
            <a:pPr indent="-342900" lvl="2" marL="1485900" rtl="0" algn="l">
              <a:lnSpc>
                <a:spcPct val="100000"/>
              </a:lnSpc>
              <a:spcBef>
                <a:spcPts val="360"/>
              </a:spcBef>
              <a:spcAft>
                <a:spcPts val="0"/>
              </a:spcAft>
              <a:buSzPts val="1800"/>
              <a:buFont typeface="Noto Sans Symbols"/>
              <a:buChar char="❖"/>
            </a:pPr>
            <a:r>
              <a:rPr lang="en-US"/>
              <a:t>If ball comes out of box by attacking team – Delay of game</a:t>
            </a:r>
            <a:endParaRPr/>
          </a:p>
          <a:p>
            <a:pPr indent="-342900" lvl="2" marL="1485900" rtl="0" algn="l">
              <a:lnSpc>
                <a:spcPct val="100000"/>
              </a:lnSpc>
              <a:spcBef>
                <a:spcPts val="360"/>
              </a:spcBef>
              <a:spcAft>
                <a:spcPts val="0"/>
              </a:spcAft>
              <a:buSzPts val="1800"/>
              <a:buFont typeface="Noto Sans Symbols"/>
              <a:buChar char="❖"/>
            </a:pPr>
            <a:r>
              <a:rPr lang="en-US"/>
              <a:t>Unless team is leading by 5 goals or more</a:t>
            </a:r>
            <a:endParaRPr/>
          </a:p>
        </p:txBody>
      </p:sp>
      <p:sp>
        <p:nvSpPr>
          <p:cNvPr id="378" name="Google Shape;378;p39"/>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pic>
        <p:nvPicPr>
          <p:cNvPr id="379" name="Google Shape;379;p39"/>
          <p:cNvPicPr preferRelativeResize="0"/>
          <p:nvPr/>
        </p:nvPicPr>
        <p:blipFill rotWithShape="1">
          <a:blip r:embed="rId3">
            <a:alphaModFix/>
          </a:blip>
          <a:srcRect b="0" l="0" r="0" t="0"/>
          <a:stretch/>
        </p:blipFill>
        <p:spPr>
          <a:xfrm>
            <a:off x="5486400" y="457200"/>
            <a:ext cx="2895600" cy="2540655"/>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3" name="Shape 383"/>
        <p:cNvGrpSpPr/>
        <p:nvPr/>
      </p:nvGrpSpPr>
      <p:grpSpPr>
        <a:xfrm>
          <a:off x="0" y="0"/>
          <a:ext cx="0" cy="0"/>
          <a:chOff x="0" y="0"/>
          <a:chExt cx="0" cy="0"/>
        </a:xfrm>
      </p:grpSpPr>
      <p:sp>
        <p:nvSpPr>
          <p:cNvPr id="384" name="Google Shape;384;p40"/>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ILLEGAL PROCEDURE	</a:t>
            </a:r>
            <a:endParaRPr/>
          </a:p>
        </p:txBody>
      </p:sp>
      <p:sp>
        <p:nvSpPr>
          <p:cNvPr id="385" name="Google Shape;385;p40"/>
          <p:cNvSpPr txBox="1"/>
          <p:nvPr>
            <p:ph idx="1" type="body"/>
          </p:nvPr>
        </p:nvSpPr>
        <p:spPr>
          <a:xfrm>
            <a:off x="457200" y="1752600"/>
            <a:ext cx="8153400" cy="4800600"/>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100000"/>
              </a:lnSpc>
              <a:spcBef>
                <a:spcPts val="0"/>
              </a:spcBef>
              <a:spcAft>
                <a:spcPts val="0"/>
              </a:spcAft>
              <a:buClr>
                <a:schemeClr val="dk1"/>
              </a:buClr>
              <a:buSzPct val="100000"/>
              <a:buNone/>
            </a:pPr>
            <a:r>
              <a:rPr lang="en-US"/>
              <a:t>24 illegal procedures can be called:</a:t>
            </a:r>
            <a:endParaRPr/>
          </a:p>
          <a:p>
            <a:pPr indent="-342900" lvl="0" marL="342900" rtl="0" algn="l">
              <a:lnSpc>
                <a:spcPct val="100000"/>
              </a:lnSpc>
              <a:spcBef>
                <a:spcPts val="970"/>
              </a:spcBef>
              <a:spcAft>
                <a:spcPts val="0"/>
              </a:spcAft>
              <a:buClr>
                <a:schemeClr val="dk1"/>
              </a:buClr>
              <a:buSzPct val="100000"/>
              <a:buFont typeface="Noto Sans Symbols"/>
              <a:buChar char="❖"/>
            </a:pPr>
            <a:r>
              <a:rPr lang="en-US"/>
              <a:t>Illegal touching of the ball</a:t>
            </a:r>
            <a:endParaRPr/>
          </a:p>
          <a:p>
            <a:pPr indent="-342900" lvl="0" marL="342900" rtl="0" algn="l">
              <a:lnSpc>
                <a:spcPct val="100000"/>
              </a:lnSpc>
              <a:spcBef>
                <a:spcPts val="970"/>
              </a:spcBef>
              <a:spcAft>
                <a:spcPts val="0"/>
              </a:spcAft>
              <a:buClr>
                <a:schemeClr val="dk1"/>
              </a:buClr>
              <a:buSzPct val="100000"/>
              <a:buFont typeface="Noto Sans Symbols"/>
              <a:buChar char="❖"/>
            </a:pPr>
            <a:r>
              <a:rPr lang="en-US"/>
              <a:t>Illegal actions with the crosse</a:t>
            </a:r>
            <a:endParaRPr/>
          </a:p>
          <a:p>
            <a:pPr indent="-342900" lvl="0" marL="342900" rtl="0" algn="l">
              <a:lnSpc>
                <a:spcPct val="100000"/>
              </a:lnSpc>
              <a:spcBef>
                <a:spcPts val="970"/>
              </a:spcBef>
              <a:spcAft>
                <a:spcPts val="0"/>
              </a:spcAft>
              <a:buClr>
                <a:schemeClr val="dk1"/>
              </a:buClr>
              <a:buSzPct val="100000"/>
              <a:buFont typeface="Noto Sans Symbols"/>
              <a:buChar char="❖"/>
            </a:pPr>
            <a:r>
              <a:rPr lang="en-US"/>
              <a:t>Delay of game (avoidable lateness of team)</a:t>
            </a:r>
            <a:endParaRPr/>
          </a:p>
          <a:p>
            <a:pPr indent="-342900" lvl="0" marL="342900" rtl="0" algn="l">
              <a:lnSpc>
                <a:spcPct val="100000"/>
              </a:lnSpc>
              <a:spcBef>
                <a:spcPts val="970"/>
              </a:spcBef>
              <a:spcAft>
                <a:spcPts val="0"/>
              </a:spcAft>
              <a:buClr>
                <a:schemeClr val="dk1"/>
              </a:buClr>
              <a:buSzPct val="100000"/>
              <a:buFont typeface="Noto Sans Symbols"/>
              <a:buChar char="❖"/>
            </a:pPr>
            <a:r>
              <a:rPr lang="en-US"/>
              <a:t>Entering game before penalty ends</a:t>
            </a:r>
            <a:endParaRPr/>
          </a:p>
          <a:p>
            <a:pPr indent="-342900" lvl="0" marL="342900" rtl="0" algn="l">
              <a:lnSpc>
                <a:spcPct val="100000"/>
              </a:lnSpc>
              <a:spcBef>
                <a:spcPts val="970"/>
              </a:spcBef>
              <a:spcAft>
                <a:spcPts val="0"/>
              </a:spcAft>
              <a:buClr>
                <a:schemeClr val="dk1"/>
              </a:buClr>
              <a:buSzPct val="100000"/>
              <a:buFont typeface="Noto Sans Symbols"/>
              <a:buChar char="❖"/>
            </a:pPr>
            <a:r>
              <a:rPr lang="en-US"/>
              <a:t>Having more than 4 long-poles</a:t>
            </a:r>
            <a:endParaRPr/>
          </a:p>
          <a:p>
            <a:pPr indent="-342900" lvl="0" marL="342900" rtl="0" algn="l">
              <a:lnSpc>
                <a:spcPct val="100000"/>
              </a:lnSpc>
              <a:spcBef>
                <a:spcPts val="970"/>
              </a:spcBef>
              <a:spcAft>
                <a:spcPts val="0"/>
              </a:spcAft>
              <a:buClr>
                <a:schemeClr val="dk1"/>
              </a:buClr>
              <a:buSzPct val="100000"/>
              <a:buFont typeface="Noto Sans Symbols"/>
              <a:buChar char="❖"/>
            </a:pPr>
            <a:r>
              <a:rPr lang="en-US"/>
              <a:t>Playing from out of bounds</a:t>
            </a:r>
            <a:endParaRPr/>
          </a:p>
          <a:p>
            <a:pPr indent="-342900" lvl="0" marL="342900" rtl="0" algn="l">
              <a:lnSpc>
                <a:spcPct val="100000"/>
              </a:lnSpc>
              <a:spcBef>
                <a:spcPts val="970"/>
              </a:spcBef>
              <a:spcAft>
                <a:spcPts val="0"/>
              </a:spcAft>
              <a:buClr>
                <a:schemeClr val="dk1"/>
              </a:buClr>
              <a:buSzPct val="100000"/>
              <a:buFont typeface="Noto Sans Symbols"/>
              <a:buChar char="❖"/>
            </a:pPr>
            <a:r>
              <a:rPr lang="en-US"/>
              <a:t>Failure to advance the ball in a timing situation</a:t>
            </a:r>
            <a:endParaRPr/>
          </a:p>
          <a:p>
            <a:pPr indent="-342900" lvl="0" marL="342900" rtl="0" algn="l">
              <a:lnSpc>
                <a:spcPct val="100000"/>
              </a:lnSpc>
              <a:spcBef>
                <a:spcPts val="970"/>
              </a:spcBef>
              <a:spcAft>
                <a:spcPts val="0"/>
              </a:spcAft>
              <a:buClr>
                <a:schemeClr val="dk1"/>
              </a:buClr>
              <a:buSzPct val="100000"/>
              <a:buFont typeface="Noto Sans Symbols"/>
              <a:buChar char="❖"/>
            </a:pPr>
            <a:r>
              <a:rPr lang="en-US"/>
              <a:t>Not restarting play within 5 seconds of when the officials are ready to restart play</a:t>
            </a:r>
            <a:endParaRPr/>
          </a:p>
          <a:p>
            <a:pPr indent="-342900" lvl="0" marL="342900" rtl="0" algn="l">
              <a:lnSpc>
                <a:spcPct val="100000"/>
              </a:lnSpc>
              <a:spcBef>
                <a:spcPts val="970"/>
              </a:spcBef>
              <a:spcAft>
                <a:spcPts val="0"/>
              </a:spcAft>
              <a:buClr>
                <a:schemeClr val="dk1"/>
              </a:buClr>
              <a:buSzPct val="100000"/>
              <a:buFont typeface="Noto Sans Symbols"/>
              <a:buChar char="❖"/>
            </a:pPr>
            <a:r>
              <a:rPr lang="en-US" u="sng"/>
              <a:t>A player loses equipment; regardless of proximity of opposing players</a:t>
            </a:r>
            <a:endParaRPr/>
          </a:p>
          <a:p>
            <a:pPr indent="0" lvl="0" marL="0" rtl="0" algn="l">
              <a:lnSpc>
                <a:spcPct val="100000"/>
              </a:lnSpc>
              <a:spcBef>
                <a:spcPts val="970"/>
              </a:spcBef>
              <a:spcAft>
                <a:spcPts val="0"/>
              </a:spcAft>
              <a:buClr>
                <a:schemeClr val="dk1"/>
              </a:buClr>
              <a:buSzPct val="100000"/>
              <a:buNone/>
            </a:pPr>
            <a:r>
              <a:t/>
            </a:r>
            <a:endParaRPr/>
          </a:p>
          <a:p>
            <a:pPr indent="-225425" lvl="0" marL="342900" rtl="0" algn="l">
              <a:lnSpc>
                <a:spcPct val="100000"/>
              </a:lnSpc>
              <a:spcBef>
                <a:spcPts val="970"/>
              </a:spcBef>
              <a:spcAft>
                <a:spcPts val="0"/>
              </a:spcAft>
              <a:buClr>
                <a:schemeClr val="dk1"/>
              </a:buClr>
              <a:buSzPct val="100000"/>
              <a:buFont typeface="Noto Sans Symbols"/>
              <a:buNone/>
            </a:pPr>
            <a:r>
              <a:t/>
            </a:r>
            <a:endParaRPr/>
          </a:p>
        </p:txBody>
      </p:sp>
      <p:sp>
        <p:nvSpPr>
          <p:cNvPr id="386" name="Google Shape;386;p40"/>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pic>
        <p:nvPicPr>
          <p:cNvPr id="387" name="Google Shape;387;p40"/>
          <p:cNvPicPr preferRelativeResize="0"/>
          <p:nvPr/>
        </p:nvPicPr>
        <p:blipFill rotWithShape="1">
          <a:blip r:embed="rId3">
            <a:alphaModFix/>
          </a:blip>
          <a:srcRect b="0" l="0" r="0" t="0"/>
          <a:stretch/>
        </p:blipFill>
        <p:spPr>
          <a:xfrm>
            <a:off x="6369626" y="914399"/>
            <a:ext cx="1936173" cy="242553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5"/>
          <p:cNvSpPr txBox="1"/>
          <p:nvPr>
            <p:ph type="title"/>
          </p:nvPr>
        </p:nvSpPr>
        <p:spPr>
          <a:xfrm>
            <a:off x="457200" y="152400"/>
            <a:ext cx="7620000" cy="1371918"/>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              NEWER RULES</a:t>
            </a:r>
            <a:br>
              <a:rPr lang="en-US"/>
            </a:br>
            <a:r>
              <a:rPr lang="en-US"/>
              <a:t>                REMINDERS </a:t>
            </a:r>
            <a:endParaRPr/>
          </a:p>
        </p:txBody>
      </p:sp>
      <p:sp>
        <p:nvSpPr>
          <p:cNvPr id="113" name="Google Shape;113;p5"/>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000"/>
              <a:buFont typeface="Noto Sans Symbols"/>
              <a:buChar char="❖"/>
            </a:pPr>
            <a:r>
              <a:rPr lang="en-US"/>
              <a:t>Quick Restart- The official will start play once an offensive player is ready. He no longer needs to wait for the defender to back up 5 yds.  It is up to the defender to either get 5 yds away, leave a straight line for the offensive player to pass or, at some point, get 5 yds of separation before engaging or “playing” the ball carrier. Offensive players must also be 5 yds away from the ball carrier at the whistle.  The penalty for a defender engaging the ball carrier before reaching 5 yds distance is a technical foul for delay of game</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Stick Penalties- All stick penalties (14U &amp; 12U) are 2 mins full-time serve.  The stick is allowed to be fixed and must be fixed before being used in the game again.</a:t>
            </a:r>
            <a:endParaRPr/>
          </a:p>
        </p:txBody>
      </p:sp>
      <p:sp>
        <p:nvSpPr>
          <p:cNvPr id="114" name="Google Shape;114;p5"/>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id="392" name="Google Shape;392;p41"/>
          <p:cNvPicPr preferRelativeResize="0"/>
          <p:nvPr/>
        </p:nvPicPr>
        <p:blipFill rotWithShape="1">
          <a:blip r:embed="rId3">
            <a:alphaModFix/>
          </a:blip>
          <a:srcRect b="0" l="0" r="0" t="0"/>
          <a:stretch/>
        </p:blipFill>
        <p:spPr>
          <a:xfrm>
            <a:off x="5244774" y="4267200"/>
            <a:ext cx="2846168" cy="2076450"/>
          </a:xfrm>
          <a:prstGeom prst="rect">
            <a:avLst/>
          </a:prstGeom>
          <a:noFill/>
          <a:ln>
            <a:noFill/>
          </a:ln>
        </p:spPr>
      </p:pic>
      <p:sp>
        <p:nvSpPr>
          <p:cNvPr id="393" name="Google Shape;393;p41"/>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CONDUCT</a:t>
            </a:r>
            <a:endParaRPr/>
          </a:p>
        </p:txBody>
      </p:sp>
      <p:sp>
        <p:nvSpPr>
          <p:cNvPr id="394" name="Google Shape;394;p41"/>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800"/>
              <a:buFont typeface="Noto Sans Symbols"/>
              <a:buChar char="❖"/>
            </a:pPr>
            <a:r>
              <a:rPr lang="en-US" sz="2800"/>
              <a:t>Similar to an unsportsmanlike conduct but less severe in nature</a:t>
            </a:r>
            <a:endParaRPr/>
          </a:p>
          <a:p>
            <a:pPr indent="-342900" lvl="1" marL="800100" rtl="0" algn="l">
              <a:lnSpc>
                <a:spcPct val="100000"/>
              </a:lnSpc>
              <a:spcBef>
                <a:spcPts val="1160"/>
              </a:spcBef>
              <a:spcAft>
                <a:spcPts val="0"/>
              </a:spcAft>
              <a:buSzPts val="2800"/>
              <a:buFont typeface="Noto Sans Symbols"/>
              <a:buChar char="❖"/>
            </a:pPr>
            <a:r>
              <a:rPr lang="en-US" sz="2800"/>
              <a:t>Technical foul rules apply</a:t>
            </a:r>
            <a:endParaRPr/>
          </a:p>
          <a:p>
            <a:pPr indent="-165100" lvl="1" marL="800100" rtl="0" algn="l">
              <a:lnSpc>
                <a:spcPct val="100000"/>
              </a:lnSpc>
              <a:spcBef>
                <a:spcPts val="560"/>
              </a:spcBef>
              <a:spcAft>
                <a:spcPts val="0"/>
              </a:spcAft>
              <a:buSzPts val="2800"/>
              <a:buFont typeface="Noto Sans Symbols"/>
              <a:buNone/>
            </a:pPr>
            <a:r>
              <a:t/>
            </a:r>
            <a:endParaRPr sz="2800"/>
          </a:p>
          <a:p>
            <a:pPr indent="-342900" lvl="1" marL="800100" rtl="0" algn="l">
              <a:lnSpc>
                <a:spcPct val="100000"/>
              </a:lnSpc>
              <a:spcBef>
                <a:spcPts val="560"/>
              </a:spcBef>
              <a:spcAft>
                <a:spcPts val="0"/>
              </a:spcAft>
              <a:buSzPts val="2800"/>
              <a:buFont typeface="Noto Sans Symbols"/>
              <a:buChar char="❖"/>
            </a:pPr>
            <a:r>
              <a:rPr lang="en-US" sz="2800"/>
              <a:t>Coaches, when asked by officials, will assist with inappropriate spectator conduct.</a:t>
            </a:r>
            <a:endParaRPr/>
          </a:p>
          <a:p>
            <a:pPr indent="-215900" lvl="0" marL="342900" rtl="0" algn="l">
              <a:lnSpc>
                <a:spcPct val="100000"/>
              </a:lnSpc>
              <a:spcBef>
                <a:spcPts val="400"/>
              </a:spcBef>
              <a:spcAft>
                <a:spcPts val="0"/>
              </a:spcAft>
              <a:buClr>
                <a:schemeClr val="dk1"/>
              </a:buClr>
              <a:buSzPts val="2000"/>
              <a:buFont typeface="Noto Sans Symbols"/>
              <a:buNone/>
            </a:pPr>
            <a:r>
              <a:t/>
            </a:r>
            <a:endParaRPr/>
          </a:p>
        </p:txBody>
      </p:sp>
      <p:sp>
        <p:nvSpPr>
          <p:cNvPr id="395" name="Google Shape;395;p41"/>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pic>
        <p:nvPicPr>
          <p:cNvPr id="400" name="Google Shape;400;p42"/>
          <p:cNvPicPr preferRelativeResize="0"/>
          <p:nvPr/>
        </p:nvPicPr>
        <p:blipFill rotWithShape="1">
          <a:blip r:embed="rId3">
            <a:alphaModFix/>
          </a:blip>
          <a:srcRect b="0" l="0" r="0" t="0"/>
          <a:stretch/>
        </p:blipFill>
        <p:spPr>
          <a:xfrm>
            <a:off x="0" y="0"/>
            <a:ext cx="9144000" cy="6858000"/>
          </a:xfrm>
          <a:prstGeom prst="rect">
            <a:avLst/>
          </a:prstGeom>
          <a:noFill/>
          <a:ln>
            <a:noFill/>
          </a:ln>
        </p:spPr>
      </p:pic>
      <p:sp>
        <p:nvSpPr>
          <p:cNvPr id="401" name="Google Shape;401;p42"/>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QUESTIONS</a:t>
            </a:r>
            <a:endParaRPr/>
          </a:p>
        </p:txBody>
      </p:sp>
      <p:sp>
        <p:nvSpPr>
          <p:cNvPr id="402" name="Google Shape;402;p42"/>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
        <p:nvSpPr>
          <p:cNvPr id="403" name="Google Shape;403;p42"/>
          <p:cNvSpPr txBox="1"/>
          <p:nvPr/>
        </p:nvSpPr>
        <p:spPr>
          <a:xfrm>
            <a:off x="5853545" y="0"/>
            <a:ext cx="3297382"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Permission to use photograph granted by Mark Finerty</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6"/>
          <p:cNvSpPr txBox="1"/>
          <p:nvPr>
            <p:ph type="title"/>
          </p:nvPr>
        </p:nvSpPr>
        <p:spPr>
          <a:xfrm>
            <a:off x="457200" y="152400"/>
            <a:ext cx="7620000" cy="1371918"/>
          </a:xfrm>
          <a:prstGeom prst="rect">
            <a:avLst/>
          </a:prstGeom>
          <a:noFill/>
          <a:ln>
            <a:noFill/>
          </a:ln>
        </p:spPr>
        <p:txBody>
          <a:bodyPr anchorCtr="0" anchor="b" bIns="45700" lIns="91425" spcFirstLastPara="1" rIns="91425" wrap="square" tIns="45700">
            <a:normAutofit fontScale="90000"/>
          </a:bodyPr>
          <a:lstStyle/>
          <a:p>
            <a:pPr indent="0" lvl="0" marL="0" rtl="0" algn="l">
              <a:lnSpc>
                <a:spcPct val="100000"/>
              </a:lnSpc>
              <a:spcBef>
                <a:spcPts val="0"/>
              </a:spcBef>
              <a:spcAft>
                <a:spcPts val="0"/>
              </a:spcAft>
              <a:buClr>
                <a:schemeClr val="dk2"/>
              </a:buClr>
              <a:buSzPct val="81000"/>
              <a:buFont typeface="Arial Black"/>
              <a:buNone/>
            </a:pPr>
            <a:r>
              <a:rPr lang="en-US"/>
              <a:t>           </a:t>
            </a:r>
            <a:br>
              <a:rPr lang="en-US"/>
            </a:br>
            <a:br>
              <a:rPr lang="en-US"/>
            </a:br>
            <a:r>
              <a:rPr lang="en-US"/>
              <a:t>        </a:t>
            </a:r>
            <a:r>
              <a:rPr lang="en-US" sz="4000"/>
              <a:t>“NEWER” RULES CONT. </a:t>
            </a:r>
            <a:endParaRPr sz="4000"/>
          </a:p>
        </p:txBody>
      </p:sp>
      <p:sp>
        <p:nvSpPr>
          <p:cNvPr id="120" name="Google Shape;120;p6"/>
          <p:cNvSpPr txBox="1"/>
          <p:nvPr>
            <p:ph idx="1" type="body"/>
          </p:nvPr>
        </p:nvSpPr>
        <p:spPr>
          <a:xfrm>
            <a:off x="457200" y="1524318"/>
            <a:ext cx="7620000" cy="4601845"/>
          </a:xfrm>
          <a:prstGeom prst="rect">
            <a:avLst/>
          </a:prstGeom>
          <a:noFill/>
          <a:ln>
            <a:noFill/>
          </a:ln>
        </p:spPr>
        <p:txBody>
          <a:bodyPr anchorCtr="0" anchor="t" bIns="45700" lIns="91425" spcFirstLastPara="1" rIns="91425" wrap="square" tIns="45700">
            <a:normAutofit lnSpcReduction="20000"/>
          </a:bodyPr>
          <a:lstStyle/>
          <a:p>
            <a:pPr indent="-352425" lvl="0" marL="342900" rtl="0" algn="l">
              <a:lnSpc>
                <a:spcPct val="100000"/>
              </a:lnSpc>
              <a:spcBef>
                <a:spcPts val="0"/>
              </a:spcBef>
              <a:spcAft>
                <a:spcPts val="0"/>
              </a:spcAft>
              <a:buClr>
                <a:schemeClr val="dk1"/>
              </a:buClr>
              <a:buSzPts val="2000"/>
              <a:buFont typeface="Noto Sans Symbols"/>
              <a:buChar char="❖"/>
            </a:pPr>
            <a:r>
              <a:rPr lang="en-US"/>
              <a:t>Face-Offs are Standing Neutral Grip (SNG)-No knee on the ground.  Hand closest to throat (right hand) is palm up.</a:t>
            </a:r>
            <a:endParaRPr/>
          </a:p>
          <a:p>
            <a:pPr indent="-352425" lvl="0" marL="342900" rtl="0" algn="l">
              <a:lnSpc>
                <a:spcPct val="100000"/>
              </a:lnSpc>
              <a:spcBef>
                <a:spcPts val="970"/>
              </a:spcBef>
              <a:spcAft>
                <a:spcPts val="0"/>
              </a:spcAft>
              <a:buClr>
                <a:schemeClr val="dk1"/>
              </a:buClr>
              <a:buSzPts val="2000"/>
              <a:buFont typeface="Noto Sans Symbols"/>
              <a:buChar char="❖"/>
            </a:pPr>
            <a:r>
              <a:rPr lang="en-US"/>
              <a:t>8U &amp;10U Small sided- 4x4 Goals are REQUIRED</a:t>
            </a:r>
            <a:endParaRPr/>
          </a:p>
          <a:p>
            <a:pPr indent="-352425" lvl="0" marL="342900" rtl="0" algn="l">
              <a:lnSpc>
                <a:spcPct val="100000"/>
              </a:lnSpc>
              <a:spcBef>
                <a:spcPts val="970"/>
              </a:spcBef>
              <a:spcAft>
                <a:spcPts val="0"/>
              </a:spcAft>
              <a:buClr>
                <a:schemeClr val="dk1"/>
              </a:buClr>
              <a:buSzPts val="2000"/>
              <a:buFont typeface="Noto Sans Symbols"/>
              <a:buChar char="❖"/>
            </a:pPr>
            <a:r>
              <a:rPr lang="en-US"/>
              <a:t> Goalies must wear chest protectors that meet </a:t>
            </a:r>
            <a:r>
              <a:rPr lang="en-US">
                <a:solidFill>
                  <a:srgbClr val="FF0000"/>
                </a:solidFill>
              </a:rPr>
              <a:t>NOCSAE ND 200 </a:t>
            </a:r>
            <a:r>
              <a:rPr lang="en-US"/>
              <a:t>standards and have the SEI Certification mark</a:t>
            </a:r>
            <a:endParaRPr/>
          </a:p>
          <a:p>
            <a:pPr indent="-352425" lvl="0" marL="342900" rtl="0" algn="l">
              <a:lnSpc>
                <a:spcPct val="100000"/>
              </a:lnSpc>
              <a:spcBef>
                <a:spcPts val="970"/>
              </a:spcBef>
              <a:spcAft>
                <a:spcPts val="0"/>
              </a:spcAft>
              <a:buClr>
                <a:schemeClr val="dk1"/>
              </a:buClr>
              <a:buSzPts val="2000"/>
              <a:buFont typeface="Noto Sans Symbols"/>
              <a:buChar char="❖"/>
            </a:pPr>
            <a:r>
              <a:rPr lang="en-US"/>
              <a:t>Field players are required to wear shoulder pads that meet the </a:t>
            </a:r>
            <a:r>
              <a:rPr lang="en-US">
                <a:solidFill>
                  <a:srgbClr val="FF0000"/>
                </a:solidFill>
              </a:rPr>
              <a:t>NOCSAE ND 200 </a:t>
            </a:r>
            <a:r>
              <a:rPr lang="en-US"/>
              <a:t>standards and have the SEI Certification mark.</a:t>
            </a:r>
            <a:endParaRPr/>
          </a:p>
          <a:p>
            <a:pPr indent="-352425" lvl="0" marL="342900" rtl="0" algn="l">
              <a:lnSpc>
                <a:spcPct val="100000"/>
              </a:lnSpc>
              <a:spcBef>
                <a:spcPts val="970"/>
              </a:spcBef>
              <a:spcAft>
                <a:spcPts val="0"/>
              </a:spcAft>
              <a:buClr>
                <a:srgbClr val="FF0000"/>
              </a:buClr>
              <a:buSzPts val="2000"/>
              <a:buFont typeface="Noto Sans Symbols"/>
              <a:buChar char="❖"/>
            </a:pPr>
            <a:r>
              <a:rPr lang="en-US">
                <a:solidFill>
                  <a:srgbClr val="FF0000"/>
                </a:solidFill>
              </a:rPr>
              <a:t>5 Min. Misconduct </a:t>
            </a:r>
            <a:r>
              <a:rPr lang="en-US"/>
              <a:t>-A player that is assessed a time serving penalty can also be assessed a 5 Min. Misconduct. Once his time for the original penalty is over, his team sends a player in. The player who was assessed the Misconduct then starts serving his 5 Mins of game time.</a:t>
            </a:r>
            <a:endParaRPr/>
          </a:p>
          <a:p>
            <a:pPr indent="-352425" lvl="0" marL="342900" rtl="0" algn="l">
              <a:lnSpc>
                <a:spcPct val="100000"/>
              </a:lnSpc>
              <a:spcBef>
                <a:spcPts val="970"/>
              </a:spcBef>
              <a:spcAft>
                <a:spcPts val="0"/>
              </a:spcAft>
              <a:buClr>
                <a:schemeClr val="dk1"/>
              </a:buClr>
              <a:buSzPts val="2000"/>
              <a:buFont typeface="Noto Sans Symbols"/>
              <a:buChar char="❖"/>
            </a:pPr>
            <a:r>
              <a:rPr lang="en-US"/>
              <a:t>Substitution box is 10 yds (5 yds either side of midfield) with an additional 5 yds each side for a “Coaches Area”</a:t>
            </a:r>
            <a:endParaRPr/>
          </a:p>
        </p:txBody>
      </p:sp>
      <p:sp>
        <p:nvSpPr>
          <p:cNvPr id="121" name="Google Shape;121;p6"/>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7"/>
          <p:cNvSpPr txBox="1"/>
          <p:nvPr>
            <p:ph type="title"/>
          </p:nvPr>
        </p:nvSpPr>
        <p:spPr>
          <a:xfrm>
            <a:off x="1447800" y="152400"/>
            <a:ext cx="6553200" cy="762318"/>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    NEWER RULES CONT.</a:t>
            </a:r>
            <a:endParaRPr/>
          </a:p>
        </p:txBody>
      </p:sp>
      <p:sp>
        <p:nvSpPr>
          <p:cNvPr id="127" name="Google Shape;127;p7"/>
          <p:cNvSpPr txBox="1"/>
          <p:nvPr>
            <p:ph idx="1" type="body"/>
          </p:nvPr>
        </p:nvSpPr>
        <p:spPr>
          <a:xfrm>
            <a:off x="457200" y="990600"/>
            <a:ext cx="7620000" cy="54102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000"/>
              <a:buFont typeface="Noto Sans Symbols"/>
              <a:buChar char="❖"/>
            </a:pPr>
            <a:r>
              <a:rPr lang="en-US"/>
              <a:t>12U,10U and 8U: All stick checks must be initiated with the checkers’ stick starting below the shoulder level of the smaller of the players involved </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Goalies are not required to wear arm pads (recommended)</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Stalling rule at 12U and 14U: Stall rule is in effect in the last 2 mins unless the leading team is up by 5 goals, then there is no stall “Keep it in” call.</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A player can legally hold another player using the portion of the stick between his hands as long as his hands are no wider than shoulder width and only equal pressure is applied.</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A player can legally “ward” off as long as both hands are on his crosse and he only contacts the defenders crosse.  Warding with one hand off and/or warding against a defenders body is still illegal.</a:t>
            </a:r>
            <a:endParaRPr/>
          </a:p>
          <a:p>
            <a:pPr indent="-215900" lvl="0" marL="342900" rtl="0" algn="l">
              <a:lnSpc>
                <a:spcPct val="100000"/>
              </a:lnSpc>
              <a:spcBef>
                <a:spcPts val="1000"/>
              </a:spcBef>
              <a:spcAft>
                <a:spcPts val="0"/>
              </a:spcAft>
              <a:buClr>
                <a:schemeClr val="dk1"/>
              </a:buClr>
              <a:buSzPts val="2000"/>
              <a:buFont typeface="Noto Sans Symbols"/>
              <a:buNone/>
            </a:pPr>
            <a:r>
              <a:t/>
            </a:r>
            <a:endParaRPr/>
          </a:p>
          <a:p>
            <a:pPr indent="-215900" lvl="0" marL="342900" rtl="0" algn="l">
              <a:lnSpc>
                <a:spcPct val="100000"/>
              </a:lnSpc>
              <a:spcBef>
                <a:spcPts val="1000"/>
              </a:spcBef>
              <a:spcAft>
                <a:spcPts val="0"/>
              </a:spcAft>
              <a:buClr>
                <a:schemeClr val="dk1"/>
              </a:buClr>
              <a:buSzPts val="2000"/>
              <a:buFont typeface="Noto Sans Symbols"/>
              <a:buNone/>
            </a:pPr>
            <a:r>
              <a:t/>
            </a:r>
            <a:endParaRPr/>
          </a:p>
        </p:txBody>
      </p:sp>
      <p:sp>
        <p:nvSpPr>
          <p:cNvPr id="128" name="Google Shape;128;p7"/>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8"/>
          <p:cNvSpPr txBox="1"/>
          <p:nvPr>
            <p:ph type="title"/>
          </p:nvPr>
        </p:nvSpPr>
        <p:spPr>
          <a:xfrm>
            <a:off x="880800" y="155000"/>
            <a:ext cx="7382400" cy="646500"/>
          </a:xfrm>
          <a:prstGeom prst="rect">
            <a:avLst/>
          </a:prstGeom>
          <a:noFill/>
          <a:ln>
            <a:noFill/>
          </a:ln>
        </p:spPr>
        <p:txBody>
          <a:bodyPr anchorCtr="0" anchor="b" bIns="45700" lIns="91425" spcFirstLastPara="1" rIns="91425" wrap="square" tIns="45700">
            <a:spAutoFit/>
          </a:bodyPr>
          <a:lstStyle/>
          <a:p>
            <a:pPr indent="0" lvl="0" marL="0" rtl="0" algn="l">
              <a:lnSpc>
                <a:spcPct val="100000"/>
              </a:lnSpc>
              <a:spcBef>
                <a:spcPts val="0"/>
              </a:spcBef>
              <a:spcAft>
                <a:spcPts val="0"/>
              </a:spcAft>
              <a:buClr>
                <a:schemeClr val="dk2"/>
              </a:buClr>
              <a:buSzPts val="3600"/>
              <a:buFont typeface="Arial Black"/>
              <a:buNone/>
            </a:pPr>
            <a:r>
              <a:rPr lang="en-US"/>
              <a:t>NEWER RULES CONTINUED</a:t>
            </a:r>
            <a:endParaRPr/>
          </a:p>
        </p:txBody>
      </p:sp>
      <p:sp>
        <p:nvSpPr>
          <p:cNvPr id="134" name="Google Shape;134;p8"/>
          <p:cNvSpPr txBox="1"/>
          <p:nvPr>
            <p:ph idx="1" type="body"/>
          </p:nvPr>
        </p:nvSpPr>
        <p:spPr>
          <a:xfrm>
            <a:off x="609600" y="914400"/>
            <a:ext cx="7772400" cy="5486400"/>
          </a:xfrm>
          <a:prstGeom prst="rect">
            <a:avLst/>
          </a:prstGeom>
          <a:noFill/>
          <a:ln>
            <a:noFill/>
          </a:ln>
        </p:spPr>
        <p:txBody>
          <a:bodyPr anchorCtr="0" anchor="t" bIns="45700" lIns="91425" spcFirstLastPara="1" rIns="91425" wrap="square" tIns="45700">
            <a:normAutofit lnSpcReduction="20000"/>
          </a:bodyPr>
          <a:lstStyle/>
          <a:p>
            <a:pPr indent="-342900" lvl="0" marL="342900" rtl="0" algn="l">
              <a:lnSpc>
                <a:spcPct val="100000"/>
              </a:lnSpc>
              <a:spcBef>
                <a:spcPts val="0"/>
              </a:spcBef>
              <a:spcAft>
                <a:spcPts val="0"/>
              </a:spcAft>
              <a:buClr>
                <a:schemeClr val="dk1"/>
              </a:buClr>
              <a:buSzPts val="2000"/>
              <a:buFont typeface="Noto Sans Symbols"/>
              <a:buChar char="❖"/>
            </a:pPr>
            <a:r>
              <a:rPr lang="en-US"/>
              <a:t>(4-14-3)-“over and back” – Rule to keep the ball in play in the offensive half of the field once possession has been established in goal area (satisfied the 10-second count). 12U &amp; 14U ONLY</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(4-22-2,3) When ball is restarted in goal area – Offensive team starts laterally outside of box </a:t>
            </a:r>
            <a:r>
              <a:rPr lang="en-US">
                <a:latin typeface="Arial Black"/>
                <a:ea typeface="Arial Black"/>
                <a:cs typeface="Arial Black"/>
                <a:sym typeface="Arial Black"/>
              </a:rPr>
              <a:t>– Defense can start within defensive goal area (Box)</a:t>
            </a:r>
            <a:endParaRPr>
              <a:latin typeface="Arial Black"/>
              <a:ea typeface="Arial Black"/>
              <a:cs typeface="Arial Black"/>
              <a:sym typeface="Arial Black"/>
            </a:endParaRPr>
          </a:p>
          <a:p>
            <a:pPr indent="-342900" lvl="0" marL="342900" rtl="0" algn="l">
              <a:lnSpc>
                <a:spcPct val="100000"/>
              </a:lnSpc>
              <a:spcBef>
                <a:spcPts val="1000"/>
              </a:spcBef>
              <a:spcAft>
                <a:spcPts val="0"/>
              </a:spcAft>
              <a:buClr>
                <a:schemeClr val="dk1"/>
              </a:buClr>
              <a:buSzPts val="2000"/>
              <a:buFont typeface="Noto Sans Symbols"/>
              <a:buChar char="❖"/>
            </a:pPr>
            <a:r>
              <a:rPr lang="en-US"/>
              <a:t>(4-18-4) No defensive player, other than a properly equipped goalkeeper, can enter his own crease with the perceived intent on blocking a shot or acting as a goalkeeper.      </a:t>
            </a:r>
            <a:r>
              <a:rPr lang="en-US" u="sng"/>
              <a:t>Penalty</a:t>
            </a:r>
            <a:r>
              <a:rPr lang="en-US"/>
              <a:t>: Conduct foul on the defensive player.  A second violation by the player or his team will be enforced as a releasable unsportsmanlike conduct</a:t>
            </a:r>
            <a:endParaRPr/>
          </a:p>
          <a:p>
            <a:pPr indent="-342900" lvl="0" marL="342900" rtl="0" algn="l">
              <a:lnSpc>
                <a:spcPct val="100000"/>
              </a:lnSpc>
              <a:spcBef>
                <a:spcPts val="1000"/>
              </a:spcBef>
              <a:spcAft>
                <a:spcPts val="0"/>
              </a:spcAft>
              <a:buClr>
                <a:schemeClr val="dk1"/>
              </a:buClr>
              <a:buSzPts val="2000"/>
              <a:buFont typeface="Noto Sans Symbols"/>
              <a:buChar char="❖"/>
            </a:pPr>
            <a:r>
              <a:rPr lang="en-US"/>
              <a:t>In 8U and 10U small field games, during a face-off, all  other players are to stay behind GLE until “Possession” is called. (essentially a 2v2) w/ face-off men and wings). For 10U small field, players release on the whistle. No contact with other players. Play the ball only.</a:t>
            </a:r>
            <a:endParaRPr/>
          </a:p>
          <a:p>
            <a:pPr indent="0" lvl="0" marL="0" rtl="0" algn="l">
              <a:lnSpc>
                <a:spcPct val="100000"/>
              </a:lnSpc>
              <a:spcBef>
                <a:spcPts val="1000"/>
              </a:spcBef>
              <a:spcAft>
                <a:spcPts val="0"/>
              </a:spcAft>
              <a:buClr>
                <a:schemeClr val="dk1"/>
              </a:buClr>
              <a:buSzPts val="2000"/>
              <a:buNone/>
            </a:pPr>
            <a:r>
              <a:t/>
            </a:r>
            <a:endParaRPr/>
          </a:p>
        </p:txBody>
      </p:sp>
      <p:sp>
        <p:nvSpPr>
          <p:cNvPr id="135" name="Google Shape;135;p8"/>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9"/>
          <p:cNvSpPr txBox="1"/>
          <p:nvPr>
            <p:ph type="title"/>
          </p:nvPr>
        </p:nvSpPr>
        <p:spPr>
          <a:xfrm>
            <a:off x="457200" y="457200"/>
            <a:ext cx="6705600" cy="1067118"/>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      NEWER RULES CONT.   </a:t>
            </a:r>
            <a:endParaRPr/>
          </a:p>
        </p:txBody>
      </p:sp>
      <p:sp>
        <p:nvSpPr>
          <p:cNvPr id="141" name="Google Shape;141;p9"/>
          <p:cNvSpPr txBox="1"/>
          <p:nvPr>
            <p:ph idx="1" type="body"/>
          </p:nvPr>
        </p:nvSpPr>
        <p:spPr>
          <a:xfrm>
            <a:off x="457200" y="1752600"/>
            <a:ext cx="7620000" cy="4373563"/>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dk1"/>
              </a:buClr>
              <a:buSzPts val="2000"/>
              <a:buFont typeface="Noto Sans Symbols"/>
              <a:buChar char="❖"/>
            </a:pPr>
            <a:r>
              <a:rPr lang="en-US"/>
              <a:t>Designated Defender-</a:t>
            </a:r>
            <a:r>
              <a:rPr b="0" lang="en-US"/>
              <a:t>A team must choose a starting defender to serve penalties for the goalkeeper if a team does not have a back-up goalie suited up and appropriately equipped ( Pre-game w/ Officials)</a:t>
            </a:r>
            <a:r>
              <a:rPr lang="en-US"/>
              <a:t> 10U, 12U and 14U</a:t>
            </a:r>
            <a:endParaRPr/>
          </a:p>
        </p:txBody>
      </p:sp>
      <p:sp>
        <p:nvSpPr>
          <p:cNvPr id="142" name="Google Shape;142;p9"/>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0"/>
          <p:cNvSpPr txBox="1"/>
          <p:nvPr>
            <p:ph type="title"/>
          </p:nvPr>
        </p:nvSpPr>
        <p:spPr>
          <a:xfrm>
            <a:off x="457200" y="152718"/>
            <a:ext cx="5791200" cy="137160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Arial Black"/>
              <a:buNone/>
            </a:pPr>
            <a:r>
              <a:rPr lang="en-US"/>
              <a:t>          PRE-GAME</a:t>
            </a:r>
            <a:endParaRPr/>
          </a:p>
        </p:txBody>
      </p:sp>
      <p:sp>
        <p:nvSpPr>
          <p:cNvPr id="148" name="Google Shape;148;p10"/>
          <p:cNvSpPr txBox="1"/>
          <p:nvPr>
            <p:ph idx="1" type="body"/>
          </p:nvPr>
        </p:nvSpPr>
        <p:spPr>
          <a:xfrm>
            <a:off x="457200" y="1447800"/>
            <a:ext cx="7620000" cy="4953000"/>
          </a:xfrm>
          <a:prstGeom prst="rect">
            <a:avLst/>
          </a:prstGeom>
          <a:noFill/>
          <a:ln>
            <a:noFill/>
          </a:ln>
        </p:spPr>
        <p:txBody>
          <a:bodyPr anchorCtr="0" anchor="t" bIns="45700" lIns="91425" spcFirstLastPara="1" rIns="91425" wrap="square" tIns="45700">
            <a:normAutofit lnSpcReduction="10000"/>
          </a:bodyPr>
          <a:lstStyle/>
          <a:p>
            <a:pPr indent="-342900" lvl="0" marL="342900" rtl="0" algn="l">
              <a:lnSpc>
                <a:spcPct val="100000"/>
              </a:lnSpc>
              <a:spcBef>
                <a:spcPts val="0"/>
              </a:spcBef>
              <a:spcAft>
                <a:spcPts val="0"/>
              </a:spcAft>
              <a:buClr>
                <a:schemeClr val="dk1"/>
              </a:buClr>
              <a:buSzPts val="2000"/>
              <a:buFont typeface="Noto Sans Symbols"/>
              <a:buChar char="❖"/>
            </a:pPr>
            <a:r>
              <a:rPr lang="en-US"/>
              <a:t>Home Team Responsibilities</a:t>
            </a:r>
            <a:endParaRPr/>
          </a:p>
          <a:p>
            <a:pPr indent="-342900" lvl="1" marL="800100" rtl="0" algn="l">
              <a:lnSpc>
                <a:spcPct val="100000"/>
              </a:lnSpc>
              <a:spcBef>
                <a:spcPts val="1080"/>
              </a:spcBef>
              <a:spcAft>
                <a:spcPts val="0"/>
              </a:spcAft>
              <a:buSzPts val="2000"/>
              <a:buFont typeface="Noto Sans Symbols"/>
              <a:buChar char="❖"/>
            </a:pPr>
            <a:r>
              <a:rPr lang="en-US"/>
              <a:t>“</a:t>
            </a:r>
            <a:r>
              <a:rPr lang="en-US" sz="2400"/>
              <a:t>Securing Dedicated Scorekeeper and Timekeeper for the game. Preferably this is two separate people; however one person may do both timing and scorekeeping </a:t>
            </a:r>
            <a:r>
              <a:rPr b="1" lang="en-US" sz="2400" u="sng"/>
              <a:t>(timer/scorer should have a record keeping book AT the bench).</a:t>
            </a:r>
            <a:r>
              <a:rPr lang="en-US" sz="2400"/>
              <a:t> However under no circumstances can this be a coach or assistant coach of the teams playing the game.”</a:t>
            </a:r>
            <a:endParaRPr/>
          </a:p>
          <a:p>
            <a:pPr indent="-342900" lvl="1" marL="800100" rtl="0" algn="l">
              <a:lnSpc>
                <a:spcPct val="100000"/>
              </a:lnSpc>
              <a:spcBef>
                <a:spcPts val="480"/>
              </a:spcBef>
              <a:spcAft>
                <a:spcPts val="0"/>
              </a:spcAft>
              <a:buSzPts val="2400"/>
              <a:buFont typeface="Noto Sans Symbols"/>
              <a:buChar char="❖"/>
            </a:pPr>
            <a:r>
              <a:rPr lang="en-US" sz="2400"/>
              <a:t>Game Clock</a:t>
            </a:r>
            <a:endParaRPr/>
          </a:p>
          <a:p>
            <a:pPr indent="-342900" lvl="1" marL="800100" rtl="0" algn="l">
              <a:lnSpc>
                <a:spcPct val="100000"/>
              </a:lnSpc>
              <a:spcBef>
                <a:spcPts val="480"/>
              </a:spcBef>
              <a:spcAft>
                <a:spcPts val="0"/>
              </a:spcAft>
              <a:buSzPts val="2400"/>
              <a:buFont typeface="Noto Sans Symbols"/>
              <a:buChar char="❖"/>
            </a:pPr>
            <a:r>
              <a:rPr lang="en-US" sz="2400"/>
              <a:t>Scoreboard visible to both teams’ benches</a:t>
            </a:r>
            <a:endParaRPr/>
          </a:p>
          <a:p>
            <a:pPr indent="-342900" lvl="1" marL="800100" rtl="0" algn="l">
              <a:lnSpc>
                <a:spcPct val="100000"/>
              </a:lnSpc>
              <a:spcBef>
                <a:spcPts val="480"/>
              </a:spcBef>
              <a:spcAft>
                <a:spcPts val="0"/>
              </a:spcAft>
              <a:buSzPts val="2400"/>
              <a:buFont typeface="Noto Sans Symbols"/>
              <a:buChar char="❖"/>
            </a:pPr>
            <a:r>
              <a:rPr lang="en-US" sz="2400"/>
              <a:t>A working horn</a:t>
            </a:r>
            <a:endParaRPr/>
          </a:p>
          <a:p>
            <a:pPr indent="-215900" lvl="1" marL="800100" rtl="0" algn="l">
              <a:lnSpc>
                <a:spcPct val="100000"/>
              </a:lnSpc>
              <a:spcBef>
                <a:spcPts val="400"/>
              </a:spcBef>
              <a:spcAft>
                <a:spcPts val="0"/>
              </a:spcAft>
              <a:buSzPts val="2000"/>
              <a:buFont typeface="Noto Sans Symbols"/>
              <a:buNone/>
            </a:pPr>
            <a:r>
              <a:t/>
            </a:r>
            <a:endParaRPr/>
          </a:p>
        </p:txBody>
      </p:sp>
      <p:sp>
        <p:nvSpPr>
          <p:cNvPr id="149" name="Google Shape;149;p10"/>
          <p:cNvSpPr txBox="1"/>
          <p:nvPr>
            <p:ph idx="12" type="sldNum"/>
          </p:nvPr>
        </p:nvSpPr>
        <p:spPr>
          <a:xfrm rot="-5400000">
            <a:off x="8227377" y="5885497"/>
            <a:ext cx="1315721"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2400"/>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2013-02-08T20:37:30Z</dcterms:created>
  <dc:creator>J.Reilly</dc:creator>
</cp:coreProperties>
</file>