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5f9d3e82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5f9d3e8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b1aafea8e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b1aafea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f0fc34c9b_0_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f0fc34c9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2977dca5b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2977dca5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ec5f0d4c3_0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eec5f0d4c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2977dca5b_0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2977dca5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2977dca5b_0_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2977dca5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75f9d3e82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75f9d3e8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392bd8b80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392bd8b8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75f9d3e82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75f9d3e8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f0fc34c9b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f0fc34c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75f9d3e82_0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75f9d3e8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392bd8b80_0_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392bd8b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392bd8b80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392bd8b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2977dca5b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2977dca5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17f6e4f80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17f6e4f8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17f6e4f80_0_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17f6e4f8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f0fc34c9b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f0fc34c9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2977dca5b_0_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2977dca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2977dca5b_0_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2977dca5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28160ad51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28160ad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f0fc34c9b_0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f0fc34c9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17f6e4f80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17f6e4f8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f0fc34c9b_0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f0fc34c9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remind.com/join/nphsgrntm" TargetMode="External"/><Relationship Id="rId4" Type="http://schemas.openxmlformats.org/officeDocument/2006/relationships/hyperlink" Target="https://www.remind.com/join/nphsgrnt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signupgenius.com/go/60b0448ada92aa5fd0-sign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nphsathletics.sportngin.com/greenteam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593366"/>
            <a:ext cx="8520600" cy="7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536632"/>
            <a:ext cx="8520600" cy="4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2095" cy="395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42975" y="243625"/>
            <a:ext cx="778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2021 Summer School Garden 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Planting in June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76861" y="-724512"/>
            <a:ext cx="6828177" cy="820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2683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700" u="sng">
                <a:solidFill>
                  <a:srgbClr val="38761D"/>
                </a:solidFill>
              </a:rPr>
              <a:t>Lets Go PLANT Activity</a:t>
            </a:r>
            <a:endParaRPr b="1" i="1" sz="3700" u="sng">
              <a:solidFill>
                <a:srgbClr val="38761D"/>
              </a:solidFill>
            </a:endParaRPr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926325"/>
            <a:ext cx="8520600" cy="56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highlight>
                  <a:srgbClr val="FFFF00"/>
                </a:highlight>
              </a:rPr>
              <a:t>S</a:t>
            </a: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tation 1 -</a:t>
            </a:r>
            <a:r>
              <a:rPr b="1" lang="en" sz="2000" u="sng">
                <a:solidFill>
                  <a:schemeClr val="dk1"/>
                </a:solidFill>
              </a:rPr>
              <a:t>  </a:t>
            </a:r>
            <a:r>
              <a:rPr b="1" lang="en" sz="2000">
                <a:solidFill>
                  <a:schemeClr val="dk1"/>
                </a:solidFill>
              </a:rPr>
              <a:t>2 people to plant Parsley into two different pots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Station 2 -</a:t>
            </a:r>
            <a:r>
              <a:rPr b="1" lang="en" sz="2000">
                <a:solidFill>
                  <a:schemeClr val="dk1"/>
                </a:solidFill>
              </a:rPr>
              <a:t> 2 people to plant Cilantro into two different pots.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Station 3 -</a:t>
            </a:r>
            <a:r>
              <a:rPr b="1" lang="en" sz="2000">
                <a:solidFill>
                  <a:schemeClr val="dk1"/>
                </a:solidFill>
              </a:rPr>
              <a:t> 2 people to plant Basil into two different pots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----------------------------------------------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Station 4 -</a:t>
            </a:r>
            <a:r>
              <a:rPr b="1" lang="en" sz="2000">
                <a:solidFill>
                  <a:schemeClr val="dk1"/>
                </a:solidFill>
              </a:rPr>
              <a:t> 3 to 4 </a:t>
            </a:r>
            <a:r>
              <a:rPr b="1" lang="en" sz="2000">
                <a:solidFill>
                  <a:schemeClr val="dk1"/>
                </a:solidFill>
              </a:rPr>
              <a:t>people</a:t>
            </a:r>
            <a:r>
              <a:rPr b="1" lang="en" sz="2000">
                <a:solidFill>
                  <a:schemeClr val="dk1"/>
                </a:solidFill>
              </a:rPr>
              <a:t> to plant “</a:t>
            </a:r>
            <a:r>
              <a:rPr b="1" lang="en" sz="2000">
                <a:solidFill>
                  <a:schemeClr val="dk1"/>
                </a:solidFill>
              </a:rPr>
              <a:t>Loose Leaf</a:t>
            </a:r>
            <a:r>
              <a:rPr b="1" lang="en" sz="2000">
                <a:solidFill>
                  <a:schemeClr val="dk1"/>
                </a:solidFill>
              </a:rPr>
              <a:t> Blend LETTUCE” in the Raised garden bed  (10-12 rows of lettuce)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Station 5 </a:t>
            </a:r>
            <a:r>
              <a:rPr b="1" lang="en" sz="2000">
                <a:solidFill>
                  <a:schemeClr val="dk1"/>
                </a:solidFill>
              </a:rPr>
              <a:t>- 3 to 4 people to plant </a:t>
            </a:r>
            <a:r>
              <a:rPr b="1" lang="en" sz="2000">
                <a:solidFill>
                  <a:schemeClr val="dk1"/>
                </a:solidFill>
              </a:rPr>
              <a:t>“Loose Leaf Blend LETTUCE” in the Garden Bed.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000FF"/>
                </a:solidFill>
              </a:rPr>
              <a:t>Direction for lettuce:</a:t>
            </a:r>
            <a:r>
              <a:rPr b="1" lang="en" sz="2000">
                <a:solidFill>
                  <a:srgbClr val="0000FF"/>
                </a:solidFill>
              </a:rPr>
              <a:t>  Place seeds thinly in rows about 12” apart and cover with ¼” of soil.  Seedlings emerge in 7 to 10 days.</a:t>
            </a:r>
            <a:endParaRPr b="1"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</a:rPr>
              <a:t>Another Group</a:t>
            </a:r>
            <a:r>
              <a:rPr b="1" lang="en" sz="2000">
                <a:solidFill>
                  <a:schemeClr val="dk1"/>
                </a:solidFill>
              </a:rPr>
              <a:t> could pick the carrots; Peppers; and any tomatoes.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650" y="-79575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162525" y="128650"/>
            <a:ext cx="36921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/>
              <a:t>2021-2022</a:t>
            </a:r>
            <a:endParaRPr b="1" i="1" sz="4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/>
              <a:t>Oct Meeting</a:t>
            </a:r>
            <a:endParaRPr b="1" i="1" sz="4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/>
        </p:nvSpPr>
        <p:spPr>
          <a:xfrm>
            <a:off x="580050" y="239950"/>
            <a:ext cx="79839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</a:rPr>
              <a:t>Providing vegetables from our school gardens to the Cafeteria</a:t>
            </a:r>
            <a:endParaRPr b="1"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470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rgbClr val="005747"/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October is National Farm to School Month!</a:t>
            </a:r>
            <a:endParaRPr b="1" sz="3100">
              <a:solidFill>
                <a:srgbClr val="005747"/>
              </a:solidFill>
              <a:highlight>
                <a:srgbClr val="FFFFFF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075" y="1243000"/>
            <a:ext cx="5615000" cy="5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0"/>
            <a:ext cx="8520600" cy="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 u="sng">
                <a:solidFill>
                  <a:srgbClr val="0000FF"/>
                </a:solidFill>
              </a:rPr>
              <a:t>Projects/Ideas this year </a:t>
            </a:r>
            <a:endParaRPr b="1" sz="4800" u="sng">
              <a:solidFill>
                <a:srgbClr val="0000FF"/>
              </a:solidFill>
            </a:endParaRPr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11850" y="775500"/>
            <a:ext cx="8520600" cy="61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Fall Harvest in school gardens-lettuce.</a:t>
            </a:r>
            <a:endParaRPr b="1" i="1" sz="2500">
              <a:solidFill>
                <a:srgbClr val="000000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Aquaponic Living Tower Garden System and Hydroponic Gardening System - GROW </a:t>
            </a:r>
            <a:r>
              <a:rPr b="1" i="1" lang="en" sz="2500">
                <a:solidFill>
                  <a:srgbClr val="000000"/>
                </a:solidFill>
              </a:rPr>
              <a:t>LETTUCE</a:t>
            </a:r>
            <a:r>
              <a:rPr b="1" i="1" lang="en" sz="2500">
                <a:solidFill>
                  <a:srgbClr val="000000"/>
                </a:solidFill>
              </a:rPr>
              <a:t> for school cafeteria.</a:t>
            </a:r>
            <a:endParaRPr b="1" i="1" sz="2500">
              <a:solidFill>
                <a:srgbClr val="000000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chemeClr val="dk1"/>
                </a:solidFill>
              </a:rPr>
              <a:t>RESTART the </a:t>
            </a:r>
            <a:r>
              <a:rPr b="1" i="1" lang="en" sz="2500">
                <a:solidFill>
                  <a:schemeClr val="dk1"/>
                </a:solidFill>
              </a:rPr>
              <a:t>Food Sharing Cart during lunch.</a:t>
            </a:r>
            <a:endParaRPr b="1" i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i="1" lang="en" sz="2500">
                <a:solidFill>
                  <a:schemeClr val="dk1"/>
                </a:solidFill>
              </a:rPr>
              <a:t>Annual Community Green Day in May!  Plant sale!!</a:t>
            </a:r>
            <a:endParaRPr b="1" i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i="1" lang="en" sz="2500">
                <a:solidFill>
                  <a:schemeClr val="dk1"/>
                </a:solidFill>
              </a:rPr>
              <a:t>Partnership with NP Lions to build Garden Beds for Praha Village.</a:t>
            </a:r>
            <a:endParaRPr b="1" i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Maintenance and pruning of HS Apple Trees.</a:t>
            </a:r>
            <a:endParaRPr b="1" i="1" sz="2500">
              <a:solidFill>
                <a:srgbClr val="000000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Maintenance</a:t>
            </a:r>
            <a:r>
              <a:rPr b="1" i="1" lang="en" sz="2500">
                <a:solidFill>
                  <a:srgbClr val="000000"/>
                </a:solidFill>
              </a:rPr>
              <a:t> of </a:t>
            </a:r>
            <a:r>
              <a:rPr b="1" i="1" lang="en" sz="2500">
                <a:solidFill>
                  <a:srgbClr val="000000"/>
                </a:solidFill>
              </a:rPr>
              <a:t>Pollinator Garden &amp; Rain Garden</a:t>
            </a:r>
            <a:endParaRPr b="1" i="1" sz="2500">
              <a:solidFill>
                <a:srgbClr val="000000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Manage Green Team Website; Facebook; Instagram.</a:t>
            </a:r>
            <a:endParaRPr b="1" i="1" sz="2500">
              <a:solidFill>
                <a:srgbClr val="000000"/>
              </a:solidFill>
            </a:endParaRPr>
          </a:p>
          <a:p>
            <a:pPr indent="-387350" lvl="0" marL="45720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b="1" i="1" lang="en" sz="2500">
                <a:solidFill>
                  <a:srgbClr val="000000"/>
                </a:solidFill>
              </a:rPr>
              <a:t>Summer GARDENS!</a:t>
            </a:r>
            <a:endParaRPr b="1" i="1" sz="2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Green Team Website; Facebook; Instagram</a:t>
            </a:r>
            <a:endParaRPr sz="2200">
              <a:solidFill>
                <a:srgbClr val="000000"/>
              </a:solidFill>
            </a:endParaRPr>
          </a:p>
          <a:p>
            <a:pPr indent="457200" lvl="0" marL="0" rtl="0" algn="ctr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Make Compost and do it.</a:t>
            </a:r>
            <a:r>
              <a:rPr lang="en" sz="2200">
                <a:solidFill>
                  <a:srgbClr val="000000"/>
                </a:solidFill>
              </a:rPr>
              <a:t>	</a:t>
            </a:r>
            <a:r>
              <a:rPr b="1" i="1" lang="en" sz="2500">
                <a:solidFill>
                  <a:srgbClr val="000000"/>
                </a:solidFill>
              </a:rPr>
              <a:t>	</a:t>
            </a:r>
            <a:r>
              <a:rPr b="1" i="1" lang="en" sz="3000"/>
              <a:t>		</a:t>
            </a:r>
            <a:endParaRPr b="1" i="1"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334150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 u="sng">
                <a:solidFill>
                  <a:srgbClr val="38761D"/>
                </a:solidFill>
              </a:rPr>
              <a:t>Upcoming Events </a:t>
            </a:r>
            <a:endParaRPr b="1" i="1" sz="4800" u="sng">
              <a:solidFill>
                <a:srgbClr val="38761D"/>
              </a:solidFill>
            </a:endParaRPr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283850"/>
            <a:ext cx="8520600" cy="50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rgbClr val="222222"/>
                </a:solidFill>
              </a:rPr>
              <a:t>October</a:t>
            </a:r>
            <a:r>
              <a:rPr b="1" lang="en" sz="2400">
                <a:solidFill>
                  <a:srgbClr val="222222"/>
                </a:solidFill>
              </a:rPr>
              <a:t> is FARM TO SCHOOL MONTH</a:t>
            </a:r>
            <a:endParaRPr b="1" sz="24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Do we want a float in the Homecoming Parade?  If so, theme/directions who is in charge?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Partnership with NP Lions to put in garden beds at Praha Village.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In May, our annual Community Green Day at Cedarbrook Garden Center and is our </a:t>
            </a:r>
            <a:r>
              <a:rPr b="1" lang="en" sz="2400">
                <a:solidFill>
                  <a:schemeClr val="dk1"/>
                </a:solidFill>
              </a:rPr>
              <a:t>annual fundraiser.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Set up CSA with high school Teachers to help/get veggies from coming school gardens.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720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599250" y="207250"/>
            <a:ext cx="8109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Hydroponic System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Just another way to </a:t>
            </a:r>
            <a:r>
              <a:rPr lang="en" sz="3000">
                <a:solidFill>
                  <a:schemeClr val="lt1"/>
                </a:solidFill>
              </a:rPr>
              <a:t>grow</a:t>
            </a:r>
            <a:r>
              <a:rPr lang="en" sz="3000">
                <a:solidFill>
                  <a:schemeClr val="lt1"/>
                </a:solidFill>
              </a:rPr>
              <a:t> </a:t>
            </a:r>
            <a:r>
              <a:rPr lang="en" sz="3000">
                <a:solidFill>
                  <a:schemeClr val="lt1"/>
                </a:solidFill>
              </a:rPr>
              <a:t>vegetables</a:t>
            </a:r>
            <a:r>
              <a:rPr lang="en" sz="3000">
                <a:solidFill>
                  <a:schemeClr val="lt1"/>
                </a:solidFill>
              </a:rPr>
              <a:t> indoors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593375"/>
            <a:ext cx="3688800" cy="12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/>
              <a:t>Tower Garden System</a:t>
            </a:r>
            <a:endParaRPr b="1" i="1" sz="3600"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216450" y="2203375"/>
            <a:ext cx="3450600" cy="3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This fall bottom will </a:t>
            </a:r>
            <a:r>
              <a:rPr lang="en" sz="3000"/>
              <a:t>hopefully</a:t>
            </a:r>
            <a:r>
              <a:rPr lang="en" sz="3000"/>
              <a:t>  will be strawberries and Tom’s hybrid Cherry Tomatoes</a:t>
            </a:r>
            <a:endParaRPr sz="3000"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2018-2019 Recap</a:t>
            </a:r>
            <a:endParaRPr b="1" i="1"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i="1" lang="en" sz="3000"/>
              <a:t>Living Tower</a:t>
            </a:r>
            <a:endParaRPr b="1" i="1" sz="3000"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0" y="12700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122073"/>
            <a:ext cx="85206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6AA84F"/>
                </a:solidFill>
              </a:rPr>
              <a:t>NPHS Gardens</a:t>
            </a:r>
            <a:endParaRPr b="1" i="1">
              <a:solidFill>
                <a:srgbClr val="6AA84F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25" y="1007500"/>
            <a:ext cx="4092998" cy="533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875" y="1007500"/>
            <a:ext cx="4420124" cy="533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0" y="1993825"/>
            <a:ext cx="2958900" cy="3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 sz="3600"/>
              <a:t>Rel</a:t>
            </a:r>
            <a:r>
              <a:rPr b="1" i="1" lang="en" sz="3600"/>
              <a:t>aunch Sharing Cart Initiative!</a:t>
            </a:r>
            <a:endParaRPr b="1" i="1" sz="3600"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125" y="-69225"/>
            <a:ext cx="598487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5508625" y="746125"/>
            <a:ext cx="3323700" cy="53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Years pst</a:t>
            </a:r>
            <a:r>
              <a:rPr lang="en" sz="3000"/>
              <a:t> we have donated over</a:t>
            </a:r>
            <a:r>
              <a:rPr b="1" lang="en" sz="3000"/>
              <a:t> </a:t>
            </a:r>
            <a:r>
              <a:rPr b="1" lang="en" sz="3000" u="sng"/>
              <a:t>100 </a:t>
            </a:r>
            <a:r>
              <a:rPr b="1" lang="en" sz="3000" u="sng"/>
              <a:t>pounds</a:t>
            </a:r>
            <a:r>
              <a:rPr b="1" lang="en" sz="3000"/>
              <a:t> of fruit.</a:t>
            </a:r>
            <a:endParaRPr b="1"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>Their favorites are the bananas and kiwi!</a:t>
            </a:r>
            <a:endParaRPr sz="3000"/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4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21" y="21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311700" y="334150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 u="sng">
                <a:solidFill>
                  <a:srgbClr val="38761D"/>
                </a:solidFill>
              </a:rPr>
              <a:t>MORE </a:t>
            </a:r>
            <a:r>
              <a:rPr b="1" i="1" lang="en" sz="4800" u="sng">
                <a:solidFill>
                  <a:srgbClr val="38761D"/>
                </a:solidFill>
              </a:rPr>
              <a:t>Upcoming Event </a:t>
            </a:r>
            <a:endParaRPr b="1" i="1" sz="4800" u="sng">
              <a:solidFill>
                <a:srgbClr val="38761D"/>
              </a:solidFill>
            </a:endParaRPr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311700" y="1402150"/>
            <a:ext cx="8520600" cy="53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  <a:highlight>
                  <a:srgbClr val="FFFFFF"/>
                </a:highlight>
              </a:rPr>
              <a:t>Next Thursday, October 3,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 will be our first MN Thursday where Nutrition Services:</a:t>
            </a:r>
            <a:endParaRPr sz="3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</a:rPr>
              <a:t>Going to feature grass-fed hot dogs from Thousand Hills Cattle Company in Cannon Falls. 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</a:rPr>
              <a:t>Have locally-grown corn on the cob and cucumber slices from Riverside Farm in Elk River.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</a:rPr>
              <a:t>Already been offering local apples from Montgomery Orchard.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</a:rPr>
              <a:t>Just wanted to give you all a head's up that this is coming and hopefully the kids can get excited about it!</a:t>
            </a:r>
            <a:endParaRPr sz="24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</a:rPr>
              <a:t>Thanks so much for your support,</a:t>
            </a:r>
            <a:endParaRPr sz="24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122073"/>
            <a:ext cx="85206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6AA84F"/>
                </a:solidFill>
              </a:rPr>
              <a:t>NPHS Gardens</a:t>
            </a:r>
            <a:endParaRPr b="1" i="1">
              <a:solidFill>
                <a:srgbClr val="6AA84F"/>
              </a:solidFill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016" y="828826"/>
            <a:ext cx="3947282" cy="526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50" y="828800"/>
            <a:ext cx="3947274" cy="526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0">
                <a:solidFill>
                  <a:srgbClr val="00FF00"/>
                </a:solidFill>
              </a:rPr>
              <a:t>Mission and Goals</a:t>
            </a:r>
            <a:endParaRPr b="1" i="1" sz="6000">
              <a:solidFill>
                <a:srgbClr val="00FF00"/>
              </a:solidFill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837650"/>
            <a:ext cx="8520600" cy="50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Mission </a:t>
            </a:r>
            <a:r>
              <a:rPr lang="en" sz="3000"/>
              <a:t>of the club is to make a positive impact on our environment by raising students and community awareness on environmental topics.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000"/>
              <a:t>Goal</a:t>
            </a:r>
            <a:r>
              <a:rPr lang="en" sz="3000"/>
              <a:t> this year is to provide produce through the school gardens.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/>
              <a:t>Green Team </a:t>
            </a:r>
            <a:r>
              <a:rPr b="1" i="1" lang="en" sz="4800"/>
              <a:t>Expectations</a:t>
            </a:r>
            <a:endParaRPr b="1" i="1" sz="4800"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536625"/>
            <a:ext cx="8520600" cy="51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</a:rPr>
              <a:t>Be present at club meetings and club events.</a:t>
            </a:r>
            <a:r>
              <a:rPr lang="en" sz="3000">
                <a:solidFill>
                  <a:schemeClr val="dk1"/>
                </a:solidFill>
              </a:rPr>
              <a:t>  Club meetings will be on the third </a:t>
            </a:r>
            <a:r>
              <a:rPr lang="en" sz="3000">
                <a:solidFill>
                  <a:schemeClr val="dk1"/>
                </a:solidFill>
              </a:rPr>
              <a:t>Wednesday</a:t>
            </a:r>
            <a:r>
              <a:rPr lang="en" sz="3000">
                <a:solidFill>
                  <a:schemeClr val="dk1"/>
                </a:solidFill>
              </a:rPr>
              <a:t> of each month 7:00AM-7:30AM.  </a:t>
            </a:r>
            <a:endParaRPr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</a:rPr>
              <a:t>Sign up </a:t>
            </a:r>
            <a:r>
              <a:rPr b="1" lang="en" sz="3000">
                <a:solidFill>
                  <a:schemeClr val="dk1"/>
                </a:solidFill>
              </a:rPr>
              <a:t>Genius</a:t>
            </a:r>
            <a:r>
              <a:rPr b="1" lang="en" sz="3000">
                <a:solidFill>
                  <a:schemeClr val="dk1"/>
                </a:solidFill>
              </a:rPr>
              <a:t> and Volunteer throughout the school year and summer!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4843450"/>
            <a:ext cx="2014549" cy="201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593375"/>
            <a:ext cx="8520600" cy="61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chemeClr val="dk1"/>
                </a:solidFill>
              </a:rPr>
              <a:t>2020-2021 Green Team </a:t>
            </a:r>
            <a:endParaRPr b="1" i="1"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chemeClr val="dk1"/>
                </a:solidFill>
              </a:rPr>
              <a:t>Student Board Members</a:t>
            </a:r>
            <a:endParaRPr b="1" i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38761D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38761D"/>
                </a:solidFill>
              </a:rPr>
              <a:t>President- Laci Kratochvil</a:t>
            </a:r>
            <a:endParaRPr b="1" i="1" sz="3000">
              <a:solidFill>
                <a:srgbClr val="38761D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800">
              <a:solidFill>
                <a:srgbClr val="38761D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38761D"/>
                </a:solidFill>
              </a:rPr>
              <a:t>Vice President- Abby Molstad</a:t>
            </a:r>
            <a:endParaRPr b="1" i="1" sz="3000">
              <a:solidFill>
                <a:srgbClr val="38761D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800">
              <a:solidFill>
                <a:srgbClr val="38761D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38761D"/>
                </a:solidFill>
              </a:rPr>
              <a:t>Secretary- Anna Molstad</a:t>
            </a:r>
            <a:endParaRPr b="1" i="1" sz="3000">
              <a:solidFill>
                <a:srgbClr val="38761D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800">
              <a:solidFill>
                <a:srgbClr val="38761D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38761D"/>
                </a:solidFill>
              </a:rPr>
              <a:t>Treasurer- Izzy Fiecke</a:t>
            </a:r>
            <a:endParaRPr b="1" i="1" sz="3000">
              <a:solidFill>
                <a:srgbClr val="38761D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3000">
                <a:solidFill>
                  <a:srgbClr val="38761D"/>
                </a:solidFill>
              </a:rPr>
              <a:t>Social Media- Mariah Marek &amp; Lily Moravchik</a:t>
            </a:r>
            <a:endParaRPr b="1" i="1" sz="30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4800">
                <a:solidFill>
                  <a:srgbClr val="38761D"/>
                </a:solidFill>
              </a:rPr>
              <a:t>Sign up for </a:t>
            </a:r>
            <a:r>
              <a:rPr b="1" i="1" lang="en" sz="4800">
                <a:solidFill>
                  <a:srgbClr val="FF0000"/>
                </a:solidFill>
              </a:rPr>
              <a:t>REMIND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https://www.remind.com/join/</a:t>
            </a:r>
            <a:r>
              <a:rPr b="1" lang="en" sz="3600" u="sng">
                <a:solidFill>
                  <a:srgbClr val="1155CC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nphsgrntm</a:t>
            </a:r>
            <a:endParaRPr b="1" sz="3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/>
              <a:t>Or</a:t>
            </a:r>
            <a:endParaRPr sz="3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600"/>
              <a:t>Send a text to 81010</a:t>
            </a:r>
            <a:endParaRPr b="1" sz="3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/>
              <a:t>Text this message</a:t>
            </a:r>
            <a:endParaRPr sz="36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5300"/>
              <a:t>@nphsgrntm</a:t>
            </a:r>
            <a:endParaRPr b="1" sz="5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i="1" lang="en" sz="4800" u="sng">
                <a:solidFill>
                  <a:schemeClr val="hlink"/>
                </a:solidFill>
                <a:hlinkClick r:id="rId3"/>
              </a:rPr>
              <a:t>Sign up Genie</a:t>
            </a:r>
            <a:r>
              <a:rPr b="1" i="1" lang="en" sz="4800">
                <a:solidFill>
                  <a:srgbClr val="38761D"/>
                </a:solidFill>
              </a:rPr>
              <a:t> to volunteer a week to water/watch/harvest school gardens!</a:t>
            </a:r>
            <a:endParaRPr b="1" i="1" sz="48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409200" y="2683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4800" u="sng">
                <a:solidFill>
                  <a:srgbClr val="38761D"/>
                </a:solidFill>
              </a:rPr>
              <a:t>Check Out our </a:t>
            </a:r>
            <a:r>
              <a:rPr b="1" i="1" lang="en" sz="4800" u="sng">
                <a:solidFill>
                  <a:schemeClr val="hlink"/>
                </a:solidFill>
                <a:hlinkClick r:id="rId3"/>
              </a:rPr>
              <a:t>WEBSITE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i="1" sz="4800">
              <a:solidFill>
                <a:srgbClr val="38761D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975" y="1324375"/>
            <a:ext cx="5431050" cy="54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