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77" r:id="rId7"/>
    <p:sldId id="278" r:id="rId8"/>
    <p:sldId id="259" r:id="rId9"/>
    <p:sldId id="275" r:id="rId10"/>
    <p:sldId id="284" r:id="rId11"/>
    <p:sldId id="260" r:id="rId12"/>
    <p:sldId id="262" r:id="rId13"/>
    <p:sldId id="264" r:id="rId14"/>
    <p:sldId id="276" r:id="rId15"/>
    <p:sldId id="265" r:id="rId16"/>
    <p:sldId id="266" r:id="rId17"/>
    <p:sldId id="267" r:id="rId18"/>
    <p:sldId id="268" r:id="rId19"/>
    <p:sldId id="269" r:id="rId20"/>
    <p:sldId id="270" r:id="rId21"/>
    <p:sldId id="279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0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9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9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2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4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2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8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1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2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5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8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DC29-BB54-48DF-9824-781D8D33F87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6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Timothy.cummins11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305800" cy="5715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Coaching Baseball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700" dirty="0"/>
              <a:t>Sutton Youth Baseball League Coaches Clinic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March 29, 2021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Tim Cummins							             Special Assignment Scout- San Francisco Giants  	</a:t>
            </a:r>
            <a:br>
              <a:rPr lang="en-US" sz="20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77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2CBE6F-1DE3-4CE2-9DB5-F012125DE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Baseball- Practice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3B646-1BF2-4860-8281-B51A115B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“Never expect a player to perform a skill during a game if he was not shown how to perform that skill in practice.”</a:t>
            </a:r>
          </a:p>
          <a:p>
            <a:pPr marL="0" indent="0">
              <a:buNone/>
            </a:pPr>
            <a:r>
              <a:rPr lang="en-US" dirty="0"/>
              <a:t>			Tony </a:t>
            </a:r>
            <a:r>
              <a:rPr lang="en-US" dirty="0" err="1"/>
              <a:t>Lucadello</a:t>
            </a:r>
            <a:r>
              <a:rPr lang="en-US" dirty="0"/>
              <a:t> </a:t>
            </a:r>
            <a:r>
              <a:rPr lang="en-US" sz="2400" dirty="0"/>
              <a:t>(Scouting Legend)</a:t>
            </a:r>
          </a:p>
          <a:p>
            <a:pPr marL="0" indent="0">
              <a:buNone/>
            </a:pPr>
            <a:r>
              <a:rPr lang="en-US" dirty="0"/>
              <a:t>			Philadelphia Phillies- Scout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Plan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Stress the four areas of baseball:  </a:t>
            </a:r>
          </a:p>
          <a:p>
            <a:r>
              <a:rPr lang="en-US" dirty="0"/>
              <a:t>Pitching (throwing/catching drills- younger ages)</a:t>
            </a:r>
          </a:p>
          <a:p>
            <a:r>
              <a:rPr lang="en-US" dirty="0"/>
              <a:t>Hitting</a:t>
            </a:r>
          </a:p>
          <a:p>
            <a:r>
              <a:rPr lang="en-US" dirty="0"/>
              <a:t>Defense (fielding/throwing/situations)</a:t>
            </a:r>
          </a:p>
          <a:p>
            <a:r>
              <a:rPr lang="en-US" dirty="0"/>
              <a:t>Baserunning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tried every practice for the player to have 25 swings, field 25 GBs and catch 25 FBs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Follow this methodology and you will win 80% of your games – more important your players will get better!  </a:t>
            </a:r>
          </a:p>
        </p:txBody>
      </p:sp>
    </p:spTree>
    <p:extLst>
      <p:ext uri="{BB962C8B-B14F-4D97-AF65-F5344CB8AC3E}">
        <p14:creationId xmlns:p14="http://schemas.microsoft.com/office/powerpoint/2010/main" val="7809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Create A Practice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Length of practice (90 minutes)- field/parking lot?</a:t>
            </a:r>
          </a:p>
          <a:p>
            <a:r>
              <a:rPr lang="en-US" dirty="0"/>
              <a:t>Coaches available?</a:t>
            </a:r>
          </a:p>
          <a:p>
            <a:r>
              <a:rPr lang="en-US" dirty="0"/>
              <a:t>Weather? (remind players – sweatshirt, jacket)</a:t>
            </a:r>
          </a:p>
          <a:p>
            <a:r>
              <a:rPr lang="en-US" dirty="0"/>
              <a:t>What equipment is needed? </a:t>
            </a:r>
            <a:r>
              <a:rPr lang="en-US" sz="1900" dirty="0"/>
              <a:t>(tee, golf balls, tennis balls, tennis racquet; broom handle, etc…) </a:t>
            </a:r>
          </a:p>
          <a:p>
            <a:r>
              <a:rPr lang="en-US" dirty="0"/>
              <a:t>Incorporate games into drills- what do we need to work on? </a:t>
            </a:r>
          </a:p>
          <a:p>
            <a:r>
              <a:rPr lang="en-US" dirty="0"/>
              <a:t>If possible try to keep skill levels together (safety) or separate by position, pitcher/catchers; infielders; outfielders</a:t>
            </a:r>
          </a:p>
          <a:p>
            <a:r>
              <a:rPr lang="en-US" dirty="0"/>
              <a:t>Start off with stretching (5 minutes)</a:t>
            </a:r>
          </a:p>
          <a:p>
            <a:r>
              <a:rPr lang="en-US" dirty="0"/>
              <a:t>Throwing (10 minutes) incorporate games/ long toss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41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Practice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Defensive Stations (rotate every 12 minutes)</a:t>
            </a:r>
          </a:p>
          <a:p>
            <a:pPr marL="0" indent="0">
              <a:buNone/>
            </a:pPr>
            <a:r>
              <a:rPr lang="en-US" dirty="0"/>
              <a:t>	station 1 – fly balls</a:t>
            </a:r>
          </a:p>
          <a:p>
            <a:pPr marL="0" indent="0">
              <a:buNone/>
            </a:pPr>
            <a:r>
              <a:rPr lang="en-US" dirty="0"/>
              <a:t>	station 2 – ground balls</a:t>
            </a:r>
          </a:p>
          <a:p>
            <a:pPr marL="0" indent="0">
              <a:buNone/>
            </a:pPr>
            <a:r>
              <a:rPr lang="en-US" dirty="0"/>
              <a:t>	station 3 – infield situations</a:t>
            </a:r>
          </a:p>
          <a:p>
            <a:r>
              <a:rPr lang="en-US" dirty="0"/>
              <a:t>Hitting (3 stations) tee/cage/field (30 minutes)</a:t>
            </a:r>
          </a:p>
          <a:p>
            <a:r>
              <a:rPr lang="en-US" dirty="0"/>
              <a:t>Base-running (10 minutes)</a:t>
            </a:r>
          </a:p>
          <a:p>
            <a:r>
              <a:rPr lang="en-US" dirty="0"/>
              <a:t>Speak with team- (positive) announcements, </a:t>
            </a:r>
            <a:r>
              <a:rPr lang="en-US" dirty="0" err="1"/>
              <a:t>etc</a:t>
            </a:r>
            <a:r>
              <a:rPr lang="en-US" dirty="0"/>
              <a:t>…   </a:t>
            </a:r>
          </a:p>
        </p:txBody>
      </p:sp>
    </p:spTree>
    <p:extLst>
      <p:ext uri="{BB962C8B-B14F-4D97-AF65-F5344CB8AC3E}">
        <p14:creationId xmlns:p14="http://schemas.microsoft.com/office/powerpoint/2010/main" val="2400063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Sample Practice Plan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533567"/>
              </p:ext>
            </p:extLst>
          </p:nvPr>
        </p:nvGraphicFramePr>
        <p:xfrm>
          <a:off x="457200" y="914400"/>
          <a:ext cx="8229600" cy="5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99423608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5187009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373996484"/>
                    </a:ext>
                  </a:extLst>
                </a:gridCol>
              </a:tblGrid>
              <a:tr h="546861">
                <a:tc>
                  <a:txBody>
                    <a:bodyPr/>
                    <a:lstStyle/>
                    <a:p>
                      <a:r>
                        <a:rPr lang="en-US" dirty="0"/>
                        <a:t>Stretch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 1 lap after stretching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4028395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r>
                        <a:rPr lang="en-US" dirty="0"/>
                        <a:t>Throwing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Drill- relay game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2276975"/>
                  </a:ext>
                </a:extLst>
              </a:tr>
              <a:tr h="943896">
                <a:tc>
                  <a:txBody>
                    <a:bodyPr/>
                    <a:lstStyle/>
                    <a:p>
                      <a:r>
                        <a:rPr lang="en-US" dirty="0"/>
                        <a:t>Defense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r>
                        <a:rPr lang="en-US" baseline="0" dirty="0"/>
                        <a:t> minutes per station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Fly ball (Coach A), ground balls (Coach B), infield situation- runner on first (Coach C)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6621617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r>
                        <a:rPr lang="en-US" dirty="0"/>
                        <a:t>Hitting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minutes per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Tee (Coach A)/live BP (Coach B throwing)/fielding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7110020"/>
                  </a:ext>
                </a:extLst>
              </a:tr>
              <a:tr h="943896">
                <a:tc>
                  <a:txBody>
                    <a:bodyPr/>
                    <a:lstStyle/>
                    <a:p>
                      <a:r>
                        <a:rPr lang="en-US" dirty="0"/>
                        <a:t>Base running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Running to first base – thru the bag </a:t>
                      </a:r>
                      <a:r>
                        <a:rPr lang="en-US"/>
                        <a:t>and base hit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4632531"/>
                  </a:ext>
                </a:extLst>
              </a:tr>
              <a:tr h="1348424">
                <a:tc>
                  <a:txBody>
                    <a:bodyPr/>
                    <a:lstStyle/>
                    <a:p>
                      <a:r>
                        <a:rPr lang="en-US" dirty="0"/>
                        <a:t>End of practice-meeting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 game is Thursday- be at the field at 5pm- Cy Young</a:t>
                      </a:r>
                      <a:r>
                        <a:rPr lang="en-US" baseline="0" dirty="0"/>
                        <a:t> is pitching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1589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080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Baseball is a start and stop game; body flexibility is a must</a:t>
            </a:r>
          </a:p>
          <a:p>
            <a:r>
              <a:rPr lang="en-US" dirty="0"/>
              <a:t>Players lead</a:t>
            </a:r>
          </a:p>
          <a:p>
            <a:r>
              <a:rPr lang="en-US" dirty="0"/>
              <a:t>Work from head/neck down to legs</a:t>
            </a:r>
          </a:p>
          <a:p>
            <a:r>
              <a:rPr lang="en-US" dirty="0"/>
              <a:t>Arm- across chest, back of neck, light bulb</a:t>
            </a:r>
          </a:p>
          <a:p>
            <a:r>
              <a:rPr lang="en-US" dirty="0"/>
              <a:t>Run a lap after stretching </a:t>
            </a:r>
          </a:p>
        </p:txBody>
      </p:sp>
    </p:spTree>
    <p:extLst>
      <p:ext uri="{BB962C8B-B14F-4D97-AF65-F5344CB8AC3E}">
        <p14:creationId xmlns:p14="http://schemas.microsoft.com/office/powerpoint/2010/main" val="2032469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Throwing Drills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Stress four seam grip</a:t>
            </a:r>
          </a:p>
          <a:p>
            <a:r>
              <a:rPr lang="en-US" sz="2800" dirty="0"/>
              <a:t>Point shoulder at target/ back foot ankle bone (catch fingers up above waist/ fingers down below waist)</a:t>
            </a:r>
          </a:p>
          <a:p>
            <a:r>
              <a:rPr lang="en-US" sz="2800" dirty="0"/>
              <a:t>Throw- goal post- proper arm action- release point (start off on knee)</a:t>
            </a:r>
          </a:p>
          <a:p>
            <a:r>
              <a:rPr lang="en-US" sz="2800" dirty="0"/>
              <a:t>Encourage players to move their body to the ball (game is played below the waist- what?)</a:t>
            </a:r>
          </a:p>
          <a:p>
            <a:r>
              <a:rPr lang="en-US" sz="2800" dirty="0"/>
              <a:t>Catch with bare hand near glove  </a:t>
            </a:r>
          </a:p>
          <a:p>
            <a:r>
              <a:rPr lang="en-US" sz="2800" dirty="0"/>
              <a:t>Long toss (arm strength) </a:t>
            </a:r>
          </a:p>
          <a:p>
            <a:r>
              <a:rPr lang="en-US" sz="2800" dirty="0"/>
              <a:t>Point drill</a:t>
            </a:r>
          </a:p>
          <a:p>
            <a:r>
              <a:rPr lang="en-US" sz="2800" dirty="0"/>
              <a:t>Relay drill</a:t>
            </a:r>
          </a:p>
          <a:p>
            <a:r>
              <a:rPr lang="en-US" sz="2800" dirty="0"/>
              <a:t>Four corners</a:t>
            </a:r>
          </a:p>
          <a:p>
            <a:r>
              <a:rPr lang="en-US" sz="2800" dirty="0"/>
              <a:t>Star drill</a:t>
            </a:r>
          </a:p>
          <a:p>
            <a:r>
              <a:rPr lang="en-US" sz="2800" dirty="0"/>
              <a:t>Hat drill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83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Defensive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Beginning of season ground ball and fly ball drills</a:t>
            </a:r>
          </a:p>
          <a:p>
            <a:pPr marL="0" indent="0">
              <a:buNone/>
            </a:pPr>
            <a:r>
              <a:rPr lang="en-US" dirty="0"/>
              <a:t>SITUATIONS: (may incorporate runners) </a:t>
            </a:r>
          </a:p>
          <a:p>
            <a:r>
              <a:rPr lang="en-US" dirty="0"/>
              <a:t>Runners on base, less than two outs</a:t>
            </a:r>
          </a:p>
          <a:p>
            <a:r>
              <a:rPr lang="en-US" dirty="0"/>
              <a:t>Runners on base, ball hit to pitcher</a:t>
            </a:r>
          </a:p>
          <a:p>
            <a:r>
              <a:rPr lang="en-US" dirty="0"/>
              <a:t>Bunt defense</a:t>
            </a:r>
          </a:p>
          <a:p>
            <a:r>
              <a:rPr lang="en-US" dirty="0"/>
              <a:t>Run downs</a:t>
            </a:r>
          </a:p>
          <a:p>
            <a:r>
              <a:rPr lang="en-US" dirty="0"/>
              <a:t>Relays from outfield</a:t>
            </a:r>
          </a:p>
          <a:p>
            <a:r>
              <a:rPr lang="en-US" dirty="0"/>
              <a:t>Infield in (the play is home!)</a:t>
            </a:r>
          </a:p>
          <a:p>
            <a:r>
              <a:rPr lang="en-US" dirty="0"/>
              <a:t>Leg/body position dictates where ball is to be thrown (below the waist)</a:t>
            </a:r>
          </a:p>
          <a:p>
            <a:r>
              <a:rPr lang="en-US" dirty="0"/>
              <a:t>Back up (runner on third, pass balls)</a:t>
            </a:r>
          </a:p>
          <a:p>
            <a:r>
              <a:rPr lang="en-US" dirty="0"/>
              <a:t>Infield fly rule</a:t>
            </a:r>
          </a:p>
          <a:p>
            <a:r>
              <a:rPr lang="en-US" dirty="0"/>
              <a:t>Pick-off plays </a:t>
            </a:r>
          </a:p>
        </p:txBody>
      </p:sp>
    </p:spTree>
    <p:extLst>
      <p:ext uri="{BB962C8B-B14F-4D97-AF65-F5344CB8AC3E}">
        <p14:creationId xmlns:p14="http://schemas.microsoft.com/office/powerpoint/2010/main" val="3341543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Hitting Stations </a:t>
            </a:r>
            <a:r>
              <a:rPr lang="en-US" sz="2000" dirty="0"/>
              <a:t>(stance- reduce movement, focus on timing, eliminate bad strides/hitches)</a:t>
            </a:r>
          </a:p>
          <a:p>
            <a:r>
              <a:rPr lang="en-US" dirty="0"/>
              <a:t>Groups- 2 bunts/5 swings; 5 swings situations; 5 swings (line drives)- </a:t>
            </a:r>
            <a:r>
              <a:rPr lang="en-US" sz="1800" dirty="0"/>
              <a:t>simulate an at bat </a:t>
            </a:r>
          </a:p>
          <a:p>
            <a:r>
              <a:rPr lang="en-US" dirty="0"/>
              <a:t>Tee  work </a:t>
            </a:r>
            <a:r>
              <a:rPr lang="en-US" sz="1700" dirty="0"/>
              <a:t>(looking for player to consistently hit the ball up the middle)</a:t>
            </a:r>
          </a:p>
          <a:p>
            <a:r>
              <a:rPr lang="en-US" dirty="0"/>
              <a:t>Soft toss  </a:t>
            </a:r>
          </a:p>
          <a:p>
            <a:r>
              <a:rPr lang="en-US" dirty="0"/>
              <a:t>Bunt stations</a:t>
            </a:r>
          </a:p>
          <a:p>
            <a:r>
              <a:rPr lang="en-US" dirty="0"/>
              <a:t>Broom handle</a:t>
            </a:r>
          </a:p>
          <a:p>
            <a:r>
              <a:rPr lang="en-US" dirty="0"/>
              <a:t>Plastic golf balls </a:t>
            </a:r>
          </a:p>
        </p:txBody>
      </p:sp>
    </p:spTree>
    <p:extLst>
      <p:ext uri="{BB962C8B-B14F-4D97-AF65-F5344CB8AC3E}">
        <p14:creationId xmlns:p14="http://schemas.microsoft.com/office/powerpoint/2010/main" val="1258721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Pitching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r>
              <a:rPr lang="en-US" dirty="0"/>
              <a:t>Work with a catcher (can do during defensive drills)</a:t>
            </a:r>
          </a:p>
          <a:p>
            <a:r>
              <a:rPr lang="en-US" dirty="0"/>
              <a:t>Balance point, follow through, proper landing</a:t>
            </a:r>
          </a:p>
          <a:p>
            <a:r>
              <a:rPr lang="en-US" dirty="0"/>
              <a:t>Repeat mechanics to throw strikes</a:t>
            </a:r>
          </a:p>
          <a:p>
            <a:r>
              <a:rPr lang="en-US" dirty="0"/>
              <a:t>First pitch strike (Can’t throw strikes. Can’t pitch, can’t defend a walk!)</a:t>
            </a:r>
          </a:p>
          <a:p>
            <a:r>
              <a:rPr lang="en-US" dirty="0"/>
              <a:t>Field position (25-33% of hit balls up the middle)</a:t>
            </a:r>
          </a:p>
          <a:p>
            <a:r>
              <a:rPr lang="en-US" dirty="0"/>
              <a:t>Pitchers throw bullpen after practice- after games during season </a:t>
            </a:r>
            <a:r>
              <a:rPr lang="en-US" sz="1900" dirty="0"/>
              <a:t>(early in the season build up their pitch count)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55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CD4BB4-7CCD-41E2-90D7-96827404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F6BC83-C3A0-4F22-B2E9-C31319DA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share my experiences as a coach</a:t>
            </a:r>
          </a:p>
          <a:p>
            <a:r>
              <a:rPr lang="en-US" dirty="0"/>
              <a:t>Lessons learned- what worked for me</a:t>
            </a:r>
          </a:p>
          <a:p>
            <a:r>
              <a:rPr lang="en-US" dirty="0"/>
              <a:t>I do not claim to be an expert, there are many ways to teach/coach baseball, and I’m not here to debate them</a:t>
            </a:r>
          </a:p>
          <a:p>
            <a:r>
              <a:rPr lang="en-US" dirty="0"/>
              <a:t>I am old school in how I teach fundamentals of the game- you will be disappointed if you came to hear about launch angles and spin rates </a:t>
            </a:r>
          </a:p>
          <a:p>
            <a:r>
              <a:rPr lang="en-US" dirty="0"/>
              <a:t>After being involved in the game for over 50 years I still learn things every year</a:t>
            </a:r>
          </a:p>
          <a:p>
            <a:r>
              <a:rPr lang="en-US" dirty="0"/>
              <a:t>Baseball is the greatest sport, and I hope over the next 4-5 weeks you feel that the time you spent was worth it.   </a:t>
            </a:r>
          </a:p>
        </p:txBody>
      </p:sp>
    </p:spTree>
    <p:extLst>
      <p:ext uri="{BB962C8B-B14F-4D97-AF65-F5344CB8AC3E}">
        <p14:creationId xmlns:p14="http://schemas.microsoft.com/office/powerpoint/2010/main" val="3295055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Base-running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Home to 1</a:t>
            </a:r>
            <a:r>
              <a:rPr lang="en-US" baseline="30000" dirty="0"/>
              <a:t>st</a:t>
            </a:r>
            <a:r>
              <a:rPr lang="en-US" dirty="0"/>
              <a:t>- run through bag</a:t>
            </a:r>
          </a:p>
          <a:p>
            <a:r>
              <a:rPr lang="en-US" dirty="0"/>
              <a:t>Touch inside of bag/proper route</a:t>
            </a:r>
          </a:p>
          <a:p>
            <a:r>
              <a:rPr lang="en-US" dirty="0"/>
              <a:t>Team drill </a:t>
            </a:r>
          </a:p>
          <a:p>
            <a:r>
              <a:rPr lang="en-US" dirty="0"/>
              <a:t>Read the ground ball (runner on second- belly button play)</a:t>
            </a:r>
          </a:p>
          <a:p>
            <a:r>
              <a:rPr lang="en-US" dirty="0"/>
              <a:t>Soft-toss- live base-running </a:t>
            </a:r>
          </a:p>
          <a:p>
            <a:r>
              <a:rPr lang="en-US" dirty="0"/>
              <a:t>Tag-up </a:t>
            </a:r>
          </a:p>
          <a:p>
            <a:r>
              <a:rPr lang="en-US" dirty="0"/>
              <a:t>Stealing (taking a lead-1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- reading pick off)</a:t>
            </a:r>
          </a:p>
          <a:p>
            <a:r>
              <a:rPr lang="en-US" dirty="0"/>
              <a:t>Picking up the third base coach</a:t>
            </a:r>
          </a:p>
        </p:txBody>
      </p:sp>
    </p:spTree>
    <p:extLst>
      <p:ext uri="{BB962C8B-B14F-4D97-AF65-F5344CB8AC3E}">
        <p14:creationId xmlns:p14="http://schemas.microsoft.com/office/powerpoint/2010/main" val="1808526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353D84-7E36-4E5C-BE47-01F3D7CC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Advice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2767F4-071B-4118-8185-D99800FA7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“Don’t sail too high or sink too low</a:t>
            </a:r>
          </a:p>
          <a:p>
            <a:pPr marL="0" indent="0" algn="ctr">
              <a:buNone/>
            </a:pPr>
            <a:r>
              <a:rPr lang="en-US" dirty="0"/>
              <a:t>Learn to be good at handling failure</a:t>
            </a:r>
          </a:p>
          <a:p>
            <a:pPr marL="0" indent="0" algn="ctr">
              <a:buNone/>
            </a:pPr>
            <a:r>
              <a:rPr lang="en-US" dirty="0"/>
              <a:t>Be the first one to the ballpark</a:t>
            </a:r>
          </a:p>
          <a:p>
            <a:pPr marL="0" indent="0" algn="ctr">
              <a:buNone/>
            </a:pPr>
            <a:r>
              <a:rPr lang="en-US" dirty="0"/>
              <a:t>Be the last one to leave</a:t>
            </a:r>
          </a:p>
          <a:p>
            <a:pPr marL="0" indent="0" algn="ctr">
              <a:buNone/>
            </a:pPr>
            <a:r>
              <a:rPr lang="en-US" dirty="0"/>
              <a:t>Work hard, don’t complain, be a great teammate!”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Jim </a:t>
            </a:r>
            <a:r>
              <a:rPr lang="en-US" sz="2400" dirty="0" err="1"/>
              <a:t>Thome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Baseball Hall of Fame Player</a:t>
            </a:r>
          </a:p>
        </p:txBody>
      </p:sp>
    </p:spTree>
    <p:extLst>
      <p:ext uri="{BB962C8B-B14F-4D97-AF65-F5344CB8AC3E}">
        <p14:creationId xmlns:p14="http://schemas.microsoft.com/office/powerpoint/2010/main" val="3060130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Have fun- enjoy!!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Questions?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Contact information: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Timothy.cummins11@gmail.com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If you have a future major leaguer call cell immediately- 508-612-6250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F2ADB4-7B88-4982-B72F-827AD51E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0B12B3-398D-444C-BB6C-95294CA1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800" dirty="0"/>
              <a:t>Over 30 years of coaching experience- coached in over 1,000 games</a:t>
            </a:r>
          </a:p>
          <a:p>
            <a:r>
              <a:rPr lang="en-US" sz="2800" dirty="0"/>
              <a:t>From tee ball on up to college summer leagues</a:t>
            </a:r>
          </a:p>
          <a:p>
            <a:r>
              <a:rPr lang="en-US" sz="2800" dirty="0"/>
              <a:t>Won championships at all levels (several league and district titles)</a:t>
            </a:r>
          </a:p>
          <a:p>
            <a:r>
              <a:rPr lang="en-US" sz="2800" dirty="0"/>
              <a:t>The privilege of coaching several players who went on to play in college and professionally (3 in MLB)</a:t>
            </a:r>
          </a:p>
          <a:p>
            <a:r>
              <a:rPr lang="en-US" sz="2800" dirty="0"/>
              <a:t>The Boys of Summer Baseball Camp 1995- 2004</a:t>
            </a:r>
          </a:p>
          <a:p>
            <a:r>
              <a:rPr lang="en-US" sz="2800" dirty="0"/>
              <a:t>2010-2019 – Area Scout- Atlanta Braves</a:t>
            </a:r>
          </a:p>
          <a:p>
            <a:r>
              <a:rPr lang="en-US" sz="2800" dirty="0"/>
              <a:t>2019- present- Special Assignment Scout – SF Giants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31E059-73A6-4710-A612-301ED5FC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Schedule- one hour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45A5B1-BF4C-472F-8013-18F58DE1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Week 1-  Coaching Philosophy/Practice Plan</a:t>
            </a:r>
          </a:p>
          <a:p>
            <a:r>
              <a:rPr lang="en-US" dirty="0"/>
              <a:t>Week 2-  Pitching/Catching</a:t>
            </a:r>
          </a:p>
          <a:p>
            <a:r>
              <a:rPr lang="en-US" dirty="0"/>
              <a:t>Week 3-  Defense- Infield/Outfield Play</a:t>
            </a:r>
          </a:p>
          <a:p>
            <a:r>
              <a:rPr lang="en-US" dirty="0"/>
              <a:t>Week 4-  Hitting/ Baserunning</a:t>
            </a:r>
          </a:p>
          <a:p>
            <a:r>
              <a:rPr lang="en-US" dirty="0"/>
              <a:t>Week 5-  Game Day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I will attempt to talk about drills/ focus areas for all ages/levels </a:t>
            </a:r>
          </a:p>
        </p:txBody>
      </p:sp>
    </p:spTree>
    <p:extLst>
      <p:ext uri="{BB962C8B-B14F-4D97-AF65-F5344CB8AC3E}">
        <p14:creationId xmlns:p14="http://schemas.microsoft.com/office/powerpoint/2010/main" val="35771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AC5495-37F6-49DA-A603-CE80148F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84B272-B9F2-446E-9C50-2E38A03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My opinion baseball is the hardest amateur team sport to coach</a:t>
            </a:r>
          </a:p>
          <a:p>
            <a:r>
              <a:rPr lang="en-US" dirty="0"/>
              <a:t>Baseball is a very fundamentally sound sport- can’t specialize at amateur levels- have to hit, throw, run and field (can’t hide in baseball!)-individual sport within a team concept!</a:t>
            </a:r>
          </a:p>
          <a:p>
            <a:r>
              <a:rPr lang="en-US" dirty="0"/>
              <a:t>Challenge of coaching is you have to be able to teach all aspects of the game- (run, throw, hit, catch)-plus the individual positions- each with their own skill needs and responsibilities </a:t>
            </a:r>
          </a:p>
          <a:p>
            <a:r>
              <a:rPr lang="en-US" dirty="0"/>
              <a:t>Important for players to learn the fundamentals at a young age, key to progressing to the next levels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3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0E544E-BCA1-462E-A71B-8B5C5F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03066F-073F-4392-A8EE-B432C0E5F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Why coach?</a:t>
            </a:r>
          </a:p>
          <a:p>
            <a:r>
              <a:rPr lang="en-US" dirty="0"/>
              <a:t>What do I want to accomplish?</a:t>
            </a:r>
          </a:p>
          <a:p>
            <a:r>
              <a:rPr lang="en-US" dirty="0"/>
              <a:t>What type of coach do I want to be?</a:t>
            </a:r>
          </a:p>
          <a:p>
            <a:r>
              <a:rPr lang="en-US" dirty="0"/>
              <a:t>What is my philosophy?</a:t>
            </a:r>
          </a:p>
          <a:p>
            <a:pPr lvl="1"/>
            <a:r>
              <a:rPr lang="en-US" dirty="0"/>
              <a:t>Everyone has fun!</a:t>
            </a:r>
          </a:p>
          <a:p>
            <a:pPr lvl="1"/>
            <a:r>
              <a:rPr lang="en-US" dirty="0"/>
              <a:t>Players improve</a:t>
            </a:r>
          </a:p>
          <a:p>
            <a:pPr lvl="1"/>
            <a:r>
              <a:rPr lang="en-US" dirty="0"/>
              <a:t>Develop a love/passion for the game (sign up next year!)</a:t>
            </a:r>
          </a:p>
          <a:p>
            <a:pPr marL="514350" indent="-457200"/>
            <a:r>
              <a:rPr lang="en-US" dirty="0"/>
              <a:t>Coaching baseball is not easy!!</a:t>
            </a:r>
          </a:p>
          <a:p>
            <a:pPr marL="514350" indent="-457200"/>
            <a:r>
              <a:rPr lang="en-US" dirty="0"/>
              <a:t>Become a psychologist (player deals with failure)   </a:t>
            </a:r>
          </a:p>
        </p:txBody>
      </p:sp>
    </p:spTree>
    <p:extLst>
      <p:ext uri="{BB962C8B-B14F-4D97-AF65-F5344CB8AC3E}">
        <p14:creationId xmlns:p14="http://schemas.microsoft.com/office/powerpoint/2010/main" val="42663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6E49C0-F463-49CD-B1BE-B31E2B913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1D0F08-DF34-4752-8EC7-C42CF9EF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 Make up of team/skill level</a:t>
            </a:r>
          </a:p>
          <a:p>
            <a:pPr lvl="1"/>
            <a:r>
              <a:rPr lang="en-US" dirty="0"/>
              <a:t>  Above average players</a:t>
            </a:r>
          </a:p>
          <a:p>
            <a:pPr lvl="1"/>
            <a:r>
              <a:rPr lang="en-US" dirty="0"/>
              <a:t>  Average players</a:t>
            </a:r>
          </a:p>
          <a:p>
            <a:pPr lvl="1"/>
            <a:r>
              <a:rPr lang="en-US" dirty="0"/>
              <a:t>  Below average players (projects)  </a:t>
            </a:r>
          </a:p>
          <a:p>
            <a:pPr marL="514350" indent="-457200"/>
            <a:r>
              <a:rPr lang="en-US" dirty="0"/>
              <a:t>Coaching Goal (coach all the players!) </a:t>
            </a:r>
          </a:p>
          <a:p>
            <a:pPr marL="914400" lvl="1" indent="-457200"/>
            <a:r>
              <a:rPr lang="en-US" dirty="0"/>
              <a:t>Make above average players elite</a:t>
            </a:r>
          </a:p>
          <a:p>
            <a:pPr marL="914400" lvl="1" indent="-457200"/>
            <a:r>
              <a:rPr lang="en-US" dirty="0"/>
              <a:t>Make average players above average</a:t>
            </a:r>
          </a:p>
          <a:p>
            <a:pPr marL="914400" lvl="1" indent="-457200"/>
            <a:r>
              <a:rPr lang="en-US" dirty="0"/>
              <a:t>Make below average players average</a:t>
            </a:r>
          </a:p>
          <a:p>
            <a:pPr marL="914400" lvl="1" indent="-457200"/>
            <a:endParaRPr lang="en-US" dirty="0"/>
          </a:p>
          <a:p>
            <a:pPr marL="514350" indent="-457200"/>
            <a:r>
              <a:rPr lang="en-US" dirty="0"/>
              <a:t>Winning (can be a motivator if used in the concept of a team goal)   </a:t>
            </a:r>
          </a:p>
        </p:txBody>
      </p:sp>
    </p:spTree>
    <p:extLst>
      <p:ext uri="{BB962C8B-B14F-4D97-AF65-F5344CB8AC3E}">
        <p14:creationId xmlns:p14="http://schemas.microsoft.com/office/powerpoint/2010/main" val="37770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Be Organized:</a:t>
            </a:r>
          </a:p>
          <a:p>
            <a:pPr marL="0" indent="0">
              <a:buNone/>
            </a:pPr>
            <a:r>
              <a:rPr lang="en-US" sz="2400" dirty="0"/>
              <a:t>	- Have a practice plan  </a:t>
            </a:r>
          </a:p>
          <a:p>
            <a:pPr marL="0" indent="0">
              <a:buNone/>
            </a:pPr>
            <a:r>
              <a:rPr lang="en-US" sz="2400" dirty="0"/>
              <a:t>	- Communicate- the plan to coaches prior to practice </a:t>
            </a:r>
          </a:p>
          <a:p>
            <a:pPr marL="0" indent="0">
              <a:buNone/>
            </a:pPr>
            <a:r>
              <a:rPr lang="en-US" sz="2400" dirty="0"/>
              <a:t>	- Delegate to your coaches</a:t>
            </a:r>
          </a:p>
          <a:p>
            <a:r>
              <a:rPr lang="en-US" sz="2400" dirty="0"/>
              <a:t>Gain Knowledge: Know your strengths/your coaches’ 	strengths</a:t>
            </a:r>
          </a:p>
          <a:p>
            <a:pPr marL="0" indent="0">
              <a:buNone/>
            </a:pPr>
            <a:r>
              <a:rPr lang="en-US" sz="2400" dirty="0"/>
              <a:t>	- Internet- number of video’s (drills, how to…)  </a:t>
            </a:r>
          </a:p>
          <a:p>
            <a:pPr marL="0" indent="0">
              <a:buNone/>
            </a:pPr>
            <a:r>
              <a:rPr lang="en-US" sz="2400" dirty="0"/>
              <a:t>	- Ask other coaches what they do/did</a:t>
            </a:r>
          </a:p>
          <a:p>
            <a:pPr marL="0" indent="0">
              <a:buNone/>
            </a:pPr>
            <a:r>
              <a:rPr lang="en-US" sz="2400" dirty="0"/>
              <a:t>	- Go to clinics  </a:t>
            </a:r>
          </a:p>
          <a:p>
            <a:r>
              <a:rPr lang="en-US" sz="2400" dirty="0"/>
              <a:t>Communicate with your team (parents):</a:t>
            </a:r>
          </a:p>
          <a:p>
            <a:pPr marL="0" indent="0">
              <a:buNone/>
            </a:pPr>
            <a:r>
              <a:rPr lang="en-US" sz="2400" dirty="0"/>
              <a:t>	- Let team know your philosophy/team-league rules  </a:t>
            </a:r>
          </a:p>
          <a:p>
            <a:pPr marL="0" indent="0">
              <a:buNone/>
            </a:pPr>
            <a:r>
              <a:rPr lang="en-US" sz="2400" dirty="0"/>
              <a:t>	- Have a practice plan for each practice</a:t>
            </a:r>
          </a:p>
          <a:p>
            <a:pPr marL="0" indent="0">
              <a:buNone/>
            </a:pPr>
            <a:r>
              <a:rPr lang="en-US" sz="2400" dirty="0"/>
              <a:t>	- Use practices to point out areas of improvement</a:t>
            </a:r>
          </a:p>
          <a:p>
            <a:pPr marL="0" indent="0">
              <a:buNone/>
            </a:pPr>
            <a:r>
              <a:rPr lang="en-US" sz="2400" dirty="0"/>
              <a:t>	- Have drills that are instructive but fun (competition)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8962"/>
          </a:xfrm>
        </p:spPr>
        <p:txBody>
          <a:bodyPr>
            <a:noAutofit/>
          </a:bodyPr>
          <a:lstStyle/>
          <a:p>
            <a:r>
              <a:rPr lang="en-US" sz="2000" dirty="0"/>
              <a:t>What do you need: (beyond the bag of catchers equipment, helmets and practice/game balls)</a:t>
            </a:r>
          </a:p>
          <a:p>
            <a:pPr marL="0" indent="0">
              <a:buNone/>
            </a:pPr>
            <a:r>
              <a:rPr lang="en-US" sz="2000" dirty="0"/>
              <a:t>  </a:t>
            </a:r>
          </a:p>
          <a:p>
            <a:pPr marL="0" indent="0">
              <a:buNone/>
            </a:pPr>
            <a:r>
              <a:rPr lang="en-US" sz="2000" dirty="0"/>
              <a:t>	- clipboard/pen</a:t>
            </a:r>
          </a:p>
          <a:p>
            <a:pPr marL="0" indent="0">
              <a:buNone/>
            </a:pPr>
            <a:r>
              <a:rPr lang="en-US" sz="2000" dirty="0"/>
              <a:t>	- stopwatch</a:t>
            </a:r>
          </a:p>
          <a:p>
            <a:pPr marL="0" indent="0">
              <a:buNone/>
            </a:pPr>
            <a:r>
              <a:rPr lang="en-US" sz="2000" dirty="0"/>
              <a:t>	- </a:t>
            </a:r>
            <a:r>
              <a:rPr lang="en-US" sz="2000" dirty="0" err="1"/>
              <a:t>fungo</a:t>
            </a:r>
            <a:r>
              <a:rPr lang="en-US" sz="2000" dirty="0"/>
              <a:t> bat</a:t>
            </a:r>
          </a:p>
          <a:p>
            <a:pPr marL="0" indent="0">
              <a:buNone/>
            </a:pPr>
            <a:r>
              <a:rPr lang="en-US" sz="2000" dirty="0"/>
              <a:t>	- batting tee</a:t>
            </a:r>
          </a:p>
          <a:p>
            <a:pPr marL="0" indent="0">
              <a:buNone/>
            </a:pPr>
            <a:r>
              <a:rPr lang="en-US" sz="2000" dirty="0"/>
              <a:t>	- tennis racquet</a:t>
            </a:r>
          </a:p>
          <a:p>
            <a:pPr marL="0" indent="0">
              <a:buNone/>
            </a:pPr>
            <a:r>
              <a:rPr lang="en-US" sz="2000" dirty="0"/>
              <a:t>	- tennis balls</a:t>
            </a:r>
          </a:p>
          <a:p>
            <a:pPr marL="0" indent="0">
              <a:buNone/>
            </a:pPr>
            <a:r>
              <a:rPr lang="en-US" sz="2000" dirty="0"/>
              <a:t>	- tape measure</a:t>
            </a:r>
          </a:p>
          <a:p>
            <a:pPr marL="0" indent="0">
              <a:buNone/>
            </a:pPr>
            <a:r>
              <a:rPr lang="en-US" sz="2000" dirty="0"/>
              <a:t>	- plastic golf balls</a:t>
            </a:r>
          </a:p>
          <a:p>
            <a:pPr marL="0" indent="0">
              <a:buNone/>
            </a:pPr>
            <a:r>
              <a:rPr lang="en-US" sz="2000" dirty="0"/>
              <a:t>	- bases (throw down type)</a:t>
            </a:r>
          </a:p>
          <a:p>
            <a:pPr marL="0" indent="0">
              <a:buNone/>
            </a:pPr>
            <a:r>
              <a:rPr lang="en-US" sz="2000" dirty="0"/>
              <a:t>	- first aid kit </a:t>
            </a:r>
            <a:r>
              <a:rPr lang="en-US" sz="1600" dirty="0"/>
              <a:t>(plus plastic bag to hold inhalers/pill bottles/</a:t>
            </a:r>
            <a:r>
              <a:rPr lang="en-US" sz="1600" dirty="0" err="1"/>
              <a:t>Epipens</a:t>
            </a:r>
            <a:r>
              <a:rPr lang="en-US" sz="1600" dirty="0"/>
              <a:t>/allergy list)</a:t>
            </a:r>
          </a:p>
          <a:p>
            <a:pPr marL="0" indent="0">
              <a:buNone/>
            </a:pPr>
            <a:r>
              <a:rPr lang="en-US" sz="2000" dirty="0"/>
              <a:t>	- ice packs</a:t>
            </a:r>
          </a:p>
          <a:p>
            <a:pPr marL="0" indent="0">
              <a:buNone/>
            </a:pPr>
            <a:r>
              <a:rPr lang="en-US" sz="2000" dirty="0"/>
              <a:t>	- broom handle</a:t>
            </a:r>
          </a:p>
          <a:p>
            <a:pPr marL="0" indent="0">
              <a:buNone/>
            </a:pPr>
            <a:r>
              <a:rPr lang="en-US" sz="2000" dirty="0"/>
              <a:t>	- RULE BOOK!</a:t>
            </a:r>
          </a:p>
        </p:txBody>
      </p:sp>
    </p:spTree>
    <p:extLst>
      <p:ext uri="{BB962C8B-B14F-4D97-AF65-F5344CB8AC3E}">
        <p14:creationId xmlns:p14="http://schemas.microsoft.com/office/powerpoint/2010/main" val="1803159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1213</Words>
  <Application>Microsoft Office PowerPoint</Application>
  <PresentationFormat>On-screen Show (4:3)</PresentationFormat>
  <Paragraphs>204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Coaching Baseball     Sutton Youth Baseball League Coaches Clinic  March 29, 2021 Tim Cummins                    Special Assignment Scout- San Francisco Giants    </vt:lpstr>
      <vt:lpstr>Disclaimer</vt:lpstr>
      <vt:lpstr>Creditability</vt:lpstr>
      <vt:lpstr>Schedule- one hour sessions</vt:lpstr>
      <vt:lpstr>Coaching Baseball</vt:lpstr>
      <vt:lpstr>Coaching Baseball</vt:lpstr>
      <vt:lpstr>Coaching Baseball</vt:lpstr>
      <vt:lpstr>Coaching Baseball</vt:lpstr>
      <vt:lpstr>Coaching Baseball</vt:lpstr>
      <vt:lpstr>Coaching Baseball- Practice Plan</vt:lpstr>
      <vt:lpstr>Practice Plan Methodology</vt:lpstr>
      <vt:lpstr>Create A Practice Plan</vt:lpstr>
      <vt:lpstr>Creating Practice Plan</vt:lpstr>
      <vt:lpstr>Sample Practice Plan</vt:lpstr>
      <vt:lpstr>Stretching</vt:lpstr>
      <vt:lpstr>Throwing Drills</vt:lpstr>
      <vt:lpstr>Defensive Situations</vt:lpstr>
      <vt:lpstr>Hitting</vt:lpstr>
      <vt:lpstr>Pitching</vt:lpstr>
      <vt:lpstr>Base-running</vt:lpstr>
      <vt:lpstr>Player Advice</vt:lpstr>
      <vt:lpstr>Coaching Baseball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Baseball Practice Plan      January 18,2016 Tim Cummins                   Atlanta Braves – Area Scout</dc:title>
  <dc:creator>Cummins, Timothy</dc:creator>
  <cp:lastModifiedBy>Chad Garand</cp:lastModifiedBy>
  <cp:revision>37</cp:revision>
  <cp:lastPrinted>2015-12-23T20:25:05Z</cp:lastPrinted>
  <dcterms:created xsi:type="dcterms:W3CDTF">2015-12-23T19:08:33Z</dcterms:created>
  <dcterms:modified xsi:type="dcterms:W3CDTF">2021-03-24T13:09:53Z</dcterms:modified>
</cp:coreProperties>
</file>