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256" r:id="rId4"/>
    <p:sldId id="321" r:id="rId5"/>
    <p:sldId id="259" r:id="rId6"/>
    <p:sldId id="290" r:id="rId7"/>
    <p:sldId id="320" r:id="rId8"/>
    <p:sldId id="307" r:id="rId9"/>
    <p:sldId id="322" r:id="rId10"/>
    <p:sldId id="324" r:id="rId11"/>
    <p:sldId id="326" r:id="rId12"/>
    <p:sldId id="327" r:id="rId13"/>
    <p:sldId id="298" r:id="rId14"/>
    <p:sldId id="288" r:id="rId15"/>
    <p:sldId id="287" r:id="rId16"/>
    <p:sldId id="312" r:id="rId17"/>
    <p:sldId id="263" r:id="rId18"/>
    <p:sldId id="292" r:id="rId19"/>
    <p:sldId id="273" r:id="rId20"/>
    <p:sldId id="311" r:id="rId21"/>
    <p:sldId id="308" r:id="rId22"/>
    <p:sldId id="319" r:id="rId23"/>
    <p:sldId id="325" r:id="rId24"/>
    <p:sldId id="318" r:id="rId25"/>
    <p:sldId id="317" r:id="rId26"/>
    <p:sldId id="313" r:id="rId27"/>
    <p:sldId id="314" r:id="rId28"/>
    <p:sldId id="315" r:id="rId29"/>
    <p:sldId id="306" r:id="rId30"/>
    <p:sldId id="310" r:id="rId31"/>
    <p:sldId id="291" r:id="rId32"/>
    <p:sldId id="294" r:id="rId33"/>
    <p:sldId id="295" r:id="rId34"/>
    <p:sldId id="303" r:id="rId35"/>
    <p:sldId id="293" r:id="rId36"/>
    <p:sldId id="304" r:id="rId37"/>
    <p:sldId id="305" r:id="rId38"/>
    <p:sldId id="296" r:id="rId39"/>
    <p:sldId id="302" r:id="rId40"/>
    <p:sldId id="299" r:id="rId41"/>
    <p:sldId id="300" r:id="rId42"/>
    <p:sldId id="28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29F25D-C2B9-4690-8317-BF3CCECB5BE0}">
          <p14:sldIdLst>
            <p14:sldId id="256"/>
            <p14:sldId id="321"/>
            <p14:sldId id="259"/>
            <p14:sldId id="290"/>
            <p14:sldId id="320"/>
            <p14:sldId id="307"/>
            <p14:sldId id="322"/>
            <p14:sldId id="324"/>
            <p14:sldId id="326"/>
            <p14:sldId id="327"/>
            <p14:sldId id="298"/>
            <p14:sldId id="288"/>
            <p14:sldId id="287"/>
            <p14:sldId id="312"/>
            <p14:sldId id="263"/>
            <p14:sldId id="292"/>
            <p14:sldId id="273"/>
            <p14:sldId id="311"/>
            <p14:sldId id="308"/>
            <p14:sldId id="319"/>
            <p14:sldId id="325"/>
            <p14:sldId id="318"/>
            <p14:sldId id="317"/>
            <p14:sldId id="313"/>
            <p14:sldId id="314"/>
            <p14:sldId id="315"/>
            <p14:sldId id="306"/>
            <p14:sldId id="310"/>
            <p14:sldId id="291"/>
            <p14:sldId id="294"/>
            <p14:sldId id="295"/>
            <p14:sldId id="303"/>
            <p14:sldId id="293"/>
            <p14:sldId id="304"/>
            <p14:sldId id="305"/>
            <p14:sldId id="296"/>
            <p14:sldId id="302"/>
            <p14:sldId id="299"/>
            <p14:sldId id="300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5C88B4-8FCB-4DE6-A1E9-71AA836919A3}" v="105" dt="2024-04-08T21:29:40.243"/>
    <p1510:client id="{690C81B9-85E6-DB78-C25B-5DF0D9DFD7E8}" v="310" dt="2024-04-08T13:46:57.915"/>
    <p1510:client id="{757D3539-8BEF-0B49-7ABB-8D36CC5640EA}" v="338" dt="2024-04-08T06:08:12.271"/>
    <p1510:client id="{7768A12F-8D37-E9D9-FE79-23B4F3D29F8C}" v="172" dt="2024-04-08T21:19:25.606"/>
    <p1510:client id="{DF5AD17D-3E53-37E5-1DE8-D0E1A31C7A25}" v="579" dt="2024-04-08T05:35:53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Paschal" userId="4b1bca72-ffbe-4e38-8dbb-71dc5a673344" providerId="ADAL" clId="{535C88B4-8FCB-4DE6-A1E9-71AA836919A3}"/>
    <pc:docChg chg="undo custSel modSld sldOrd">
      <pc:chgData name="Jeff Paschal" userId="4b1bca72-ffbe-4e38-8dbb-71dc5a673344" providerId="ADAL" clId="{535C88B4-8FCB-4DE6-A1E9-71AA836919A3}" dt="2024-04-08T23:27:46.280" v="583" actId="20577"/>
      <pc:docMkLst>
        <pc:docMk/>
      </pc:docMkLst>
      <pc:sldChg chg="modSp mod">
        <pc:chgData name="Jeff Paschal" userId="4b1bca72-ffbe-4e38-8dbb-71dc5a673344" providerId="ADAL" clId="{535C88B4-8FCB-4DE6-A1E9-71AA836919A3}" dt="2024-04-04T21:24:41.366" v="4" actId="20577"/>
        <pc:sldMkLst>
          <pc:docMk/>
          <pc:sldMk cId="1534137648" sldId="256"/>
        </pc:sldMkLst>
        <pc:spChg chg="mod">
          <ac:chgData name="Jeff Paschal" userId="4b1bca72-ffbe-4e38-8dbb-71dc5a673344" providerId="ADAL" clId="{535C88B4-8FCB-4DE6-A1E9-71AA836919A3}" dt="2024-04-04T21:24:41.366" v="4" actId="20577"/>
          <ac:spMkLst>
            <pc:docMk/>
            <pc:sldMk cId="1534137648" sldId="256"/>
            <ac:spMk id="2" creationId="{10ADC1B3-EDBC-6FD7-E229-08A69FDFE4F2}"/>
          </ac:spMkLst>
        </pc:spChg>
      </pc:sldChg>
      <pc:sldChg chg="modSp mod">
        <pc:chgData name="Jeff Paschal" userId="4b1bca72-ffbe-4e38-8dbb-71dc5a673344" providerId="ADAL" clId="{535C88B4-8FCB-4DE6-A1E9-71AA836919A3}" dt="2024-04-04T21:37:30.018" v="410" actId="20577"/>
        <pc:sldMkLst>
          <pc:docMk/>
          <pc:sldMk cId="510391420" sldId="259"/>
        </pc:sldMkLst>
        <pc:spChg chg="mod">
          <ac:chgData name="Jeff Paschal" userId="4b1bca72-ffbe-4e38-8dbb-71dc5a673344" providerId="ADAL" clId="{535C88B4-8FCB-4DE6-A1E9-71AA836919A3}" dt="2024-04-04T21:37:30.018" v="410" actId="20577"/>
          <ac:spMkLst>
            <pc:docMk/>
            <pc:sldMk cId="510391420" sldId="259"/>
            <ac:spMk id="3" creationId="{762F1CDD-EA2E-1FC5-B24F-83992FD3EA58}"/>
          </ac:spMkLst>
        </pc:spChg>
      </pc:sldChg>
      <pc:sldChg chg="mod ord modShow">
        <pc:chgData name="Jeff Paschal" userId="4b1bca72-ffbe-4e38-8dbb-71dc5a673344" providerId="ADAL" clId="{535C88B4-8FCB-4DE6-A1E9-71AA836919A3}" dt="2024-04-04T21:37:44.349" v="413"/>
        <pc:sldMkLst>
          <pc:docMk/>
          <pc:sldMk cId="954506748" sldId="287"/>
        </pc:sldMkLst>
      </pc:sldChg>
      <pc:sldChg chg="modSp mod">
        <pc:chgData name="Jeff Paschal" userId="4b1bca72-ffbe-4e38-8dbb-71dc5a673344" providerId="ADAL" clId="{535C88B4-8FCB-4DE6-A1E9-71AA836919A3}" dt="2024-04-04T21:37:51.441" v="418" actId="20577"/>
        <pc:sldMkLst>
          <pc:docMk/>
          <pc:sldMk cId="1525732727" sldId="288"/>
        </pc:sldMkLst>
        <pc:spChg chg="mod">
          <ac:chgData name="Jeff Paschal" userId="4b1bca72-ffbe-4e38-8dbb-71dc5a673344" providerId="ADAL" clId="{535C88B4-8FCB-4DE6-A1E9-71AA836919A3}" dt="2024-04-04T21:37:51.441" v="418" actId="20577"/>
          <ac:spMkLst>
            <pc:docMk/>
            <pc:sldMk cId="1525732727" sldId="288"/>
            <ac:spMk id="2" creationId="{10ADC1B3-EDBC-6FD7-E229-08A69FDFE4F2}"/>
          </ac:spMkLst>
        </pc:spChg>
      </pc:sldChg>
      <pc:sldChg chg="modSp mod modShow">
        <pc:chgData name="Jeff Paschal" userId="4b1bca72-ffbe-4e38-8dbb-71dc5a673344" providerId="ADAL" clId="{535C88B4-8FCB-4DE6-A1E9-71AA836919A3}" dt="2024-04-08T21:29:40.243" v="543" actId="6549"/>
        <pc:sldMkLst>
          <pc:docMk/>
          <pc:sldMk cId="530587888" sldId="307"/>
        </pc:sldMkLst>
        <pc:spChg chg="mod">
          <ac:chgData name="Jeff Paschal" userId="4b1bca72-ffbe-4e38-8dbb-71dc5a673344" providerId="ADAL" clId="{535C88B4-8FCB-4DE6-A1E9-71AA836919A3}" dt="2024-04-08T21:29:22.985" v="506" actId="255"/>
          <ac:spMkLst>
            <pc:docMk/>
            <pc:sldMk cId="530587888" sldId="307"/>
            <ac:spMk id="2" creationId="{EB6F7BD2-0522-B522-0B4E-34C9B2DCA3F9}"/>
          </ac:spMkLst>
        </pc:spChg>
        <pc:spChg chg="mod">
          <ac:chgData name="Jeff Paschal" userId="4b1bca72-ffbe-4e38-8dbb-71dc5a673344" providerId="ADAL" clId="{535C88B4-8FCB-4DE6-A1E9-71AA836919A3}" dt="2024-04-08T21:29:40.243" v="543" actId="6549"/>
          <ac:spMkLst>
            <pc:docMk/>
            <pc:sldMk cId="530587888" sldId="307"/>
            <ac:spMk id="6" creationId="{ABAA77A6-7FD0-A58B-45A1-8BDB3F624ACC}"/>
          </ac:spMkLst>
        </pc:spChg>
      </pc:sldChg>
      <pc:sldChg chg="modSp mod ord modShow">
        <pc:chgData name="Jeff Paschal" userId="4b1bca72-ffbe-4e38-8dbb-71dc5a673344" providerId="ADAL" clId="{535C88B4-8FCB-4DE6-A1E9-71AA836919A3}" dt="2024-04-04T21:36:32.203" v="404"/>
        <pc:sldMkLst>
          <pc:docMk/>
          <pc:sldMk cId="2756298865" sldId="311"/>
        </pc:sldMkLst>
        <pc:spChg chg="mod">
          <ac:chgData name="Jeff Paschal" userId="4b1bca72-ffbe-4e38-8dbb-71dc5a673344" providerId="ADAL" clId="{535C88B4-8FCB-4DE6-A1E9-71AA836919A3}" dt="2024-04-04T21:36:10.150" v="401" actId="6549"/>
          <ac:spMkLst>
            <pc:docMk/>
            <pc:sldMk cId="2756298865" sldId="311"/>
            <ac:spMk id="2" creationId="{960D3E30-D47D-1416-DF24-53E5C7B8BB56}"/>
          </ac:spMkLst>
        </pc:spChg>
      </pc:sldChg>
      <pc:sldChg chg="mod ord modShow">
        <pc:chgData name="Jeff Paschal" userId="4b1bca72-ffbe-4e38-8dbb-71dc5a673344" providerId="ADAL" clId="{535C88B4-8FCB-4DE6-A1E9-71AA836919A3}" dt="2024-04-04T21:25:36.902" v="29"/>
        <pc:sldMkLst>
          <pc:docMk/>
          <pc:sldMk cId="161877840" sldId="318"/>
        </pc:sldMkLst>
      </pc:sldChg>
      <pc:sldChg chg="mod ord modShow">
        <pc:chgData name="Jeff Paschal" userId="4b1bca72-ffbe-4e38-8dbb-71dc5a673344" providerId="ADAL" clId="{535C88B4-8FCB-4DE6-A1E9-71AA836919A3}" dt="2024-04-04T21:36:52.395" v="408"/>
        <pc:sldMkLst>
          <pc:docMk/>
          <pc:sldMk cId="1859408173" sldId="319"/>
        </pc:sldMkLst>
      </pc:sldChg>
      <pc:sldChg chg="modSp mod">
        <pc:chgData name="Jeff Paschal" userId="4b1bca72-ffbe-4e38-8dbb-71dc5a673344" providerId="ADAL" clId="{535C88B4-8FCB-4DE6-A1E9-71AA836919A3}" dt="2024-04-08T19:44:40.839" v="438" actId="27636"/>
        <pc:sldMkLst>
          <pc:docMk/>
          <pc:sldMk cId="2132119527" sldId="320"/>
        </pc:sldMkLst>
        <pc:spChg chg="mod">
          <ac:chgData name="Jeff Paschal" userId="4b1bca72-ffbe-4e38-8dbb-71dc5a673344" providerId="ADAL" clId="{535C88B4-8FCB-4DE6-A1E9-71AA836919A3}" dt="2024-04-08T19:44:40.839" v="438" actId="27636"/>
          <ac:spMkLst>
            <pc:docMk/>
            <pc:sldMk cId="2132119527" sldId="320"/>
            <ac:spMk id="130" creationId="{00000000-0000-0000-0000-000000000000}"/>
          </ac:spMkLst>
        </pc:spChg>
      </pc:sldChg>
      <pc:sldChg chg="modSp mod">
        <pc:chgData name="Jeff Paschal" userId="4b1bca72-ffbe-4e38-8dbb-71dc5a673344" providerId="ADAL" clId="{535C88B4-8FCB-4DE6-A1E9-71AA836919A3}" dt="2024-04-04T21:24:47.261" v="9" actId="20577"/>
        <pc:sldMkLst>
          <pc:docMk/>
          <pc:sldMk cId="1648332600" sldId="321"/>
        </pc:sldMkLst>
        <pc:spChg chg="mod">
          <ac:chgData name="Jeff Paschal" userId="4b1bca72-ffbe-4e38-8dbb-71dc5a673344" providerId="ADAL" clId="{535C88B4-8FCB-4DE6-A1E9-71AA836919A3}" dt="2024-04-04T21:24:47.261" v="9" actId="20577"/>
          <ac:spMkLst>
            <pc:docMk/>
            <pc:sldMk cId="1648332600" sldId="321"/>
            <ac:spMk id="2" creationId="{0C35A576-8545-ADF3-4B97-AC61A7E712F2}"/>
          </ac:spMkLst>
        </pc:spChg>
      </pc:sldChg>
      <pc:sldChg chg="modSp mod">
        <pc:chgData name="Jeff Paschal" userId="4b1bca72-ffbe-4e38-8dbb-71dc5a673344" providerId="ADAL" clId="{535C88B4-8FCB-4DE6-A1E9-71AA836919A3}" dt="2024-04-08T23:27:46.280" v="583" actId="20577"/>
        <pc:sldMkLst>
          <pc:docMk/>
          <pc:sldMk cId="422000067" sldId="322"/>
        </pc:sldMkLst>
        <pc:spChg chg="mod">
          <ac:chgData name="Jeff Paschal" userId="4b1bca72-ffbe-4e38-8dbb-71dc5a673344" providerId="ADAL" clId="{535C88B4-8FCB-4DE6-A1E9-71AA836919A3}" dt="2024-04-04T21:26:19.794" v="30" actId="6549"/>
          <ac:spMkLst>
            <pc:docMk/>
            <pc:sldMk cId="422000067" sldId="322"/>
            <ac:spMk id="2" creationId="{58E82FEA-17E1-2E31-DF93-8CDACC386651}"/>
          </ac:spMkLst>
        </pc:spChg>
        <pc:spChg chg="mod">
          <ac:chgData name="Jeff Paschal" userId="4b1bca72-ffbe-4e38-8dbb-71dc5a673344" providerId="ADAL" clId="{535C88B4-8FCB-4DE6-A1E9-71AA836919A3}" dt="2024-04-04T21:26:26.228" v="31" actId="6549"/>
          <ac:spMkLst>
            <pc:docMk/>
            <pc:sldMk cId="422000067" sldId="322"/>
            <ac:spMk id="3" creationId="{67125483-A2A5-62A0-AE17-02914C443A59}"/>
          </ac:spMkLst>
        </pc:spChg>
        <pc:spChg chg="mod">
          <ac:chgData name="Jeff Paschal" userId="4b1bca72-ffbe-4e38-8dbb-71dc5a673344" providerId="ADAL" clId="{535C88B4-8FCB-4DE6-A1E9-71AA836919A3}" dt="2024-04-08T23:27:46.280" v="583" actId="20577"/>
          <ac:spMkLst>
            <pc:docMk/>
            <pc:sldMk cId="422000067" sldId="322"/>
            <ac:spMk id="6" creationId="{E38A4C1E-8A0D-E069-DA0B-AAC24BFDD79B}"/>
          </ac:spMkLst>
        </pc:spChg>
        <pc:spChg chg="mod">
          <ac:chgData name="Jeff Paschal" userId="4b1bca72-ffbe-4e38-8dbb-71dc5a673344" providerId="ADAL" clId="{535C88B4-8FCB-4DE6-A1E9-71AA836919A3}" dt="2024-04-04T21:26:29.359" v="32" actId="6549"/>
          <ac:spMkLst>
            <pc:docMk/>
            <pc:sldMk cId="422000067" sldId="322"/>
            <ac:spMk id="7" creationId="{EEC94839-DB0E-86B7-7691-AC2F5D2473FC}"/>
          </ac:spMkLst>
        </pc:spChg>
      </pc:sldChg>
      <pc:sldChg chg="modSp mod">
        <pc:chgData name="Jeff Paschal" userId="4b1bca72-ffbe-4e38-8dbb-71dc5a673344" providerId="ADAL" clId="{535C88B4-8FCB-4DE6-A1E9-71AA836919A3}" dt="2024-04-04T21:39:23.649" v="433" actId="1076"/>
        <pc:sldMkLst>
          <pc:docMk/>
          <pc:sldMk cId="2175172502" sldId="324"/>
        </pc:sldMkLst>
        <pc:spChg chg="mod">
          <ac:chgData name="Jeff Paschal" userId="4b1bca72-ffbe-4e38-8dbb-71dc5a673344" providerId="ADAL" clId="{535C88B4-8FCB-4DE6-A1E9-71AA836919A3}" dt="2024-04-04T21:39:20.746" v="432" actId="14100"/>
          <ac:spMkLst>
            <pc:docMk/>
            <pc:sldMk cId="2175172502" sldId="324"/>
            <ac:spMk id="11" creationId="{F2E1CD1C-621F-239C-2D85-ADB4CEE6FC70}"/>
          </ac:spMkLst>
        </pc:spChg>
        <pc:picChg chg="mod modCrop">
          <ac:chgData name="Jeff Paschal" userId="4b1bca72-ffbe-4e38-8dbb-71dc5a673344" providerId="ADAL" clId="{535C88B4-8FCB-4DE6-A1E9-71AA836919A3}" dt="2024-04-04T21:39:23.649" v="433" actId="1076"/>
          <ac:picMkLst>
            <pc:docMk/>
            <pc:sldMk cId="2175172502" sldId="324"/>
            <ac:picMk id="9" creationId="{66182FA1-7407-A6C7-CE8C-3054D0C4BB3A}"/>
          </ac:picMkLst>
        </pc:picChg>
      </pc:sldChg>
      <pc:sldChg chg="mod ord modShow">
        <pc:chgData name="Jeff Paschal" userId="4b1bca72-ffbe-4e38-8dbb-71dc5a673344" providerId="ADAL" clId="{535C88B4-8FCB-4DE6-A1E9-71AA836919A3}" dt="2024-04-04T21:30:24.018" v="283"/>
        <pc:sldMkLst>
          <pc:docMk/>
          <pc:sldMk cId="3327285705" sldId="325"/>
        </pc:sldMkLst>
      </pc:sldChg>
      <pc:sldChg chg="modSp mod">
        <pc:chgData name="Jeff Paschal" userId="4b1bca72-ffbe-4e38-8dbb-71dc5a673344" providerId="ADAL" clId="{535C88B4-8FCB-4DE6-A1E9-71AA836919A3}" dt="2024-04-04T21:34:12.136" v="394" actId="5793"/>
        <pc:sldMkLst>
          <pc:docMk/>
          <pc:sldMk cId="1990005177" sldId="326"/>
        </pc:sldMkLst>
        <pc:spChg chg="mod">
          <ac:chgData name="Jeff Paschal" userId="4b1bca72-ffbe-4e38-8dbb-71dc5a673344" providerId="ADAL" clId="{535C88B4-8FCB-4DE6-A1E9-71AA836919A3}" dt="2024-04-04T21:34:12.136" v="394" actId="5793"/>
          <ac:spMkLst>
            <pc:docMk/>
            <pc:sldMk cId="1990005177" sldId="326"/>
            <ac:spMk id="2" creationId="{EB6F7BD2-0522-B522-0B4E-34C9B2DCA3F9}"/>
          </ac:spMkLst>
        </pc:spChg>
      </pc:sldChg>
    </pc:docChg>
  </pc:docChgLst>
  <pc:docChgLst>
    <pc:chgData name="Guest User" userId="S::urn:spo:anon#bc97e25d7be35832bc65f045afa118591359ddae0a036e87959cec22bdf73c6f::" providerId="AD" clId="Web-{690C81B9-85E6-DB78-C25B-5DF0D9DFD7E8}"/>
    <pc:docChg chg="modSld">
      <pc:chgData name="Guest User" userId="S::urn:spo:anon#bc97e25d7be35832bc65f045afa118591359ddae0a036e87959cec22bdf73c6f::" providerId="AD" clId="Web-{690C81B9-85E6-DB78-C25B-5DF0D9DFD7E8}" dt="2024-04-08T13:46:57.915" v="303" actId="20577"/>
      <pc:docMkLst>
        <pc:docMk/>
      </pc:docMkLst>
      <pc:sldChg chg="addSp modSp">
        <pc:chgData name="Guest User" userId="S::urn:spo:anon#bc97e25d7be35832bc65f045afa118591359ddae0a036e87959cec22bdf73c6f::" providerId="AD" clId="Web-{690C81B9-85E6-DB78-C25B-5DF0D9DFD7E8}" dt="2024-04-08T13:46:57.915" v="303" actId="20577"/>
        <pc:sldMkLst>
          <pc:docMk/>
          <pc:sldMk cId="422000067" sldId="322"/>
        </pc:sldMkLst>
        <pc:spChg chg="mod">
          <ac:chgData name="Guest User" userId="S::urn:spo:anon#bc97e25d7be35832bc65f045afa118591359ddae0a036e87959cec22bdf73c6f::" providerId="AD" clId="Web-{690C81B9-85E6-DB78-C25B-5DF0D9DFD7E8}" dt="2024-04-08T13:45:59.678" v="287" actId="20577"/>
          <ac:spMkLst>
            <pc:docMk/>
            <pc:sldMk cId="422000067" sldId="322"/>
            <ac:spMk id="3" creationId="{67125483-A2A5-62A0-AE17-02914C443A59}"/>
          </ac:spMkLst>
        </pc:spChg>
        <pc:spChg chg="add mod">
          <ac:chgData name="Guest User" userId="S::urn:spo:anon#bc97e25d7be35832bc65f045afa118591359ddae0a036e87959cec22bdf73c6f::" providerId="AD" clId="Web-{690C81B9-85E6-DB78-C25B-5DF0D9DFD7E8}" dt="2024-04-08T13:46:57.915" v="303" actId="20577"/>
          <ac:spMkLst>
            <pc:docMk/>
            <pc:sldMk cId="422000067" sldId="322"/>
            <ac:spMk id="6" creationId="{E38A4C1E-8A0D-E069-DA0B-AAC24BFDD79B}"/>
          </ac:spMkLst>
        </pc:spChg>
      </pc:sldChg>
      <pc:sldChg chg="modSp">
        <pc:chgData name="Guest User" userId="S::urn:spo:anon#bc97e25d7be35832bc65f045afa118591359ddae0a036e87959cec22bdf73c6f::" providerId="AD" clId="Web-{690C81B9-85E6-DB78-C25B-5DF0D9DFD7E8}" dt="2024-04-08T12:10:12.793" v="227" actId="14100"/>
        <pc:sldMkLst>
          <pc:docMk/>
          <pc:sldMk cId="1990005177" sldId="326"/>
        </pc:sldMkLst>
        <pc:spChg chg="mod">
          <ac:chgData name="Guest User" userId="S::urn:spo:anon#bc97e25d7be35832bc65f045afa118591359ddae0a036e87959cec22bdf73c6f::" providerId="AD" clId="Web-{690C81B9-85E6-DB78-C25B-5DF0D9DFD7E8}" dt="2024-04-08T12:10:12.793" v="227" actId="14100"/>
          <ac:spMkLst>
            <pc:docMk/>
            <pc:sldMk cId="1990005177" sldId="326"/>
            <ac:spMk id="2" creationId="{EB6F7BD2-0522-B522-0B4E-34C9B2DCA3F9}"/>
          </ac:spMkLst>
        </pc:spChg>
        <pc:spChg chg="mod">
          <ac:chgData name="Guest User" userId="S::urn:spo:anon#bc97e25d7be35832bc65f045afa118591359ddae0a036e87959cec22bdf73c6f::" providerId="AD" clId="Web-{690C81B9-85E6-DB78-C25B-5DF0D9DFD7E8}" dt="2024-04-08T12:09:17.307" v="119" actId="20577"/>
          <ac:spMkLst>
            <pc:docMk/>
            <pc:sldMk cId="1990005177" sldId="326"/>
            <ac:spMk id="6" creationId="{ABAA77A6-7FD0-A58B-45A1-8BDB3F624ACC}"/>
          </ac:spMkLst>
        </pc:spChg>
      </pc:sldChg>
    </pc:docChg>
  </pc:docChgLst>
  <pc:docChgLst>
    <pc:chgData name="Guest User" userId="S::urn:spo:anon#bc97e25d7be35832bc65f045afa118591359ddae0a036e87959cec22bdf73c6f::" providerId="AD" clId="Web-{DF5AD17D-3E53-37E5-1DE8-D0E1A31C7A25}"/>
    <pc:docChg chg="modSld">
      <pc:chgData name="Guest User" userId="S::urn:spo:anon#bc97e25d7be35832bc65f045afa118591359ddae0a036e87959cec22bdf73c6f::" providerId="AD" clId="Web-{DF5AD17D-3E53-37E5-1DE8-D0E1A31C7A25}" dt="2024-04-08T05:35:53.506" v="468" actId="20577"/>
      <pc:docMkLst>
        <pc:docMk/>
      </pc:docMkLst>
      <pc:sldChg chg="delSp modSp">
        <pc:chgData name="Guest User" userId="S::urn:spo:anon#bc97e25d7be35832bc65f045afa118591359ddae0a036e87959cec22bdf73c6f::" providerId="AD" clId="Web-{DF5AD17D-3E53-37E5-1DE8-D0E1A31C7A25}" dt="2024-04-08T05:35:53.506" v="468" actId="20577"/>
        <pc:sldMkLst>
          <pc:docMk/>
          <pc:sldMk cId="2132119527" sldId="320"/>
        </pc:sldMkLst>
        <pc:spChg chg="mod">
          <ac:chgData name="Guest User" userId="S::urn:spo:anon#bc97e25d7be35832bc65f045afa118591359ddae0a036e87959cec22bdf73c6f::" providerId="AD" clId="Web-{DF5AD17D-3E53-37E5-1DE8-D0E1A31C7A25}" dt="2024-04-08T04:52:38.814" v="132" actId="1076"/>
          <ac:spMkLst>
            <pc:docMk/>
            <pc:sldMk cId="2132119527" sldId="320"/>
            <ac:spMk id="3" creationId="{621C0A69-A73C-4EAA-1564-2630DB8704A7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4:52:23.564" v="127" actId="1076"/>
          <ac:spMkLst>
            <pc:docMk/>
            <pc:sldMk cId="2132119527" sldId="320"/>
            <ac:spMk id="4" creationId="{426428DF-5321-823B-63A6-85F2B460B6E8}"/>
          </ac:spMkLst>
        </pc:spChg>
        <pc:spChg chg="del mod">
          <ac:chgData name="Guest User" userId="S::urn:spo:anon#bc97e25d7be35832bc65f045afa118591359ddae0a036e87959cec22bdf73c6f::" providerId="AD" clId="Web-{DF5AD17D-3E53-37E5-1DE8-D0E1A31C7A25}" dt="2024-04-08T04:48:18.885" v="98"/>
          <ac:spMkLst>
            <pc:docMk/>
            <pc:sldMk cId="2132119527" sldId="320"/>
            <ac:spMk id="6" creationId="{426428DF-5321-823B-63A6-85F2B460B6E8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4:51:56.407" v="123" actId="1076"/>
          <ac:spMkLst>
            <pc:docMk/>
            <pc:sldMk cId="2132119527" sldId="320"/>
            <ac:spMk id="7" creationId="{76947026-96E4-1089-B608-44B03144B2D9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4:52:45.190" v="133" actId="1076"/>
          <ac:spMkLst>
            <pc:docMk/>
            <pc:sldMk cId="2132119527" sldId="320"/>
            <ac:spMk id="8" creationId="{426428DF-5321-823B-63A6-85F2B460B6E8}"/>
          </ac:spMkLst>
        </pc:spChg>
        <pc:spChg chg="del mod">
          <ac:chgData name="Guest User" userId="S::urn:spo:anon#bc97e25d7be35832bc65f045afa118591359ddae0a036e87959cec22bdf73c6f::" providerId="AD" clId="Web-{DF5AD17D-3E53-37E5-1DE8-D0E1A31C7A25}" dt="2024-04-08T04:46:52.273" v="79"/>
          <ac:spMkLst>
            <pc:docMk/>
            <pc:sldMk cId="2132119527" sldId="320"/>
            <ac:spMk id="10" creationId="{426428DF-5321-823B-63A6-85F2B460B6E8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4:55:40.101" v="139" actId="20577"/>
          <ac:spMkLst>
            <pc:docMk/>
            <pc:sldMk cId="2132119527" sldId="320"/>
            <ac:spMk id="11" creationId="{17615B48-266F-82C6-C072-48318C1C81DD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01:44.534" v="143" actId="20577"/>
          <ac:spMkLst>
            <pc:docMk/>
            <pc:sldMk cId="2132119527" sldId="320"/>
            <ac:spMk id="12" creationId="{869B8935-6DBB-7BA8-BD7B-3A4D76B91C73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3:55.018" v="429" actId="1076"/>
          <ac:spMkLst>
            <pc:docMk/>
            <pc:sldMk cId="2132119527" sldId="320"/>
            <ac:spMk id="13" creationId="{67932785-F0C1-05CD-D8C5-003C8F98AA4F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4:51:07.687" v="119" actId="1076"/>
          <ac:spMkLst>
            <pc:docMk/>
            <pc:sldMk cId="2132119527" sldId="320"/>
            <ac:spMk id="14" creationId="{B6ECC503-3755-3FA7-2E2B-D9DEE288EEDA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3:06.423" v="420" actId="1076"/>
          <ac:spMkLst>
            <pc:docMk/>
            <pc:sldMk cId="2132119527" sldId="320"/>
            <ac:spMk id="15" creationId="{A30D48A9-FF23-C22B-28D4-4A6E4C394143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3:00.360" v="419" actId="1076"/>
          <ac:spMkLst>
            <pc:docMk/>
            <pc:sldMk cId="2132119527" sldId="320"/>
            <ac:spMk id="16" creationId="{557613ED-0291-711E-8D4D-AC65941D910E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3:16.095" v="422" actId="1076"/>
          <ac:spMkLst>
            <pc:docMk/>
            <pc:sldMk cId="2132119527" sldId="320"/>
            <ac:spMk id="17" creationId="{018BCB69-0D86-A8E7-5A3B-22624801A01D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3:22.361" v="424" actId="1076"/>
          <ac:spMkLst>
            <pc:docMk/>
            <pc:sldMk cId="2132119527" sldId="320"/>
            <ac:spMk id="19" creationId="{7FD9043D-A79D-81E4-BDB2-1362813648BA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2:18.890" v="413" actId="1076"/>
          <ac:spMkLst>
            <pc:docMk/>
            <pc:sldMk cId="2132119527" sldId="320"/>
            <ac:spMk id="20" creationId="{4DA22EF7-F679-161A-8BF1-D37272AC1F74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2:11.468" v="412" actId="1076"/>
          <ac:spMkLst>
            <pc:docMk/>
            <pc:sldMk cId="2132119527" sldId="320"/>
            <ac:spMk id="21" creationId="{450DF3B8-AA70-0987-CF37-6FB5512962CF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2:07.249" v="411" actId="1076"/>
          <ac:spMkLst>
            <pc:docMk/>
            <pc:sldMk cId="2132119527" sldId="320"/>
            <ac:spMk id="22" creationId="{CF4FBE58-CE64-3E82-D42B-301A5FD7BA00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2:02.593" v="410" actId="1076"/>
          <ac:spMkLst>
            <pc:docMk/>
            <pc:sldMk cId="2132119527" sldId="320"/>
            <ac:spMk id="23" creationId="{A8BC9A09-520A-C346-77B5-8CA713E3433B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2:22.953" v="414" actId="1076"/>
          <ac:spMkLst>
            <pc:docMk/>
            <pc:sldMk cId="2132119527" sldId="320"/>
            <ac:spMk id="24" creationId="{38827A6A-A33D-2260-D665-565E4C2A3CAA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4:34.144" v="450" actId="1076"/>
          <ac:spMkLst>
            <pc:docMk/>
            <pc:sldMk cId="2132119527" sldId="320"/>
            <ac:spMk id="25" creationId="{EE969849-CCA7-559D-AB73-089C180C4CA9}"/>
          </ac:spMkLst>
        </pc:spChg>
        <pc:spChg chg="mod">
          <ac:chgData name="Guest User" userId="S::urn:spo:anon#bc97e25d7be35832bc65f045afa118591359ddae0a036e87959cec22bdf73c6f::" providerId="AD" clId="Web-{DF5AD17D-3E53-37E5-1DE8-D0E1A31C7A25}" dt="2024-04-08T05:35:53.506" v="468" actId="20577"/>
          <ac:spMkLst>
            <pc:docMk/>
            <pc:sldMk cId="2132119527" sldId="320"/>
            <ac:spMk id="130" creationId="{00000000-0000-0000-0000-000000000000}"/>
          </ac:spMkLst>
        </pc:spChg>
      </pc:sldChg>
    </pc:docChg>
  </pc:docChgLst>
  <pc:docChgLst>
    <pc:chgData name="Guest User" userId="S::urn:spo:anon#bc97e25d7be35832bc65f045afa118591359ddae0a036e87959cec22bdf73c6f::" providerId="AD" clId="Web-{7768A12F-8D37-E9D9-FE79-23B4F3D29F8C}"/>
    <pc:docChg chg="addSld modSld modSection">
      <pc:chgData name="Guest User" userId="S::urn:spo:anon#bc97e25d7be35832bc65f045afa118591359ddae0a036e87959cec22bdf73c6f::" providerId="AD" clId="Web-{7768A12F-8D37-E9D9-FE79-23B4F3D29F8C}" dt="2024-04-08T21:19:24.777" v="166" actId="20577"/>
      <pc:docMkLst>
        <pc:docMk/>
      </pc:docMkLst>
      <pc:sldChg chg="modSp">
        <pc:chgData name="Guest User" userId="S::urn:spo:anon#bc97e25d7be35832bc65f045afa118591359ddae0a036e87959cec22bdf73c6f::" providerId="AD" clId="Web-{7768A12F-8D37-E9D9-FE79-23B4F3D29F8C}" dt="2024-04-08T20:41:22.252" v="163" actId="20577"/>
        <pc:sldMkLst>
          <pc:docMk/>
          <pc:sldMk cId="510391420" sldId="259"/>
        </pc:sldMkLst>
        <pc:spChg chg="mod">
          <ac:chgData name="Guest User" userId="S::urn:spo:anon#bc97e25d7be35832bc65f045afa118591359ddae0a036e87959cec22bdf73c6f::" providerId="AD" clId="Web-{7768A12F-8D37-E9D9-FE79-23B4F3D29F8C}" dt="2024-04-08T20:41:22.252" v="163" actId="20577"/>
          <ac:spMkLst>
            <pc:docMk/>
            <pc:sldMk cId="510391420" sldId="259"/>
            <ac:spMk id="3" creationId="{762F1CDD-EA2E-1FC5-B24F-83992FD3EA58}"/>
          </ac:spMkLst>
        </pc:spChg>
      </pc:sldChg>
      <pc:sldChg chg="modSp">
        <pc:chgData name="Guest User" userId="S::urn:spo:anon#bc97e25d7be35832bc65f045afa118591359ddae0a036e87959cec22bdf73c6f::" providerId="AD" clId="Web-{7768A12F-8D37-E9D9-FE79-23B4F3D29F8C}" dt="2024-04-08T21:19:24.777" v="166" actId="20577"/>
        <pc:sldMkLst>
          <pc:docMk/>
          <pc:sldMk cId="1990005177" sldId="326"/>
        </pc:sldMkLst>
        <pc:spChg chg="mod">
          <ac:chgData name="Guest User" userId="S::urn:spo:anon#bc97e25d7be35832bc65f045afa118591359ddae0a036e87959cec22bdf73c6f::" providerId="AD" clId="Web-{7768A12F-8D37-E9D9-FE79-23B4F3D29F8C}" dt="2024-04-08T21:19:24.777" v="166" actId="20577"/>
          <ac:spMkLst>
            <pc:docMk/>
            <pc:sldMk cId="1990005177" sldId="326"/>
            <ac:spMk id="2" creationId="{EB6F7BD2-0522-B522-0B4E-34C9B2DCA3F9}"/>
          </ac:spMkLst>
        </pc:spChg>
      </pc:sldChg>
      <pc:sldChg chg="addSp modSp add replId">
        <pc:chgData name="Guest User" userId="S::urn:spo:anon#bc97e25d7be35832bc65f045afa118591359ddae0a036e87959cec22bdf73c6f::" providerId="AD" clId="Web-{7768A12F-8D37-E9D9-FE79-23B4F3D29F8C}" dt="2024-04-08T20:43:35.646" v="164" actId="1076"/>
        <pc:sldMkLst>
          <pc:docMk/>
          <pc:sldMk cId="1032304338" sldId="327"/>
        </pc:sldMkLst>
        <pc:spChg chg="mod">
          <ac:chgData name="Guest User" userId="S::urn:spo:anon#bc97e25d7be35832bc65f045afa118591359ddae0a036e87959cec22bdf73c6f::" providerId="AD" clId="Web-{7768A12F-8D37-E9D9-FE79-23B4F3D29F8C}" dt="2024-04-08T20:43:35.646" v="164" actId="1076"/>
          <ac:spMkLst>
            <pc:docMk/>
            <pc:sldMk cId="1032304338" sldId="327"/>
            <ac:spMk id="2" creationId="{EB6F7BD2-0522-B522-0B4E-34C9B2DCA3F9}"/>
          </ac:spMkLst>
        </pc:spChg>
        <pc:spChg chg="mod">
          <ac:chgData name="Guest User" userId="S::urn:spo:anon#bc97e25d7be35832bc65f045afa118591359ddae0a036e87959cec22bdf73c6f::" providerId="AD" clId="Web-{7768A12F-8D37-E9D9-FE79-23B4F3D29F8C}" dt="2024-04-08T20:37:43.995" v="15" actId="20577"/>
          <ac:spMkLst>
            <pc:docMk/>
            <pc:sldMk cId="1032304338" sldId="327"/>
            <ac:spMk id="6" creationId="{ABAA77A6-7FD0-A58B-45A1-8BDB3F624ACC}"/>
          </ac:spMkLst>
        </pc:spChg>
        <pc:picChg chg="add mod">
          <ac:chgData name="Guest User" userId="S::urn:spo:anon#bc97e25d7be35832bc65f045afa118591359ddae0a036e87959cec22bdf73c6f::" providerId="AD" clId="Web-{7768A12F-8D37-E9D9-FE79-23B4F3D29F8C}" dt="2024-04-08T20:41:04.470" v="144" actId="1076"/>
          <ac:picMkLst>
            <pc:docMk/>
            <pc:sldMk cId="1032304338" sldId="327"/>
            <ac:picMk id="3" creationId="{C0F4031B-A2E6-7A9F-492B-64F2FF8267DB}"/>
          </ac:picMkLst>
        </pc:picChg>
      </pc:sldChg>
    </pc:docChg>
  </pc:docChgLst>
  <pc:docChgLst>
    <pc:chgData name="Guest User" userId="S::urn:spo:anon#bc97e25d7be35832bc65f045afa118591359ddae0a036e87959cec22bdf73c6f::" providerId="AD" clId="Web-{757D3539-8BEF-0B49-7ABB-8D36CC5640EA}"/>
    <pc:docChg chg="modSld">
      <pc:chgData name="Guest User" userId="S::urn:spo:anon#bc97e25d7be35832bc65f045afa118591359ddae0a036e87959cec22bdf73c6f::" providerId="AD" clId="Web-{757D3539-8BEF-0B49-7ABB-8D36CC5640EA}" dt="2024-04-08T06:08:12.271" v="329" actId="1076"/>
      <pc:docMkLst>
        <pc:docMk/>
      </pc:docMkLst>
      <pc:sldChg chg="modSp">
        <pc:chgData name="Guest User" userId="S::urn:spo:anon#bc97e25d7be35832bc65f045afa118591359ddae0a036e87959cec22bdf73c6f::" providerId="AD" clId="Web-{757D3539-8BEF-0B49-7ABB-8D36CC5640EA}" dt="2024-04-08T06:08:12.271" v="329" actId="1076"/>
        <pc:sldMkLst>
          <pc:docMk/>
          <pc:sldMk cId="2132119527" sldId="320"/>
        </pc:sldMkLst>
        <pc:spChg chg="mod">
          <ac:chgData name="Guest User" userId="S::urn:spo:anon#bc97e25d7be35832bc65f045afa118591359ddae0a036e87959cec22bdf73c6f::" providerId="AD" clId="Web-{757D3539-8BEF-0B49-7ABB-8D36CC5640EA}" dt="2024-04-08T06:07:39.706" v="325" actId="20577"/>
          <ac:spMkLst>
            <pc:docMk/>
            <pc:sldMk cId="2132119527" sldId="320"/>
            <ac:spMk id="2" creationId="{B6D0CF0C-FC7E-8B88-D4A3-886EF6BF7C84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8:03.224" v="327" actId="1076"/>
          <ac:spMkLst>
            <pc:docMk/>
            <pc:sldMk cId="2132119527" sldId="320"/>
            <ac:spMk id="9" creationId="{F8FE7BB7-249B-DC5A-ACE5-13B757B08CE8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8:12.271" v="329" actId="1076"/>
          <ac:spMkLst>
            <pc:docMk/>
            <pc:sldMk cId="2132119527" sldId="320"/>
            <ac:spMk id="13" creationId="{67932785-F0C1-05CD-D8C5-003C8F98AA4F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7:13.361" v="320" actId="1076"/>
          <ac:spMkLst>
            <pc:docMk/>
            <pc:sldMk cId="2132119527" sldId="320"/>
            <ac:spMk id="15" creationId="{A30D48A9-FF23-C22B-28D4-4A6E4C394143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7:10.814" v="319" actId="1076"/>
          <ac:spMkLst>
            <pc:docMk/>
            <pc:sldMk cId="2132119527" sldId="320"/>
            <ac:spMk id="16" creationId="{557613ED-0291-711E-8D4D-AC65941D910E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6:44.078" v="314" actId="1076"/>
          <ac:spMkLst>
            <pc:docMk/>
            <pc:sldMk cId="2132119527" sldId="320"/>
            <ac:spMk id="17" creationId="{018BCB69-0D86-A8E7-5A3B-22624801A01D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6:56.110" v="317" actId="1076"/>
          <ac:spMkLst>
            <pc:docMk/>
            <pc:sldMk cId="2132119527" sldId="320"/>
            <ac:spMk id="19" creationId="{7FD9043D-A79D-81E4-BDB2-1362813648BA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6:58.657" v="318" actId="1076"/>
          <ac:spMkLst>
            <pc:docMk/>
            <pc:sldMk cId="2132119527" sldId="320"/>
            <ac:spMk id="20" creationId="{4DA22EF7-F679-161A-8BF1-D37272AC1F74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5:53.325" v="307" actId="1076"/>
          <ac:spMkLst>
            <pc:docMk/>
            <pc:sldMk cId="2132119527" sldId="320"/>
            <ac:spMk id="21" creationId="{450DF3B8-AA70-0987-CF37-6FB5512962CF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5:44.356" v="306" actId="1076"/>
          <ac:spMkLst>
            <pc:docMk/>
            <pc:sldMk cId="2132119527" sldId="320"/>
            <ac:spMk id="22" creationId="{CF4FBE58-CE64-3E82-D42B-301A5FD7BA00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5:36.871" v="304" actId="1076"/>
          <ac:spMkLst>
            <pc:docMk/>
            <pc:sldMk cId="2132119527" sldId="320"/>
            <ac:spMk id="23" creationId="{A8BC9A09-520A-C346-77B5-8CA713E3433B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6:51.422" v="316" actId="1076"/>
          <ac:spMkLst>
            <pc:docMk/>
            <pc:sldMk cId="2132119527" sldId="320"/>
            <ac:spMk id="24" creationId="{38827A6A-A33D-2260-D665-565E4C2A3CAA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8:05.364" v="328" actId="1076"/>
          <ac:spMkLst>
            <pc:docMk/>
            <pc:sldMk cId="2132119527" sldId="320"/>
            <ac:spMk id="25" creationId="{EE969849-CCA7-559D-AB73-089C180C4CA9}"/>
          </ac:spMkLst>
        </pc:spChg>
        <pc:spChg chg="mod">
          <ac:chgData name="Guest User" userId="S::urn:spo:anon#bc97e25d7be35832bc65f045afa118591359ddae0a036e87959cec22bdf73c6f::" providerId="AD" clId="Web-{757D3539-8BEF-0B49-7ABB-8D36CC5640EA}" dt="2024-04-08T06:07:51.332" v="326" actId="20577"/>
          <ac:spMkLst>
            <pc:docMk/>
            <pc:sldMk cId="2132119527" sldId="320"/>
            <ac:spMk id="13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5D268-159D-4D19-BAD3-68E8A7B58CF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A6F9-474F-4722-9FE7-40188E6C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14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D2A-0A8E-A158-F76C-7EC6B57C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B083-85ED-1119-3E0B-5A2C5B8F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FFC7-7D71-31BA-6D4C-2517CA99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24B9-6DA2-B696-731F-0698348D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4E729-F280-14B2-8CCE-5647DF4CB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196687"/>
            <a:ext cx="6172200" cy="38115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916F1-AE65-DC1D-2C1B-1DFF611FE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007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EB150-4FB8-F549-3CEA-EE2F3EF1B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A107-BF5F-583F-3428-2904DEE4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3FED776-EECD-1581-32DE-2B224CFE43F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10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D8FC-2848-F7D7-F2E8-60F11F78E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10890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65BD0-7885-463F-AC3B-12655FEFF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007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E826B-42F5-9207-0ECB-2A23FCF6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1BCDF-BBF4-CD52-308C-14CEF406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CF7D7D4-4E04-B3E5-FF74-3C983AFC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097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D2A-0A8E-A158-F76C-7EC6B57C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B083-85ED-1119-3E0B-5A2C5B8F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FFC7-7D71-31BA-6D4C-2517CA99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24B9-6DA2-B696-731F-0698348D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B8CE-DF98-8C02-5187-EA0A039DA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728"/>
            <a:ext cx="10515600" cy="4147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E54E-FAF2-A6F3-B27F-CCDCA225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9A399-54FA-D64D-65CC-6892C385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FE0779D-B765-F29D-4E42-41D77137D1C9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17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962C1-F407-5E87-B98B-C3E65C929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253331"/>
            <a:ext cx="5181600" cy="4066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3A49D-E062-DAB5-7C79-EB6CEAA1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181600" cy="4066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40551-537E-D70E-5EEF-3BAC097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F0BDB-2AA3-07BD-E836-58E9CE92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D595BAB-AA64-504F-B3C6-7E2CB4EA52A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14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0C34D-E2CA-38D9-053D-0D2DDF12C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072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1AB24-B4DE-E440-B2B5-36553EB4C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36330"/>
            <a:ext cx="5157787" cy="33139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D2240-C5CB-96E5-6824-14074B5F3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0087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4B862-DE83-3461-A99F-B7D647D0B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024640"/>
            <a:ext cx="5183188" cy="33139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15DB3-971F-1E60-3179-9816E189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5FA58-63A5-534D-EE69-58356B2A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A71CB4B-0BA8-F4D3-F0DA-AD5B4E7B1FB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94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23C7E-450C-0D2B-1379-8ADD26D62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97A7D-C672-19DB-EAF3-EDCFB96B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A814B5D-5CD8-CFF7-67C8-0A4D9C0FFB45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706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8933-58F0-2709-25A1-08E2800C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880E7-493A-564A-0222-ED7E8B129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5D99B-3F72-B546-85F8-F520AFF4E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96DE-1EA5-167E-3E8E-661CC57B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5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3DBA1-1C1A-7DB6-4646-B2498595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20C65-856C-BA15-3E70-7F832DD1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2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DB71-CFD0-AE61-2606-AF49A11F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48096"/>
            <a:ext cx="3932237" cy="9744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B6632-521E-22C5-CB9B-5E6993381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D9D32-CE49-5059-B444-D9B7E1D6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0CDD6-2B50-1694-216A-085163FD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3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B128-DD96-307E-146C-3953A2689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39CD9-29D0-0A44-7189-43D9CBCB1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851C-9A21-1E74-E77B-321F9463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99016-0D93-D550-65BF-626A537AF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6CD1-F39A-8622-767A-23E4EB459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5181600" cy="4076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45352-BF96-3B97-39B8-B3548E678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4500"/>
            <a:ext cx="5181600" cy="4076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B6E27-3945-BEBA-C98C-0D876EE2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1269A-9A29-1D3C-562E-0309DB71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5306FEF-D1CC-4243-185A-42C24198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96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0E5E-3DE6-2099-ACB3-CCB12FF14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26935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30B7-F561-87E2-09F7-70E4E1DAD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093264"/>
            <a:ext cx="5157787" cy="3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BB1D1-0F05-DE0B-22B8-2157B9B2F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35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8E262-8ADB-3802-8707-CDB000AEE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5284"/>
            <a:ext cx="5183188" cy="3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29FA8-FD5B-55DA-CB2A-066F2939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5A610-D278-4552-8668-A74222B4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F1BBE1E-CFB4-35EC-0CBF-4A2C5E3F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395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BC7-0556-5B54-F0EA-7BAB6778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C8C11-DD85-25E9-DCD8-6A53503D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28FE6-A02D-7A5D-7042-BDDD227A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8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76021-AE10-4857-3531-D7926EFA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06E99-272E-8CEA-D92A-DF710645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51D47-36C9-2580-5C78-C153795D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29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99FA9-C2EB-A17B-64BE-5E38F91E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646CB-4B9D-8C7D-497C-54F022E26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62680-43B6-A13C-1A41-CA3BDED66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3832-75D7-49EA-8E5E-9A2B3F17780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BB7-9673-1556-F6AD-B5B59D666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85D44-5525-4358-90E3-533FE20B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7FBB7-1FA6-297D-19BC-6CDF543CD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807"/>
            <a:ext cx="10515600" cy="399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E9E2-605A-9658-F42B-4446482F9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D98E2-2E80-4742-A867-E412866C54D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75E4-B27D-E6AB-E7D1-9BBAD4D50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9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129A5-087E-542B-6B87-9AA1244EC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6E4E0-9625-4DBE-8B47-D0C68D45887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CC1B-5BC7-12F7-2E2F-475F902B6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54DD782-B558-7DD3-D59E-85311AEF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1518DF-3F33-DDAB-2E67-9883A44D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807"/>
            <a:ext cx="10515600" cy="399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16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lanowestbaseball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1B3-EDBC-6FD7-E229-08A69FDF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3327" y="1430364"/>
            <a:ext cx="5780304" cy="31581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April 2024 Booster Club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153413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4146" y="1200880"/>
            <a:ext cx="5590111" cy="46271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ea typeface="Calibri"/>
                <a:cs typeface="Calibri"/>
              </a:rPr>
              <a:t>May 8th</a:t>
            </a:r>
          </a:p>
          <a:p>
            <a:r>
              <a:rPr lang="en-US" sz="2600">
                <a:ea typeface="+mn-lt"/>
                <a:cs typeface="+mn-lt"/>
              </a:rPr>
              <a:t>3:00 PM </a:t>
            </a:r>
          </a:p>
          <a:p>
            <a:r>
              <a:rPr lang="en-US" sz="2600">
                <a:ea typeface="Calibri"/>
                <a:cs typeface="Calibri"/>
              </a:rPr>
              <a:t>Forms in Rank1</a:t>
            </a:r>
            <a:endParaRPr lang="en-US"/>
          </a:p>
          <a:p>
            <a:r>
              <a:rPr lang="en-US" sz="2600">
                <a:ea typeface="Calibri"/>
                <a:cs typeface="Calibri"/>
              </a:rPr>
              <a:t>Payment due in advance </a:t>
            </a:r>
          </a:p>
          <a:p>
            <a:endParaRPr lang="en-US" sz="2600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2024-25 Physicals</a:t>
            </a:r>
          </a:p>
        </p:txBody>
      </p:sp>
      <p:pic>
        <p:nvPicPr>
          <p:cNvPr id="3" name="Picture 2" descr="A white and black paper with black text&#10;&#10;Description automatically generated">
            <a:extLst>
              <a:ext uri="{FF2B5EF4-FFF2-40B4-BE49-F238E27FC236}">
                <a16:creationId xmlns:a16="http://schemas.microsoft.com/office/drawing/2014/main" id="{C0F4031B-A2E6-7A9F-492B-64F2FF82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63" y="1202099"/>
            <a:ext cx="4229768" cy="5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Coach’s Corner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5BF2A-91F4-5D7C-3806-D694EE06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780" y="1200728"/>
            <a:ext cx="4066439" cy="56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7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1B3-EDBC-6FD7-E229-08A69FDF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520" y="201583"/>
            <a:ext cx="12063369" cy="984877"/>
          </a:xfrm>
        </p:spPr>
        <p:txBody>
          <a:bodyPr>
            <a:normAutofit/>
          </a:bodyPr>
          <a:lstStyle/>
          <a:p>
            <a:pPr algn="l"/>
            <a:r>
              <a:rPr lang="en-US"/>
              <a:t>April 2024 Booster Club Meeting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F18C4E4-3F28-10B8-6546-2B52CB200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19" y="1388785"/>
            <a:ext cx="4611565" cy="46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3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4B951020-7E5C-D0FB-504B-76A8BE6071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4" y="1200728"/>
            <a:ext cx="4300555" cy="467065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DA492-6888-320B-4B08-ED1EC7DD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5829" y="2747502"/>
            <a:ext cx="5181600" cy="1197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/>
              <a:t>DCMN-ZE9D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C253FA-530E-CEB2-6188-83ADC0FC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SportsYou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06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Turf</a:t>
            </a:r>
          </a:p>
        </p:txBody>
      </p:sp>
      <p:pic>
        <p:nvPicPr>
          <p:cNvPr id="3" name="Content Placeholder 2" descr="A baseball diamond with a blue logo&#10;&#10;Description automatically generated">
            <a:extLst>
              <a:ext uri="{FF2B5EF4-FFF2-40B4-BE49-F238E27FC236}">
                <a16:creationId xmlns:a16="http://schemas.microsoft.com/office/drawing/2014/main" id="{446A88C7-C421-2151-18D4-EA8BDAD5D7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200727"/>
            <a:ext cx="9509024" cy="5380321"/>
          </a:xfrm>
        </p:spPr>
      </p:pic>
    </p:spTree>
    <p:extLst>
      <p:ext uri="{BB962C8B-B14F-4D97-AF65-F5344CB8AC3E}">
        <p14:creationId xmlns:p14="http://schemas.microsoft.com/office/powerpoint/2010/main" val="992796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Booster Club Votes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395155"/>
          </a:xfrm>
        </p:spPr>
        <p:txBody>
          <a:bodyPr>
            <a:normAutofit/>
          </a:bodyPr>
          <a:lstStyle/>
          <a:p>
            <a:r>
              <a:rPr lang="en-US"/>
              <a:t>Approve December 2023 Meeting Minutes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JOIN THE BOOSTER CLUB</a:t>
            </a:r>
          </a:p>
          <a:p>
            <a:pPr lvl="1"/>
            <a:r>
              <a:rPr lang="en-US"/>
              <a:t>26 members (we had 37 member families in 2022-2023 school year)</a:t>
            </a:r>
          </a:p>
          <a:p>
            <a:pPr lvl="1"/>
            <a:r>
              <a:rPr lang="en-US"/>
              <a:t>$5,150 in membership dues! ($500 increase from prior meeting)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www.planowestbaseball.org/join</a:t>
            </a:r>
          </a:p>
        </p:txBody>
      </p:sp>
    </p:spTree>
    <p:extLst>
      <p:ext uri="{BB962C8B-B14F-4D97-AF65-F5344CB8AC3E}">
        <p14:creationId xmlns:p14="http://schemas.microsoft.com/office/powerpoint/2010/main" val="3416081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34500"/>
            <a:ext cx="9582509" cy="48123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Why – recurring payments that must be made via Credit / Debit card</a:t>
            </a:r>
          </a:p>
          <a:p>
            <a:r>
              <a:rPr lang="en-US"/>
              <a:t>Examples – domain name renewal, </a:t>
            </a:r>
            <a:r>
              <a:rPr lang="en-US" err="1"/>
              <a:t>Rhapsodo</a:t>
            </a:r>
            <a:r>
              <a:rPr lang="en-US"/>
              <a:t> renewal, Coaching conventions and associated hotel stays</a:t>
            </a:r>
          </a:p>
          <a:p>
            <a:r>
              <a:rPr lang="en-US"/>
              <a:t>New for 2023 – 2024:  PISD employees cannot be reimbursed by booster clubs!</a:t>
            </a:r>
          </a:p>
          <a:p>
            <a:endParaRPr lang="en-US"/>
          </a:p>
          <a:p>
            <a:r>
              <a:rPr lang="en-US" b="1">
                <a:solidFill>
                  <a:srgbClr val="FFFF00"/>
                </a:solidFill>
              </a:rPr>
              <a:t>Proposal:  Booster club obtain a debit card for our checking account.  Prior to use, 2 of the 3 booster club designated signees must provide email authorization for the use of the card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Debit Card</a:t>
            </a:r>
          </a:p>
        </p:txBody>
      </p:sp>
    </p:spTree>
    <p:extLst>
      <p:ext uri="{BB962C8B-B14F-4D97-AF65-F5344CB8AC3E}">
        <p14:creationId xmlns:p14="http://schemas.microsoft.com/office/powerpoint/2010/main" val="1396941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Spirit Wear – powered by SQUADLOCKER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779AF-9D33-E740-70D1-E966D652F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6" r="15206"/>
          <a:stretch/>
        </p:blipFill>
        <p:spPr>
          <a:xfrm>
            <a:off x="923320" y="1163433"/>
            <a:ext cx="3334048" cy="415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F37CA-C6B8-02F6-0141-9199E8F4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874" y="1164979"/>
            <a:ext cx="4742368" cy="4153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C8ED5A-2CC4-AC1A-29AA-BBE6EE25AE70}"/>
              </a:ext>
            </a:extLst>
          </p:cNvPr>
          <p:cNvSpPr txBox="1"/>
          <p:nvPr/>
        </p:nvSpPr>
        <p:spPr>
          <a:xfrm>
            <a:off x="0" y="5550238"/>
            <a:ext cx="10618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Order your Plano West Baseball gear from </a:t>
            </a:r>
            <a:r>
              <a:rPr lang="en-US" sz="3200" err="1">
                <a:solidFill>
                  <a:schemeClr val="bg1">
                    <a:lumMod val="95000"/>
                  </a:schemeClr>
                </a:solidFill>
              </a:rPr>
              <a:t>Squadlocker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 via 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www.planowestbaseball.com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1151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0D3E30-D47D-1416-DF24-53E5C7B8B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20123"/>
            <a:ext cx="10977716" cy="40907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Concessions:			Angela Thompson/Ginger Cox/Mary Wade</a:t>
            </a:r>
            <a:endParaRPr lang="en-US">
              <a:cs typeface="Calibri"/>
            </a:endParaRPr>
          </a:p>
          <a:p>
            <a:r>
              <a:rPr lang="en-US"/>
              <a:t>End of Season Banquet:		Julie </a:t>
            </a:r>
            <a:r>
              <a:rPr lang="en-US" err="1"/>
              <a:t>Raecek</a:t>
            </a:r>
            <a:endParaRPr lang="en-US"/>
          </a:p>
          <a:p>
            <a:r>
              <a:rPr lang="en-US"/>
              <a:t>Gameday Program:		Tracy Sievers</a:t>
            </a:r>
          </a:p>
          <a:p>
            <a:r>
              <a:rPr lang="en-US"/>
              <a:t>Senior Night:			Tracy Sievers</a:t>
            </a:r>
          </a:p>
          <a:p>
            <a:r>
              <a:rPr lang="en-US"/>
              <a:t>Theme Nights:			Natalie McDaniel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480F5D-EFCC-A95C-5DFA-D0FF3D48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Committees / Task Needs</a:t>
            </a:r>
          </a:p>
        </p:txBody>
      </p:sp>
    </p:spTree>
    <p:extLst>
      <p:ext uri="{BB962C8B-B14F-4D97-AF65-F5344CB8AC3E}">
        <p14:creationId xmlns:p14="http://schemas.microsoft.com/office/powerpoint/2010/main" val="2756298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  <p:pic>
        <p:nvPicPr>
          <p:cNvPr id="5" name="Content Placeholder 4" descr="A blue and white banner on a wall&#10;&#10;Description automatically generated">
            <a:extLst>
              <a:ext uri="{FF2B5EF4-FFF2-40B4-BE49-F238E27FC236}">
                <a16:creationId xmlns:a16="http://schemas.microsoft.com/office/drawing/2014/main" id="{7140EA93-61C9-0EDF-C390-BF2955AD0A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9531"/>
            <a:ext cx="5181600" cy="3886200"/>
          </a:xfrm>
        </p:spPr>
      </p:pic>
      <p:pic>
        <p:nvPicPr>
          <p:cNvPr id="17" name="Content Placeholder 16" descr="A blue and white banner on a building&#10;&#10;Description automatically generated">
            <a:extLst>
              <a:ext uri="{FF2B5EF4-FFF2-40B4-BE49-F238E27FC236}">
                <a16:creationId xmlns:a16="http://schemas.microsoft.com/office/drawing/2014/main" id="{11FCFD10-02FB-9607-7086-A679741BE2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953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41413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5C2AF-B54D-11DF-BCA4-D2DD81E9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A576-8545-ADF3-4B97-AC61A7E71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971" y="210727"/>
            <a:ext cx="12063369" cy="984877"/>
          </a:xfrm>
        </p:spPr>
        <p:txBody>
          <a:bodyPr>
            <a:normAutofit/>
          </a:bodyPr>
          <a:lstStyle/>
          <a:p>
            <a:pPr algn="l"/>
            <a:r>
              <a:rPr lang="en-US" b="1"/>
              <a:t>April 2024 Booster Club Meeting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0AB4C68C-B0DC-D54D-5CCE-8FE8BCCC8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19" y="1388785"/>
            <a:ext cx="4611565" cy="46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3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A7C15B-F9FF-29A7-C6F1-D899CA0B1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28555"/>
            <a:ext cx="6521366" cy="57731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cs typeface="Calibri"/>
              </a:rPr>
              <a:t>2024 Sponsors</a:t>
            </a:r>
          </a:p>
          <a:p>
            <a:pPr marL="0">
              <a:buNone/>
            </a:pPr>
            <a:r>
              <a:rPr lang="en-US" sz="2000" u="sng">
                <a:cs typeface="Calibri"/>
              </a:rPr>
              <a:t>Name</a:t>
            </a:r>
            <a:r>
              <a:rPr lang="en-US" sz="2000">
                <a:cs typeface="Calibri"/>
              </a:rPr>
              <a:t>                                               </a:t>
            </a:r>
            <a:r>
              <a:rPr lang="en-US" sz="2000" u="sng">
                <a:cs typeface="Calibri"/>
              </a:rPr>
              <a:t>Level</a:t>
            </a:r>
            <a:r>
              <a:rPr lang="en-US" sz="2000">
                <a:cs typeface="Calibri"/>
              </a:rPr>
              <a:t>                      </a:t>
            </a:r>
            <a:r>
              <a:rPr lang="en-US" sz="2000" u="sng">
                <a:cs typeface="Calibri"/>
              </a:rPr>
              <a:t>Amount ($)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Camp Bow Wow         Triple       1,250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Jalin Jewelers           Single        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Full Circle Counseling &amp; Consulting Single        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The Reynolds Company       Triple       1,250</a:t>
            </a:r>
          </a:p>
          <a:p>
            <a:pPr marL="342900" indent="-342900">
              <a:buAutoNum type="arabicParenR"/>
            </a:pPr>
            <a:r>
              <a:rPr lang="en-US" sz="1600" err="1">
                <a:cs typeface="Calibri"/>
              </a:rPr>
              <a:t>Innerlight</a:t>
            </a:r>
            <a:r>
              <a:rPr lang="en-US" sz="1600">
                <a:cs typeface="Calibri"/>
              </a:rPr>
              <a:t> Chiropractic         Single        350</a:t>
            </a:r>
          </a:p>
          <a:p>
            <a:pPr marL="342900" indent="-342900">
              <a:buAutoNum type="arabicParenR"/>
            </a:pPr>
            <a:r>
              <a:rPr lang="en-US" sz="1600" err="1">
                <a:cs typeface="Calibri"/>
              </a:rPr>
              <a:t>Hempkins</a:t>
            </a:r>
            <a:r>
              <a:rPr lang="en-US" sz="1600">
                <a:cs typeface="Calibri"/>
              </a:rPr>
              <a:t> Insurance         Single        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Rudick Construction Group    Home Run     2,000</a:t>
            </a:r>
            <a:endParaRPr lang="en-US" sz="160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Dilla's Restaurant        Single        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McBride Orthodontics      Single           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Messick Peacock &amp; Associates      Double         750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Ms. Kitty's Pet Concierge            Single        350</a:t>
            </a:r>
            <a:endParaRPr lang="en-US" sz="160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Keller Williams Realty                            Single                     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First Call Mechanical            Double                            </a:t>
            </a:r>
            <a:r>
              <a:rPr lang="en-US" sz="1600" u="sng">
                <a:cs typeface="Calibri"/>
              </a:rPr>
              <a:t>  750</a:t>
            </a:r>
            <a:endParaRPr lang="en-US" sz="1600" u="sng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600">
                <a:cs typeface="Calibri"/>
              </a:rPr>
              <a:t>                       Total    $8,800 </a:t>
            </a:r>
            <a:endParaRPr lang="en-US">
              <a:cs typeface="Calibri" panose="020F050202020403020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87F316-21FD-100A-EB94-400F66C7A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8746" y="1380498"/>
            <a:ext cx="4553465" cy="40970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000">
                <a:ea typeface="Calibri"/>
                <a:cs typeface="Calibri" panose="020F0502020204030204"/>
              </a:rPr>
              <a:t>BIG Thanks to the JV2 parents (especially Britton Lankford!) who have been a great help in bringing in many of these sponsors.</a:t>
            </a:r>
            <a:endParaRPr lang="en-US" u="sng">
              <a:ea typeface="Calibri"/>
              <a:cs typeface="Calibri" panose="020F0502020204030204"/>
            </a:endParaRPr>
          </a:p>
          <a:p>
            <a:pPr marL="457200" indent="-457200"/>
            <a:r>
              <a:rPr lang="en-US" sz="2000">
                <a:ea typeface="Calibri"/>
                <a:cs typeface="Calibri" panose="020F0502020204030204"/>
              </a:rPr>
              <a:t>Banners will be up for the Triple and Home Run sponsors by the end of the week.</a:t>
            </a:r>
          </a:p>
          <a:p>
            <a:pPr marL="457200" indent="-457200"/>
            <a:r>
              <a:rPr lang="en-US" sz="2000">
                <a:ea typeface="Calibri"/>
                <a:cs typeface="Calibri" panose="020F0502020204030204"/>
              </a:rPr>
              <a:t>Team Calendar is finished so we'll go back out and deliver some to sponsors and a few prospects.  </a:t>
            </a:r>
          </a:p>
          <a:p>
            <a:pPr marL="0" indent="0">
              <a:buNone/>
            </a:pPr>
            <a:endParaRPr lang="en-US" sz="2000">
              <a:ea typeface="Calibri"/>
              <a:cs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CF1145-B960-9139-8B40-0C1FEEC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Sponsors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0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C0CF76-7591-E637-E863-8C709BEE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48" y="357845"/>
            <a:ext cx="10515600" cy="835602"/>
          </a:xfrm>
        </p:spPr>
        <p:txBody>
          <a:bodyPr/>
          <a:lstStyle/>
          <a:p>
            <a:r>
              <a:rPr lang="en-US"/>
              <a:t>Elementary School Visits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1AEAE-174F-3E19-729A-DED4871D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791" y="1123733"/>
            <a:ext cx="8295448" cy="41132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i="1">
                <a:ea typeface="Calibri" panose="020F0502020204030204"/>
                <a:cs typeface="Calibri" panose="020F0502020204030204"/>
              </a:rPr>
              <a:t>Players will promote event by visiting Elementary Schools on the morning of 3/21. This year we will be combining this event with Softball.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400">
                <a:ea typeface="Calibri"/>
                <a:cs typeface="Calibri"/>
              </a:rPr>
              <a:t>Packets will be given to team leads on 3/20 after practice: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Flyers and instructions will be included in packets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Players</a:t>
            </a:r>
            <a:r>
              <a:rPr lang="en-US">
                <a:ea typeface="+mn-lt"/>
                <a:cs typeface="+mn-lt"/>
              </a:rPr>
              <a:t> are assigned to the grade school they attended or to a school that needs coverage if you did not attend one of the feeder schools.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Players will wear black sweats or shorts and the jersey selected by coaches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400">
                <a:ea typeface="Calibri" panose="020F0502020204030204"/>
                <a:cs typeface="Calibri" panose="020F0502020204030204"/>
              </a:rPr>
              <a:t>March 21 - School visit day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Players arrive at 7:15 am to work the carpool lane 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Players will distribute flyers, hold doors, greet students</a:t>
            </a:r>
            <a:endParaRPr lang="en-US"/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Parents will be needed to take pics etc. </a:t>
            </a:r>
          </a:p>
          <a:p>
            <a:pPr marL="457200" lvl="1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457200" lvl="1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poster for a sports event&#10;&#10;Description automatically generated">
            <a:extLst>
              <a:ext uri="{FF2B5EF4-FFF2-40B4-BE49-F238E27FC236}">
                <a16:creationId xmlns:a16="http://schemas.microsoft.com/office/drawing/2014/main" id="{DD52B52A-9731-8ABD-906D-957D26B14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182" y="206875"/>
            <a:ext cx="2735823" cy="276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85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67CD79-43A4-A78C-BF81-6C1572970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34500"/>
            <a:ext cx="9721645" cy="4694352"/>
          </a:xfrm>
        </p:spPr>
        <p:txBody>
          <a:bodyPr>
            <a:normAutofit/>
          </a:bodyPr>
          <a:lstStyle/>
          <a:p>
            <a:r>
              <a:rPr lang="en-US"/>
              <a:t>$16,950 Raised</a:t>
            </a:r>
          </a:p>
          <a:p>
            <a:r>
              <a:rPr lang="en-US" u="sng"/>
              <a:t>$      722 Credit Card Fees</a:t>
            </a:r>
          </a:p>
          <a:p>
            <a:r>
              <a:rPr lang="en-US"/>
              <a:t>$16,228 Raised After Fees  </a:t>
            </a:r>
          </a:p>
          <a:p>
            <a:endParaRPr lang="en-US"/>
          </a:p>
          <a:p>
            <a:endParaRPr lang="en-US" sz="1050"/>
          </a:p>
          <a:p>
            <a:r>
              <a:rPr lang="en-US"/>
              <a:t>214 Donations</a:t>
            </a:r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E730B6-F5DD-4BAF-8E22-D95A5933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72019" cy="835602"/>
          </a:xfrm>
        </p:spPr>
        <p:txBody>
          <a:bodyPr>
            <a:normAutofit/>
          </a:bodyPr>
          <a:lstStyle/>
          <a:p>
            <a:r>
              <a:rPr lang="en-US"/>
              <a:t>Final </a:t>
            </a:r>
            <a:r>
              <a:rPr lang="en-US" err="1"/>
              <a:t>Packfunding</a:t>
            </a:r>
            <a:r>
              <a:rPr lang="en-US"/>
              <a:t>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C21F9-2758-5EB3-D40D-D3B5A00DC5BD}"/>
              </a:ext>
            </a:extLst>
          </p:cNvPr>
          <p:cNvSpPr txBox="1"/>
          <p:nvPr/>
        </p:nvSpPr>
        <p:spPr>
          <a:xfrm>
            <a:off x="0" y="509998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00FF00"/>
                </a:solidFill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161877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37AAE5-5DEC-0C14-C194-74B20587B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640FD2-2317-A217-5872-4A5A9083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Media Day – 1/27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1604076-5898-C86D-2E43-D81AE7DD7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6" y="1263718"/>
            <a:ext cx="6096000" cy="355495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3B6446-CF25-DCCC-75CE-2B1B27C468F0}"/>
              </a:ext>
            </a:extLst>
          </p:cNvPr>
          <p:cNvSpPr txBox="1">
            <a:spLocks/>
          </p:cNvSpPr>
          <p:nvPr/>
        </p:nvSpPr>
        <p:spPr>
          <a:xfrm>
            <a:off x="726969" y="1194050"/>
            <a:ext cx="5148984" cy="4677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This Saturday 1/27 in the SAC @ 9 am 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Coaches will communicate with players what uniforms they should wear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Parents are welcome to come and join the players as they have pictures taken and learn about </a:t>
            </a:r>
            <a:r>
              <a:rPr lang="en-US" sz="2000" err="1">
                <a:ea typeface="Calibri"/>
                <a:cs typeface="Calibri"/>
              </a:rPr>
              <a:t>Packfunding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Please have your player bring their form(s) and check for the package you want to Media Day</a:t>
            </a:r>
            <a:endParaRPr lang="en-US"/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2000">
                <a:ea typeface="Calibri"/>
                <a:cs typeface="Calibri"/>
              </a:rPr>
              <a:t>Forms are found on the site in the Booster Club&gt;Forms &amp; Meeting Minutes&gt;Media Day Forms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2000">
                <a:ea typeface="Calibri"/>
                <a:cs typeface="Calibri"/>
              </a:rPr>
              <a:t>There are several different options so print them all or just the ones you need 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15C9E8-7FC6-7FED-B0F7-B959AF44A5D8}"/>
              </a:ext>
            </a:extLst>
          </p:cNvPr>
          <p:cNvSpPr/>
          <p:nvPr/>
        </p:nvSpPr>
        <p:spPr>
          <a:xfrm>
            <a:off x="8245928" y="1197428"/>
            <a:ext cx="1156607" cy="312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117BB7-059E-E3F9-2D4B-C907B1C4B8EC}"/>
              </a:ext>
            </a:extLst>
          </p:cNvPr>
          <p:cNvSpPr/>
          <p:nvPr/>
        </p:nvSpPr>
        <p:spPr>
          <a:xfrm>
            <a:off x="8497660" y="1510392"/>
            <a:ext cx="1360714" cy="312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484062-D3D9-A697-318A-E351E1AB4605}"/>
              </a:ext>
            </a:extLst>
          </p:cNvPr>
          <p:cNvSpPr/>
          <p:nvPr/>
        </p:nvSpPr>
        <p:spPr>
          <a:xfrm>
            <a:off x="5721803" y="2326821"/>
            <a:ext cx="2054678" cy="312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3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  <p:pic>
        <p:nvPicPr>
          <p:cNvPr id="5" name="Content Placeholder 4" descr="A blue bleachers with white railings&#10;&#10;Description automatically generated">
            <a:extLst>
              <a:ext uri="{FF2B5EF4-FFF2-40B4-BE49-F238E27FC236}">
                <a16:creationId xmlns:a16="http://schemas.microsoft.com/office/drawing/2014/main" id="{EC653109-7B80-9559-CD23-CFB16CDA78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9531"/>
            <a:ext cx="5181600" cy="3886200"/>
          </a:xfrm>
        </p:spPr>
      </p:pic>
      <p:pic>
        <p:nvPicPr>
          <p:cNvPr id="8" name="Content Placeholder 7" descr="A bleachers with a sign on the side&#10;&#10;Description automatically generated">
            <a:extLst>
              <a:ext uri="{FF2B5EF4-FFF2-40B4-BE49-F238E27FC236}">
                <a16:creationId xmlns:a16="http://schemas.microsoft.com/office/drawing/2014/main" id="{C3C972CC-39C3-9D39-0F72-793F1CBC43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953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44495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5" name="Content Placeholder 4" descr="A net on a baseball field&#10;&#10;Description automatically generated">
            <a:extLst>
              <a:ext uri="{FF2B5EF4-FFF2-40B4-BE49-F238E27FC236}">
                <a16:creationId xmlns:a16="http://schemas.microsoft.com/office/drawing/2014/main" id="{A585BB10-DC0F-C1C1-EB38-8D62C32584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3" y="1102406"/>
            <a:ext cx="7448386" cy="558629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4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  <p:pic>
        <p:nvPicPr>
          <p:cNvPr id="5" name="Content Placeholder 4" descr="A baseball field with a blue fence and a blue sky&#10;&#10;Description automatically generated">
            <a:extLst>
              <a:ext uri="{FF2B5EF4-FFF2-40B4-BE49-F238E27FC236}">
                <a16:creationId xmlns:a16="http://schemas.microsoft.com/office/drawing/2014/main" id="{D2838F06-201C-BC43-EC7B-FE85F817DE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9531"/>
            <a:ext cx="5181600" cy="3886200"/>
          </a:xfrm>
        </p:spPr>
      </p:pic>
      <p:pic>
        <p:nvPicPr>
          <p:cNvPr id="8" name="Content Placeholder 7" descr="A baseball field with a fence and a sign&#10;&#10;Description automatically generated">
            <a:extLst>
              <a:ext uri="{FF2B5EF4-FFF2-40B4-BE49-F238E27FC236}">
                <a16:creationId xmlns:a16="http://schemas.microsoft.com/office/drawing/2014/main" id="{5E00408F-9427-3724-28E9-88596A5D11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953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37650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561" y="1213308"/>
            <a:ext cx="5332144" cy="52795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cs typeface="Calibri" panose="020F0502020204030204"/>
              </a:rPr>
              <a:t>BBQ Dinner Drive Through</a:t>
            </a:r>
            <a:r>
              <a:rPr lang="en-US">
                <a:cs typeface="Calibri" panose="020F0502020204030204"/>
              </a:rPr>
              <a:t> 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When:  Thursday, November 9th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Where: PW Baseball Field Parking Lot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Who:     Anyone that orders BBQ ahead of time for pickup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Benefit:  20% back to Plano West Baseball!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Plano West Baseball Spirit Nights</a:t>
            </a:r>
            <a:endParaRPr lang="en-US"/>
          </a:p>
        </p:txBody>
      </p:sp>
      <p:pic>
        <p:nvPicPr>
          <p:cNvPr id="8" name="Picture 7" descr="A menu of a barbeque&#10;&#10;Description automatically generated">
            <a:extLst>
              <a:ext uri="{FF2B5EF4-FFF2-40B4-BE49-F238E27FC236}">
                <a16:creationId xmlns:a16="http://schemas.microsoft.com/office/drawing/2014/main" id="{DDE336F6-52BE-4FE5-46E7-F8655FD86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r="1321"/>
          <a:stretch/>
        </p:blipFill>
        <p:spPr>
          <a:xfrm>
            <a:off x="897192" y="1037900"/>
            <a:ext cx="4481052" cy="579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2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flyer with blue and white images&#10;&#10;Description automatically generated">
            <a:extLst>
              <a:ext uri="{FF2B5EF4-FFF2-40B4-BE49-F238E27FC236}">
                <a16:creationId xmlns:a16="http://schemas.microsoft.com/office/drawing/2014/main" id="{9777EC72-7559-650B-421B-D2072771F5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6105" y="1098468"/>
            <a:ext cx="4532234" cy="557864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76AC6-1608-03F5-3DA5-3F319F174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0280" y="983843"/>
            <a:ext cx="6655466" cy="4677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Sponsor Day   Sat – 1/20 @ 12:00 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Thanks to all players and especially the parents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Contacted at least 100 potential sponsors across 9 areas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Committee will start calling the prospects this week</a:t>
            </a:r>
          </a:p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Sponsors brought in during the last 2 weeks: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1 HR, 2 Triples, and 5 Singles (over $6k in sponsorships) Thanks Parents!!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Board members and Sponsor Committee members are working with each sponsor to get images and websites loaded and to produce banners for HR and Triple sponsors.</a:t>
            </a:r>
          </a:p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Sponsorship Ideas for/from Parents: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500">
                <a:ea typeface="Calibri"/>
                <a:cs typeface="Calibri"/>
              </a:rPr>
              <a:t> </a:t>
            </a:r>
            <a:r>
              <a:rPr lang="en-US" sz="1600">
                <a:ea typeface="Calibri"/>
                <a:cs typeface="Calibri"/>
              </a:rPr>
              <a:t>Restaurants, Gyms, Insurance Agents, Car Dealers,  Realtors, Baseball Clubs, Contractors, </a:t>
            </a:r>
            <a:r>
              <a:rPr lang="en-US" sz="1600" u="sng">
                <a:ea typeface="Calibri"/>
                <a:cs typeface="Calibri"/>
              </a:rPr>
              <a:t>local</a:t>
            </a:r>
            <a:r>
              <a:rPr lang="en-US" sz="1600">
                <a:ea typeface="Calibri"/>
                <a:cs typeface="Calibri"/>
              </a:rPr>
              <a:t> companies, </a:t>
            </a:r>
            <a:r>
              <a:rPr lang="en-US" sz="1600" err="1">
                <a:ea typeface="Calibri"/>
                <a:cs typeface="Calibri"/>
              </a:rPr>
              <a:t>etc</a:t>
            </a:r>
            <a:endParaRPr lang="en-US" sz="1600">
              <a:ea typeface="Calibri"/>
              <a:cs typeface="Calibri"/>
            </a:endParaRPr>
          </a:p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Team Picture/Calendar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 Leave behind and give to all sponsors as soon as possible after Media Day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CF1145-B960-9139-8B40-0C1FEEC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Sponsorships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99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DD21B7-A94B-A7DB-0CE3-CB6F65A25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9"/>
            <a:ext cx="7438904" cy="50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7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1044"/>
            <a:ext cx="10515600" cy="53818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Approve March Meeting Minutes</a:t>
            </a:r>
          </a:p>
          <a:p>
            <a:r>
              <a:rPr lang="en-US"/>
              <a:t>2024 – 2025 Board Positions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Treasurer Report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Remaining Spring Calendar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Theme Nights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Team Dinners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Concessions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2024-25 Physicals</a:t>
            </a:r>
            <a:endParaRPr lang="en-US"/>
          </a:p>
          <a:p>
            <a:r>
              <a:rPr lang="en-US"/>
              <a:t>Coach’s Corner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91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DAFF0C-FCF4-5437-957D-740E34C52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8"/>
            <a:ext cx="7446818" cy="21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51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A41C4F-7962-9063-9169-E24847E64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7"/>
            <a:ext cx="7206673" cy="54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66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2988" y="1200728"/>
            <a:ext cx="7167465" cy="52795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cs typeface="Calibri" panose="020F0502020204030204"/>
              </a:rPr>
              <a:t>Plano West Baseball Spirit Night!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When:   Monday, October 23rd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Where:  </a:t>
            </a:r>
            <a:r>
              <a:rPr lang="en-US" err="1">
                <a:cs typeface="Calibri" panose="020F0502020204030204"/>
              </a:rPr>
              <a:t>Coit</a:t>
            </a:r>
            <a:r>
              <a:rPr lang="en-US">
                <a:cs typeface="Calibri" panose="020F0502020204030204"/>
              </a:rPr>
              <a:t> and Spring Creek Location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Who:     Anyone that mentions PW Baseball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Time:     5:00 p.m. - 10:00 p.m. 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Benefit: 15% back to Plano West Baseball!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Plano West Baseball Spirit Nights</a:t>
            </a:r>
            <a:endParaRPr lang="en-US"/>
          </a:p>
        </p:txBody>
      </p:sp>
      <p:pic>
        <p:nvPicPr>
          <p:cNvPr id="5" name="Picture 4" descr="A flyer for a fundraiser&#10;&#10;Description automatically generated">
            <a:extLst>
              <a:ext uri="{FF2B5EF4-FFF2-40B4-BE49-F238E27FC236}">
                <a16:creationId xmlns:a16="http://schemas.microsoft.com/office/drawing/2014/main" id="{EBF898E3-924D-CC02-B342-6F59A8536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87" y="1091682"/>
            <a:ext cx="4258814" cy="55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8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3827106" cy="4076409"/>
          </a:xfrm>
        </p:spPr>
        <p:txBody>
          <a:bodyPr/>
          <a:lstStyle/>
          <a:p>
            <a:r>
              <a:rPr lang="en-US"/>
              <a:t>Calendar Fundraiser - $3,884 raised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October Fundraiser</a:t>
            </a:r>
          </a:p>
        </p:txBody>
      </p:sp>
      <p:pic>
        <p:nvPicPr>
          <p:cNvPr id="6" name="Picture 5" descr="A blue and white calendar with blue text&#10;&#10;Description automatically generated">
            <a:extLst>
              <a:ext uri="{FF2B5EF4-FFF2-40B4-BE49-F238E27FC236}">
                <a16:creationId xmlns:a16="http://schemas.microsoft.com/office/drawing/2014/main" id="{2BCBBC07-26A2-7598-61A0-389564883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76" y="1116752"/>
            <a:ext cx="4266208" cy="55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19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924" y="885885"/>
            <a:ext cx="10462125" cy="52795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endParaRPr lang="en-US" u="sng">
              <a:cs typeface="Calibri" panose="020F0502020204030204"/>
            </a:endParaRPr>
          </a:p>
          <a:p>
            <a:pPr marL="457200" indent="-457200"/>
            <a:r>
              <a:rPr lang="en-US">
                <a:cs typeface="Calibri" panose="020F0502020204030204"/>
              </a:rPr>
              <a:t>Wednesday, September 20th</a:t>
            </a:r>
          </a:p>
          <a:p>
            <a:pPr marL="457200" indent="-457200"/>
            <a:r>
              <a:rPr lang="en-US">
                <a:cs typeface="Calibri" panose="020F0502020204030204"/>
              </a:rPr>
              <a:t>Thank you Courtney</a:t>
            </a:r>
            <a:r>
              <a:rPr lang="en-US">
                <a:ea typeface="+mn-lt"/>
                <a:cs typeface="+mn-lt"/>
              </a:rPr>
              <a:t> Donkervoet &amp; Joelle Novick for taking on float!</a:t>
            </a:r>
            <a:endParaRPr lang="en-US">
              <a:cs typeface="Calibri" panose="020F0502020204030204"/>
            </a:endParaRPr>
          </a:p>
          <a:p>
            <a:pPr marL="457200" indent="-457200"/>
            <a:r>
              <a:rPr lang="en-US">
                <a:cs typeface="Calibri" panose="020F0502020204030204"/>
              </a:rPr>
              <a:t>Candy donations needed!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Plan: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After practice: decorate &amp; pizza until 5:30 pm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Make way to staging on Yeary by Brinker 5:40 pm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Parade starts at 6:30 pm (goes down Yeary and into Plano West Lot)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Pep Rally after in gym for Students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Parents please help clean up float etc.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Players wear: fall jersey/shirt, black shorts (or sweatpants) and fall team hat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33747"/>
            <a:ext cx="10515600" cy="835602"/>
          </a:xfrm>
        </p:spPr>
        <p:txBody>
          <a:bodyPr/>
          <a:lstStyle/>
          <a:p>
            <a:r>
              <a:rPr lang="en-US">
                <a:cs typeface="Calibri Light"/>
              </a:rPr>
              <a:t>Homecoming Parade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23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33747"/>
            <a:ext cx="10515600" cy="835602"/>
          </a:xfrm>
        </p:spPr>
        <p:txBody>
          <a:bodyPr/>
          <a:lstStyle/>
          <a:p>
            <a:r>
              <a:rPr lang="en-US">
                <a:cs typeface="Calibri Light"/>
              </a:rPr>
              <a:t>Homecoming Parade Route</a:t>
            </a:r>
            <a:endParaRPr lang="en-US"/>
          </a:p>
        </p:txBody>
      </p:sp>
      <p:pic>
        <p:nvPicPr>
          <p:cNvPr id="6" name="Picture 5" descr="A map of a school&#10;&#10;Description automatically generated">
            <a:extLst>
              <a:ext uri="{FF2B5EF4-FFF2-40B4-BE49-F238E27FC236}">
                <a16:creationId xmlns:a16="http://schemas.microsoft.com/office/drawing/2014/main" id="{44F74E20-D8B4-132A-5702-2F7FDD38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34" y="1331280"/>
            <a:ext cx="6312060" cy="52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6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Poinsettia Fundraiser</a:t>
            </a:r>
          </a:p>
          <a:p>
            <a:endParaRPr lang="en-US"/>
          </a:p>
          <a:p>
            <a:r>
              <a:rPr lang="en-US"/>
              <a:t>Working with Website provider to have all orders go through website.  </a:t>
            </a:r>
          </a:p>
          <a:p>
            <a:r>
              <a:rPr lang="en-US"/>
              <a:t>Look for ordering link soon!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November Fundraiser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41C6A-2026-8108-FE9A-15568C1D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" t="14181" r="4284" b="4529"/>
          <a:stretch/>
        </p:blipFill>
        <p:spPr>
          <a:xfrm>
            <a:off x="5943600" y="1234500"/>
            <a:ext cx="4019549" cy="533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41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Picture 8" descr="A dirt road with a fence and a blue sky&#10;&#10;Description automatically generated">
            <a:extLst>
              <a:ext uri="{FF2B5EF4-FFF2-40B4-BE49-F238E27FC236}">
                <a16:creationId xmlns:a16="http://schemas.microsoft.com/office/drawing/2014/main" id="{3821EBDB-415C-0AB2-BDB4-D9E21138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4"/>
          <a:stretch/>
        </p:blipFill>
        <p:spPr>
          <a:xfrm>
            <a:off x="1378725" y="1200728"/>
            <a:ext cx="9144000" cy="496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 descr="A construction site with a few machinery&#10;&#10;Description automatically generated with medium confidence">
            <a:extLst>
              <a:ext uri="{FF2B5EF4-FFF2-40B4-BE49-F238E27FC236}">
                <a16:creationId xmlns:a16="http://schemas.microsoft.com/office/drawing/2014/main" id="{84BC9C77-5EF2-7C9E-F9C0-5E7FA7A8C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3"/>
          <a:stretch/>
        </p:blipFill>
        <p:spPr>
          <a:xfrm>
            <a:off x="908195" y="1200728"/>
            <a:ext cx="9612130" cy="495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8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3" name="Picture 12" descr="A construction site with a truck&#10;&#10;Description automatically generated">
            <a:extLst>
              <a:ext uri="{FF2B5EF4-FFF2-40B4-BE49-F238E27FC236}">
                <a16:creationId xmlns:a16="http://schemas.microsoft.com/office/drawing/2014/main" id="{874D0433-1FB9-3DDA-3F65-B4D3EDD56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2" b="-2500"/>
          <a:stretch/>
        </p:blipFill>
        <p:spPr>
          <a:xfrm>
            <a:off x="904875" y="1200728"/>
            <a:ext cx="9555900" cy="53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– 2025 Board Nominations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785323"/>
          </a:xfrm>
        </p:spPr>
        <p:txBody>
          <a:bodyPr>
            <a:normAutofit/>
          </a:bodyPr>
          <a:lstStyle/>
          <a:p>
            <a:r>
              <a:rPr lang="en-US"/>
              <a:t>President:		</a:t>
            </a:r>
          </a:p>
          <a:p>
            <a:r>
              <a:rPr lang="en-US"/>
              <a:t>Vice President:	</a:t>
            </a:r>
          </a:p>
          <a:p>
            <a:r>
              <a:rPr lang="en-US"/>
              <a:t>VP Marketing:	</a:t>
            </a:r>
          </a:p>
          <a:p>
            <a:r>
              <a:rPr lang="en-US"/>
              <a:t>Treasurer:		</a:t>
            </a:r>
          </a:p>
          <a:p>
            <a:r>
              <a:rPr lang="en-US"/>
              <a:t>Secretary:		</a:t>
            </a:r>
          </a:p>
          <a:p>
            <a:endParaRPr lang="en-US"/>
          </a:p>
          <a:p>
            <a:r>
              <a:rPr lang="en-US"/>
              <a:t>Email Nominations or Interest to jpaschal01@gmail.com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98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 descr="A construction site with a truck in the dirt&#10;&#10;Description automatically generated">
            <a:extLst>
              <a:ext uri="{FF2B5EF4-FFF2-40B4-BE49-F238E27FC236}">
                <a16:creationId xmlns:a16="http://schemas.microsoft.com/office/drawing/2014/main" id="{19A864FA-8595-EC39-6EC0-26FDC5093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 r="11911"/>
          <a:stretch/>
        </p:blipFill>
        <p:spPr>
          <a:xfrm>
            <a:off x="2370935" y="1200728"/>
            <a:ext cx="7450130" cy="52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0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>
            <a:spLocks noGrp="1"/>
          </p:cNvSpPr>
          <p:nvPr>
            <p:ph type="body" idx="1"/>
          </p:nvPr>
        </p:nvSpPr>
        <p:spPr>
          <a:xfrm>
            <a:off x="836492" y="1073928"/>
            <a:ext cx="5960937" cy="532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indent="0">
              <a:lnSpc>
                <a:spcPct val="98181"/>
              </a:lnSpc>
              <a:spcBef>
                <a:spcPts val="0"/>
              </a:spcBef>
              <a:buClr>
                <a:schemeClr val="dk1"/>
              </a:buClr>
              <a:buSzPts val="358"/>
              <a:buNone/>
            </a:pPr>
            <a:r>
              <a:rPr lang="en-US" sz="1800" b="1" i="1" dirty="0">
                <a:solidFill>
                  <a:srgbClr val="92D050"/>
                </a:solidFill>
                <a:latin typeface="Trebuchet MS"/>
                <a:ea typeface="Trebuchet MS"/>
                <a:cs typeface="Trebuchet MS"/>
                <a:sym typeface="Trebuchet MS"/>
              </a:rPr>
              <a:t>BEGINNING BALANCE as of 2/28/24:</a:t>
            </a:r>
            <a:endParaRPr lang="en-US" sz="1800" b="1" i="1" dirty="0">
              <a:solidFill>
                <a:srgbClr val="92D050"/>
              </a:solidFill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endParaRPr lang="en-US" sz="1800" dirty="0">
              <a:solidFill>
                <a:srgbClr val="00FF00"/>
              </a:solidFill>
              <a:latin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endParaRPr lang="en-US" sz="2100" u="sng" dirty="0">
              <a:highlight>
                <a:srgbClr val="FF0000"/>
              </a:highlight>
              <a:latin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r>
              <a:rPr lang="en-US" sz="1600" b="1" u="sng" dirty="0">
                <a:solidFill>
                  <a:srgbClr val="00FF00"/>
                </a:solidFill>
                <a:latin typeface="Trebuchet MS"/>
              </a:rPr>
              <a:t>REVENUE</a:t>
            </a:r>
            <a:endParaRPr lang="en-US" sz="1600" b="1" dirty="0">
              <a:solidFill>
                <a:srgbClr val="00FF00"/>
              </a:solidFill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358"/>
              <a:buNone/>
            </a:pPr>
            <a:r>
              <a:rPr lang="en-US" sz="1200" dirty="0">
                <a:latin typeface="Trebuchet MS"/>
              </a:rPr>
              <a:t>First Pitch Dinner Tickets	(cash/</a:t>
            </a:r>
            <a:r>
              <a:rPr lang="en-US" sz="1200" dirty="0" err="1">
                <a:latin typeface="Trebuchet MS"/>
              </a:rPr>
              <a:t>venmo</a:t>
            </a:r>
            <a:r>
              <a:rPr lang="en-US" sz="1200" dirty="0">
                <a:latin typeface="Trebuchet MS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200" dirty="0">
                <a:latin typeface="Trebuchet MS"/>
              </a:rPr>
              <a:t>Concessions</a:t>
            </a:r>
            <a:endParaRPr lang="en-US" sz="1200" dirty="0">
              <a:latin typeface="Trebuchet MS"/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200" dirty="0">
                <a:latin typeface="Trebuchet MS"/>
                <a:ea typeface="Trebuchet MS"/>
                <a:cs typeface="Calibri"/>
              </a:rPr>
              <a:t>Booster Club Sponsorships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Trebuchet MS"/>
                <a:ea typeface="Trebuchet MS"/>
                <a:cs typeface="Calibri"/>
              </a:rPr>
              <a:t>Game Day Meals </a:t>
            </a:r>
            <a:r>
              <a:rPr lang="en-US" sz="1200" i="1" dirty="0">
                <a:solidFill>
                  <a:srgbClr val="FFFFFF"/>
                </a:solidFill>
                <a:latin typeface="Trebuchet MS"/>
                <a:ea typeface="Trebuchet MS"/>
                <a:cs typeface="Calibri"/>
              </a:rPr>
              <a:t>(collected for entire season)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sz="1400" b="1" i="1" dirty="0">
                <a:solidFill>
                  <a:srgbClr val="00FF00"/>
                </a:solidFill>
                <a:latin typeface="Trebuchet MS"/>
                <a:ea typeface="Trebuchet MS"/>
                <a:cs typeface="Trebuchet MS"/>
              </a:rPr>
              <a:t>Total Revenue:</a:t>
            </a:r>
            <a:endParaRPr lang="en-US" sz="1400" b="1" i="1" dirty="0">
              <a:solidFill>
                <a:srgbClr val="00FF00"/>
              </a:solidFill>
              <a:latin typeface="Trebuchet MS"/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1400" b="1" i="1" dirty="0">
              <a:solidFill>
                <a:srgbClr val="00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>
              <a:lnSpc>
                <a:spcPct val="98181"/>
              </a:lnSpc>
              <a:spcBef>
                <a:spcPts val="600"/>
              </a:spcBef>
              <a:spcAft>
                <a:spcPts val="0"/>
              </a:spcAft>
              <a:buSzPts val="358"/>
              <a:buFont typeface="Arial"/>
              <a:buNone/>
            </a:pPr>
            <a:r>
              <a:rPr lang="en-US" sz="1400" b="1" u="sng" dirty="0">
                <a:solidFill>
                  <a:srgbClr val="FF99FF"/>
                </a:solidFill>
                <a:latin typeface="Trebuchet MS"/>
                <a:ea typeface="Trebuchet MS"/>
                <a:cs typeface="Trebuchet MS"/>
                <a:sym typeface="Trebuchet MS"/>
              </a:rPr>
              <a:t>EXPENSE</a:t>
            </a:r>
            <a:endParaRPr lang="en-US" sz="1400" b="1" u="sng" dirty="0">
              <a:solidFill>
                <a:srgbClr val="FF99FF"/>
              </a:solidFill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latin typeface="Trebuchet MS"/>
              </a:rPr>
              <a:t>EOS Banquet Reservation Deposit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latin typeface="Trebuchet MS"/>
                <a:ea typeface="Trebuchet MS"/>
                <a:cs typeface="Trebuchet MS"/>
              </a:rPr>
              <a:t>Concessions (Food, Candy, Supplies)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latin typeface="Trebuchet MS"/>
                <a:ea typeface="Trebuchet MS"/>
                <a:cs typeface="Trebuchet MS"/>
              </a:rPr>
              <a:t>Baseball Equipment (Locker Magnets/Pocket Wrist Watches/Pitching Machine Baseballs)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latin typeface="Trebuchet MS"/>
                <a:ea typeface="Trebuchet MS"/>
                <a:cs typeface="Trebuchet MS"/>
              </a:rPr>
              <a:t>Individual &amp; Group Senior Banners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latin typeface="Trebuchet MS"/>
                <a:ea typeface="Trebuchet MS"/>
                <a:cs typeface="Trebuchet MS"/>
              </a:rPr>
              <a:t>Media Day/Team Pictures/Banners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latin typeface="Trebuchet MS"/>
                <a:ea typeface="Trebuchet MS"/>
                <a:cs typeface="Trebuchet MS"/>
              </a:rPr>
              <a:t>Game Day Program Printing 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latin typeface="Trebuchet MS"/>
                <a:ea typeface="Trebuchet MS"/>
                <a:cs typeface="Trebuchet MS"/>
              </a:rPr>
              <a:t>Varsity Team Rain Delay Meal (3/7/24)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latin typeface="Trebuchet MS"/>
                <a:ea typeface="Trebuchet MS"/>
                <a:cs typeface="Trebuchet MS"/>
              </a:rPr>
              <a:t>Hats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latin typeface="Trebuchet MS"/>
                <a:ea typeface="Trebuchet MS"/>
                <a:cs typeface="Trebuchet MS"/>
              </a:rPr>
              <a:t>Printer for Coaches' office/Line Up Cards/Scorebooks/Buckets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latin typeface="Trebuchet MS"/>
                <a:ea typeface="Trebuchet MS"/>
                <a:cs typeface="Trebuchet MS"/>
              </a:rPr>
              <a:t>Game Day Meals (</a:t>
            </a:r>
            <a:r>
              <a:rPr lang="en-US" sz="1200" dirty="0" err="1">
                <a:latin typeface="Trebuchet MS"/>
                <a:ea typeface="Trebuchet MS"/>
                <a:cs typeface="Trebuchet MS"/>
              </a:rPr>
              <a:t>Dilla's</a:t>
            </a:r>
            <a:r>
              <a:rPr lang="en-US" sz="1200" dirty="0">
                <a:latin typeface="Trebuchet MS"/>
                <a:ea typeface="Trebuchet MS"/>
                <a:cs typeface="Trebuchet MS"/>
              </a:rPr>
              <a:t> – 3/13 &amp; 3/19/24)</a:t>
            </a:r>
            <a:endParaRPr lang="en-US" sz="1200" dirty="0">
              <a:latin typeface="Trebuchet MS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 err="1">
                <a:latin typeface="Trebuchet MS"/>
                <a:ea typeface="Trebuchet MS"/>
                <a:cs typeface="Trebuchet MS"/>
              </a:rPr>
              <a:t>Rapsodo</a:t>
            </a:r>
            <a:r>
              <a:rPr lang="en-US" sz="1200" dirty="0">
                <a:latin typeface="Trebuchet MS"/>
                <a:ea typeface="Trebuchet MS"/>
                <a:cs typeface="Trebuchet MS"/>
              </a:rPr>
              <a:t> Subscription </a:t>
            </a:r>
            <a:r>
              <a:rPr lang="en-US" sz="1200" i="1" dirty="0">
                <a:latin typeface="Trebuchet MS"/>
                <a:ea typeface="Trebuchet MS"/>
                <a:cs typeface="Trebuchet MS"/>
              </a:rPr>
              <a:t>(*1/27/24 check cashed)</a:t>
            </a:r>
            <a:endParaRPr lang="en-US" i="1" dirty="0">
              <a:cs typeface="Calibri"/>
            </a:endParaRPr>
          </a:p>
          <a:p>
            <a:pPr marL="0" indent="0">
              <a:lnSpc>
                <a:spcPct val="98181"/>
              </a:lnSpc>
              <a:spcBef>
                <a:spcPts val="500"/>
              </a:spcBef>
              <a:buSzPts val="358"/>
              <a:buNone/>
            </a:pPr>
            <a:r>
              <a:rPr lang="en-US" sz="1800" b="1" i="1" dirty="0">
                <a:solidFill>
                  <a:srgbClr val="FF99FF"/>
                </a:solidFill>
                <a:latin typeface="Trebuchet MS"/>
                <a:ea typeface="Trebuchet MS"/>
                <a:cs typeface="Trebuchet MS"/>
              </a:rPr>
              <a:t>Total Expense:</a:t>
            </a:r>
            <a:endParaRPr lang="en-US" sz="1800" b="1" i="1" dirty="0">
              <a:solidFill>
                <a:srgbClr val="FF99FF"/>
              </a:solidFill>
              <a:latin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0CF0C-FC7E-8B88-D4A3-886EF6BF7C84}"/>
              </a:ext>
            </a:extLst>
          </p:cNvPr>
          <p:cNvSpPr txBox="1">
            <a:spLocks/>
          </p:cNvSpPr>
          <p:nvPr/>
        </p:nvSpPr>
        <p:spPr>
          <a:xfrm>
            <a:off x="838200" y="349669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Treasurer’s Report:</a:t>
            </a:r>
            <a:r>
              <a:rPr lang="en-US"/>
              <a:t>  APRIL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C0A69-A73C-4EAA-1564-2630DB8704A7}"/>
              </a:ext>
            </a:extLst>
          </p:cNvPr>
          <p:cNvSpPr txBox="1"/>
          <p:nvPr/>
        </p:nvSpPr>
        <p:spPr>
          <a:xfrm>
            <a:off x="7541459" y="1900813"/>
            <a:ext cx="6756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Calibri"/>
              </a:rPr>
              <a:t>$150.00</a:t>
            </a:r>
            <a:endParaRPr lang="en-US" sz="11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B2596-E406-CA93-2A04-34D3FF65078E}"/>
              </a:ext>
            </a:extLst>
          </p:cNvPr>
          <p:cNvSpPr txBox="1"/>
          <p:nvPr/>
        </p:nvSpPr>
        <p:spPr>
          <a:xfrm>
            <a:off x="6657832" y="1070972"/>
            <a:ext cx="22088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l"/>
            <a:r>
              <a:rPr lang="en-US" sz="1400" b="1" i="1">
                <a:solidFill>
                  <a:srgbClr val="92D050"/>
                </a:solidFill>
                <a:latin typeface="Trebuchet MS"/>
                <a:cs typeface="Calibri"/>
              </a:rPr>
              <a:t>$21,999.86</a:t>
            </a:r>
            <a:endParaRPr lang="en-US" sz="1400" b="1" i="1">
              <a:solidFill>
                <a:srgbClr val="92D050"/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47026-96E4-1089-B608-44B03144B2D9}"/>
              </a:ext>
            </a:extLst>
          </p:cNvPr>
          <p:cNvSpPr txBox="1"/>
          <p:nvPr/>
        </p:nvSpPr>
        <p:spPr>
          <a:xfrm>
            <a:off x="7204507" y="2776157"/>
            <a:ext cx="10500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solidFill>
                  <a:srgbClr val="00FF00"/>
                </a:solidFill>
                <a:latin typeface="Trebuchet MS"/>
                <a:cs typeface="Calibri"/>
              </a:rPr>
              <a:t>$5,049.50</a:t>
            </a:r>
            <a:endParaRPr lang="en-US" sz="1400" b="1">
              <a:solidFill>
                <a:srgbClr val="00FF00"/>
              </a:solidFill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15B48-266F-82C6-C072-48318C1C81DD}"/>
              </a:ext>
            </a:extLst>
          </p:cNvPr>
          <p:cNvSpPr txBox="1"/>
          <p:nvPr/>
        </p:nvSpPr>
        <p:spPr>
          <a:xfrm>
            <a:off x="6824692" y="62126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FF00"/>
                </a:solidFill>
                <a:latin typeface="Trebuchet MS"/>
                <a:cs typeface="Calibri"/>
              </a:rPr>
              <a:t>$19,455.13</a:t>
            </a:r>
            <a:endParaRPr lang="en-US" b="1" i="1">
              <a:solidFill>
                <a:srgbClr val="00FF00"/>
              </a:solidFill>
              <a:latin typeface="Trebuchet M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CC503-3755-3FA7-2E2B-D9DEE288EEDA}"/>
              </a:ext>
            </a:extLst>
          </p:cNvPr>
          <p:cNvSpPr txBox="1"/>
          <p:nvPr/>
        </p:nvSpPr>
        <p:spPr>
          <a:xfrm>
            <a:off x="7413430" y="2121992"/>
            <a:ext cx="135849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Calibri" panose="020F0502020204030204"/>
              </a:rPr>
              <a:t>$1,372.50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7613ED-0291-711E-8D4D-AC65941D910E}"/>
              </a:ext>
            </a:extLst>
          </p:cNvPr>
          <p:cNvSpPr txBox="1"/>
          <p:nvPr/>
        </p:nvSpPr>
        <p:spPr>
          <a:xfrm>
            <a:off x="7517464" y="3464717"/>
            <a:ext cx="71485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$560.00</a:t>
            </a:r>
            <a:endParaRPr lang="en-US" sz="11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428DF-5321-823B-63A6-85F2B460B6E8}"/>
              </a:ext>
            </a:extLst>
          </p:cNvPr>
          <p:cNvSpPr txBox="1"/>
          <p:nvPr/>
        </p:nvSpPr>
        <p:spPr>
          <a:xfrm>
            <a:off x="7420922" y="2360665"/>
            <a:ext cx="135849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Calibri" panose="020F0502020204030204"/>
              </a:rPr>
              <a:t>$1,476.50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E7BB7-249B-DC5A-ACE5-13B757B08CE8}"/>
              </a:ext>
            </a:extLst>
          </p:cNvPr>
          <p:cNvSpPr txBox="1"/>
          <p:nvPr/>
        </p:nvSpPr>
        <p:spPr>
          <a:xfrm>
            <a:off x="7174389" y="5862628"/>
            <a:ext cx="12685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1">
                <a:solidFill>
                  <a:srgbClr val="FF99FF"/>
                </a:solidFill>
                <a:latin typeface="Trebuchet MS"/>
                <a:cs typeface="Arial"/>
              </a:rPr>
              <a:t>$8,817.72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26428DF-5321-823B-63A6-85F2B460B6E8}"/>
              </a:ext>
            </a:extLst>
          </p:cNvPr>
          <p:cNvSpPr txBox="1"/>
          <p:nvPr/>
        </p:nvSpPr>
        <p:spPr>
          <a:xfrm>
            <a:off x="7422880" y="2591709"/>
            <a:ext cx="130630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Calibri" panose="020F0502020204030204"/>
              </a:rPr>
              <a:t>$</a:t>
            </a:r>
            <a:r>
              <a:rPr lang="en-US" sz="1100" u="sng">
                <a:solidFill>
                  <a:schemeClr val="bg1"/>
                </a:solidFill>
                <a:latin typeface="Trebuchet MS"/>
                <a:cs typeface="Calibri" panose="020F0502020204030204"/>
              </a:rPr>
              <a:t>2,050.50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D48A9-FF23-C22B-28D4-4A6E4C394143}"/>
              </a:ext>
            </a:extLst>
          </p:cNvPr>
          <p:cNvSpPr txBox="1"/>
          <p:nvPr/>
        </p:nvSpPr>
        <p:spPr>
          <a:xfrm>
            <a:off x="7398607" y="3698883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$1,009.14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8BCB69-0D86-A8E7-5A3B-22624801A01D}"/>
              </a:ext>
            </a:extLst>
          </p:cNvPr>
          <p:cNvSpPr txBox="1"/>
          <p:nvPr/>
        </p:nvSpPr>
        <p:spPr>
          <a:xfrm>
            <a:off x="7522544" y="3912591"/>
            <a:ext cx="7097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$965.44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D9043D-A79D-81E4-BDB2-1362813648BA}"/>
              </a:ext>
            </a:extLst>
          </p:cNvPr>
          <p:cNvSpPr txBox="1"/>
          <p:nvPr/>
        </p:nvSpPr>
        <p:spPr>
          <a:xfrm>
            <a:off x="7413707" y="4136319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$1,301.00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A22EF7-F679-161A-8BF1-D37272AC1F74}"/>
              </a:ext>
            </a:extLst>
          </p:cNvPr>
          <p:cNvSpPr txBox="1"/>
          <p:nvPr/>
        </p:nvSpPr>
        <p:spPr>
          <a:xfrm>
            <a:off x="7522545" y="4573407"/>
            <a:ext cx="6843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$211.20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0DF3B8-AA70-0987-CF37-6FB5512962CF}"/>
              </a:ext>
            </a:extLst>
          </p:cNvPr>
          <p:cNvSpPr txBox="1"/>
          <p:nvPr/>
        </p:nvSpPr>
        <p:spPr>
          <a:xfrm>
            <a:off x="7522544" y="4801938"/>
            <a:ext cx="69453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$118.19</a:t>
            </a:r>
            <a:endParaRPr lang="en-US" sz="11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4FBE58-CE64-3E82-D42B-301A5FD7BA00}"/>
              </a:ext>
            </a:extLst>
          </p:cNvPr>
          <p:cNvSpPr txBox="1"/>
          <p:nvPr/>
        </p:nvSpPr>
        <p:spPr>
          <a:xfrm>
            <a:off x="7395545" y="5005209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$1,092.20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BC9A09-520A-C346-77B5-8CA713E3433B}"/>
              </a:ext>
            </a:extLst>
          </p:cNvPr>
          <p:cNvSpPr txBox="1"/>
          <p:nvPr/>
        </p:nvSpPr>
        <p:spPr>
          <a:xfrm>
            <a:off x="7530686" y="5223857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$200.55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827A6A-A33D-2260-D665-565E4C2A3CAA}"/>
              </a:ext>
            </a:extLst>
          </p:cNvPr>
          <p:cNvSpPr txBox="1"/>
          <p:nvPr/>
        </p:nvSpPr>
        <p:spPr>
          <a:xfrm>
            <a:off x="7408628" y="4355664"/>
            <a:ext cx="8062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$1,200.00</a:t>
            </a:r>
            <a:endParaRPr lang="en-US" sz="12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32785-F0C1-05CD-D8C5-003C8F98AA4F}"/>
              </a:ext>
            </a:extLst>
          </p:cNvPr>
          <p:cNvSpPr txBox="1"/>
          <p:nvPr/>
        </p:nvSpPr>
        <p:spPr>
          <a:xfrm>
            <a:off x="7533122" y="5437495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Trebuchet MS"/>
                <a:cs typeface="Arial"/>
              </a:rPr>
              <a:t>$660.00</a:t>
            </a:r>
            <a:endParaRPr lang="en-US" sz="12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969849-CCA7-559D-AB73-089C180C4CA9}"/>
              </a:ext>
            </a:extLst>
          </p:cNvPr>
          <p:cNvSpPr txBox="1"/>
          <p:nvPr/>
        </p:nvSpPr>
        <p:spPr>
          <a:xfrm>
            <a:off x="7403685" y="5650784"/>
            <a:ext cx="126857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u="sng">
                <a:solidFill>
                  <a:schemeClr val="bg1"/>
                </a:solidFill>
                <a:latin typeface="Trebuchet MS"/>
                <a:cs typeface="Arial"/>
              </a:rPr>
              <a:t>$1,500.00</a:t>
            </a:r>
            <a:endParaRPr lang="en-US" sz="12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B8935-6DBB-7BA8-BD7B-3A4D76B91C73}"/>
              </a:ext>
            </a:extLst>
          </p:cNvPr>
          <p:cNvSpPr txBox="1"/>
          <p:nvPr/>
        </p:nvSpPr>
        <p:spPr>
          <a:xfrm>
            <a:off x="838294" y="6212611"/>
            <a:ext cx="35417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00FF00"/>
                </a:solidFill>
                <a:latin typeface="Trebuchet MS"/>
                <a:cs typeface="Calibri"/>
              </a:rPr>
              <a:t>ENDING BALANCE as of 4/5/24</a:t>
            </a:r>
            <a:endParaRPr lang="en-US" i="1">
              <a:solidFill>
                <a:srgbClr val="00FF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3211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0728"/>
            <a:ext cx="10753726" cy="3715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Sat		4/20:	Senior Day</a:t>
            </a:r>
          </a:p>
          <a:p>
            <a:pPr marL="0" indent="0">
              <a:buNone/>
            </a:pPr>
            <a:r>
              <a:rPr lang="en-US" sz="4000" dirty="0"/>
              <a:t>				</a:t>
            </a:r>
            <a:r>
              <a:rPr lang="en-US" sz="3000" dirty="0"/>
              <a:t>Non-Senior parent volunteers needed</a:t>
            </a:r>
          </a:p>
          <a:p>
            <a:r>
              <a:rPr lang="en-US" sz="4000" dirty="0"/>
              <a:t>Sun	5/5:		Baseball Banquet</a:t>
            </a:r>
          </a:p>
          <a:p>
            <a:pPr marL="0" indent="0">
              <a:buNone/>
            </a:pPr>
            <a:r>
              <a:rPr lang="en-US" sz="4000" dirty="0"/>
              <a:t>				</a:t>
            </a:r>
            <a:r>
              <a:rPr lang="en-US" sz="3000" dirty="0"/>
              <a:t>Collin College - Frisco Campus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Spring Dates</a:t>
            </a:r>
          </a:p>
        </p:txBody>
      </p:sp>
    </p:spTree>
    <p:extLst>
      <p:ext uri="{BB962C8B-B14F-4D97-AF65-F5344CB8AC3E}">
        <p14:creationId xmlns:p14="http://schemas.microsoft.com/office/powerpoint/2010/main" val="530587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E82FEA-17E1-2E31-DF93-8CDACC386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2039116" cy="5175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>
                <a:solidFill>
                  <a:srgbClr val="FFFF00"/>
                </a:solidFill>
              </a:rPr>
              <a:t>Date</a:t>
            </a:r>
          </a:p>
          <a:p>
            <a:pPr marL="0" indent="0">
              <a:buNone/>
            </a:pPr>
            <a:r>
              <a:rPr lang="en-US"/>
              <a:t>FRI 4/12</a:t>
            </a:r>
          </a:p>
          <a:p>
            <a:pPr marL="0" indent="0">
              <a:buNone/>
            </a:pPr>
            <a:r>
              <a:rPr lang="en-US"/>
              <a:t>TUES 4/16</a:t>
            </a:r>
          </a:p>
          <a:p>
            <a:pPr marL="0" indent="0">
              <a:buNone/>
            </a:pPr>
            <a:r>
              <a:rPr lang="en-US"/>
              <a:t>SAT 4/20</a:t>
            </a:r>
          </a:p>
          <a:p>
            <a:pPr marL="0" indent="0">
              <a:buNone/>
            </a:pPr>
            <a:r>
              <a:rPr lang="en-US"/>
              <a:t>FRI 4/26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25483-A2A5-62A0-AE17-02914C443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50468" y="1234560"/>
            <a:ext cx="5181600" cy="48269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FFFF00"/>
                </a:solidFill>
              </a:rPr>
              <a:t>Theme</a:t>
            </a:r>
          </a:p>
          <a:p>
            <a:pPr marL="0" indent="0">
              <a:buNone/>
            </a:pPr>
            <a:r>
              <a:rPr lang="en-US" dirty="0"/>
              <a:t>PSA Night</a:t>
            </a: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/>
              <a:t>Teacher Appreciation Night*</a:t>
            </a:r>
          </a:p>
          <a:p>
            <a:pPr marL="0" indent="0">
              <a:buNone/>
            </a:pPr>
            <a:r>
              <a:rPr lang="en-US" dirty="0"/>
              <a:t>Senior Day*</a:t>
            </a: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/>
              <a:t>Blue Out / Senior Sendoff*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C0CF76-7591-E637-E863-8C709BEE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Theme Nights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C94839-DB0E-86B7-7691-AC2F5D2473FC}"/>
              </a:ext>
            </a:extLst>
          </p:cNvPr>
          <p:cNvSpPr txBox="1">
            <a:spLocks/>
          </p:cNvSpPr>
          <p:nvPr/>
        </p:nvSpPr>
        <p:spPr>
          <a:xfrm>
            <a:off x="7466082" y="1255095"/>
            <a:ext cx="5181600" cy="50291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>
                <a:solidFill>
                  <a:srgbClr val="FFFF00"/>
                </a:solidFill>
              </a:rPr>
              <a:t>Sponsor</a:t>
            </a:r>
          </a:p>
          <a:p>
            <a:pPr marL="0" indent="0">
              <a:buNone/>
            </a:pPr>
            <a:r>
              <a:rPr lang="en-US" err="1">
                <a:cs typeface="Calibri"/>
              </a:rPr>
              <a:t>Rudick</a:t>
            </a:r>
            <a:r>
              <a:rPr lang="en-US">
                <a:cs typeface="Calibri"/>
              </a:rPr>
              <a:t> Construction Group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Messick Peacock &amp; Associates</a:t>
            </a:r>
            <a:endParaRPr lang="en-US"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8A4C1E-8A0D-E069-DA0B-AAC24BFDD79B}"/>
              </a:ext>
            </a:extLst>
          </p:cNvPr>
          <p:cNvSpPr txBox="1">
            <a:spLocks/>
          </p:cNvSpPr>
          <p:nvPr/>
        </p:nvSpPr>
        <p:spPr>
          <a:xfrm>
            <a:off x="838200" y="4023618"/>
            <a:ext cx="10515600" cy="2714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ea typeface="Calibri"/>
                <a:cs typeface="Calibri"/>
              </a:rPr>
              <a:t>*Help Needed: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400" dirty="0">
                <a:ea typeface="Calibri"/>
                <a:cs typeface="Calibri"/>
              </a:rPr>
              <a:t>If you are available to help drop invitations tomorrow to Teachers at Plano West, Shepton, Barksdale, Rose Haggar, Jasper, Mitchell, etc.  </a:t>
            </a:r>
            <a:r>
              <a:rPr lang="en-US" sz="2400">
                <a:ea typeface="Calibri"/>
                <a:cs typeface="Calibri"/>
              </a:rPr>
              <a:t>Please </a:t>
            </a:r>
            <a:r>
              <a:rPr lang="en-US" sz="2400" dirty="0">
                <a:ea typeface="Calibri"/>
                <a:cs typeface="Calibri"/>
              </a:rPr>
              <a:t>meet Natalie at the table after this meeting. It's a quick drop and much appreciated. 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400" dirty="0">
                <a:ea typeface="Calibri"/>
                <a:cs typeface="Calibri"/>
              </a:rPr>
              <a:t>4/20 Non-Senior Varsity Parent Volunteers needed for help with Senior Day.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400" dirty="0">
                <a:ea typeface="Calibri"/>
                <a:cs typeface="Calibri"/>
              </a:rPr>
              <a:t>4/26 Looking for someone to lead this night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000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C0CF76-7591-E637-E863-8C709BEE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38" y="366406"/>
            <a:ext cx="3492261" cy="835602"/>
          </a:xfrm>
        </p:spPr>
        <p:txBody>
          <a:bodyPr/>
          <a:lstStyle/>
          <a:p>
            <a:r>
              <a:rPr lang="en-US"/>
              <a:t>Team Dinners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1AEAE-174F-3E19-729A-DED4871D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558" y="1125808"/>
            <a:ext cx="10825863" cy="41132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b="1" i="1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457200" lvl="1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Picture 8" descr="A screenshot of a menu&#10;&#10;Description automatically generated">
            <a:extLst>
              <a:ext uri="{FF2B5EF4-FFF2-40B4-BE49-F238E27FC236}">
                <a16:creationId xmlns:a16="http://schemas.microsoft.com/office/drawing/2014/main" id="{66182FA1-7407-A6C7-CE8C-3054D0C4B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81"/>
          <a:stretch/>
        </p:blipFill>
        <p:spPr>
          <a:xfrm>
            <a:off x="866360" y="2627720"/>
            <a:ext cx="8195819" cy="3592679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2E1CD1C-621F-239C-2D85-ADB4CEE6FC70}"/>
              </a:ext>
            </a:extLst>
          </p:cNvPr>
          <p:cNvSpPr txBox="1">
            <a:spLocks/>
          </p:cNvSpPr>
          <p:nvPr/>
        </p:nvSpPr>
        <p:spPr>
          <a:xfrm>
            <a:off x="768038" y="1283172"/>
            <a:ext cx="8748334" cy="1263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Calibri" panose="020F0502020204030204"/>
                <a:cs typeface="Calibri" panose="020F0502020204030204"/>
              </a:rPr>
              <a:t>Thank you for everyone that has hosted or will host!</a:t>
            </a:r>
          </a:p>
          <a:p>
            <a:r>
              <a:rPr lang="en-US">
                <a:ea typeface="Calibri" panose="020F0502020204030204"/>
                <a:cs typeface="Calibri" panose="020F0502020204030204"/>
              </a:rPr>
              <a:t>Only remaining opening is JV2 on April 25!</a:t>
            </a:r>
          </a:p>
        </p:txBody>
      </p:sp>
    </p:spTree>
    <p:extLst>
      <p:ext uri="{BB962C8B-B14F-4D97-AF65-F5344CB8AC3E}">
        <p14:creationId xmlns:p14="http://schemas.microsoft.com/office/powerpoint/2010/main" val="217517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0985"/>
            <a:ext cx="9847953" cy="46071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600" dirty="0">
                <a:cs typeface="Calibri"/>
              </a:rPr>
              <a:t>A</a:t>
            </a:r>
            <a:r>
              <a:rPr lang="en-US" sz="2600" dirty="0"/>
              <a:t> million thanks to all the volunteers to date!</a:t>
            </a:r>
            <a:endParaRPr lang="en-US" sz="2600" dirty="0">
              <a:ea typeface="Calibri"/>
              <a:cs typeface="Calibri"/>
            </a:endParaRPr>
          </a:p>
          <a:p>
            <a:r>
              <a:rPr lang="en-US" sz="2600" b="1" dirty="0">
                <a:solidFill>
                  <a:srgbClr val="FFFF00"/>
                </a:solidFill>
                <a:ea typeface="Calibri"/>
                <a:cs typeface="Calibri"/>
              </a:rPr>
              <a:t>Two shifts </a:t>
            </a:r>
            <a:r>
              <a:rPr lang="en-US" sz="3200" b="1" u="sng" dirty="0">
                <a:solidFill>
                  <a:srgbClr val="FFFF00"/>
                </a:solidFill>
                <a:ea typeface="Calibri"/>
                <a:cs typeface="Calibri"/>
              </a:rPr>
              <a:t>MINIMUM</a:t>
            </a:r>
            <a:r>
              <a:rPr lang="en-US" sz="2600" b="1" dirty="0">
                <a:solidFill>
                  <a:srgbClr val="FFFF00"/>
                </a:solidFill>
                <a:ea typeface="Calibri"/>
                <a:cs typeface="Calibri"/>
              </a:rPr>
              <a:t> per family </a:t>
            </a:r>
            <a:r>
              <a:rPr lang="en-US" sz="2600" dirty="0">
                <a:ea typeface="Calibri"/>
                <a:cs typeface="Calibri"/>
              </a:rPr>
              <a:t>(that's minimum – don't be shy if you want to sign up for more!)</a:t>
            </a:r>
          </a:p>
          <a:p>
            <a:r>
              <a:rPr lang="en-US" sz="2600" dirty="0">
                <a:ea typeface="Calibri"/>
                <a:cs typeface="Calibri"/>
              </a:rPr>
              <a:t>Openings:</a:t>
            </a:r>
          </a:p>
          <a:p>
            <a:pPr lvl="1"/>
            <a:r>
              <a:rPr lang="en-US" sz="2200" dirty="0">
                <a:ea typeface="Calibri"/>
                <a:cs typeface="Calibri"/>
              </a:rPr>
              <a:t>4/12:	Varsity Game (1)</a:t>
            </a:r>
          </a:p>
          <a:p>
            <a:pPr lvl="1"/>
            <a:r>
              <a:rPr lang="en-US" sz="2200" dirty="0">
                <a:ea typeface="Calibri"/>
                <a:cs typeface="Calibri"/>
              </a:rPr>
              <a:t>4/16:	Varsity Game (1)</a:t>
            </a:r>
          </a:p>
          <a:p>
            <a:pPr lvl="1"/>
            <a:r>
              <a:rPr lang="en-US" sz="2200" dirty="0">
                <a:ea typeface="Calibri"/>
                <a:cs typeface="Calibri"/>
              </a:rPr>
              <a:t>4/26:	JV Game (2)</a:t>
            </a:r>
          </a:p>
          <a:p>
            <a:pPr lvl="1"/>
            <a:r>
              <a:rPr lang="en-US" sz="2200" dirty="0">
                <a:ea typeface="Calibri"/>
                <a:cs typeface="Calibri"/>
              </a:rPr>
              <a:t>4/26:	Varsity Game (2)</a:t>
            </a:r>
          </a:p>
          <a:p>
            <a:pPr marL="457200" lvl="1" indent="0">
              <a:buNone/>
            </a:pPr>
            <a:endParaRPr lang="en-US" sz="2200">
              <a:ea typeface="Calibri"/>
              <a:cs typeface="Calibri"/>
            </a:endParaRPr>
          </a:p>
          <a:p>
            <a:r>
              <a:rPr lang="en-US" sz="2600" dirty="0">
                <a:ea typeface="Calibri"/>
                <a:cs typeface="Calibri"/>
              </a:rPr>
              <a:t>We have great student volunteers that will help!</a:t>
            </a:r>
          </a:p>
          <a:p>
            <a:r>
              <a:rPr lang="en-US" sz="2600" dirty="0">
                <a:ea typeface="Calibri"/>
                <a:cs typeface="Calibri"/>
              </a:rPr>
              <a:t>We are always up for donations including soda &amp; chips. Please write "baseball" on any donations and drop at concessions on the table in the middle or on the </a:t>
            </a:r>
            <a:r>
              <a:rPr lang="en-US" sz="2600">
                <a:ea typeface="Calibri"/>
                <a:cs typeface="Calibri"/>
              </a:rPr>
              <a:t>baseball </a:t>
            </a:r>
            <a:r>
              <a:rPr lang="en-US" sz="2600" dirty="0">
                <a:ea typeface="Calibri"/>
                <a:cs typeface="Calibri"/>
              </a:rPr>
              <a:t>rack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Concessions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05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1499</Words>
  <Application>Microsoft Office PowerPoint</Application>
  <PresentationFormat>Widescreen</PresentationFormat>
  <Paragraphs>247</Paragraphs>
  <Slides>40</Slides>
  <Notes>1</Notes>
  <HiddenSlides>28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Arial,Sans-Serif</vt:lpstr>
      <vt:lpstr>Calibri</vt:lpstr>
      <vt:lpstr>Calibri Light</vt:lpstr>
      <vt:lpstr>Courier New</vt:lpstr>
      <vt:lpstr>Trebuchet MS</vt:lpstr>
      <vt:lpstr>Wingdings,Sans-Serif</vt:lpstr>
      <vt:lpstr>Office Theme</vt:lpstr>
      <vt:lpstr>Custom Design</vt:lpstr>
      <vt:lpstr>1_Custom Design</vt:lpstr>
      <vt:lpstr>April 2024 Booster Club Meeting</vt:lpstr>
      <vt:lpstr>April 2024 Booster Club Meeting</vt:lpstr>
      <vt:lpstr>Agenda</vt:lpstr>
      <vt:lpstr>2024 – 2025 Board Nominations</vt:lpstr>
      <vt:lpstr>PowerPoint Presentation</vt:lpstr>
      <vt:lpstr>Important Spring Dates</vt:lpstr>
      <vt:lpstr>Theme Nights</vt:lpstr>
      <vt:lpstr>Team Dinners</vt:lpstr>
      <vt:lpstr>Concessions </vt:lpstr>
      <vt:lpstr>2024-25 Physicals</vt:lpstr>
      <vt:lpstr>Coach’s Corner</vt:lpstr>
      <vt:lpstr>April 2024 Booster Club Meeting</vt:lpstr>
      <vt:lpstr>SportsYou</vt:lpstr>
      <vt:lpstr>Ballpark Turf</vt:lpstr>
      <vt:lpstr>Booster Club Votes</vt:lpstr>
      <vt:lpstr>Debit Card</vt:lpstr>
      <vt:lpstr>Spirit Wear – powered by SQUADLOCKER</vt:lpstr>
      <vt:lpstr>Committees / Task Needs</vt:lpstr>
      <vt:lpstr>Ballpark Branding Upgrades</vt:lpstr>
      <vt:lpstr>Sponsors</vt:lpstr>
      <vt:lpstr>Elementary School Visits</vt:lpstr>
      <vt:lpstr>Final Packfunding Update</vt:lpstr>
      <vt:lpstr>Media Day – 1/27</vt:lpstr>
      <vt:lpstr>Ballpark Branding Upgrades</vt:lpstr>
      <vt:lpstr>Ballpark Branding Upgrades</vt:lpstr>
      <vt:lpstr>Ballpark Branding Upgrades</vt:lpstr>
      <vt:lpstr>Plano West Baseball Spirit Nights</vt:lpstr>
      <vt:lpstr>Sponsorships</vt:lpstr>
      <vt:lpstr>2023 – 2024 Booster Club Budget</vt:lpstr>
      <vt:lpstr>2023 – 2024 Booster Club Budget</vt:lpstr>
      <vt:lpstr>2023 – 2024 Booster Club Budget</vt:lpstr>
      <vt:lpstr>Plano West Baseball Spirit Nights</vt:lpstr>
      <vt:lpstr>October Fundraiser</vt:lpstr>
      <vt:lpstr>Homecoming Parade</vt:lpstr>
      <vt:lpstr>Homecoming Parade Route</vt:lpstr>
      <vt:lpstr>November Fundraiser</vt:lpstr>
      <vt:lpstr>Ballpark Update</vt:lpstr>
      <vt:lpstr>Ballpark Update</vt:lpstr>
      <vt:lpstr>Ballpark Update</vt:lpstr>
      <vt:lpstr>Ballpark Update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parstonpl pears</dc:creator>
  <cp:lastModifiedBy>Jeff Paschal</cp:lastModifiedBy>
  <cp:revision>58</cp:revision>
  <dcterms:created xsi:type="dcterms:W3CDTF">2022-08-11T18:55:18Z</dcterms:created>
  <dcterms:modified xsi:type="dcterms:W3CDTF">2024-04-08T23:27:50Z</dcterms:modified>
</cp:coreProperties>
</file>