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92" r:id="rId9"/>
    <p:sldId id="264" r:id="rId10"/>
    <p:sldId id="276" r:id="rId11"/>
    <p:sldId id="265" r:id="rId12"/>
    <p:sldId id="277" r:id="rId13"/>
    <p:sldId id="266" r:id="rId14"/>
    <p:sldId id="267" r:id="rId15"/>
    <p:sldId id="278" r:id="rId16"/>
    <p:sldId id="290" r:id="rId17"/>
    <p:sldId id="291" r:id="rId18"/>
    <p:sldId id="268" r:id="rId19"/>
    <p:sldId id="269" r:id="rId20"/>
    <p:sldId id="270" r:id="rId21"/>
    <p:sldId id="263" r:id="rId22"/>
    <p:sldId id="272" r:id="rId23"/>
    <p:sldId id="275" r:id="rId24"/>
    <p:sldId id="279" r:id="rId25"/>
    <p:sldId id="280" r:id="rId26"/>
    <p:sldId id="281" r:id="rId27"/>
    <p:sldId id="282" r:id="rId28"/>
    <p:sldId id="283" r:id="rId29"/>
    <p:sldId id="288" r:id="rId30"/>
  </p:sldIdLst>
  <p:sldSz cx="12192000" cy="6858000"/>
  <p:notesSz cx="6858000" cy="9144000"/>
  <p:embeddedFontLs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qinIAqTRAtZrNvIXI/I/fcpBe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6D842-70CB-41C5-B912-E93AF3138650}" v="11" dt="2024-02-28T01:42:09.840"/>
  </p1510:revLst>
</p1510:revInfo>
</file>

<file path=ppt/tableStyles.xml><?xml version="1.0" encoding="utf-8"?>
<a:tblStyleLst xmlns:a="http://schemas.openxmlformats.org/drawingml/2006/main" def="{E5C3B82C-BC9B-4D10-8EE3-C464C935AA1C}">
  <a:tblStyle styleId="{E5C3B82C-BC9B-4D10-8EE3-C464C935AA1C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C"/>
          </a:solidFill>
        </a:fill>
      </a:tcStyle>
    </a:wholeTbl>
    <a:band1H>
      <a:tcTxStyle/>
      <a:tcStyle>
        <a:tcBdr/>
        <a:fill>
          <a:solidFill>
            <a:srgbClr val="CDC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C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284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72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98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41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01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f6594c493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bf6594c49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f6594c49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bf6594c4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24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Google Shape;28;p3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" name="Google Shape;29;p3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3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31;p3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3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2D3C6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C63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3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" name="Google Shape;36;p3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1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2D3C6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FA2C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F96AD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F96AD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F96AD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F96AD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F96AD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F96AD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F96AD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5B73B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96AD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F96AD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8FA2C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5B73B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96AD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F96AD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4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7B8FC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4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7B8FC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5B73B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96AD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F96AD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5B73B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A2C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96AD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F96AD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4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7B8FC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4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7B8FC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A2C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96AD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F96AD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FA2C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F96AD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F96AD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F96AD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3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3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3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2D3C6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C6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3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3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1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3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2D3C6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5B73B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F96A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F96A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athleticassociation.com/dib_session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comn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osrpt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game-one.com/minnesota/chanhassen/chanhassen-storm-fastpitch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dirty="0"/>
              <a:t>2024 CAA Softball Parent Meeting</a:t>
            </a:r>
            <a:endParaRPr dirty="0"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dirty="0">
                <a:solidFill>
                  <a:schemeClr val="dk1"/>
                </a:solidFill>
              </a:rPr>
              <a:t>Travel and League teams 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dirty="0">
                <a:solidFill>
                  <a:schemeClr val="dk1"/>
                </a:solidFill>
              </a:rPr>
              <a:t>K/1/2, 8U, 10U, 12U and 14U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515" y="940348"/>
            <a:ext cx="2328673" cy="228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Key Dates – K / 1/ 2</a:t>
            </a:r>
            <a:endParaRPr>
              <a:highlight>
                <a:srgbClr val="FFFF00"/>
              </a:highlight>
            </a:endParaRPr>
          </a:p>
        </p:txBody>
      </p:sp>
      <p:graphicFrame>
        <p:nvGraphicFramePr>
          <p:cNvPr id="296" name="Google Shape;296;p20"/>
          <p:cNvGraphicFramePr/>
          <p:nvPr/>
        </p:nvGraphicFramePr>
        <p:xfrm>
          <a:off x="699796" y="2160588"/>
          <a:ext cx="8574375" cy="2595950"/>
        </p:xfrm>
        <a:graphic>
          <a:graphicData uri="http://schemas.openxmlformats.org/drawingml/2006/table">
            <a:tbl>
              <a:tblPr firstRow="1" bandRow="1">
                <a:noFill/>
                <a:tableStyleId>{E5C3B82C-BC9B-4D10-8EE3-C464C935AA1C}</a:tableStyleId>
              </a:tblPr>
              <a:tblGrid>
                <a:gridCol w="857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K / 1/ 2 (Monday and Wednesday nights)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dirty="0"/>
                        <a:t>May 8 – Start practice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dirty="0"/>
                        <a:t>Week of May 13 – Start games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800" dirty="0"/>
                        <a:t>Practices will be Mondays, Games will be Wednesdays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League Games (versus Chaska, Carver, Eden Prairie, or other Chan teams)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No practice May 27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(Memorial Day)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End of Year Bash -  June 28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– Chaska Community Park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" name="Google Shape;2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2973" y="5170999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72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3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Program Overview – 8U Machine Pitch</a:t>
            </a:r>
            <a:endParaRPr dirty="0"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677333" y="1340285"/>
            <a:ext cx="9043715" cy="514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Girls with birth dates September 1, 2014 or later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Get girls playing, build confidence and have fun!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NO evaluations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Same uniforms as Travel (uniform fitting March 6th or 12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  <a:endParaRPr sz="2400" dirty="0">
              <a:highlight>
                <a:srgbClr val="FFFF00"/>
              </a:highlight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Wednesday night games start on May 1</a:t>
            </a:r>
            <a:r>
              <a:rPr lang="en-US" sz="2400" baseline="30000" dirty="0"/>
              <a:t>st</a:t>
            </a:r>
            <a:r>
              <a:rPr lang="en-US" sz="2400" dirty="0"/>
              <a:t>  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dirty="0"/>
              <a:t>65 minutes (last 2 weeks of season will be double headers)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Part of Big West League (same as 10U, 12U, 14U teams)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State Tournament – June 29-30</a:t>
            </a:r>
            <a:endParaRPr lang="en-US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Additional tournaments will be up to each team to consider and pay for individually – there are great options available.  Most 8U tournaments are 1 day only.</a:t>
            </a:r>
            <a:endParaRPr lang="en-US" dirty="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188584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Key Dates – 8U</a:t>
            </a:r>
            <a:endParaRPr>
              <a:highlight>
                <a:srgbClr val="FFFF00"/>
              </a:highlight>
            </a:endParaRPr>
          </a:p>
        </p:txBody>
      </p:sp>
      <p:graphicFrame>
        <p:nvGraphicFramePr>
          <p:cNvPr id="303" name="Google Shape;303;p21"/>
          <p:cNvGraphicFramePr/>
          <p:nvPr/>
        </p:nvGraphicFramePr>
        <p:xfrm>
          <a:off x="703385" y="2160588"/>
          <a:ext cx="8570800" cy="2595950"/>
        </p:xfrm>
        <a:graphic>
          <a:graphicData uri="http://schemas.openxmlformats.org/drawingml/2006/table">
            <a:tbl>
              <a:tblPr firstRow="1" bandRow="1">
                <a:noFill/>
                <a:tableStyleId>{E5C3B82C-BC9B-4D10-8EE3-C464C935AA1C}</a:tableStyleId>
              </a:tblPr>
              <a:tblGrid>
                <a:gridCol w="857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8U (Monday and Wednesday nights)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dirty="0"/>
                        <a:t>Practices Start – mid April (whenever fields dry out)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dirty="0"/>
                        <a:t>Practices Mondays, Games Wednesdays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May 1 – June 26 – League Games (last 2 weeks will be double headers)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State Tournament </a:t>
                      </a:r>
                      <a:r>
                        <a:rPr lang="en-US" sz="1800"/>
                        <a:t>– June 29-30 </a:t>
                      </a:r>
                      <a:r>
                        <a:rPr lang="en-US" sz="1800" dirty="0"/>
                        <a:t>(all teams are in; location TBD)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Other Optional Local Tournaments Are Available (typically they are 1 day events)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2973" y="5170999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3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4000" dirty="0"/>
              <a:t>COMMON QUESTION:</a:t>
            </a:r>
            <a:br>
              <a:rPr lang="en-US" dirty="0"/>
            </a:br>
            <a:r>
              <a:rPr lang="en-US" dirty="0"/>
              <a:t>My daughter is in 2</a:t>
            </a:r>
            <a:r>
              <a:rPr lang="en-US" baseline="30000" dirty="0"/>
              <a:t>nd</a:t>
            </a:r>
            <a:r>
              <a:rPr lang="en-US" dirty="0"/>
              <a:t> grade, should she play 8U or K/1/2?</a:t>
            </a:r>
            <a:endParaRPr dirty="0"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ANSWER:  IT DEPENDS</a:t>
            </a:r>
            <a:r>
              <a:rPr lang="en-US" sz="3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….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Experience?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Friends?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Familiarity with softball or baseball?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Athleticism?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8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Program Overview – Travel – 10U &amp; 12U</a:t>
            </a:r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1"/>
          </p:nvPr>
        </p:nvSpPr>
        <p:spPr>
          <a:xfrm>
            <a:off x="677334" y="1360209"/>
            <a:ext cx="9168002" cy="536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6118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10U: Birth dates September 2012-August 2014</a:t>
            </a:r>
            <a:endParaRPr sz="2400" dirty="0"/>
          </a:p>
          <a:p>
            <a:pPr marL="342900" lvl="0" indent="-389382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400" dirty="0"/>
              <a:t>12U: Birth dates September 2010-August 2012</a:t>
            </a:r>
          </a:p>
          <a:p>
            <a:pPr marL="342900" indent="-361188">
              <a:buSzPct val="80000"/>
            </a:pPr>
            <a:r>
              <a:rPr lang="en-US" sz="2400" dirty="0"/>
              <a:t>Uniform Fitting:  March 6</a:t>
            </a:r>
            <a:r>
              <a:rPr lang="en-US" sz="2400" baseline="30000" dirty="0"/>
              <a:t>th</a:t>
            </a:r>
            <a:r>
              <a:rPr lang="en-US" sz="2400" dirty="0"/>
              <a:t> or 12th</a:t>
            </a:r>
            <a:endParaRPr lang="en-US" sz="2400" dirty="0">
              <a:highlight>
                <a:srgbClr val="FFFF00"/>
              </a:highlight>
            </a:endParaRPr>
          </a:p>
          <a:p>
            <a:pPr marL="342900" lvl="0" indent="-36118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Season Timing: April - June</a:t>
            </a:r>
            <a:endParaRPr lang="en-US" dirty="0"/>
          </a:p>
          <a:p>
            <a:pPr marL="742950" lvl="1" indent="-289813" algn="l" rtl="0">
              <a:spcBef>
                <a:spcPts val="1000"/>
              </a:spcBef>
              <a:spcAft>
                <a:spcPts val="0"/>
              </a:spcAft>
              <a:buSzPct val="77820"/>
              <a:buChar char="►"/>
            </a:pPr>
            <a:r>
              <a:rPr lang="en-US" sz="1983" dirty="0"/>
              <a:t>10U:  Tuesday Doubleheaders: Thursday Double Headers or Practice</a:t>
            </a:r>
          </a:p>
          <a:p>
            <a:pPr marL="742950" lvl="1" indent="-289813" algn="l" rtl="0">
              <a:spcBef>
                <a:spcPts val="1000"/>
              </a:spcBef>
              <a:spcAft>
                <a:spcPts val="0"/>
              </a:spcAft>
              <a:buSzPct val="77820"/>
              <a:buChar char="►"/>
            </a:pPr>
            <a:r>
              <a:rPr lang="en-US" sz="1983" dirty="0"/>
              <a:t>12U:  Monday &amp; Wednesday Double Headers;  additional practice @ as set by coach</a:t>
            </a:r>
          </a:p>
          <a:p>
            <a:pPr marL="342900" lvl="0" indent="-364236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Weekend tournaments:</a:t>
            </a:r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3 weekend tournaments + state qualifier </a:t>
            </a:r>
            <a:r>
              <a:rPr lang="en-US" sz="1900" dirty="0"/>
              <a:t>(included in registration fee)</a:t>
            </a:r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Teams may opt for additional tournaments</a:t>
            </a:r>
            <a:endParaRPr lang="en-US" sz="2000" dirty="0"/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State Qualifier -- June 22 and June 23</a:t>
            </a:r>
            <a:endParaRPr lang="en-US" sz="2000" dirty="0"/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State Tournament -- June 29 and June 30 (must qualify)</a:t>
            </a:r>
            <a:endParaRPr lang="en-US" sz="2000" dirty="0"/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Nationals (must qualify)</a:t>
            </a:r>
          </a:p>
          <a:p>
            <a:pPr marL="342900" lvl="0" indent="-364236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endParaRPr dirty="0"/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endParaRPr sz="2400" dirty="0"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276507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Key Dates – 10U and 12U</a:t>
            </a:r>
            <a:endParaRPr/>
          </a:p>
        </p:txBody>
      </p:sp>
      <p:graphicFrame>
        <p:nvGraphicFramePr>
          <p:cNvPr id="310" name="Google Shape;310;p22"/>
          <p:cNvGraphicFramePr/>
          <p:nvPr/>
        </p:nvGraphicFramePr>
        <p:xfrm>
          <a:off x="548640" y="1377950"/>
          <a:ext cx="9246700" cy="4347050"/>
        </p:xfrm>
        <a:graphic>
          <a:graphicData uri="http://schemas.openxmlformats.org/drawingml/2006/table">
            <a:tbl>
              <a:tblPr firstRow="1" bandRow="1">
                <a:noFill/>
                <a:tableStyleId>{E5C3B82C-BC9B-4D10-8EE3-C464C935AA1C}</a:tableStyleId>
              </a:tblPr>
              <a:tblGrid>
                <a:gridCol w="458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10U (Tuesday and Thursdays)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12U (Monday and Wednesday**)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Practices Start – April 9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Practices Start – April 8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April 30– June 20 League Double Headers (Tuesdays in May, Tuesdays and Thursdays in June)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Practices Thursday nights in May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April 29 – June 19 League Double Headers (Mondays and Wednesdays)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Practices Tuesday or Thursday nights (determined by coach)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3 tournaments – TBD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/>
                        <a:t>3 tournaments – TBD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State Qualifier – June 22-23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State Qualifier – June 22-23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State Tournament – June 29-30 (Must qualify)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State Tournament – June 29-30 (Must qualify)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-US" sz="2000" dirty="0"/>
                        <a:t>Nationals: Must Qualify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Nationals: Must Qualify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1" name="Google Shape;311;p22"/>
          <p:cNvSpPr/>
          <p:nvPr/>
        </p:nvSpPr>
        <p:spPr>
          <a:xfrm>
            <a:off x="350892" y="6159484"/>
            <a:ext cx="9642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C518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** = PRACTICES AND GAMES COULD BE ADDED ON ANY DAY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12" name="Google Shape;31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6596" y="5285300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03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8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Program Overview – Travel – 14U</a:t>
            </a:r>
            <a:endParaRPr dirty="0"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1"/>
          </p:nvPr>
        </p:nvSpPr>
        <p:spPr>
          <a:xfrm>
            <a:off x="677324" y="1615849"/>
            <a:ext cx="8786271" cy="4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9382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000" dirty="0"/>
              <a:t>14U: Birth dates September 2008-August 2010</a:t>
            </a:r>
          </a:p>
          <a:p>
            <a:pPr marL="342900" indent="-361188">
              <a:buSzPct val="80000"/>
            </a:pPr>
            <a:r>
              <a:rPr lang="en-US" sz="2000" dirty="0"/>
              <a:t>Uniform fitting: March 6</a:t>
            </a:r>
            <a:r>
              <a:rPr lang="en-US" sz="2000" baseline="30000" dirty="0"/>
              <a:t>th</a:t>
            </a:r>
            <a:r>
              <a:rPr lang="en-US" sz="2000" dirty="0"/>
              <a:t> or March 12</a:t>
            </a:r>
            <a:r>
              <a:rPr lang="en-US" sz="2000" baseline="30000" dirty="0"/>
              <a:t>th</a:t>
            </a:r>
            <a:endParaRPr lang="en-US" sz="2000" dirty="0"/>
          </a:p>
          <a:p>
            <a:pPr marL="342900" lvl="0" indent="-36118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14U Season Timing: May - July</a:t>
            </a:r>
            <a:endParaRPr sz="2000" dirty="0"/>
          </a:p>
          <a:p>
            <a:pPr marL="742950" lvl="1" indent="-289813" algn="l" rtl="0">
              <a:spcBef>
                <a:spcPts val="1000"/>
              </a:spcBef>
              <a:spcAft>
                <a:spcPts val="0"/>
              </a:spcAft>
              <a:buSzPct val="77820"/>
              <a:buChar char="►"/>
            </a:pPr>
            <a:r>
              <a:rPr lang="en-US" sz="2000" dirty="0"/>
              <a:t>Double Headers Tuesdays, Practice Thursdays (TBD)</a:t>
            </a:r>
          </a:p>
          <a:p>
            <a:pPr marL="342900" lvl="0" indent="-364236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Weekend tournaments:</a:t>
            </a:r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3 weekend tournaments + State Qualifier </a:t>
            </a:r>
            <a:r>
              <a:rPr lang="en-US" sz="1800" dirty="0"/>
              <a:t>(included in registration fee)</a:t>
            </a:r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Teams may opt for additional tournaments</a:t>
            </a:r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State Qualifier -- July 13</a:t>
            </a:r>
            <a:r>
              <a:rPr lang="en-US" sz="2000" baseline="30000" dirty="0"/>
              <a:t>th</a:t>
            </a:r>
            <a:r>
              <a:rPr lang="en-US" sz="2000" dirty="0"/>
              <a:t> and 14</a:t>
            </a:r>
            <a:r>
              <a:rPr lang="en-US" sz="2000" baseline="30000" dirty="0"/>
              <a:t>th</a:t>
            </a:r>
            <a:endParaRPr lang="en-US" sz="2000" dirty="0"/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State Tournament -- July 20</a:t>
            </a:r>
            <a:r>
              <a:rPr lang="en-US" sz="2000" baseline="30000" dirty="0"/>
              <a:t>th</a:t>
            </a:r>
            <a:r>
              <a:rPr lang="en-US" sz="2000" dirty="0"/>
              <a:t> and 21</a:t>
            </a:r>
            <a:r>
              <a:rPr lang="en-US" sz="2000" baseline="30000" dirty="0"/>
              <a:t>st</a:t>
            </a:r>
            <a:r>
              <a:rPr lang="en-US" sz="2000" dirty="0"/>
              <a:t> (must qualify)</a:t>
            </a:r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Nationals (must qualify)</a:t>
            </a:r>
          </a:p>
          <a:p>
            <a:pPr marL="342900" indent="-364236">
              <a:buSzPct val="80000"/>
            </a:pPr>
            <a:r>
              <a:rPr lang="en-US" sz="2000" dirty="0"/>
              <a:t>Looking for additional players for Summer 2024 Season!</a:t>
            </a:r>
          </a:p>
          <a:p>
            <a:pPr marL="0" indent="0">
              <a:buSzPct val="80000"/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marL="342900" lvl="0" indent="-364236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endParaRPr dirty="0"/>
          </a:p>
          <a:p>
            <a:pPr marL="742950" lvl="1" indent="-28829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endParaRPr sz="2400" dirty="0"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276507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17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Key Dates – 14U</a:t>
            </a:r>
            <a:endParaRPr dirty="0">
              <a:highlight>
                <a:srgbClr val="FFFF00"/>
              </a:highlight>
            </a:endParaRPr>
          </a:p>
        </p:txBody>
      </p:sp>
      <p:graphicFrame>
        <p:nvGraphicFramePr>
          <p:cNvPr id="303" name="Google Shape;303;p21"/>
          <p:cNvGraphicFramePr/>
          <p:nvPr/>
        </p:nvGraphicFramePr>
        <p:xfrm>
          <a:off x="703385" y="2160588"/>
          <a:ext cx="8570800" cy="2966800"/>
        </p:xfrm>
        <a:graphic>
          <a:graphicData uri="http://schemas.openxmlformats.org/drawingml/2006/table">
            <a:tbl>
              <a:tblPr firstRow="1" bandRow="1">
                <a:noFill/>
                <a:tableStyleId>{E5C3B82C-BC9B-4D10-8EE3-C464C935AA1C}</a:tableStyleId>
              </a:tblPr>
              <a:tblGrid>
                <a:gridCol w="857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14U (Tuesday and Thursday nights TBD)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dirty="0"/>
                        <a:t>Practices Start – end of May (coinciding with end of High School season)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dirty="0"/>
                        <a:t>Practices Thursday, Games Tuesdays TBD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May 23 – July 15 – League Games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3 tournaments – TBD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State Qualifier – July 13 – 14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State Tournament – July 20 - 21 (must qualify)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800" dirty="0"/>
                        <a:t>Nationals: Must Qualify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0619521"/>
                  </a:ext>
                </a:extLst>
              </a:tr>
            </a:tbl>
          </a:graphicData>
        </a:graphic>
      </p:graphicFrame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2973" y="5170999"/>
            <a:ext cx="1143099" cy="1158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1;p22">
            <a:extLst>
              <a:ext uri="{FF2B5EF4-FFF2-40B4-BE49-F238E27FC236}">
                <a16:creationId xmlns:a16="http://schemas.microsoft.com/office/drawing/2014/main" id="{CC8FEBF0-CD6D-FDD1-03EC-44A37FB4C54B}"/>
              </a:ext>
            </a:extLst>
          </p:cNvPr>
          <p:cNvSpPr/>
          <p:nvPr/>
        </p:nvSpPr>
        <p:spPr>
          <a:xfrm>
            <a:off x="677334" y="5565503"/>
            <a:ext cx="96422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C518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** = PRACTICES AND GAMES COULD BE ADDED ON ANY DAY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34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f6594c493_1_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Travel Expectations</a:t>
            </a:r>
            <a:endParaRPr/>
          </a:p>
        </p:txBody>
      </p:sp>
      <p:sp>
        <p:nvSpPr>
          <p:cNvPr id="241" name="Google Shape;241;gbf6594c493_1_7"/>
          <p:cNvSpPr txBox="1">
            <a:spLocks noGrp="1"/>
          </p:cNvSpPr>
          <p:nvPr>
            <p:ph type="body" idx="1"/>
          </p:nvPr>
        </p:nvSpPr>
        <p:spPr>
          <a:xfrm>
            <a:off x="677325" y="1615849"/>
            <a:ext cx="8596800" cy="4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0" indent="-370332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Participants in the Spring/Summer program dedicate to Softball as their main in-season sport and attend all practices, weeknight games and weekend tournaments</a:t>
            </a:r>
            <a:endParaRPr sz="2400" dirty="0"/>
          </a:p>
          <a:p>
            <a:pPr marL="800100" lvl="0" indent="-400812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dirty="0"/>
              <a:t>Practice and game absences should be communicated to the coach as soon as possible</a:t>
            </a:r>
          </a:p>
          <a:p>
            <a:pPr marL="800100" lvl="0" indent="-400812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dirty="0"/>
              <a:t>Expect to travel! </a:t>
            </a:r>
          </a:p>
          <a:p>
            <a:pPr marL="399288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800100" lvl="0" indent="-400812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dirty="0"/>
              <a:t>Please play catch with your daughter!  It’s fun, it’s the best thing you can do to improve her confidence.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42" name="Google Shape;242;gbf6594c493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276507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0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Program Overview – Rec – 10U &amp; 12U</a:t>
            </a:r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677334" y="1315233"/>
            <a:ext cx="8596668" cy="506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61188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10U: Birth dates September 2012-August 2014</a:t>
            </a:r>
          </a:p>
          <a:p>
            <a:pPr marL="342900" lvl="0" indent="-389382" algn="l" rtl="0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US" sz="2400" dirty="0"/>
              <a:t>12U: Birth dates September 2010-August 2012</a:t>
            </a:r>
          </a:p>
          <a:p>
            <a:pPr marL="342900" lvl="0" indent="-352044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NO player evaluations required</a:t>
            </a:r>
            <a:endParaRPr dirty="0"/>
          </a:p>
          <a:p>
            <a:pPr marL="342900" lvl="0" indent="-352044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Uniform Fitting: March 6</a:t>
            </a:r>
            <a:r>
              <a:rPr lang="en-US" sz="2400" baseline="30000" dirty="0"/>
              <a:t>th</a:t>
            </a:r>
            <a:r>
              <a:rPr lang="en-US" sz="2400" dirty="0"/>
              <a:t> or March 12</a:t>
            </a:r>
            <a:r>
              <a:rPr lang="en-US" sz="2400" baseline="30000" dirty="0"/>
              <a:t>th</a:t>
            </a:r>
            <a:endParaRPr sz="2400" dirty="0">
              <a:highlight>
                <a:srgbClr val="FFFF00"/>
              </a:highlight>
            </a:endParaRPr>
          </a:p>
          <a:p>
            <a:pPr marL="342900" lvl="0" indent="-352044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Same Rules as Travel – Big West League</a:t>
            </a:r>
            <a:endParaRPr dirty="0"/>
          </a:p>
          <a:p>
            <a:pPr marL="342900" lvl="0" indent="-352044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Season Timing: April - June</a:t>
            </a:r>
            <a:endParaRPr dirty="0"/>
          </a:p>
          <a:p>
            <a:pPr marL="742950" lvl="1" indent="-294132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Double Headers on Tuesdays, Practices Thursdays</a:t>
            </a:r>
            <a:endParaRPr dirty="0"/>
          </a:p>
          <a:p>
            <a:pPr marL="742950" lvl="1" indent="-294132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Double Headers Tuesdays and Thursdays in June</a:t>
            </a:r>
            <a:endParaRPr sz="2400" dirty="0"/>
          </a:p>
          <a:p>
            <a:pPr marL="342900" lvl="0" indent="-352044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u="sng" dirty="0"/>
              <a:t>Optional</a:t>
            </a:r>
            <a:r>
              <a:rPr lang="en-US" sz="2400" dirty="0"/>
              <a:t> Tournaments</a:t>
            </a:r>
            <a:endParaRPr dirty="0"/>
          </a:p>
          <a:p>
            <a:pPr marL="742950" lvl="1" indent="-293369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 dirty="0"/>
              <a:t>Metro Tournament Options (team must cover the cost)</a:t>
            </a:r>
            <a:endParaRPr sz="1200" dirty="0"/>
          </a:p>
          <a:p>
            <a:pPr marL="742950" lvl="1" indent="-293369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 dirty="0"/>
              <a:t>State Qualifier</a:t>
            </a:r>
            <a:endParaRPr dirty="0"/>
          </a:p>
          <a:p>
            <a:pPr marL="742950" lvl="1" indent="-293369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 dirty="0"/>
              <a:t>State Tournament (if qualifies)</a:t>
            </a:r>
            <a:endParaRPr dirty="0"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382014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1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677334" y="1227551"/>
            <a:ext cx="8596668" cy="522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CAA Mission &amp; Values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CAA Board / Job Descriptions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Program Update and Changes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Program Overviews and Key Dates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Evaluation Overview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Volunteering &amp; Coaches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Equipment &amp; Safety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800" dirty="0"/>
              <a:t>Storm Fastpitch Apparel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7295" y="402336"/>
            <a:ext cx="2636707" cy="25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9196" y="3892732"/>
            <a:ext cx="2924806" cy="2006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MAIN Difference between Rec and Travel…..</a:t>
            </a:r>
            <a:endParaRPr dirty="0"/>
          </a:p>
        </p:txBody>
      </p:sp>
      <p:sp>
        <p:nvSpPr>
          <p:cNvPr id="255" name="Google Shape;255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en-US" sz="3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# OF GAMES: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Travel will play at least 20 MORE games over the course of the Summer than Rec, due to the games played in tournaments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Lower cost due to </a:t>
            </a:r>
            <a:r>
              <a:rPr lang="en-US" u="sng" dirty="0"/>
              <a:t>no tournaments </a:t>
            </a:r>
            <a:r>
              <a:rPr lang="en-US" dirty="0"/>
              <a:t>included in registration fee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677334" y="480205"/>
            <a:ext cx="8596668" cy="6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Off Season Happenings</a:t>
            </a:r>
            <a:endParaRPr dirty="0"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602688" y="1147314"/>
            <a:ext cx="8970969" cy="571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Batting time in dome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800" dirty="0"/>
              <a:t>10U and 12U teams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Pitching, Catching and Hitting clinics to be held in March/April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800" dirty="0"/>
              <a:t>Held at Mission Fastpitch in Eden Prairie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800" dirty="0"/>
              <a:t>Small player : instructor ratio 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800" dirty="0"/>
              <a:t>Great value $$$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800" dirty="0"/>
              <a:t>4 week session &lt; 1-2 private lessons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1800" dirty="0"/>
              <a:t>Registration is open</a:t>
            </a:r>
          </a:p>
          <a:p>
            <a:pPr marL="800100" lvl="1" indent="-342900">
              <a:spcBef>
                <a:spcPts val="0"/>
              </a:spcBef>
            </a:pPr>
            <a:endParaRPr lang="en-US" sz="1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Coach training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More information to come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Chanhassen High School Softball events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Fastpitch Friday: Friday, April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Youth  night: Tuesday, April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More information to come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000" dirty="0"/>
              <a:t>Umpire training</a:t>
            </a:r>
            <a:endParaRPr lang="en-US" dirty="0"/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For ANYONE (boys, girls, adults) &gt;/= 14 years old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March 11</a:t>
            </a:r>
            <a:r>
              <a:rPr lang="en-US" baseline="30000" dirty="0"/>
              <a:t>th</a:t>
            </a:r>
            <a:r>
              <a:rPr lang="en-US" dirty="0"/>
              <a:t> @ 6 – 8pm;  Bluff Creek Elementary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$40 per participant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https://mnsoftball.com/pages/event/1241192398</a:t>
            </a:r>
          </a:p>
          <a:p>
            <a:pPr marL="800100" lvl="1" indent="-342900">
              <a:spcBef>
                <a:spcPts val="0"/>
              </a:spcBef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endParaRPr lang="en-US" sz="1800" dirty="0"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011" y="524903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6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Player Evaluations Overview</a:t>
            </a:r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body" idx="1"/>
          </p:nvPr>
        </p:nvSpPr>
        <p:spPr>
          <a:xfrm>
            <a:off x="706598" y="1448884"/>
            <a:ext cx="8596668" cy="508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/>
              <a:t>2024 Evaluations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/>
              <a:t>Dates TBD – expect similar timing to last year (early fall)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/>
              <a:t>Pitchers and Catchers should plan on separate evaluation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/>
              <a:t>ALL Travel 10U, 12U and 14U players should plan on attending</a:t>
            </a:r>
            <a:endParaRPr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/>
              <a:t>Why do tryouts in the fall?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/>
              <a:t>No “perfect time”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/>
              <a:t>Allows girls moving to a new age level to play a season at that level prior to evals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/>
              <a:t>More time for team selection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/>
              <a:t>Allows for FUN to be the emphasis of fall ball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/>
              <a:t>Provides more of a break between summer and fall seasons for families (i.e. player evals do not interrupt vacation plans any more)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/>
              <a:t>Why have player evaluations?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/>
              <a:t>To place players at the best skill level to have fun and to also be competitive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endParaRPr lang="en-US" dirty="0"/>
          </a:p>
          <a:p>
            <a:pPr marL="285750" indent="-285750">
              <a:buSzPts val="1280"/>
            </a:pPr>
            <a:r>
              <a:rPr lang="en-US" b="1" dirty="0"/>
              <a:t>Additional details to be provided in parent meeting prior to evals</a:t>
            </a:r>
            <a:endParaRPr b="1" dirty="0"/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305090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f6594c493_1_0"/>
          <p:cNvSpPr txBox="1">
            <a:spLocks noGrp="1"/>
          </p:cNvSpPr>
          <p:nvPr>
            <p:ph type="title"/>
          </p:nvPr>
        </p:nvSpPr>
        <p:spPr>
          <a:xfrm>
            <a:off x="677333" y="396658"/>
            <a:ext cx="85968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Uniform Fitting</a:t>
            </a:r>
            <a:endParaRPr/>
          </a:p>
        </p:txBody>
      </p:sp>
      <p:sp>
        <p:nvSpPr>
          <p:cNvPr id="289" name="Google Shape;289;gbf6594c493_1_0"/>
          <p:cNvSpPr txBox="1">
            <a:spLocks noGrp="1"/>
          </p:cNvSpPr>
          <p:nvPr>
            <p:ph type="body" idx="1"/>
          </p:nvPr>
        </p:nvSpPr>
        <p:spPr>
          <a:xfrm>
            <a:off x="677333" y="1485407"/>
            <a:ext cx="9619200" cy="388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412750" algn="l" rtl="0">
              <a:spcBef>
                <a:spcPts val="0"/>
              </a:spcBef>
              <a:spcAft>
                <a:spcPts val="0"/>
              </a:spcAft>
              <a:buSzPts val="2540"/>
              <a:buChar char="►"/>
            </a:pPr>
            <a:r>
              <a:rPr lang="en-US" sz="2900" dirty="0"/>
              <a:t>Wednesday 3/6 @ 6-8pm OR Tuesday, 3/12 @ 6-8pm</a:t>
            </a:r>
            <a:endParaRPr sz="2900" dirty="0"/>
          </a:p>
          <a:p>
            <a:pPr marL="342900" lvl="0" indent="-435610" algn="l" rtl="0">
              <a:spcBef>
                <a:spcPts val="0"/>
              </a:spcBef>
              <a:spcAft>
                <a:spcPts val="0"/>
              </a:spcAft>
              <a:buSzPts val="2900"/>
              <a:buChar char="►"/>
            </a:pPr>
            <a:r>
              <a:rPr lang="en-US" sz="2900" dirty="0"/>
              <a:t>Bluff Creek Elementary </a:t>
            </a:r>
          </a:p>
          <a:p>
            <a:pPr marL="342900" lvl="0" indent="-435610" algn="l" rtl="0">
              <a:spcBef>
                <a:spcPts val="0"/>
              </a:spcBef>
              <a:spcAft>
                <a:spcPts val="0"/>
              </a:spcAft>
              <a:buSzPts val="2900"/>
              <a:buChar char="►"/>
            </a:pPr>
            <a:r>
              <a:rPr lang="en-US" sz="2900" dirty="0"/>
              <a:t>Sample merchandise for parents and players</a:t>
            </a:r>
            <a:endParaRPr sz="2900" dirty="0"/>
          </a:p>
          <a:p>
            <a:pPr marL="342900" lvl="0" indent="-435610" algn="l" rtl="0">
              <a:spcBef>
                <a:spcPts val="0"/>
              </a:spcBef>
              <a:spcAft>
                <a:spcPts val="0"/>
              </a:spcAft>
              <a:buSzPts val="2900"/>
              <a:buChar char="►"/>
            </a:pPr>
            <a:r>
              <a:rPr lang="en-US" sz="2900" dirty="0"/>
              <a:t>Players will be able to use the bathrooms to try on</a:t>
            </a:r>
          </a:p>
          <a:p>
            <a:pPr marL="342900" lvl="0" indent="-435610" algn="l" rtl="0">
              <a:spcBef>
                <a:spcPts val="0"/>
              </a:spcBef>
              <a:spcAft>
                <a:spcPts val="0"/>
              </a:spcAft>
              <a:buSzPts val="2900"/>
              <a:buChar char="►"/>
            </a:pPr>
            <a:r>
              <a:rPr lang="en-US" sz="2900" dirty="0"/>
              <a:t>$400 volunteer check MUST be turned in before a uniform is ordered</a:t>
            </a:r>
            <a:endParaRPr sz="2900" dirty="0"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</p:txBody>
      </p:sp>
      <p:pic>
        <p:nvPicPr>
          <p:cNvPr id="290" name="Google Shape;290;gbf6594c49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5727" y="525892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Volunteering</a:t>
            </a:r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body" idx="1"/>
          </p:nvPr>
        </p:nvSpPr>
        <p:spPr>
          <a:xfrm>
            <a:off x="677334" y="1202499"/>
            <a:ext cx="8990648" cy="52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WE CAN’T DO IT WITHOUT YOU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CAA is a parent volunteer organization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Volunteers are CRITICAL to making our kids’ programs a success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 dirty="0"/>
              <a:t>Each family must complete 8 hours of volunteer time by July 31, 2024.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dirty="0"/>
              <a:t>$400 volunteer check required for all, except Board Members and Key volunteers.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000" dirty="0"/>
              <a:t>No player will be placed on a roster unless there is a check on file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dirty="0"/>
              <a:t>Head Coach and 3 Assistant Coaches/Team Manager meet volunteer requirement</a:t>
            </a:r>
          </a:p>
          <a:p>
            <a:pPr marL="800100" lvl="1" indent="-342900">
              <a:buSzPct val="80000"/>
            </a:pPr>
            <a:r>
              <a:rPr lang="en-US" dirty="0"/>
              <a:t>Coaches are required to complete the safety trainings and participate in majority of teams events to qualify for the volunteer requirement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dirty="0"/>
              <a:t>Other key positions also meet requirement (and some don’t) – need official signup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dirty="0"/>
              <a:t>Please talk to a Board member if you have questions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200" dirty="0"/>
              <a:t>All volunteer sessions will be posted on Dibs</a:t>
            </a:r>
          </a:p>
          <a:p>
            <a:pPr marL="800100" lvl="1" indent="-342900">
              <a:buSzPct val="80000"/>
            </a:pPr>
            <a:r>
              <a:rPr lang="en-US" sz="20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https://www.chanathleticassociation.com/dib_sessions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buSzPct val="80000"/>
            </a:pPr>
            <a:endParaRPr dirty="0"/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367" y="5311677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Coaches…..WE NEED YOU!!!</a:t>
            </a:r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body" idx="1"/>
          </p:nvPr>
        </p:nvSpPr>
        <p:spPr>
          <a:xfrm>
            <a:off x="967154" y="1345223"/>
            <a:ext cx="8306848" cy="331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Coaches Registration: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dirty="0">
                <a:solidFill>
                  <a:srgbClr val="002060"/>
                </a:solidFill>
              </a:rPr>
              <a:t>Register on same site as softball registration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327" name="Google Shape;3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0445" y="5272622"/>
            <a:ext cx="1143099" cy="11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 rotWithShape="1">
          <a:blip r:embed="rId4">
            <a:alphaModFix/>
          </a:blip>
          <a:srcRect l="29487" r="18332"/>
          <a:stretch/>
        </p:blipFill>
        <p:spPr>
          <a:xfrm rot="5400000">
            <a:off x="2310909" y="1995857"/>
            <a:ext cx="35784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677334" y="385592"/>
            <a:ext cx="8596668" cy="81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Equipment</a:t>
            </a:r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677333" y="1225296"/>
            <a:ext cx="8014604" cy="533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Each player must provide their own batting helmet w/ cage, fielder’s mask, glove and bat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Fielder’s masks ARE required up through 12U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Catching gear and other coach’s equipment provided by CAA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Nice to haves: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Batting gloves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Equipment bag (made for softball)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Cleats (must be molded plastic through 12U, metal is allowed in 14U)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2200" dirty="0"/>
          </a:p>
        </p:txBody>
      </p:sp>
      <p:pic>
        <p:nvPicPr>
          <p:cNvPr id="337" name="Google Shape;3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0445" y="527262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682010" y="245133"/>
            <a:ext cx="8031480" cy="9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r>
              <a:rPr lang="en-US"/>
              <a:t>Player Safety</a:t>
            </a:r>
            <a:endParaRPr/>
          </a:p>
        </p:txBody>
      </p:sp>
      <p:sp>
        <p:nvSpPr>
          <p:cNvPr id="343" name="Google Shape;343;p26"/>
          <p:cNvSpPr txBox="1">
            <a:spLocks noGrp="1"/>
          </p:cNvSpPr>
          <p:nvPr>
            <p:ph type="body" idx="1"/>
          </p:nvPr>
        </p:nvSpPr>
        <p:spPr>
          <a:xfrm>
            <a:off x="530352" y="1008697"/>
            <a:ext cx="9286979" cy="547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600"/>
              <a:buChar char="►"/>
            </a:pPr>
            <a:r>
              <a:rPr lang="en-US" sz="1600" b="1" dirty="0">
                <a:solidFill>
                  <a:schemeClr val="dk1"/>
                </a:solidFill>
              </a:rPr>
              <a:t>Abuse Awareness Training and Concussion Certification: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>
                <a:solidFill>
                  <a:schemeClr val="dk1"/>
                </a:solidFill>
              </a:rPr>
              <a:t>All on-field officials and coaches must complete concussion training and Adult Abuse Awareness Training</a:t>
            </a:r>
            <a:endParaRPr dirty="0"/>
          </a:p>
          <a:p>
            <a:pPr marL="742950" lvl="1" indent="-285750">
              <a:buSzPts val="1280"/>
            </a:pPr>
            <a:r>
              <a:rPr lang="en-US" dirty="0">
                <a:solidFill>
                  <a:schemeClr val="dk1"/>
                </a:solidFill>
              </a:rPr>
              <a:t>See safety information at:</a:t>
            </a:r>
            <a:endParaRPr dirty="0"/>
          </a:p>
          <a:p>
            <a:pPr marL="1143000" lvl="2" indent="-21844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b="1" dirty="0">
                <a:solidFill>
                  <a:srgbClr val="134F5C"/>
                </a:solidFill>
              </a:rPr>
              <a:t>https://www.chanathleticassociation.com/baseball-safety</a:t>
            </a:r>
            <a:endParaRPr b="1" dirty="0">
              <a:solidFill>
                <a:srgbClr val="134F5C"/>
              </a:solidFill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>
                <a:solidFill>
                  <a:schemeClr val="dk1"/>
                </a:solidFill>
              </a:rPr>
              <a:t>Should take about 30-60 minutes to complete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solidFill>
                  <a:schemeClr val="dk1"/>
                </a:solidFill>
              </a:rPr>
              <a:t>For safety issues, contact Safety Officer (contact info on website)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 dirty="0">
                <a:solidFill>
                  <a:schemeClr val="dk1"/>
                </a:solidFill>
              </a:rPr>
              <a:t>Proud to partner with TCO and OSR as Diamond Sponsors: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>
                <a:solidFill>
                  <a:schemeClr val="dk1"/>
                </a:solidFill>
              </a:rPr>
              <a:t>TCO offers sports performance, sports chiropractic services, physical therapy, and nutrition solutions in 39 locations across the Twin Cities (</a:t>
            </a:r>
            <a:r>
              <a:rPr lang="en-US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https://tcomn.com</a:t>
            </a:r>
            <a:r>
              <a:rPr lang="en-US" dirty="0">
                <a:solidFill>
                  <a:schemeClr val="dk1"/>
                </a:solidFill>
              </a:rPr>
              <a:t>)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>
                <a:solidFill>
                  <a:schemeClr val="dk1"/>
                </a:solidFill>
              </a:rPr>
              <a:t>OSR offers free 15 minute injury consults, physical therapy (including throwers programs), concussion rehab, and ACL prevention programs (</a:t>
            </a:r>
            <a:r>
              <a:rPr lang="en-US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https://www.osrpt.com/</a:t>
            </a:r>
            <a:r>
              <a:rPr lang="en-US" dirty="0">
                <a:solidFill>
                  <a:schemeClr val="dk1"/>
                </a:solidFill>
              </a:rPr>
              <a:t>)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 dirty="0">
                <a:solidFill>
                  <a:schemeClr val="dk1"/>
                </a:solidFill>
              </a:rPr>
              <a:t>Both organizations supply athletic trainers for all Chanhassen hosted tournaments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46" name="Google Shape;3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0220" y="532586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dirty="0"/>
              <a:t>Fastpitch Apparel &amp; Equipment</a:t>
            </a:r>
            <a:br>
              <a:rPr lang="en-US" dirty="0"/>
            </a:br>
            <a:endParaRPr dirty="0"/>
          </a:p>
        </p:txBody>
      </p:sp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677333" y="1225296"/>
            <a:ext cx="7747475" cy="541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098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Game One – local Chanhassen business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CAA Softball receives 10% of sales as a fundraiser</a:t>
            </a:r>
          </a:p>
          <a:p>
            <a:pPr marL="342900" indent="-342900">
              <a:buSzPts val="1920"/>
            </a:pPr>
            <a:r>
              <a:rPr lang="en-US" sz="2400" dirty="0"/>
              <a:t>Store stays open and orders are shipped directly to your home</a:t>
            </a:r>
          </a:p>
          <a:p>
            <a:pPr marL="342900" indent="-342900">
              <a:buSzPts val="1920"/>
            </a:pPr>
            <a:r>
              <a:rPr lang="en-US" sz="2400" dirty="0">
                <a:hlinkClick r:id="rId3"/>
              </a:rPr>
              <a:t>https://shop.game-one.com/minnesota/chanhassen/chanhassen-storm-fastpitch</a:t>
            </a:r>
            <a:endParaRPr lang="en-US" sz="2400" dirty="0"/>
          </a:p>
          <a:p>
            <a:pPr marL="800100" lvl="1" indent="-342900">
              <a:buSzPts val="1920"/>
            </a:pPr>
            <a:r>
              <a:rPr lang="en-US" sz="2200" dirty="0"/>
              <a:t>Password: storm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Scheels – CAA sponsor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dirty="0"/>
          </a:p>
        </p:txBody>
      </p:sp>
      <p:pic>
        <p:nvPicPr>
          <p:cNvPr id="354" name="Google Shape;3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0220" y="532586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61687" y="1259633"/>
            <a:ext cx="4628158" cy="465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0220" y="532586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122530" y="609597"/>
            <a:ext cx="8596668" cy="63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dirty="0"/>
              <a:t>CAA Softball Mission &amp; Values</a:t>
            </a:r>
            <a:endParaRPr dirty="0"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245813" y="1252324"/>
            <a:ext cx="10019064" cy="217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ct val="80000"/>
              <a:buNone/>
            </a:pPr>
            <a:r>
              <a:rPr lang="en-US" sz="2400" b="1" u="sng" dirty="0">
                <a:cs typeface="Arial"/>
                <a:sym typeface="Arial"/>
              </a:rPr>
              <a:t>Mission Statement:</a:t>
            </a:r>
            <a:endParaRPr sz="2400" b="1" u="sng" dirty="0"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400" dirty="0"/>
              <a:t> </a:t>
            </a:r>
            <a:r>
              <a:rPr lang="en-US" sz="2400" dirty="0">
                <a:cs typeface="Arial"/>
                <a:sym typeface="Arial"/>
              </a:rPr>
              <a:t>To provide girls in the Chanhassen-Victoria area a place to play the great game of softball while developing lifelong physical and interpersonal skills, learning to compete and be a good teammate,  and most importantly, having fun.</a:t>
            </a:r>
            <a:endParaRPr sz="2400" dirty="0"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</p:txBody>
      </p:sp>
      <p:sp>
        <p:nvSpPr>
          <p:cNvPr id="166" name="Google Shape;166;p3"/>
          <p:cNvSpPr txBox="1"/>
          <p:nvPr/>
        </p:nvSpPr>
        <p:spPr>
          <a:xfrm>
            <a:off x="540779" y="3441721"/>
            <a:ext cx="972409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5B73B4"/>
                </a:solidFill>
                <a:latin typeface="Trebuchet MS"/>
                <a:sym typeface="Trebuchet MS"/>
              </a:rPr>
              <a:t>Core Values:</a:t>
            </a:r>
            <a:endParaRPr sz="2400" b="1" u="sng" dirty="0">
              <a:solidFill>
                <a:srgbClr val="5B73B4"/>
              </a:solidFill>
              <a:latin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B73B4"/>
                </a:solidFill>
                <a:latin typeface="Trebuchet MS"/>
                <a:sym typeface="Trebuchet MS"/>
              </a:rPr>
              <a:t>Team work - We work together to achieve more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B73B4"/>
                </a:solidFill>
                <a:latin typeface="Trebuchet MS"/>
                <a:sym typeface="Trebuchet MS"/>
              </a:rPr>
              <a:t>Hard work - We give our all in everything we 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B73B4"/>
                </a:solidFill>
                <a:latin typeface="Trebuchet MS"/>
                <a:sym typeface="Trebuchet MS"/>
              </a:rPr>
              <a:t>Pride - We are proud to represent our team, association and our communities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B73B4"/>
                </a:solidFill>
                <a:latin typeface="Trebuchet MS"/>
                <a:sym typeface="Trebuchet MS"/>
              </a:rPr>
              <a:t>Respect - We treat ourselves and others with dignity, kindness and respect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B73B4"/>
                </a:solidFill>
                <a:latin typeface="Trebuchet MS"/>
                <a:sym typeface="Trebuchet MS"/>
              </a:rPr>
              <a:t>Fun - We have a positive attitude and enjoy being with our team on and off the field</a:t>
            </a:r>
          </a:p>
        </p:txBody>
      </p:sp>
      <p:pic>
        <p:nvPicPr>
          <p:cNvPr id="168" name="Google Shape;1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2207" y="546837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CAA Softball / Baseball Mission &amp; Values</a:t>
            </a:r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677334" y="1365337"/>
            <a:ext cx="8596668" cy="467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 u="sng" dirty="0"/>
              <a:t>CAA Softball / Baseball is committed to: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Quality instruction and positive coaching that teaches fundamental skills, tactics and strategies for the game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Preparing players for the next level of play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Establishing standards of participation for all volunteers, board members, coaches, officials, athletes and spectators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Creating a positive environment in which we all work together to achieve our mission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Developing character, encouraging personal responsibility, fostering the quality of good citizenship and encouraging the growth of our players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7273" y="5311676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8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Total Participants</a:t>
            </a:r>
            <a:endParaRPr dirty="0"/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677334" y="1615859"/>
            <a:ext cx="8954938" cy="442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We will have over 150 girls playing softball for CAA this summer!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We would love to see it keep growing and keep teaching more and more girls about softball!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Thank you for spreading the word about our amazing program!</a:t>
            </a:r>
            <a:endParaRPr sz="22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2200" dirty="0"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276507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Softball Operating Committee (SOC)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677334" y="1265129"/>
            <a:ext cx="8596668" cy="522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Brett </a:t>
            </a:r>
            <a:r>
              <a:rPr lang="en-US" sz="2200" dirty="0" err="1"/>
              <a:t>Sween</a:t>
            </a:r>
            <a:r>
              <a:rPr lang="en-US" sz="2200" dirty="0"/>
              <a:t>– VP Softball 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Kelli Strauss – Travel Director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b="1" dirty="0">
                <a:solidFill>
                  <a:srgbClr val="00B050"/>
                </a:solidFill>
              </a:rPr>
              <a:t>Open</a:t>
            </a:r>
            <a:r>
              <a:rPr lang="en-US" sz="2200" b="1" dirty="0"/>
              <a:t> – Player Agent and Tryouts Director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Matt </a:t>
            </a:r>
            <a:r>
              <a:rPr lang="en-US" sz="2200" dirty="0" err="1"/>
              <a:t>Birkenholz</a:t>
            </a:r>
            <a:r>
              <a:rPr lang="en-US" sz="2200" dirty="0"/>
              <a:t> – Director of Player Development</a:t>
            </a:r>
          </a:p>
          <a:p>
            <a:pPr marL="742950" lvl="1" indent="-285750">
              <a:buSzPts val="1760"/>
            </a:pPr>
            <a:r>
              <a:rPr lang="en-US" sz="2200" b="1" dirty="0">
                <a:solidFill>
                  <a:srgbClr val="00B050"/>
                </a:solidFill>
              </a:rPr>
              <a:t>Open</a:t>
            </a:r>
            <a:r>
              <a:rPr lang="en-US" sz="2200" b="1" dirty="0"/>
              <a:t> – K/1/2 – 8U Director</a:t>
            </a:r>
            <a:endParaRPr sz="2200" b="1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Julie </a:t>
            </a:r>
            <a:r>
              <a:rPr lang="en-US" sz="2200" dirty="0" err="1"/>
              <a:t>Vasatka</a:t>
            </a:r>
            <a:r>
              <a:rPr lang="en-US" sz="2200" dirty="0"/>
              <a:t> – Uniforms Coordinator ***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Jamie </a:t>
            </a:r>
            <a:r>
              <a:rPr lang="en-US" sz="2200" dirty="0" err="1"/>
              <a:t>Bruemmer</a:t>
            </a:r>
            <a:r>
              <a:rPr lang="en-US" sz="2200" dirty="0"/>
              <a:t> – Equipment Coordinator ***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b="1" dirty="0">
                <a:solidFill>
                  <a:srgbClr val="00B050"/>
                </a:solidFill>
              </a:rPr>
              <a:t>Open</a:t>
            </a:r>
            <a:r>
              <a:rPr lang="en-US" sz="2200" b="1" dirty="0"/>
              <a:t> – Hosted Tournaments Coordinator ***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endParaRPr lang="en-US" sz="22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Special thanks to Mark Stay for his years of service to CAA – we will miss him!</a:t>
            </a:r>
          </a:p>
          <a:p>
            <a:pPr marL="742950" lvl="1" indent="-173990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lang="en-US" sz="2200" dirty="0"/>
          </a:p>
          <a:p>
            <a:pPr marL="2286000" lvl="5" indent="0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rPr lang="en-US" sz="2200" dirty="0"/>
              <a:t>***=Non-Voting Board Member</a:t>
            </a:r>
            <a:endParaRPr sz="1800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462193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Openings – Job Descriptions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677324" y="1265124"/>
            <a:ext cx="9345900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1282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K/1/2 – 8U Director</a:t>
            </a:r>
            <a:endParaRPr dirty="0"/>
          </a:p>
          <a:p>
            <a:pPr marL="742950" lvl="1" indent="-293369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Coordinate with Chaska, Carver, and Eden Prairie programs</a:t>
            </a:r>
            <a:endParaRPr dirty="0"/>
          </a:p>
          <a:p>
            <a:pPr marL="742950" lvl="1" indent="-293369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Reserve fields </a:t>
            </a:r>
            <a:endParaRPr dirty="0"/>
          </a:p>
          <a:p>
            <a:pPr marL="742950" lvl="1" indent="-293369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Coordinate parent volunteers for coaching</a:t>
            </a:r>
            <a:endParaRPr dirty="0"/>
          </a:p>
          <a:p>
            <a:pPr marL="742950" lvl="1" indent="-294132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dirty="0"/>
              <a:t>Ensure positive learning environment</a:t>
            </a:r>
          </a:p>
          <a:p>
            <a:pPr marL="342900" lvl="0" indent="-351282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Player Agent and Tryouts Director</a:t>
            </a:r>
            <a:endParaRPr lang="en-US" sz="2000" dirty="0"/>
          </a:p>
          <a:p>
            <a:pPr marL="800100" lvl="1" indent="-351282">
              <a:buSzPts val="1760"/>
            </a:pPr>
            <a:r>
              <a:rPr lang="en-US" dirty="0"/>
              <a:t>Plan &amp; coordinate player evaluations </a:t>
            </a:r>
          </a:p>
          <a:p>
            <a:pPr marL="800100" lvl="1" indent="-351282">
              <a:buSzPts val="1760"/>
            </a:pPr>
            <a:r>
              <a:rPr lang="en-US" dirty="0"/>
              <a:t>Manages evaluation scoring &amp; roster creation</a:t>
            </a:r>
          </a:p>
          <a:p>
            <a:pPr marL="342900" lvl="0" indent="-351282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 dirty="0"/>
              <a:t>Hosted Tournaments Coordinator</a:t>
            </a:r>
          </a:p>
          <a:p>
            <a:pPr marL="800100" lvl="1" indent="-351282">
              <a:buSzPts val="1760"/>
            </a:pPr>
            <a:r>
              <a:rPr lang="en-US" dirty="0"/>
              <a:t>Serves as Tournament Directors for 2 hosted tournaments</a:t>
            </a:r>
          </a:p>
          <a:p>
            <a:pPr marL="800100" lvl="1" indent="-351282">
              <a:buSzPts val="1760"/>
            </a:pPr>
            <a:r>
              <a:rPr lang="en-US" dirty="0"/>
              <a:t>Coordinates with CAA Tournament &amp; Concessions Director</a:t>
            </a:r>
          </a:p>
          <a:p>
            <a:pPr marL="800100" lvl="1" indent="-351282">
              <a:buSzPts val="1760"/>
            </a:pPr>
            <a:r>
              <a:rPr lang="en-US" dirty="0"/>
              <a:t>Partners with MN Softball on event planning</a:t>
            </a:r>
          </a:p>
          <a:p>
            <a:pPr marL="448818" lvl="1" indent="0">
              <a:buSzPts val="1760"/>
              <a:buNone/>
            </a:pP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462193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6A35-8636-2A58-B609-CFCC0591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Updates/Changes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9B52-5241-240A-DB51-5B72462C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25751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Open roles</a:t>
            </a:r>
          </a:p>
          <a:p>
            <a:r>
              <a:rPr lang="en-US" dirty="0"/>
              <a:t>Dome/Mission time</a:t>
            </a:r>
          </a:p>
          <a:p>
            <a:r>
              <a:rPr lang="en-US" dirty="0"/>
              <a:t>Increased costs (umpires, league registration)</a:t>
            </a:r>
          </a:p>
          <a:p>
            <a:r>
              <a:rPr lang="en-US" dirty="0"/>
              <a:t>NEW: “A” Level Teams for 10U &amp; 12U</a:t>
            </a:r>
          </a:p>
          <a:p>
            <a:r>
              <a:rPr lang="en-US" dirty="0"/>
              <a:t>Equipment Purchases:</a:t>
            </a:r>
          </a:p>
          <a:p>
            <a:pPr lvl="1"/>
            <a:r>
              <a:rPr lang="en-US" dirty="0"/>
              <a:t>We have the opportunity this year to purchase some new equipment! CAA is a non-profit organization with all revenue going towards league fees, umpires, tournament registration, many administrative fees (insurance, </a:t>
            </a:r>
            <a:r>
              <a:rPr lang="en-US" dirty="0" err="1"/>
              <a:t>etc</a:t>
            </a:r>
            <a:r>
              <a:rPr lang="en-US" dirty="0"/>
              <a:t>), and equipment.</a:t>
            </a:r>
          </a:p>
        </p:txBody>
      </p:sp>
    </p:spTree>
    <p:extLst>
      <p:ext uri="{BB962C8B-B14F-4D97-AF65-F5344CB8AC3E}">
        <p14:creationId xmlns:p14="http://schemas.microsoft.com/office/powerpoint/2010/main" val="281308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3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Program Overview: K-2 Coach Pitch</a:t>
            </a:r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677333" y="1340285"/>
            <a:ext cx="8881445" cy="514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Girls entering K/1st/2nd Fall 2024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Nights of Play – Monday &amp; Wednesday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Season runs May 13</a:t>
            </a:r>
            <a:r>
              <a:rPr lang="en-US" sz="2400" baseline="30000" dirty="0"/>
              <a:t>th</a:t>
            </a:r>
            <a:r>
              <a:rPr lang="en-US" sz="2400" dirty="0"/>
              <a:t> to June 28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Get girls playing, build confidence and have fun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Use 11” soft-sided ball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NO evaluations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CAA uniforms -- shorts and tank jersey (Indicate size at time of registration, no need to attend uniform fitting session)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Play neighboring communities (Chaska, Carver, Eden Prairie)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567" y="5330142"/>
            <a:ext cx="1143099" cy="11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4">
      <a:dk1>
        <a:srgbClr val="3C5184"/>
      </a:dk1>
      <a:lt1>
        <a:srgbClr val="FFFFFF"/>
      </a:lt1>
      <a:dk2>
        <a:srgbClr val="3C5184"/>
      </a:dk2>
      <a:lt2>
        <a:srgbClr val="FEE895"/>
      </a:lt2>
      <a:accent1>
        <a:srgbClr val="3C5184"/>
      </a:accent1>
      <a:accent2>
        <a:srgbClr val="FEE895"/>
      </a:accent2>
      <a:accent3>
        <a:srgbClr val="3C5184"/>
      </a:accent3>
      <a:accent4>
        <a:srgbClr val="FEE895"/>
      </a:accent4>
      <a:accent5>
        <a:srgbClr val="3C5184"/>
      </a:accent5>
      <a:accent6>
        <a:srgbClr val="3C5184"/>
      </a:accent6>
      <a:hlink>
        <a:srgbClr val="FEDD61"/>
      </a:hlink>
      <a:folHlink>
        <a:srgbClr val="3C51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2221</Words>
  <Application>Microsoft Office PowerPoint</Application>
  <PresentationFormat>Widescreen</PresentationFormat>
  <Paragraphs>283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Trebuchet MS</vt:lpstr>
      <vt:lpstr>Calibri</vt:lpstr>
      <vt:lpstr>Noto Sans Symbols</vt:lpstr>
      <vt:lpstr>Arial</vt:lpstr>
      <vt:lpstr>Facet</vt:lpstr>
      <vt:lpstr>2024 CAA Softball Parent Meeting</vt:lpstr>
      <vt:lpstr>Agenda</vt:lpstr>
      <vt:lpstr>CAA Softball Mission &amp; Values</vt:lpstr>
      <vt:lpstr>CAA Softball / Baseball Mission &amp; Values</vt:lpstr>
      <vt:lpstr>Total Participants</vt:lpstr>
      <vt:lpstr>Softball Operating Committee (SOC)</vt:lpstr>
      <vt:lpstr>Openings – Job Descriptions</vt:lpstr>
      <vt:lpstr>Program Updates/Changes</vt:lpstr>
      <vt:lpstr>Program Overview: K-2 Coach Pitch</vt:lpstr>
      <vt:lpstr>Key Dates – K / 1/ 2</vt:lpstr>
      <vt:lpstr>Program Overview – 8U Machine Pitch</vt:lpstr>
      <vt:lpstr>Key Dates – 8U</vt:lpstr>
      <vt:lpstr>COMMON QUESTION: My daughter is in 2nd grade, should she play 8U or K/1/2?</vt:lpstr>
      <vt:lpstr>Program Overview – Travel – 10U &amp; 12U</vt:lpstr>
      <vt:lpstr>Key Dates – 10U and 12U</vt:lpstr>
      <vt:lpstr>Program Overview – Travel – 14U</vt:lpstr>
      <vt:lpstr>Key Dates – 14U</vt:lpstr>
      <vt:lpstr>Travel Expectations</vt:lpstr>
      <vt:lpstr>Program Overview – Rec – 10U &amp; 12U</vt:lpstr>
      <vt:lpstr>MAIN Difference between Rec and Travel…..</vt:lpstr>
      <vt:lpstr>Off Season Happenings</vt:lpstr>
      <vt:lpstr>Player Evaluations Overview</vt:lpstr>
      <vt:lpstr>Uniform Fitting</vt:lpstr>
      <vt:lpstr>Volunteering</vt:lpstr>
      <vt:lpstr>Coaches…..WE NEED YOU!!!</vt:lpstr>
      <vt:lpstr>Equipment</vt:lpstr>
      <vt:lpstr>Player Safety</vt:lpstr>
      <vt:lpstr>Fastpitch Apparel &amp; Equipment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CAA Softball Parent Meeting</dc:title>
  <dc:creator>Stone, Meg [AUTOSOL/EDEN]</dc:creator>
  <cp:lastModifiedBy>Matt Birkenholz</cp:lastModifiedBy>
  <cp:revision>12</cp:revision>
  <dcterms:created xsi:type="dcterms:W3CDTF">2017-02-21T22:38:08Z</dcterms:created>
  <dcterms:modified xsi:type="dcterms:W3CDTF">2024-03-06T21:37:38Z</dcterms:modified>
</cp:coreProperties>
</file>