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</p:sldMasterIdLst>
  <p:notesMasterIdLst>
    <p:notesMasterId r:id="rId41"/>
  </p:notesMasterIdLst>
  <p:handoutMasterIdLst>
    <p:handoutMasterId r:id="rId42"/>
  </p:handoutMasterIdLst>
  <p:sldIdLst>
    <p:sldId id="303" r:id="rId6"/>
    <p:sldId id="277" r:id="rId7"/>
    <p:sldId id="355" r:id="rId8"/>
    <p:sldId id="357" r:id="rId9"/>
    <p:sldId id="332" r:id="rId10"/>
    <p:sldId id="356" r:id="rId11"/>
    <p:sldId id="336" r:id="rId12"/>
    <p:sldId id="347" r:id="rId13"/>
    <p:sldId id="339" r:id="rId14"/>
    <p:sldId id="321" r:id="rId15"/>
    <p:sldId id="348" r:id="rId16"/>
    <p:sldId id="351" r:id="rId17"/>
    <p:sldId id="346" r:id="rId18"/>
    <p:sldId id="324" r:id="rId19"/>
    <p:sldId id="331" r:id="rId20"/>
    <p:sldId id="344" r:id="rId21"/>
    <p:sldId id="329" r:id="rId22"/>
    <p:sldId id="354" r:id="rId23"/>
    <p:sldId id="335" r:id="rId24"/>
    <p:sldId id="334" r:id="rId25"/>
    <p:sldId id="333" r:id="rId26"/>
    <p:sldId id="314" r:id="rId27"/>
    <p:sldId id="308" r:id="rId28"/>
    <p:sldId id="316" r:id="rId29"/>
    <p:sldId id="352" r:id="rId30"/>
    <p:sldId id="337" r:id="rId31"/>
    <p:sldId id="286" r:id="rId32"/>
    <p:sldId id="350" r:id="rId33"/>
    <p:sldId id="341" r:id="rId34"/>
    <p:sldId id="327" r:id="rId35"/>
    <p:sldId id="358" r:id="rId36"/>
    <p:sldId id="353" r:id="rId37"/>
    <p:sldId id="323" r:id="rId38"/>
    <p:sldId id="349" r:id="rId39"/>
    <p:sldId id="345" r:id="rId40"/>
  </p:sldIdLst>
  <p:sldSz cx="12192000" cy="6858000"/>
  <p:notesSz cx="7010400" cy="92233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" initials="J" lastIdx="1" clrIdx="0">
    <p:extLst>
      <p:ext uri="{19B8F6BF-5375-455C-9EA6-DF929625EA0E}">
        <p15:presenceInfo xmlns:p15="http://schemas.microsoft.com/office/powerpoint/2012/main" userId="Jennifer" providerId="None"/>
      </p:ext>
    </p:extLst>
  </p:cmAuthor>
  <p:cmAuthor id="2" name="Jo-Anne Ljubicic" initials="JL" lastIdx="1" clrIdx="1">
    <p:extLst>
      <p:ext uri="{19B8F6BF-5375-455C-9EA6-DF929625EA0E}">
        <p15:presenceInfo xmlns:p15="http://schemas.microsoft.com/office/powerpoint/2012/main" userId="S::jljubicic@ontariovolleyball.org::5cf22b26-199b-4d34-998e-21ec36396da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CFA"/>
    <a:srgbClr val="77FD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B7C1BF-EFE2-B9D7-4B5B-4D12F6CF3E86}" v="569" dt="2023-08-02T17:39:39.016"/>
    <p1510:client id="{540A878C-FE7D-F28E-87E4-7A2558FDBF94}" v="981" dt="2023-08-14T23:27:22.331"/>
    <p1510:client id="{6AE5E769-54C5-BCFF-13EC-9CC6276FF760}" v="44" dt="2023-08-16T14:30:16.483"/>
    <p1510:client id="{6F524CF4-EB00-165F-61DD-24936FA515FD}" v="1" dt="2022-05-31T16:21:13.161"/>
    <p1510:client id="{A72CC4E2-5532-4A4A-B565-B5FA4026B336}" v="1" dt="2023-08-03T16:55:35.122"/>
    <p1510:client id="{B0A82B76-7883-034C-7D52-DE2D2004A809}" v="156" dt="2023-08-21T14:41:08.730"/>
    <p1510:client id="{CD9A2CF5-14DA-EFB2-25EC-1C437D44E24E}" v="415" dt="2023-08-01T21:06:06.922"/>
    <p1510:client id="{E11358E1-2453-459D-9F62-706079F9599E}" v="5" dt="2021-09-02T21:29:13.378"/>
  </p1510:revLst>
</p1510:revInfo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commentAuthors" Target="commentAuthors.xml"/><Relationship Id="rId48" Type="http://schemas.microsoft.com/office/2016/11/relationships/changesInfo" Target="changesInfos/changesInfo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rie Campbell" userId="S::ccampbell@ontariovolleyball.org::c14fab70-b29a-41b7-aadf-26ad60d713b1" providerId="AD" clId="Web-{B0A82B76-7883-034C-7D52-DE2D2004A809}"/>
    <pc:docChg chg="modSld">
      <pc:chgData name="Carrie Campbell" userId="S::ccampbell@ontariovolleyball.org::c14fab70-b29a-41b7-aadf-26ad60d713b1" providerId="AD" clId="Web-{B0A82B76-7883-034C-7D52-DE2D2004A809}" dt="2023-08-21T14:41:08.730" v="106" actId="1076"/>
      <pc:docMkLst>
        <pc:docMk/>
      </pc:docMkLst>
      <pc:sldChg chg="modSp">
        <pc:chgData name="Carrie Campbell" userId="S::ccampbell@ontariovolleyball.org::c14fab70-b29a-41b7-aadf-26ad60d713b1" providerId="AD" clId="Web-{B0A82B76-7883-034C-7D52-DE2D2004A809}" dt="2023-08-21T14:41:08.730" v="106" actId="1076"/>
        <pc:sldMkLst>
          <pc:docMk/>
          <pc:sldMk cId="471419994" sldId="324"/>
        </pc:sldMkLst>
        <pc:spChg chg="mod">
          <ac:chgData name="Carrie Campbell" userId="S::ccampbell@ontariovolleyball.org::c14fab70-b29a-41b7-aadf-26ad60d713b1" providerId="AD" clId="Web-{B0A82B76-7883-034C-7D52-DE2D2004A809}" dt="2023-08-21T14:41:08.730" v="106" actId="1076"/>
          <ac:spMkLst>
            <pc:docMk/>
            <pc:sldMk cId="471419994" sldId="324"/>
            <ac:spMk id="9" creationId="{173F3BCD-9571-4C55-9091-F10588CCFAF0}"/>
          </ac:spMkLst>
        </pc:spChg>
        <pc:graphicFrameChg chg="mod modGraphic">
          <ac:chgData name="Carrie Campbell" userId="S::ccampbell@ontariovolleyball.org::c14fab70-b29a-41b7-aadf-26ad60d713b1" providerId="AD" clId="Web-{B0A82B76-7883-034C-7D52-DE2D2004A809}" dt="2023-08-21T14:40:03.370" v="97"/>
          <ac:graphicFrameMkLst>
            <pc:docMk/>
            <pc:sldMk cId="471419994" sldId="324"/>
            <ac:graphicFrameMk id="4" creationId="{B28C6F6C-24A8-459B-B8FC-A16058CA9661}"/>
          </ac:graphicFrameMkLst>
        </pc:graphicFrameChg>
      </pc:sldChg>
      <pc:sldChg chg="modSp">
        <pc:chgData name="Carrie Campbell" userId="S::ccampbell@ontariovolleyball.org::c14fab70-b29a-41b7-aadf-26ad60d713b1" providerId="AD" clId="Web-{B0A82B76-7883-034C-7D52-DE2D2004A809}" dt="2023-08-21T14:38:28.353" v="51"/>
        <pc:sldMkLst>
          <pc:docMk/>
          <pc:sldMk cId="3238095603" sldId="331"/>
        </pc:sldMkLst>
        <pc:graphicFrameChg chg="mod modGraphic">
          <ac:chgData name="Carrie Campbell" userId="S::ccampbell@ontariovolleyball.org::c14fab70-b29a-41b7-aadf-26ad60d713b1" providerId="AD" clId="Web-{B0A82B76-7883-034C-7D52-DE2D2004A809}" dt="2023-08-21T14:38:28.353" v="51"/>
          <ac:graphicFrameMkLst>
            <pc:docMk/>
            <pc:sldMk cId="3238095603" sldId="331"/>
            <ac:graphicFrameMk id="4" creationId="{04166F02-DD20-4800-B403-990DE16BF8D8}"/>
          </ac:graphicFrameMkLst>
        </pc:graphicFrameChg>
      </pc:sldChg>
    </pc:docChg>
  </pc:docChgLst>
  <pc:docChgLst>
    <pc:chgData name="Alishia Lidums" userId="S::alidums@ontariovolleyball.org::08301772-2997-4b53-a0ca-98926921b894" providerId="AD" clId="Web-{1BB7C1BF-EFE2-B9D7-4B5B-4D12F6CF3E86}"/>
    <pc:docChg chg="addSld modSld sldOrd">
      <pc:chgData name="Alishia Lidums" userId="S::alidums@ontariovolleyball.org::08301772-2997-4b53-a0ca-98926921b894" providerId="AD" clId="Web-{1BB7C1BF-EFE2-B9D7-4B5B-4D12F6CF3E86}" dt="2023-08-02T17:39:39.016" v="464" actId="20577"/>
      <pc:docMkLst>
        <pc:docMk/>
      </pc:docMkLst>
      <pc:sldChg chg="modSp">
        <pc:chgData name="Alishia Lidums" userId="S::alidums@ontariovolleyball.org::08301772-2997-4b53-a0ca-98926921b894" providerId="AD" clId="Web-{1BB7C1BF-EFE2-B9D7-4B5B-4D12F6CF3E86}" dt="2023-08-02T17:30:08.992" v="259" actId="20577"/>
        <pc:sldMkLst>
          <pc:docMk/>
          <pc:sldMk cId="129266189" sldId="277"/>
        </pc:sldMkLst>
        <pc:spChg chg="mod">
          <ac:chgData name="Alishia Lidums" userId="S::alidums@ontariovolleyball.org::08301772-2997-4b53-a0ca-98926921b894" providerId="AD" clId="Web-{1BB7C1BF-EFE2-B9D7-4B5B-4D12F6CF3E86}" dt="2023-08-02T17:30:08.992" v="259" actId="20577"/>
          <ac:spMkLst>
            <pc:docMk/>
            <pc:sldMk cId="129266189" sldId="277"/>
            <ac:spMk id="4" creationId="{8A12FE5D-68AC-4005-AE23-B6994861FE49}"/>
          </ac:spMkLst>
        </pc:spChg>
      </pc:sldChg>
      <pc:sldChg chg="modSp">
        <pc:chgData name="Alishia Lidums" userId="S::alidums@ontariovolleyball.org::08301772-2997-4b53-a0ca-98926921b894" providerId="AD" clId="Web-{1BB7C1BF-EFE2-B9D7-4B5B-4D12F6CF3E86}" dt="2023-08-02T17:25:17.863" v="181" actId="20577"/>
        <pc:sldMkLst>
          <pc:docMk/>
          <pc:sldMk cId="15559042" sldId="286"/>
        </pc:sldMkLst>
        <pc:spChg chg="mod">
          <ac:chgData name="Alishia Lidums" userId="S::alidums@ontariovolleyball.org::08301772-2997-4b53-a0ca-98926921b894" providerId="AD" clId="Web-{1BB7C1BF-EFE2-B9D7-4B5B-4D12F6CF3E86}" dt="2023-08-02T17:25:17.863" v="181" actId="20577"/>
          <ac:spMkLst>
            <pc:docMk/>
            <pc:sldMk cId="15559042" sldId="286"/>
            <ac:spMk id="11" creationId="{ADE11346-77F4-4407-B73E-F1ACCE2D1595}"/>
          </ac:spMkLst>
        </pc:spChg>
      </pc:sldChg>
      <pc:sldChg chg="modSp">
        <pc:chgData name="Alishia Lidums" userId="S::alidums@ontariovolleyball.org::08301772-2997-4b53-a0ca-98926921b894" providerId="AD" clId="Web-{1BB7C1BF-EFE2-B9D7-4B5B-4D12F6CF3E86}" dt="2023-08-02T17:26:13.613" v="187" actId="20577"/>
        <pc:sldMkLst>
          <pc:docMk/>
          <pc:sldMk cId="2781574447" sldId="308"/>
        </pc:sldMkLst>
        <pc:spChg chg="mod">
          <ac:chgData name="Alishia Lidums" userId="S::alidums@ontariovolleyball.org::08301772-2997-4b53-a0ca-98926921b894" providerId="AD" clId="Web-{1BB7C1BF-EFE2-B9D7-4B5B-4D12F6CF3E86}" dt="2023-08-02T17:26:13.613" v="187" actId="20577"/>
          <ac:spMkLst>
            <pc:docMk/>
            <pc:sldMk cId="2781574447" sldId="308"/>
            <ac:spMk id="7" creationId="{BB1F1C75-0B8D-457F-B874-25FB7C1DCA14}"/>
          </ac:spMkLst>
        </pc:spChg>
      </pc:sldChg>
      <pc:sldChg chg="modSp">
        <pc:chgData name="Alishia Lidums" userId="S::alidums@ontariovolleyball.org::08301772-2997-4b53-a0ca-98926921b894" providerId="AD" clId="Web-{1BB7C1BF-EFE2-B9D7-4B5B-4D12F6CF3E86}" dt="2023-08-02T17:38:06.858" v="427" actId="20577"/>
        <pc:sldMkLst>
          <pc:docMk/>
          <pc:sldMk cId="680226047" sldId="321"/>
        </pc:sldMkLst>
        <pc:spChg chg="mod">
          <ac:chgData name="Alishia Lidums" userId="S::alidums@ontariovolleyball.org::08301772-2997-4b53-a0ca-98926921b894" providerId="AD" clId="Web-{1BB7C1BF-EFE2-B9D7-4B5B-4D12F6CF3E86}" dt="2023-08-02T17:38:06.858" v="427" actId="20577"/>
          <ac:spMkLst>
            <pc:docMk/>
            <pc:sldMk cId="680226047" sldId="321"/>
            <ac:spMk id="2" creationId="{D7B4F6BE-30C7-4F77-8DBC-3C9BC849EE1E}"/>
          </ac:spMkLst>
        </pc:spChg>
        <pc:spChg chg="mod">
          <ac:chgData name="Alishia Lidums" userId="S::alidums@ontariovolleyball.org::08301772-2997-4b53-a0ca-98926921b894" providerId="AD" clId="Web-{1BB7C1BF-EFE2-B9D7-4B5B-4D12F6CF3E86}" dt="2023-08-02T17:31:44.946" v="301" actId="20577"/>
          <ac:spMkLst>
            <pc:docMk/>
            <pc:sldMk cId="680226047" sldId="321"/>
            <ac:spMk id="4" creationId="{75ABF864-375E-462F-9845-E1C261370A0F}"/>
          </ac:spMkLst>
        </pc:spChg>
      </pc:sldChg>
      <pc:sldChg chg="addSp delSp modSp mod modClrScheme chgLayout">
        <pc:chgData name="Alishia Lidums" userId="S::alidums@ontariovolleyball.org::08301772-2997-4b53-a0ca-98926921b894" providerId="AD" clId="Web-{1BB7C1BF-EFE2-B9D7-4B5B-4D12F6CF3E86}" dt="2023-08-02T17:34:51.480" v="367" actId="14100"/>
        <pc:sldMkLst>
          <pc:docMk/>
          <pc:sldMk cId="930915383" sldId="332"/>
        </pc:sldMkLst>
        <pc:spChg chg="mod">
          <ac:chgData name="Alishia Lidums" userId="S::alidums@ontariovolleyball.org::08301772-2997-4b53-a0ca-98926921b894" providerId="AD" clId="Web-{1BB7C1BF-EFE2-B9D7-4B5B-4D12F6CF3E86}" dt="2023-08-02T17:34:51.480" v="367" actId="14100"/>
          <ac:spMkLst>
            <pc:docMk/>
            <pc:sldMk cId="930915383" sldId="332"/>
            <ac:spMk id="2" creationId="{39357A20-9BF5-4ED4-95D8-77CA400FD0CB}"/>
          </ac:spMkLst>
        </pc:spChg>
        <pc:spChg chg="mod">
          <ac:chgData name="Alishia Lidums" userId="S::alidums@ontariovolleyball.org::08301772-2997-4b53-a0ca-98926921b894" providerId="AD" clId="Web-{1BB7C1BF-EFE2-B9D7-4B5B-4D12F6CF3E86}" dt="2023-08-02T17:34:45.683" v="366"/>
          <ac:spMkLst>
            <pc:docMk/>
            <pc:sldMk cId="930915383" sldId="332"/>
            <ac:spMk id="3" creationId="{5CC942F1-FFEB-4FDB-B2EF-CF77E022D2A7}"/>
          </ac:spMkLst>
        </pc:spChg>
        <pc:spChg chg="ord">
          <ac:chgData name="Alishia Lidums" userId="S::alidums@ontariovolleyball.org::08301772-2997-4b53-a0ca-98926921b894" providerId="AD" clId="Web-{1BB7C1BF-EFE2-B9D7-4B5B-4D12F6CF3E86}" dt="2023-08-02T17:34:45.683" v="366"/>
          <ac:spMkLst>
            <pc:docMk/>
            <pc:sldMk cId="930915383" sldId="332"/>
            <ac:spMk id="5" creationId="{28712D6F-426B-4818-8A40-22CF1E2561D5}"/>
          </ac:spMkLst>
        </pc:spChg>
        <pc:spChg chg="add del">
          <ac:chgData name="Alishia Lidums" userId="S::alidums@ontariovolleyball.org::08301772-2997-4b53-a0ca-98926921b894" providerId="AD" clId="Web-{1BB7C1BF-EFE2-B9D7-4B5B-4D12F6CF3E86}" dt="2023-08-02T17:34:45.668" v="365"/>
          <ac:spMkLst>
            <pc:docMk/>
            <pc:sldMk cId="930915383" sldId="332"/>
            <ac:spMk id="10" creationId="{28BBC99D-4809-52E1-ABE5-560E8D1D4CC9}"/>
          </ac:spMkLst>
        </pc:spChg>
        <pc:spChg chg="add del">
          <ac:chgData name="Alishia Lidums" userId="S::alidums@ontariovolleyball.org::08301772-2997-4b53-a0ca-98926921b894" providerId="AD" clId="Web-{1BB7C1BF-EFE2-B9D7-4B5B-4D12F6CF3E86}" dt="2023-08-02T17:34:45.668" v="365"/>
          <ac:spMkLst>
            <pc:docMk/>
            <pc:sldMk cId="930915383" sldId="332"/>
            <ac:spMk id="12" creationId="{D25EE535-FC01-10D5-2830-B75340BD12D3}"/>
          </ac:spMkLst>
        </pc:spChg>
        <pc:picChg chg="mod ord">
          <ac:chgData name="Alishia Lidums" userId="S::alidums@ontariovolleyball.org::08301772-2997-4b53-a0ca-98926921b894" providerId="AD" clId="Web-{1BB7C1BF-EFE2-B9D7-4B5B-4D12F6CF3E86}" dt="2023-08-02T17:34:45.683" v="366"/>
          <ac:picMkLst>
            <pc:docMk/>
            <pc:sldMk cId="930915383" sldId="332"/>
            <ac:picMk id="4" creationId="{B2E250ED-F33B-4CBD-90D6-B21E322058CB}"/>
          </ac:picMkLst>
        </pc:picChg>
      </pc:sldChg>
      <pc:sldChg chg="modSp">
        <pc:chgData name="Alishia Lidums" userId="S::alidums@ontariovolleyball.org::08301772-2997-4b53-a0ca-98926921b894" providerId="AD" clId="Web-{1BB7C1BF-EFE2-B9D7-4B5B-4D12F6CF3E86}" dt="2023-08-02T17:26:49.442" v="189" actId="20577"/>
        <pc:sldMkLst>
          <pc:docMk/>
          <pc:sldMk cId="3416827173" sldId="333"/>
        </pc:sldMkLst>
        <pc:spChg chg="mod">
          <ac:chgData name="Alishia Lidums" userId="S::alidums@ontariovolleyball.org::08301772-2997-4b53-a0ca-98926921b894" providerId="AD" clId="Web-{1BB7C1BF-EFE2-B9D7-4B5B-4D12F6CF3E86}" dt="2023-08-02T17:26:49.442" v="189" actId="20577"/>
          <ac:spMkLst>
            <pc:docMk/>
            <pc:sldMk cId="3416827173" sldId="333"/>
            <ac:spMk id="5" creationId="{1A63D9E3-232C-442E-B085-05593B761275}"/>
          </ac:spMkLst>
        </pc:spChg>
        <pc:spChg chg="mod">
          <ac:chgData name="Alishia Lidums" userId="S::alidums@ontariovolleyball.org::08301772-2997-4b53-a0ca-98926921b894" providerId="AD" clId="Web-{1BB7C1BF-EFE2-B9D7-4B5B-4D12F6CF3E86}" dt="2023-08-02T17:26:46.161" v="188" actId="20577"/>
          <ac:spMkLst>
            <pc:docMk/>
            <pc:sldMk cId="3416827173" sldId="333"/>
            <ac:spMk id="13" creationId="{00000000-0000-0000-0000-000000000000}"/>
          </ac:spMkLst>
        </pc:spChg>
      </pc:sldChg>
      <pc:sldChg chg="delSp modSp ord">
        <pc:chgData name="Alishia Lidums" userId="S::alidums@ontariovolleyball.org::08301772-2997-4b53-a0ca-98926921b894" providerId="AD" clId="Web-{1BB7C1BF-EFE2-B9D7-4B5B-4D12F6CF3E86}" dt="2023-08-02T17:35:54.294" v="381"/>
        <pc:sldMkLst>
          <pc:docMk/>
          <pc:sldMk cId="592714143" sldId="336"/>
        </pc:sldMkLst>
        <pc:spChg chg="mod">
          <ac:chgData name="Alishia Lidums" userId="S::alidums@ontariovolleyball.org::08301772-2997-4b53-a0ca-98926921b894" providerId="AD" clId="Web-{1BB7C1BF-EFE2-B9D7-4B5B-4D12F6CF3E86}" dt="2023-08-02T17:35:36.606" v="379" actId="20577"/>
          <ac:spMkLst>
            <pc:docMk/>
            <pc:sldMk cId="592714143" sldId="336"/>
            <ac:spMk id="2" creationId="{EF9D6EFC-BF17-44FB-A86C-41F3BF0325DA}"/>
          </ac:spMkLst>
        </pc:spChg>
        <pc:spChg chg="mod">
          <ac:chgData name="Alishia Lidums" userId="S::alidums@ontariovolleyball.org::08301772-2997-4b53-a0ca-98926921b894" providerId="AD" clId="Web-{1BB7C1BF-EFE2-B9D7-4B5B-4D12F6CF3E86}" dt="2023-08-02T17:35:38.903" v="380" actId="14100"/>
          <ac:spMkLst>
            <pc:docMk/>
            <pc:sldMk cId="592714143" sldId="336"/>
            <ac:spMk id="3" creationId="{A8A8D738-F884-4ACE-A698-726E5A8A5A7F}"/>
          </ac:spMkLst>
        </pc:spChg>
        <pc:picChg chg="del">
          <ac:chgData name="Alishia Lidums" userId="S::alidums@ontariovolleyball.org::08301772-2997-4b53-a0ca-98926921b894" providerId="AD" clId="Web-{1BB7C1BF-EFE2-B9D7-4B5B-4D12F6CF3E86}" dt="2023-08-02T17:31:55.556" v="304"/>
          <ac:picMkLst>
            <pc:docMk/>
            <pc:sldMk cId="592714143" sldId="336"/>
            <ac:picMk id="9" creationId="{B4BD8915-4DAD-4046-802A-89937418063E}"/>
          </ac:picMkLst>
        </pc:picChg>
      </pc:sldChg>
      <pc:sldChg chg="modSp">
        <pc:chgData name="Alishia Lidums" userId="S::alidums@ontariovolleyball.org::08301772-2997-4b53-a0ca-98926921b894" providerId="AD" clId="Web-{1BB7C1BF-EFE2-B9D7-4B5B-4D12F6CF3E86}" dt="2023-08-02T17:25:38.175" v="183" actId="20577"/>
        <pc:sldMkLst>
          <pc:docMk/>
          <pc:sldMk cId="2232216608" sldId="337"/>
        </pc:sldMkLst>
        <pc:spChg chg="mod">
          <ac:chgData name="Alishia Lidums" userId="S::alidums@ontariovolleyball.org::08301772-2997-4b53-a0ca-98926921b894" providerId="AD" clId="Web-{1BB7C1BF-EFE2-B9D7-4B5B-4D12F6CF3E86}" dt="2023-08-02T17:25:38.175" v="183" actId="20577"/>
          <ac:spMkLst>
            <pc:docMk/>
            <pc:sldMk cId="2232216608" sldId="337"/>
            <ac:spMk id="9" creationId="{AEA7CAA0-BCBE-42B8-8CB1-C6AC083DB22A}"/>
          </ac:spMkLst>
        </pc:spChg>
      </pc:sldChg>
      <pc:sldChg chg="modSp">
        <pc:chgData name="Alishia Lidums" userId="S::alidums@ontariovolleyball.org::08301772-2997-4b53-a0ca-98926921b894" providerId="AD" clId="Web-{1BB7C1BF-EFE2-B9D7-4B5B-4D12F6CF3E86}" dt="2023-08-02T17:37:56.405" v="416" actId="20577"/>
        <pc:sldMkLst>
          <pc:docMk/>
          <pc:sldMk cId="1363504208" sldId="339"/>
        </pc:sldMkLst>
        <pc:spChg chg="mod">
          <ac:chgData name="Alishia Lidums" userId="S::alidums@ontariovolleyball.org::08301772-2997-4b53-a0ca-98926921b894" providerId="AD" clId="Web-{1BB7C1BF-EFE2-B9D7-4B5B-4D12F6CF3E86}" dt="2023-08-02T17:37:56.405" v="416" actId="20577"/>
          <ac:spMkLst>
            <pc:docMk/>
            <pc:sldMk cId="1363504208" sldId="339"/>
            <ac:spMk id="2" creationId="{EF9D6EFC-BF17-44FB-A86C-41F3BF0325DA}"/>
          </ac:spMkLst>
        </pc:spChg>
        <pc:spChg chg="mod">
          <ac:chgData name="Alishia Lidums" userId="S::alidums@ontariovolleyball.org::08301772-2997-4b53-a0ca-98926921b894" providerId="AD" clId="Web-{1BB7C1BF-EFE2-B9D7-4B5B-4D12F6CF3E86}" dt="2023-08-02T17:35:09.387" v="368" actId="20577"/>
          <ac:spMkLst>
            <pc:docMk/>
            <pc:sldMk cId="1363504208" sldId="339"/>
            <ac:spMk id="3" creationId="{A8A8D738-F884-4ACE-A698-726E5A8A5A7F}"/>
          </ac:spMkLst>
        </pc:spChg>
      </pc:sldChg>
      <pc:sldChg chg="ord">
        <pc:chgData name="Alishia Lidums" userId="S::alidums@ontariovolleyball.org::08301772-2997-4b53-a0ca-98926921b894" providerId="AD" clId="Web-{1BB7C1BF-EFE2-B9D7-4B5B-4D12F6CF3E86}" dt="2023-08-02T17:23:56.924" v="136"/>
        <pc:sldMkLst>
          <pc:docMk/>
          <pc:sldMk cId="2899609093" sldId="343"/>
        </pc:sldMkLst>
      </pc:sldChg>
      <pc:sldChg chg="modSp">
        <pc:chgData name="Alishia Lidums" userId="S::alidums@ontariovolleyball.org::08301772-2997-4b53-a0ca-98926921b894" providerId="AD" clId="Web-{1BB7C1BF-EFE2-B9D7-4B5B-4D12F6CF3E86}" dt="2023-08-02T17:39:39.016" v="464" actId="20577"/>
        <pc:sldMkLst>
          <pc:docMk/>
          <pc:sldMk cId="3762715524" sldId="346"/>
        </pc:sldMkLst>
        <pc:spChg chg="mod">
          <ac:chgData name="Alishia Lidums" userId="S::alidums@ontariovolleyball.org::08301772-2997-4b53-a0ca-98926921b894" providerId="AD" clId="Web-{1BB7C1BF-EFE2-B9D7-4B5B-4D12F6CF3E86}" dt="2023-08-02T17:39:39.016" v="464" actId="20577"/>
          <ac:spMkLst>
            <pc:docMk/>
            <pc:sldMk cId="3762715524" sldId="346"/>
            <ac:spMk id="2" creationId="{C0FA22EA-48F3-4821-88F2-494ED2E816D8}"/>
          </ac:spMkLst>
        </pc:spChg>
        <pc:spChg chg="mod">
          <ac:chgData name="Alishia Lidums" userId="S::alidums@ontariovolleyball.org::08301772-2997-4b53-a0ca-98926921b894" providerId="AD" clId="Web-{1BB7C1BF-EFE2-B9D7-4B5B-4D12F6CF3E86}" dt="2023-08-02T17:32:32.994" v="316" actId="20577"/>
          <ac:spMkLst>
            <pc:docMk/>
            <pc:sldMk cId="3762715524" sldId="346"/>
            <ac:spMk id="7" creationId="{C2F51A8B-7D8E-4B58-88E1-545FCADFE858}"/>
          </ac:spMkLst>
        </pc:spChg>
      </pc:sldChg>
      <pc:sldChg chg="modSp ord">
        <pc:chgData name="Alishia Lidums" userId="S::alidums@ontariovolleyball.org::08301772-2997-4b53-a0ca-98926921b894" providerId="AD" clId="Web-{1BB7C1BF-EFE2-B9D7-4B5B-4D12F6CF3E86}" dt="2023-08-02T17:37:40.873" v="414"/>
        <pc:sldMkLst>
          <pc:docMk/>
          <pc:sldMk cId="221157377" sldId="347"/>
        </pc:sldMkLst>
        <pc:spChg chg="mod">
          <ac:chgData name="Alishia Lidums" userId="S::alidums@ontariovolleyball.org::08301772-2997-4b53-a0ca-98926921b894" providerId="AD" clId="Web-{1BB7C1BF-EFE2-B9D7-4B5B-4D12F6CF3E86}" dt="2023-08-02T17:37:35.998" v="413" actId="14100"/>
          <ac:spMkLst>
            <pc:docMk/>
            <pc:sldMk cId="221157377" sldId="347"/>
            <ac:spMk id="2" creationId="{EF9D6EFC-BF17-44FB-A86C-41F3BF0325DA}"/>
          </ac:spMkLst>
        </pc:spChg>
        <pc:spChg chg="mod">
          <ac:chgData name="Alishia Lidums" userId="S::alidums@ontariovolleyball.org::08301772-2997-4b53-a0ca-98926921b894" providerId="AD" clId="Web-{1BB7C1BF-EFE2-B9D7-4B5B-4D12F6CF3E86}" dt="2023-08-02T17:31:26.930" v="298" actId="20577"/>
          <ac:spMkLst>
            <pc:docMk/>
            <pc:sldMk cId="221157377" sldId="347"/>
            <ac:spMk id="3" creationId="{A8A8D738-F884-4ACE-A698-726E5A8A5A7F}"/>
          </ac:spMkLst>
        </pc:spChg>
      </pc:sldChg>
      <pc:sldChg chg="addSp delSp modSp">
        <pc:chgData name="Alishia Lidums" userId="S::alidums@ontariovolleyball.org::08301772-2997-4b53-a0ca-98926921b894" providerId="AD" clId="Web-{1BB7C1BF-EFE2-B9D7-4B5B-4D12F6CF3E86}" dt="2023-08-02T17:39:21.328" v="462" actId="1076"/>
        <pc:sldMkLst>
          <pc:docMk/>
          <pc:sldMk cId="1124450018" sldId="348"/>
        </pc:sldMkLst>
        <pc:spChg chg="mod">
          <ac:chgData name="Alishia Lidums" userId="S::alidums@ontariovolleyball.org::08301772-2997-4b53-a0ca-98926921b894" providerId="AD" clId="Web-{1BB7C1BF-EFE2-B9D7-4B5B-4D12F6CF3E86}" dt="2023-08-02T17:38:49.327" v="444" actId="20577"/>
          <ac:spMkLst>
            <pc:docMk/>
            <pc:sldMk cId="1124450018" sldId="348"/>
            <ac:spMk id="2" creationId="{EF9D6EFC-BF17-44FB-A86C-41F3BF0325DA}"/>
          </ac:spMkLst>
        </pc:spChg>
        <pc:spChg chg="mod">
          <ac:chgData name="Alishia Lidums" userId="S::alidums@ontariovolleyball.org::08301772-2997-4b53-a0ca-98926921b894" providerId="AD" clId="Web-{1BB7C1BF-EFE2-B9D7-4B5B-4D12F6CF3E86}" dt="2023-08-02T17:32:07.947" v="310" actId="20577"/>
          <ac:spMkLst>
            <pc:docMk/>
            <pc:sldMk cId="1124450018" sldId="348"/>
            <ac:spMk id="7" creationId="{2022ABC9-5983-43C1-8996-2267A4B303CB}"/>
          </ac:spMkLst>
        </pc:spChg>
        <pc:spChg chg="mod">
          <ac:chgData name="Alishia Lidums" userId="S::alidums@ontariovolleyball.org::08301772-2997-4b53-a0ca-98926921b894" providerId="AD" clId="Web-{1BB7C1BF-EFE2-B9D7-4B5B-4D12F6CF3E86}" dt="2023-08-02T17:32:04.853" v="307" actId="20577"/>
          <ac:spMkLst>
            <pc:docMk/>
            <pc:sldMk cId="1124450018" sldId="348"/>
            <ac:spMk id="9" creationId="{5D14969C-3153-46D5-836A-D2A7A70BDA15}"/>
          </ac:spMkLst>
        </pc:spChg>
        <pc:spChg chg="mod">
          <ac:chgData name="Alishia Lidums" userId="S::alidums@ontariovolleyball.org::08301772-2997-4b53-a0ca-98926921b894" providerId="AD" clId="Web-{1BB7C1BF-EFE2-B9D7-4B5B-4D12F6CF3E86}" dt="2023-08-02T17:32:12.290" v="313" actId="20577"/>
          <ac:spMkLst>
            <pc:docMk/>
            <pc:sldMk cId="1124450018" sldId="348"/>
            <ac:spMk id="11" creationId="{3997D44D-A68C-4C87-8AE5-938A1834DF1E}"/>
          </ac:spMkLst>
        </pc:spChg>
        <pc:graphicFrameChg chg="del">
          <ac:chgData name="Alishia Lidums" userId="S::alidums@ontariovolleyball.org::08301772-2997-4b53-a0ca-98926921b894" providerId="AD" clId="Web-{1BB7C1BF-EFE2-B9D7-4B5B-4D12F6CF3E86}" dt="2023-08-02T17:32:01.618" v="305"/>
          <ac:graphicFrameMkLst>
            <pc:docMk/>
            <pc:sldMk cId="1124450018" sldId="348"/>
            <ac:graphicFrameMk id="6" creationId="{CEC60B2A-7CE5-4E8A-981F-0792B90FBE6D}"/>
          </ac:graphicFrameMkLst>
        </pc:graphicFrameChg>
        <pc:picChg chg="add mod">
          <ac:chgData name="Alishia Lidums" userId="S::alidums@ontariovolleyball.org::08301772-2997-4b53-a0ca-98926921b894" providerId="AD" clId="Web-{1BB7C1BF-EFE2-B9D7-4B5B-4D12F6CF3E86}" dt="2023-08-02T17:39:21.328" v="462" actId="1076"/>
          <ac:picMkLst>
            <pc:docMk/>
            <pc:sldMk cId="1124450018" sldId="348"/>
            <ac:picMk id="3" creationId="{FB041A6D-01D1-0D8E-B891-DA68FF56BBF1}"/>
          </ac:picMkLst>
        </pc:picChg>
      </pc:sldChg>
      <pc:sldChg chg="ord">
        <pc:chgData name="Alishia Lidums" userId="S::alidums@ontariovolleyball.org::08301772-2997-4b53-a0ca-98926921b894" providerId="AD" clId="Web-{1BB7C1BF-EFE2-B9D7-4B5B-4D12F6CF3E86}" dt="2023-08-02T17:24:01.033" v="137"/>
        <pc:sldMkLst>
          <pc:docMk/>
          <pc:sldMk cId="1761239015" sldId="349"/>
        </pc:sldMkLst>
      </pc:sldChg>
      <pc:sldChg chg="delSp modSp">
        <pc:chgData name="Alishia Lidums" userId="S::alidums@ontariovolleyball.org::08301772-2997-4b53-a0ca-98926921b894" providerId="AD" clId="Web-{1BB7C1BF-EFE2-B9D7-4B5B-4D12F6CF3E86}" dt="2023-08-02T17:39:32.781" v="463" actId="14100"/>
        <pc:sldMkLst>
          <pc:docMk/>
          <pc:sldMk cId="214571000" sldId="351"/>
        </pc:sldMkLst>
        <pc:spChg chg="mod">
          <ac:chgData name="Alishia Lidums" userId="S::alidums@ontariovolleyball.org::08301772-2997-4b53-a0ca-98926921b894" providerId="AD" clId="Web-{1BB7C1BF-EFE2-B9D7-4B5B-4D12F6CF3E86}" dt="2023-08-02T17:39:32.781" v="463" actId="14100"/>
          <ac:spMkLst>
            <pc:docMk/>
            <pc:sldMk cId="214571000" sldId="351"/>
            <ac:spMk id="2" creationId="{A983D759-B1F3-45CB-80EC-1E772EAA9F98}"/>
          </ac:spMkLst>
        </pc:spChg>
        <pc:spChg chg="mod">
          <ac:chgData name="Alishia Lidums" userId="S::alidums@ontariovolleyball.org::08301772-2997-4b53-a0ca-98926921b894" providerId="AD" clId="Web-{1BB7C1BF-EFE2-B9D7-4B5B-4D12F6CF3E86}" dt="2023-08-02T17:32:17.275" v="315" actId="20577"/>
          <ac:spMkLst>
            <pc:docMk/>
            <pc:sldMk cId="214571000" sldId="351"/>
            <ac:spMk id="3" creationId="{6A5BDDB3-9B94-46D0-BFD0-47DD8055C556}"/>
          </ac:spMkLst>
        </pc:spChg>
        <pc:picChg chg="del">
          <ac:chgData name="Alishia Lidums" userId="S::alidums@ontariovolleyball.org::08301772-2997-4b53-a0ca-98926921b894" providerId="AD" clId="Web-{1BB7C1BF-EFE2-B9D7-4B5B-4D12F6CF3E86}" dt="2023-08-02T17:39:14.531" v="460"/>
          <ac:picMkLst>
            <pc:docMk/>
            <pc:sldMk cId="214571000" sldId="351"/>
            <ac:picMk id="4" creationId="{83A3B309-9008-416A-A987-0A2EB568EB77}"/>
          </ac:picMkLst>
        </pc:picChg>
      </pc:sldChg>
      <pc:sldChg chg="modSp">
        <pc:chgData name="Alishia Lidums" userId="S::alidums@ontariovolleyball.org::08301772-2997-4b53-a0ca-98926921b894" providerId="AD" clId="Web-{1BB7C1BF-EFE2-B9D7-4B5B-4D12F6CF3E86}" dt="2023-08-02T17:26:01.129" v="186" actId="20577"/>
        <pc:sldMkLst>
          <pc:docMk/>
          <pc:sldMk cId="2948828309" sldId="352"/>
        </pc:sldMkLst>
        <pc:spChg chg="mod">
          <ac:chgData name="Alishia Lidums" userId="S::alidums@ontariovolleyball.org::08301772-2997-4b53-a0ca-98926921b894" providerId="AD" clId="Web-{1BB7C1BF-EFE2-B9D7-4B5B-4D12F6CF3E86}" dt="2023-08-02T17:26:01.129" v="186" actId="20577"/>
          <ac:spMkLst>
            <pc:docMk/>
            <pc:sldMk cId="2948828309" sldId="352"/>
            <ac:spMk id="3" creationId="{F4026177-B68E-405E-B195-4FE70A9DDB8D}"/>
          </ac:spMkLst>
        </pc:spChg>
      </pc:sldChg>
      <pc:sldChg chg="addSp delSp modSp">
        <pc:chgData name="Alishia Lidums" userId="S::alidums@ontariovolleyball.org::08301772-2997-4b53-a0ca-98926921b894" providerId="AD" clId="Web-{1BB7C1BF-EFE2-B9D7-4B5B-4D12F6CF3E86}" dt="2023-08-02T17:23:20.033" v="135" actId="1076"/>
        <pc:sldMkLst>
          <pc:docMk/>
          <pc:sldMk cId="3696629423" sldId="353"/>
        </pc:sldMkLst>
        <pc:spChg chg="mod">
          <ac:chgData name="Alishia Lidums" userId="S::alidums@ontariovolleyball.org::08301772-2997-4b53-a0ca-98926921b894" providerId="AD" clId="Web-{1BB7C1BF-EFE2-B9D7-4B5B-4D12F6CF3E86}" dt="2023-08-02T17:23:15.251" v="134" actId="1076"/>
          <ac:spMkLst>
            <pc:docMk/>
            <pc:sldMk cId="3696629423" sldId="353"/>
            <ac:spMk id="3" creationId="{6A71E407-5F4E-41B4-958F-9BA9A1B6A4FF}"/>
          </ac:spMkLst>
        </pc:spChg>
        <pc:spChg chg="mod">
          <ac:chgData name="Alishia Lidums" userId="S::alidums@ontariovolleyball.org::08301772-2997-4b53-a0ca-98926921b894" providerId="AD" clId="Web-{1BB7C1BF-EFE2-B9D7-4B5B-4D12F6CF3E86}" dt="2023-08-02T17:00:40.369" v="7" actId="20577"/>
          <ac:spMkLst>
            <pc:docMk/>
            <pc:sldMk cId="3696629423" sldId="353"/>
            <ac:spMk id="10" creationId="{B7122C54-7AA1-4BBB-B530-A331A4451554}"/>
          </ac:spMkLst>
        </pc:spChg>
        <pc:spChg chg="mod">
          <ac:chgData name="Alishia Lidums" userId="S::alidums@ontariovolleyball.org::08301772-2997-4b53-a0ca-98926921b894" providerId="AD" clId="Web-{1BB7C1BF-EFE2-B9D7-4B5B-4D12F6CF3E86}" dt="2023-08-02T17:05:16.389" v="122" actId="14100"/>
          <ac:spMkLst>
            <pc:docMk/>
            <pc:sldMk cId="3696629423" sldId="353"/>
            <ac:spMk id="12" creationId="{25DE290B-18D9-4EE6-B787-C4916B8A1A02}"/>
          </ac:spMkLst>
        </pc:spChg>
        <pc:spChg chg="mod">
          <ac:chgData name="Alishia Lidums" userId="S::alidums@ontariovolleyball.org::08301772-2997-4b53-a0ca-98926921b894" providerId="AD" clId="Web-{1BB7C1BF-EFE2-B9D7-4B5B-4D12F6CF3E86}" dt="2023-08-02T17:05:29.467" v="127" actId="14100"/>
          <ac:spMkLst>
            <pc:docMk/>
            <pc:sldMk cId="3696629423" sldId="353"/>
            <ac:spMk id="14" creationId="{FDC97A98-8D79-4FB3-96E2-7DE1121E4FDB}"/>
          </ac:spMkLst>
        </pc:spChg>
        <pc:spChg chg="mod">
          <ac:chgData name="Alishia Lidums" userId="S::alidums@ontariovolleyball.org::08301772-2997-4b53-a0ca-98926921b894" providerId="AD" clId="Web-{1BB7C1BF-EFE2-B9D7-4B5B-4D12F6CF3E86}" dt="2023-08-02T17:23:20.033" v="135" actId="1076"/>
          <ac:spMkLst>
            <pc:docMk/>
            <pc:sldMk cId="3696629423" sldId="353"/>
            <ac:spMk id="15" creationId="{9D40C53C-E492-4427-B873-0AC9547ADDF8}"/>
          </ac:spMkLst>
        </pc:spChg>
        <pc:picChg chg="add mod">
          <ac:chgData name="Alishia Lidums" userId="S::alidums@ontariovolleyball.org::08301772-2997-4b53-a0ca-98926921b894" providerId="AD" clId="Web-{1BB7C1BF-EFE2-B9D7-4B5B-4D12F6CF3E86}" dt="2023-08-02T17:23:08.954" v="132" actId="1076"/>
          <ac:picMkLst>
            <pc:docMk/>
            <pc:sldMk cId="3696629423" sldId="353"/>
            <ac:picMk id="4" creationId="{1D5C68EE-EFBA-B49A-15A2-64C92E3E8124}"/>
          </ac:picMkLst>
        </pc:picChg>
        <pc:picChg chg="del">
          <ac:chgData name="Alishia Lidums" userId="S::alidums@ontariovolleyball.org::08301772-2997-4b53-a0ca-98926921b894" providerId="AD" clId="Web-{1BB7C1BF-EFE2-B9D7-4B5B-4D12F6CF3E86}" dt="2023-08-02T17:00:24.181" v="0"/>
          <ac:picMkLst>
            <pc:docMk/>
            <pc:sldMk cId="3696629423" sldId="353"/>
            <ac:picMk id="4" creationId="{A45F9DC5-9F1B-4085-AD50-5183A7C6BA31}"/>
          </ac:picMkLst>
        </pc:picChg>
        <pc:picChg chg="mod">
          <ac:chgData name="Alishia Lidums" userId="S::alidums@ontariovolleyball.org::08301772-2997-4b53-a0ca-98926921b894" providerId="AD" clId="Web-{1BB7C1BF-EFE2-B9D7-4B5B-4D12F6CF3E86}" dt="2023-08-02T17:04:57.123" v="116" actId="14100"/>
          <ac:picMkLst>
            <pc:docMk/>
            <pc:sldMk cId="3696629423" sldId="353"/>
            <ac:picMk id="7" creationId="{A5570832-221D-4A36-AC20-8EBB5BA28783}"/>
          </ac:picMkLst>
        </pc:picChg>
        <pc:picChg chg="mod">
          <ac:chgData name="Alishia Lidums" userId="S::alidums@ontariovolleyball.org::08301772-2997-4b53-a0ca-98926921b894" providerId="AD" clId="Web-{1BB7C1BF-EFE2-B9D7-4B5B-4D12F6CF3E86}" dt="2023-08-02T17:05:01.982" v="118" actId="14100"/>
          <ac:picMkLst>
            <pc:docMk/>
            <pc:sldMk cId="3696629423" sldId="353"/>
            <ac:picMk id="8" creationId="{0A57CEF3-5643-4AD6-8181-2167AD1B3AEE}"/>
          </ac:picMkLst>
        </pc:picChg>
        <pc:picChg chg="del">
          <ac:chgData name="Alishia Lidums" userId="S::alidums@ontariovolleyball.org::08301772-2997-4b53-a0ca-98926921b894" providerId="AD" clId="Web-{1BB7C1BF-EFE2-B9D7-4B5B-4D12F6CF3E86}" dt="2023-08-02T17:02:55.183" v="56"/>
          <ac:picMkLst>
            <pc:docMk/>
            <pc:sldMk cId="3696629423" sldId="353"/>
            <ac:picMk id="9" creationId="{13922BC3-AFCB-4ECB-B368-86E7E9AE6220}"/>
          </ac:picMkLst>
        </pc:picChg>
        <pc:picChg chg="del">
          <ac:chgData name="Alishia Lidums" userId="S::alidums@ontariovolleyball.org::08301772-2997-4b53-a0ca-98926921b894" providerId="AD" clId="Web-{1BB7C1BF-EFE2-B9D7-4B5B-4D12F6CF3E86}" dt="2023-08-02T17:01:36.698" v="42"/>
          <ac:picMkLst>
            <pc:docMk/>
            <pc:sldMk cId="3696629423" sldId="353"/>
            <ac:picMk id="11" creationId="{D54ED084-3651-4AA6-9203-C90C606C2753}"/>
          </ac:picMkLst>
        </pc:picChg>
        <pc:picChg chg="add mod">
          <ac:chgData name="Alishia Lidums" userId="S::alidums@ontariovolleyball.org::08301772-2997-4b53-a0ca-98926921b894" providerId="AD" clId="Web-{1BB7C1BF-EFE2-B9D7-4B5B-4D12F6CF3E86}" dt="2023-08-02T17:02:48.230" v="55" actId="1076"/>
          <ac:picMkLst>
            <pc:docMk/>
            <pc:sldMk cId="3696629423" sldId="353"/>
            <ac:picMk id="16" creationId="{9C1C8E85-C983-9732-5EE8-A2B0692CEC58}"/>
          </ac:picMkLst>
        </pc:picChg>
        <pc:picChg chg="mod">
          <ac:chgData name="Alishia Lidums" userId="S::alidums@ontariovolleyball.org::08301772-2997-4b53-a0ca-98926921b894" providerId="AD" clId="Web-{1BB7C1BF-EFE2-B9D7-4B5B-4D12F6CF3E86}" dt="2023-08-02T17:23:11.142" v="133" actId="14100"/>
          <ac:picMkLst>
            <pc:docMk/>
            <pc:sldMk cId="3696629423" sldId="353"/>
            <ac:picMk id="19" creationId="{B62C448C-4128-4FE7-BB69-0C7803970051}"/>
          </ac:picMkLst>
        </pc:picChg>
        <pc:picChg chg="add del mod">
          <ac:chgData name="Alishia Lidums" userId="S::alidums@ontariovolleyball.org::08301772-2997-4b53-a0ca-98926921b894" providerId="AD" clId="Web-{1BB7C1BF-EFE2-B9D7-4B5B-4D12F6CF3E86}" dt="2023-08-02T17:05:04.560" v="119" actId="14100"/>
          <ac:picMkLst>
            <pc:docMk/>
            <pc:sldMk cId="3696629423" sldId="353"/>
            <ac:picMk id="21" creationId="{BA0E6D45-71AD-4FFE-B966-B4D4D26E0EAC}"/>
          </ac:picMkLst>
        </pc:picChg>
        <pc:picChg chg="add mod">
          <ac:chgData name="Alishia Lidums" userId="S::alidums@ontariovolleyball.org::08301772-2997-4b53-a0ca-98926921b894" providerId="AD" clId="Web-{1BB7C1BF-EFE2-B9D7-4B5B-4D12F6CF3E86}" dt="2023-08-02T17:04:48.685" v="115" actId="14100"/>
          <ac:picMkLst>
            <pc:docMk/>
            <pc:sldMk cId="3696629423" sldId="353"/>
            <ac:picMk id="22" creationId="{7DE80C75-2932-D46C-4CB8-A57F006F98B9}"/>
          </ac:picMkLst>
        </pc:picChg>
      </pc:sldChg>
      <pc:sldChg chg="modSp new">
        <pc:chgData name="Alishia Lidums" userId="S::alidums@ontariovolleyball.org::08301772-2997-4b53-a0ca-98926921b894" providerId="AD" clId="Web-{1BB7C1BF-EFE2-B9D7-4B5B-4D12F6CF3E86}" dt="2023-08-02T17:30:39.461" v="288" actId="14100"/>
        <pc:sldMkLst>
          <pc:docMk/>
          <pc:sldMk cId="1832249036" sldId="355"/>
        </pc:sldMkLst>
        <pc:spChg chg="mod">
          <ac:chgData name="Alishia Lidums" userId="S::alidums@ontariovolleyball.org::08301772-2997-4b53-a0ca-98926921b894" providerId="AD" clId="Web-{1BB7C1BF-EFE2-B9D7-4B5B-4D12F6CF3E86}" dt="2023-08-02T17:30:39.461" v="288" actId="14100"/>
          <ac:spMkLst>
            <pc:docMk/>
            <pc:sldMk cId="1832249036" sldId="355"/>
            <ac:spMk id="2" creationId="{E263ED83-8EDE-CB75-C3C5-0C1C98F4CE6D}"/>
          </ac:spMkLst>
        </pc:spChg>
      </pc:sldChg>
      <pc:sldChg chg="addSp delSp modSp new mod modClrScheme chgLayout">
        <pc:chgData name="Alishia Lidums" userId="S::alidums@ontariovolleyball.org::08301772-2997-4b53-a0ca-98926921b894" providerId="AD" clId="Web-{1BB7C1BF-EFE2-B9D7-4B5B-4D12F6CF3E86}" dt="2023-08-02T17:34:16.964" v="363" actId="14100"/>
        <pc:sldMkLst>
          <pc:docMk/>
          <pc:sldMk cId="149022406" sldId="356"/>
        </pc:sldMkLst>
        <pc:spChg chg="mod">
          <ac:chgData name="Alishia Lidums" userId="S::alidums@ontariovolleyball.org::08301772-2997-4b53-a0ca-98926921b894" providerId="AD" clId="Web-{1BB7C1BF-EFE2-B9D7-4B5B-4D12F6CF3E86}" dt="2023-08-02T17:34:00.870" v="361"/>
          <ac:spMkLst>
            <pc:docMk/>
            <pc:sldMk cId="149022406" sldId="356"/>
            <ac:spMk id="2" creationId="{1961E0E6-A87E-7C67-F6C3-28BCEC35AF0A}"/>
          </ac:spMkLst>
        </pc:spChg>
        <pc:spChg chg="add del mod">
          <ac:chgData name="Alishia Lidums" userId="S::alidums@ontariovolleyball.org::08301772-2997-4b53-a0ca-98926921b894" providerId="AD" clId="Web-{1BB7C1BF-EFE2-B9D7-4B5B-4D12F6CF3E86}" dt="2023-08-02T17:34:00.870" v="361"/>
          <ac:spMkLst>
            <pc:docMk/>
            <pc:sldMk cId="149022406" sldId="356"/>
            <ac:spMk id="3" creationId="{16E5650C-8F4C-C898-23E6-B45EF98198B4}"/>
          </ac:spMkLst>
        </pc:spChg>
        <pc:spChg chg="del">
          <ac:chgData name="Alishia Lidums" userId="S::alidums@ontariovolleyball.org::08301772-2997-4b53-a0ca-98926921b894" providerId="AD" clId="Web-{1BB7C1BF-EFE2-B9D7-4B5B-4D12F6CF3E86}" dt="2023-08-02T17:33:27.479" v="348"/>
          <ac:spMkLst>
            <pc:docMk/>
            <pc:sldMk cId="149022406" sldId="356"/>
            <ac:spMk id="4" creationId="{FFEA0C8A-713E-C6F4-C149-2ACBF936B1E2}"/>
          </ac:spMkLst>
        </pc:spChg>
        <pc:spChg chg="del">
          <ac:chgData name="Alishia Lidums" userId="S::alidums@ontariovolleyball.org::08301772-2997-4b53-a0ca-98926921b894" providerId="AD" clId="Web-{1BB7C1BF-EFE2-B9D7-4B5B-4D12F6CF3E86}" dt="2023-08-02T17:33:25.463" v="347"/>
          <ac:spMkLst>
            <pc:docMk/>
            <pc:sldMk cId="149022406" sldId="356"/>
            <ac:spMk id="5" creationId="{BA0DD787-7BAF-2B28-0E7B-54E8577C0B5A}"/>
          </ac:spMkLst>
        </pc:spChg>
        <pc:spChg chg="del">
          <ac:chgData name="Alishia Lidums" userId="S::alidums@ontariovolleyball.org::08301772-2997-4b53-a0ca-98926921b894" providerId="AD" clId="Web-{1BB7C1BF-EFE2-B9D7-4B5B-4D12F6CF3E86}" dt="2023-08-02T17:33:20.244" v="346"/>
          <ac:spMkLst>
            <pc:docMk/>
            <pc:sldMk cId="149022406" sldId="356"/>
            <ac:spMk id="6" creationId="{DE28FE74-E466-A1EF-A551-6BD8102A75C6}"/>
          </ac:spMkLst>
        </pc:spChg>
        <pc:spChg chg="add del mod">
          <ac:chgData name="Alishia Lidums" userId="S::alidums@ontariovolleyball.org::08301772-2997-4b53-a0ca-98926921b894" providerId="AD" clId="Web-{1BB7C1BF-EFE2-B9D7-4B5B-4D12F6CF3E86}" dt="2023-08-02T17:34:00.839" v="360"/>
          <ac:spMkLst>
            <pc:docMk/>
            <pc:sldMk cId="149022406" sldId="356"/>
            <ac:spMk id="11" creationId="{7DC96386-A086-152A-BD52-189D2D2C25BD}"/>
          </ac:spMkLst>
        </pc:spChg>
        <pc:graphicFrameChg chg="add del">
          <ac:chgData name="Alishia Lidums" userId="S::alidums@ontariovolleyball.org::08301772-2997-4b53-a0ca-98926921b894" providerId="AD" clId="Web-{1BB7C1BF-EFE2-B9D7-4B5B-4D12F6CF3E86}" dt="2023-08-02T17:33:50.167" v="356"/>
          <ac:graphicFrameMkLst>
            <pc:docMk/>
            <pc:sldMk cId="149022406" sldId="356"/>
            <ac:graphicFrameMk id="7" creationId="{67094F52-06B7-1FC7-892A-7C5A9B9CCD95}"/>
          </ac:graphicFrameMkLst>
        </pc:graphicFrameChg>
        <pc:graphicFrameChg chg="add del">
          <ac:chgData name="Alishia Lidums" userId="S::alidums@ontariovolleyball.org::08301772-2997-4b53-a0ca-98926921b894" providerId="AD" clId="Web-{1BB7C1BF-EFE2-B9D7-4B5B-4D12F6CF3E86}" dt="2023-08-02T17:33:56.323" v="358"/>
          <ac:graphicFrameMkLst>
            <pc:docMk/>
            <pc:sldMk cId="149022406" sldId="356"/>
            <ac:graphicFrameMk id="9" creationId="{482D1572-E462-1C8F-594E-FF405F1B690C}"/>
          </ac:graphicFrameMkLst>
        </pc:graphicFrameChg>
        <pc:graphicFrameChg chg="add del">
          <ac:chgData name="Alishia Lidums" userId="S::alidums@ontariovolleyball.org::08301772-2997-4b53-a0ca-98926921b894" providerId="AD" clId="Web-{1BB7C1BF-EFE2-B9D7-4B5B-4D12F6CF3E86}" dt="2023-08-02T17:34:00.839" v="360"/>
          <ac:graphicFrameMkLst>
            <pc:docMk/>
            <pc:sldMk cId="149022406" sldId="356"/>
            <ac:graphicFrameMk id="12" creationId="{F3CBFB95-8C07-2F4F-09A7-8FF0C4047834}"/>
          </ac:graphicFrameMkLst>
        </pc:graphicFrameChg>
        <pc:graphicFrameChg chg="add mod">
          <ac:chgData name="Alishia Lidums" userId="S::alidums@ontariovolleyball.org::08301772-2997-4b53-a0ca-98926921b894" providerId="AD" clId="Web-{1BB7C1BF-EFE2-B9D7-4B5B-4D12F6CF3E86}" dt="2023-08-02T17:34:16.964" v="363" actId="14100"/>
          <ac:graphicFrameMkLst>
            <pc:docMk/>
            <pc:sldMk cId="149022406" sldId="356"/>
            <ac:graphicFrameMk id="14" creationId="{482D1572-E462-1C8F-594E-FF405F1B690C}"/>
          </ac:graphicFrameMkLst>
        </pc:graphicFrameChg>
      </pc:sldChg>
    </pc:docChg>
  </pc:docChgLst>
  <pc:docChgLst>
    <pc:chgData clId="Web-{540A878C-FE7D-F28E-87E4-7A2558FDBF94}"/>
    <pc:docChg chg="modSld">
      <pc:chgData name="" userId="" providerId="" clId="Web-{540A878C-FE7D-F28E-87E4-7A2558FDBF94}" dt="2023-08-14T17:27:19.073" v="3" actId="20577"/>
      <pc:docMkLst>
        <pc:docMk/>
      </pc:docMkLst>
      <pc:sldChg chg="modSp">
        <pc:chgData name="" userId="" providerId="" clId="Web-{540A878C-FE7D-F28E-87E4-7A2558FDBF94}" dt="2023-08-14T17:27:19.073" v="3" actId="20577"/>
        <pc:sldMkLst>
          <pc:docMk/>
          <pc:sldMk cId="129266189" sldId="277"/>
        </pc:sldMkLst>
        <pc:spChg chg="mod">
          <ac:chgData name="" userId="" providerId="" clId="Web-{540A878C-FE7D-F28E-87E4-7A2558FDBF94}" dt="2023-08-14T17:27:19.073" v="3" actId="20577"/>
          <ac:spMkLst>
            <pc:docMk/>
            <pc:sldMk cId="129266189" sldId="277"/>
            <ac:spMk id="4" creationId="{8A12FE5D-68AC-4005-AE23-B6994861FE49}"/>
          </ac:spMkLst>
        </pc:spChg>
      </pc:sldChg>
    </pc:docChg>
  </pc:docChgLst>
  <pc:docChgLst>
    <pc:chgData name="Alishia Lidums" userId="S::alidums@ontariovolleyball.org::08301772-2997-4b53-a0ca-98926921b894" providerId="AD" clId="Web-{CD9A2CF5-14DA-EFB2-25EC-1C437D44E24E}"/>
    <pc:docChg chg="modSld">
      <pc:chgData name="Alishia Lidums" userId="S::alidums@ontariovolleyball.org::08301772-2997-4b53-a0ca-98926921b894" providerId="AD" clId="Web-{CD9A2CF5-14DA-EFB2-25EC-1C437D44E24E}" dt="2023-08-01T21:06:06.922" v="249" actId="20577"/>
      <pc:docMkLst>
        <pc:docMk/>
      </pc:docMkLst>
      <pc:sldChg chg="modSp">
        <pc:chgData name="Alishia Lidums" userId="S::alidums@ontariovolleyball.org::08301772-2997-4b53-a0ca-98926921b894" providerId="AD" clId="Web-{CD9A2CF5-14DA-EFB2-25EC-1C437D44E24E}" dt="2023-08-01T21:05:44.172" v="242" actId="20577"/>
        <pc:sldMkLst>
          <pc:docMk/>
          <pc:sldMk cId="15559042" sldId="286"/>
        </pc:sldMkLst>
        <pc:spChg chg="mod">
          <ac:chgData name="Alishia Lidums" userId="S::alidums@ontariovolleyball.org::08301772-2997-4b53-a0ca-98926921b894" providerId="AD" clId="Web-{CD9A2CF5-14DA-EFB2-25EC-1C437D44E24E}" dt="2023-08-01T21:05:44.172" v="242" actId="20577"/>
          <ac:spMkLst>
            <pc:docMk/>
            <pc:sldMk cId="15559042" sldId="286"/>
            <ac:spMk id="11" creationId="{ADE11346-77F4-4407-B73E-F1ACCE2D1595}"/>
          </ac:spMkLst>
        </pc:spChg>
      </pc:sldChg>
      <pc:sldChg chg="modSp">
        <pc:chgData name="Alishia Lidums" userId="S::alidums@ontariovolleyball.org::08301772-2997-4b53-a0ca-98926921b894" providerId="AD" clId="Web-{CD9A2CF5-14DA-EFB2-25EC-1C437D44E24E}" dt="2023-08-01T20:58:12.900" v="6" actId="20577"/>
        <pc:sldMkLst>
          <pc:docMk/>
          <pc:sldMk cId="2419898814" sldId="303"/>
        </pc:sldMkLst>
        <pc:spChg chg="mod">
          <ac:chgData name="Alishia Lidums" userId="S::alidums@ontariovolleyball.org::08301772-2997-4b53-a0ca-98926921b894" providerId="AD" clId="Web-{CD9A2CF5-14DA-EFB2-25EC-1C437D44E24E}" dt="2023-08-01T20:58:07.104" v="2" actId="20577"/>
          <ac:spMkLst>
            <pc:docMk/>
            <pc:sldMk cId="2419898814" sldId="303"/>
            <ac:spMk id="2" creationId="{C624E82F-A78F-4DF6-ACCF-BE8A90A82B1A}"/>
          </ac:spMkLst>
        </pc:spChg>
        <pc:spChg chg="mod">
          <ac:chgData name="Alishia Lidums" userId="S::alidums@ontariovolleyball.org::08301772-2997-4b53-a0ca-98926921b894" providerId="AD" clId="Web-{CD9A2CF5-14DA-EFB2-25EC-1C437D44E24E}" dt="2023-08-01T20:58:12.900" v="6" actId="20577"/>
          <ac:spMkLst>
            <pc:docMk/>
            <pc:sldMk cId="2419898814" sldId="303"/>
            <ac:spMk id="3" creationId="{A74D26D5-7A95-4AA9-A654-F52A887A5182}"/>
          </ac:spMkLst>
        </pc:spChg>
      </pc:sldChg>
      <pc:sldChg chg="modSp">
        <pc:chgData name="Alishia Lidums" userId="S::alidums@ontariovolleyball.org::08301772-2997-4b53-a0ca-98926921b894" providerId="AD" clId="Web-{CD9A2CF5-14DA-EFB2-25EC-1C437D44E24E}" dt="2023-08-01T21:04:48.359" v="202" actId="20577"/>
        <pc:sldMkLst>
          <pc:docMk/>
          <pc:sldMk cId="2781574447" sldId="308"/>
        </pc:sldMkLst>
        <pc:spChg chg="mod">
          <ac:chgData name="Alishia Lidums" userId="S::alidums@ontariovolleyball.org::08301772-2997-4b53-a0ca-98926921b894" providerId="AD" clId="Web-{CD9A2CF5-14DA-EFB2-25EC-1C437D44E24E}" dt="2023-08-01T21:04:48.359" v="202" actId="20577"/>
          <ac:spMkLst>
            <pc:docMk/>
            <pc:sldMk cId="2781574447" sldId="308"/>
            <ac:spMk id="7" creationId="{BB1F1C75-0B8D-457F-B874-25FB7C1DCA14}"/>
          </ac:spMkLst>
        </pc:spChg>
      </pc:sldChg>
      <pc:sldChg chg="modSp">
        <pc:chgData name="Alishia Lidums" userId="S::alidums@ontariovolleyball.org::08301772-2997-4b53-a0ca-98926921b894" providerId="AD" clId="Web-{CD9A2CF5-14DA-EFB2-25EC-1C437D44E24E}" dt="2023-08-01T21:04:42.515" v="200" actId="20577"/>
        <pc:sldMkLst>
          <pc:docMk/>
          <pc:sldMk cId="3084716846" sldId="314"/>
        </pc:sldMkLst>
        <pc:spChg chg="mod">
          <ac:chgData name="Alishia Lidums" userId="S::alidums@ontariovolleyball.org::08301772-2997-4b53-a0ca-98926921b894" providerId="AD" clId="Web-{CD9A2CF5-14DA-EFB2-25EC-1C437D44E24E}" dt="2023-08-01T21:04:42.515" v="200" actId="20577"/>
          <ac:spMkLst>
            <pc:docMk/>
            <pc:sldMk cId="3084716846" sldId="314"/>
            <ac:spMk id="5" creationId="{E7D69A4F-0B65-4DEC-8B33-0D8438929ADF}"/>
          </ac:spMkLst>
        </pc:spChg>
      </pc:sldChg>
      <pc:sldChg chg="modSp">
        <pc:chgData name="Alishia Lidums" userId="S::alidums@ontariovolleyball.org::08301772-2997-4b53-a0ca-98926921b894" providerId="AD" clId="Web-{CD9A2CF5-14DA-EFB2-25EC-1C437D44E24E}" dt="2023-08-01T21:05:22.187" v="237" actId="20577"/>
        <pc:sldMkLst>
          <pc:docMk/>
          <pc:sldMk cId="1595634386" sldId="316"/>
        </pc:sldMkLst>
        <pc:spChg chg="mod">
          <ac:chgData name="Alishia Lidums" userId="S::alidums@ontariovolleyball.org::08301772-2997-4b53-a0ca-98926921b894" providerId="AD" clId="Web-{CD9A2CF5-14DA-EFB2-25EC-1C437D44E24E}" dt="2023-08-01T21:05:22.187" v="237" actId="20577"/>
          <ac:spMkLst>
            <pc:docMk/>
            <pc:sldMk cId="1595634386" sldId="316"/>
            <ac:spMk id="5" creationId="{575990FB-EE11-4F12-A12D-1F6A76E1A26B}"/>
          </ac:spMkLst>
        </pc:spChg>
      </pc:sldChg>
      <pc:sldChg chg="modSp">
        <pc:chgData name="Alishia Lidums" userId="S::alidums@ontariovolleyball.org::08301772-2997-4b53-a0ca-98926921b894" providerId="AD" clId="Web-{CD9A2CF5-14DA-EFB2-25EC-1C437D44E24E}" dt="2023-08-01T21:00:44.574" v="128" actId="20577"/>
        <pc:sldMkLst>
          <pc:docMk/>
          <pc:sldMk cId="680226047" sldId="321"/>
        </pc:sldMkLst>
        <pc:spChg chg="mod">
          <ac:chgData name="Alishia Lidums" userId="S::alidums@ontariovolleyball.org::08301772-2997-4b53-a0ca-98926921b894" providerId="AD" clId="Web-{CD9A2CF5-14DA-EFB2-25EC-1C437D44E24E}" dt="2023-08-01T21:00:41.152" v="127" actId="20577"/>
          <ac:spMkLst>
            <pc:docMk/>
            <pc:sldMk cId="680226047" sldId="321"/>
            <ac:spMk id="2" creationId="{D7B4F6BE-30C7-4F77-8DBC-3C9BC849EE1E}"/>
          </ac:spMkLst>
        </pc:spChg>
        <pc:spChg chg="mod">
          <ac:chgData name="Alishia Lidums" userId="S::alidums@ontariovolleyball.org::08301772-2997-4b53-a0ca-98926921b894" providerId="AD" clId="Web-{CD9A2CF5-14DA-EFB2-25EC-1C437D44E24E}" dt="2023-08-01T21:00:44.574" v="128" actId="20577"/>
          <ac:spMkLst>
            <pc:docMk/>
            <pc:sldMk cId="680226047" sldId="321"/>
            <ac:spMk id="4" creationId="{75ABF864-375E-462F-9845-E1C261370A0F}"/>
          </ac:spMkLst>
        </pc:spChg>
      </pc:sldChg>
      <pc:sldChg chg="modSp">
        <pc:chgData name="Alishia Lidums" userId="S::alidums@ontariovolleyball.org::08301772-2997-4b53-a0ca-98926921b894" providerId="AD" clId="Web-{CD9A2CF5-14DA-EFB2-25EC-1C437D44E24E}" dt="2023-08-01T21:02:18.435" v="184" actId="20577"/>
        <pc:sldMkLst>
          <pc:docMk/>
          <pc:sldMk cId="471419994" sldId="324"/>
        </pc:sldMkLst>
        <pc:spChg chg="mod">
          <ac:chgData name="Alishia Lidums" userId="S::alidums@ontariovolleyball.org::08301772-2997-4b53-a0ca-98926921b894" providerId="AD" clId="Web-{CD9A2CF5-14DA-EFB2-25EC-1C437D44E24E}" dt="2023-08-01T21:02:18.435" v="184" actId="20577"/>
          <ac:spMkLst>
            <pc:docMk/>
            <pc:sldMk cId="471419994" sldId="324"/>
            <ac:spMk id="5" creationId="{DA5942EE-FF4D-4315-9A3D-6B3ECF8E25B4}"/>
          </ac:spMkLst>
        </pc:spChg>
      </pc:sldChg>
      <pc:sldChg chg="modSp">
        <pc:chgData name="Alishia Lidums" userId="S::alidums@ontariovolleyball.org::08301772-2997-4b53-a0ca-98926921b894" providerId="AD" clId="Web-{CD9A2CF5-14DA-EFB2-25EC-1C437D44E24E}" dt="2023-08-01T21:06:06.922" v="249" actId="20577"/>
        <pc:sldMkLst>
          <pc:docMk/>
          <pc:sldMk cId="4201693801" sldId="327"/>
        </pc:sldMkLst>
        <pc:spChg chg="mod">
          <ac:chgData name="Alishia Lidums" userId="S::alidums@ontariovolleyball.org::08301772-2997-4b53-a0ca-98926921b894" providerId="AD" clId="Web-{CD9A2CF5-14DA-EFB2-25EC-1C437D44E24E}" dt="2023-08-01T21:06:03.781" v="247" actId="20577"/>
          <ac:spMkLst>
            <pc:docMk/>
            <pc:sldMk cId="4201693801" sldId="327"/>
            <ac:spMk id="2" creationId="{3EC7195F-A544-4E51-BD7F-2327D74F6C68}"/>
          </ac:spMkLst>
        </pc:spChg>
        <pc:spChg chg="mod">
          <ac:chgData name="Alishia Lidums" userId="S::alidums@ontariovolleyball.org::08301772-2997-4b53-a0ca-98926921b894" providerId="AD" clId="Web-{CD9A2CF5-14DA-EFB2-25EC-1C437D44E24E}" dt="2023-08-01T21:06:06.922" v="249" actId="20577"/>
          <ac:spMkLst>
            <pc:docMk/>
            <pc:sldMk cId="4201693801" sldId="327"/>
            <ac:spMk id="3" creationId="{2146D1F9-09A2-4010-B4D3-C07A8C7FE91D}"/>
          </ac:spMkLst>
        </pc:spChg>
      </pc:sldChg>
      <pc:sldChg chg="modSp">
        <pc:chgData name="Alishia Lidums" userId="S::alidums@ontariovolleyball.org::08301772-2997-4b53-a0ca-98926921b894" providerId="AD" clId="Web-{CD9A2CF5-14DA-EFB2-25EC-1C437D44E24E}" dt="2023-08-01T21:04:12.483" v="193" actId="20577"/>
        <pc:sldMkLst>
          <pc:docMk/>
          <pc:sldMk cId="451343986" sldId="329"/>
        </pc:sldMkLst>
        <pc:spChg chg="mod">
          <ac:chgData name="Alishia Lidums" userId="S::alidums@ontariovolleyball.org::08301772-2997-4b53-a0ca-98926921b894" providerId="AD" clId="Web-{CD9A2CF5-14DA-EFB2-25EC-1C437D44E24E}" dt="2023-08-01T21:04:12.483" v="193" actId="20577"/>
          <ac:spMkLst>
            <pc:docMk/>
            <pc:sldMk cId="451343986" sldId="329"/>
            <ac:spMk id="3" creationId="{E01DC652-727A-49EC-849C-528D365D9B2E}"/>
          </ac:spMkLst>
        </pc:spChg>
      </pc:sldChg>
      <pc:sldChg chg="modSp">
        <pc:chgData name="Alishia Lidums" userId="S::alidums@ontariovolleyball.org::08301772-2997-4b53-a0ca-98926921b894" providerId="AD" clId="Web-{CD9A2CF5-14DA-EFB2-25EC-1C437D44E24E}" dt="2023-08-01T21:02:29.810" v="187"/>
        <pc:sldMkLst>
          <pc:docMk/>
          <pc:sldMk cId="3238095603" sldId="331"/>
        </pc:sldMkLst>
        <pc:spChg chg="mod">
          <ac:chgData name="Alishia Lidums" userId="S::alidums@ontariovolleyball.org::08301772-2997-4b53-a0ca-98926921b894" providerId="AD" clId="Web-{CD9A2CF5-14DA-EFB2-25EC-1C437D44E24E}" dt="2023-08-01T21:02:24.810" v="185" actId="20577"/>
          <ac:spMkLst>
            <pc:docMk/>
            <pc:sldMk cId="3238095603" sldId="331"/>
            <ac:spMk id="2" creationId="{F4A4224A-9C49-4B07-B7B0-82038D5C3D6E}"/>
          </ac:spMkLst>
        </pc:spChg>
        <pc:graphicFrameChg chg="mod modGraphic">
          <ac:chgData name="Alishia Lidums" userId="S::alidums@ontariovolleyball.org::08301772-2997-4b53-a0ca-98926921b894" providerId="AD" clId="Web-{CD9A2CF5-14DA-EFB2-25EC-1C437D44E24E}" dt="2023-08-01T21:02:29.810" v="187"/>
          <ac:graphicFrameMkLst>
            <pc:docMk/>
            <pc:sldMk cId="3238095603" sldId="331"/>
            <ac:graphicFrameMk id="4" creationId="{04166F02-DD20-4800-B403-990DE16BF8D8}"/>
          </ac:graphicFrameMkLst>
        </pc:graphicFrameChg>
      </pc:sldChg>
      <pc:sldChg chg="modSp">
        <pc:chgData name="Alishia Lidums" userId="S::alidums@ontariovolleyball.org::08301772-2997-4b53-a0ca-98926921b894" providerId="AD" clId="Web-{CD9A2CF5-14DA-EFB2-25EC-1C437D44E24E}" dt="2023-08-01T21:00:08.308" v="120" actId="20577"/>
        <pc:sldMkLst>
          <pc:docMk/>
          <pc:sldMk cId="930915383" sldId="332"/>
        </pc:sldMkLst>
        <pc:spChg chg="mod">
          <ac:chgData name="Alishia Lidums" userId="S::alidums@ontariovolleyball.org::08301772-2997-4b53-a0ca-98926921b894" providerId="AD" clId="Web-{CD9A2CF5-14DA-EFB2-25EC-1C437D44E24E}" dt="2023-08-01T21:00:08.308" v="120" actId="20577"/>
          <ac:spMkLst>
            <pc:docMk/>
            <pc:sldMk cId="930915383" sldId="332"/>
            <ac:spMk id="3" creationId="{5CC942F1-FFEB-4FDB-B2EF-CF77E022D2A7}"/>
          </ac:spMkLst>
        </pc:spChg>
      </pc:sldChg>
      <pc:sldChg chg="modSp">
        <pc:chgData name="Alishia Lidums" userId="S::alidums@ontariovolleyball.org::08301772-2997-4b53-a0ca-98926921b894" providerId="AD" clId="Web-{CD9A2CF5-14DA-EFB2-25EC-1C437D44E24E}" dt="2023-08-01T21:04:32.436" v="199" actId="20577"/>
        <pc:sldMkLst>
          <pc:docMk/>
          <pc:sldMk cId="929408926" sldId="334"/>
        </pc:sldMkLst>
        <pc:spChg chg="mod">
          <ac:chgData name="Alishia Lidums" userId="S::alidums@ontariovolleyball.org::08301772-2997-4b53-a0ca-98926921b894" providerId="AD" clId="Web-{CD9A2CF5-14DA-EFB2-25EC-1C437D44E24E}" dt="2023-08-01T21:04:28.843" v="198" actId="14100"/>
          <ac:spMkLst>
            <pc:docMk/>
            <pc:sldMk cId="929408926" sldId="334"/>
            <ac:spMk id="2" creationId="{63ECBC99-0F87-4087-9FC7-539EE082DC94}"/>
          </ac:spMkLst>
        </pc:spChg>
        <pc:spChg chg="mod">
          <ac:chgData name="Alishia Lidums" userId="S::alidums@ontariovolleyball.org::08301772-2997-4b53-a0ca-98926921b894" providerId="AD" clId="Web-{CD9A2CF5-14DA-EFB2-25EC-1C437D44E24E}" dt="2023-08-01T21:04:32.436" v="199" actId="20577"/>
          <ac:spMkLst>
            <pc:docMk/>
            <pc:sldMk cId="929408926" sldId="334"/>
            <ac:spMk id="6" creationId="{2B689477-4D6E-415D-B1FF-0B5D834C7970}"/>
          </ac:spMkLst>
        </pc:spChg>
      </pc:sldChg>
      <pc:sldChg chg="modSp">
        <pc:chgData name="Alishia Lidums" userId="S::alidums@ontariovolleyball.org::08301772-2997-4b53-a0ca-98926921b894" providerId="AD" clId="Web-{CD9A2CF5-14DA-EFB2-25EC-1C437D44E24E}" dt="2023-08-01T21:04:23.874" v="197" actId="20577"/>
        <pc:sldMkLst>
          <pc:docMk/>
          <pc:sldMk cId="1038202185" sldId="335"/>
        </pc:sldMkLst>
        <pc:spChg chg="mod">
          <ac:chgData name="Alishia Lidums" userId="S::alidums@ontariovolleyball.org::08301772-2997-4b53-a0ca-98926921b894" providerId="AD" clId="Web-{CD9A2CF5-14DA-EFB2-25EC-1C437D44E24E}" dt="2023-08-01T21:04:21.311" v="196" actId="20577"/>
          <ac:spMkLst>
            <pc:docMk/>
            <pc:sldMk cId="1038202185" sldId="335"/>
            <ac:spMk id="2" creationId="{18208CB5-2940-47D5-B487-841945811C9A}"/>
          </ac:spMkLst>
        </pc:spChg>
        <pc:spChg chg="mod">
          <ac:chgData name="Alishia Lidums" userId="S::alidums@ontariovolleyball.org::08301772-2997-4b53-a0ca-98926921b894" providerId="AD" clId="Web-{CD9A2CF5-14DA-EFB2-25EC-1C437D44E24E}" dt="2023-08-01T21:04:23.874" v="197" actId="20577"/>
          <ac:spMkLst>
            <pc:docMk/>
            <pc:sldMk cId="1038202185" sldId="335"/>
            <ac:spMk id="12" creationId="{D5D844FB-2005-43DE-863A-C988262C7497}"/>
          </ac:spMkLst>
        </pc:spChg>
      </pc:sldChg>
      <pc:sldChg chg="modSp">
        <pc:chgData name="Alishia Lidums" userId="S::alidums@ontariovolleyball.org::08301772-2997-4b53-a0ca-98926921b894" providerId="AD" clId="Web-{CD9A2CF5-14DA-EFB2-25EC-1C437D44E24E}" dt="2023-08-01T21:00:57.559" v="131" actId="20577"/>
        <pc:sldMkLst>
          <pc:docMk/>
          <pc:sldMk cId="592714143" sldId="336"/>
        </pc:sldMkLst>
        <pc:spChg chg="mod">
          <ac:chgData name="Alishia Lidums" userId="S::alidums@ontariovolleyball.org::08301772-2997-4b53-a0ca-98926921b894" providerId="AD" clId="Web-{CD9A2CF5-14DA-EFB2-25EC-1C437D44E24E}" dt="2023-08-01T21:00:52.902" v="129" actId="20577"/>
          <ac:spMkLst>
            <pc:docMk/>
            <pc:sldMk cId="592714143" sldId="336"/>
            <ac:spMk id="2" creationId="{EF9D6EFC-BF17-44FB-A86C-41F3BF0325DA}"/>
          </ac:spMkLst>
        </pc:spChg>
        <pc:spChg chg="mod">
          <ac:chgData name="Alishia Lidums" userId="S::alidums@ontariovolleyball.org::08301772-2997-4b53-a0ca-98926921b894" providerId="AD" clId="Web-{CD9A2CF5-14DA-EFB2-25EC-1C437D44E24E}" dt="2023-08-01T21:00:57.559" v="131" actId="20577"/>
          <ac:spMkLst>
            <pc:docMk/>
            <pc:sldMk cId="592714143" sldId="336"/>
            <ac:spMk id="3" creationId="{A8A8D738-F884-4ACE-A698-726E5A8A5A7F}"/>
          </ac:spMkLst>
        </pc:spChg>
      </pc:sldChg>
      <pc:sldChg chg="modSp">
        <pc:chgData name="Alishia Lidums" userId="S::alidums@ontariovolleyball.org::08301772-2997-4b53-a0ca-98926921b894" providerId="AD" clId="Web-{CD9A2CF5-14DA-EFB2-25EC-1C437D44E24E}" dt="2023-08-01T21:05:35.969" v="241" actId="20577"/>
        <pc:sldMkLst>
          <pc:docMk/>
          <pc:sldMk cId="2232216608" sldId="337"/>
        </pc:sldMkLst>
        <pc:spChg chg="mod">
          <ac:chgData name="Alishia Lidums" userId="S::alidums@ontariovolleyball.org::08301772-2997-4b53-a0ca-98926921b894" providerId="AD" clId="Web-{CD9A2CF5-14DA-EFB2-25EC-1C437D44E24E}" dt="2023-08-01T21:05:35.969" v="241" actId="20577"/>
          <ac:spMkLst>
            <pc:docMk/>
            <pc:sldMk cId="2232216608" sldId="337"/>
            <ac:spMk id="9" creationId="{AEA7CAA0-BCBE-42B8-8CB1-C6AC083DB22A}"/>
          </ac:spMkLst>
        </pc:spChg>
      </pc:sldChg>
      <pc:sldChg chg="modSp">
        <pc:chgData name="Alishia Lidums" userId="S::alidums@ontariovolleyball.org::08301772-2997-4b53-a0ca-98926921b894" providerId="AD" clId="Web-{CD9A2CF5-14DA-EFB2-25EC-1C437D44E24E}" dt="2023-08-01T21:00:19.637" v="123" actId="20577"/>
        <pc:sldMkLst>
          <pc:docMk/>
          <pc:sldMk cId="1363504208" sldId="339"/>
        </pc:sldMkLst>
        <pc:spChg chg="mod">
          <ac:chgData name="Alishia Lidums" userId="S::alidums@ontariovolleyball.org::08301772-2997-4b53-a0ca-98926921b894" providerId="AD" clId="Web-{CD9A2CF5-14DA-EFB2-25EC-1C437D44E24E}" dt="2023-08-01T21:00:19.637" v="123" actId="20577"/>
          <ac:spMkLst>
            <pc:docMk/>
            <pc:sldMk cId="1363504208" sldId="339"/>
            <ac:spMk id="3" creationId="{A8A8D738-F884-4ACE-A698-726E5A8A5A7F}"/>
          </ac:spMkLst>
        </pc:spChg>
      </pc:sldChg>
      <pc:sldChg chg="modSp">
        <pc:chgData name="Alishia Lidums" userId="S::alidums@ontariovolleyball.org::08301772-2997-4b53-a0ca-98926921b894" providerId="AD" clId="Web-{CD9A2CF5-14DA-EFB2-25EC-1C437D44E24E}" dt="2023-08-01T21:05:58.078" v="246" actId="20577"/>
        <pc:sldMkLst>
          <pc:docMk/>
          <pc:sldMk cId="2081959953" sldId="341"/>
        </pc:sldMkLst>
        <pc:spChg chg="mod">
          <ac:chgData name="Alishia Lidums" userId="S::alidums@ontariovolleyball.org::08301772-2997-4b53-a0ca-98926921b894" providerId="AD" clId="Web-{CD9A2CF5-14DA-EFB2-25EC-1C437D44E24E}" dt="2023-08-01T21:05:55.703" v="245" actId="20577"/>
          <ac:spMkLst>
            <pc:docMk/>
            <pc:sldMk cId="2081959953" sldId="341"/>
            <ac:spMk id="2" creationId="{806AE1E9-A28F-4DB7-9497-E1C576D3DE39}"/>
          </ac:spMkLst>
        </pc:spChg>
        <pc:spChg chg="mod">
          <ac:chgData name="Alishia Lidums" userId="S::alidums@ontariovolleyball.org::08301772-2997-4b53-a0ca-98926921b894" providerId="AD" clId="Web-{CD9A2CF5-14DA-EFB2-25EC-1C437D44E24E}" dt="2023-08-01T21:05:58.078" v="246" actId="20577"/>
          <ac:spMkLst>
            <pc:docMk/>
            <pc:sldMk cId="2081959953" sldId="341"/>
            <ac:spMk id="3" creationId="{26C636B8-A454-422D-8042-6E6A9B5B2302}"/>
          </ac:spMkLst>
        </pc:spChg>
      </pc:sldChg>
      <pc:sldChg chg="modSp">
        <pc:chgData name="Alishia Lidums" userId="S::alidums@ontariovolleyball.org::08301772-2997-4b53-a0ca-98926921b894" providerId="AD" clId="Web-{CD9A2CF5-14DA-EFB2-25EC-1C437D44E24E}" dt="2023-08-01T21:04:03.202" v="191" actId="20577"/>
        <pc:sldMkLst>
          <pc:docMk/>
          <pc:sldMk cId="3458732867" sldId="344"/>
        </pc:sldMkLst>
        <pc:spChg chg="mod">
          <ac:chgData name="Alishia Lidums" userId="S::alidums@ontariovolleyball.org::08301772-2997-4b53-a0ca-98926921b894" providerId="AD" clId="Web-{CD9A2CF5-14DA-EFB2-25EC-1C437D44E24E}" dt="2023-08-01T21:04:03.202" v="191" actId="20577"/>
          <ac:spMkLst>
            <pc:docMk/>
            <pc:sldMk cId="3458732867" sldId="344"/>
            <ac:spMk id="6" creationId="{C483537F-E8C5-4129-B1D9-CA30C1CD5C49}"/>
          </ac:spMkLst>
        </pc:spChg>
        <pc:spChg chg="mod">
          <ac:chgData name="Alishia Lidums" userId="S::alidums@ontariovolleyball.org::08301772-2997-4b53-a0ca-98926921b894" providerId="AD" clId="Web-{CD9A2CF5-14DA-EFB2-25EC-1C437D44E24E}" dt="2023-08-01T21:02:37.044" v="188" actId="20577"/>
          <ac:spMkLst>
            <pc:docMk/>
            <pc:sldMk cId="3458732867" sldId="344"/>
            <ac:spMk id="7" creationId="{74D09924-3063-44AC-A44C-D4074D23B90C}"/>
          </ac:spMkLst>
        </pc:spChg>
        <pc:spChg chg="mod">
          <ac:chgData name="Alishia Lidums" userId="S::alidums@ontariovolleyball.org::08301772-2997-4b53-a0ca-98926921b894" providerId="AD" clId="Web-{CD9A2CF5-14DA-EFB2-25EC-1C437D44E24E}" dt="2023-08-01T21:03:59.686" v="190" actId="20577"/>
          <ac:spMkLst>
            <pc:docMk/>
            <pc:sldMk cId="3458732867" sldId="344"/>
            <ac:spMk id="8" creationId="{F2CDEE82-2D6B-44C4-890F-82EF0E4775A9}"/>
          </ac:spMkLst>
        </pc:spChg>
      </pc:sldChg>
      <pc:sldChg chg="modSp">
        <pc:chgData name="Alishia Lidums" userId="S::alidums@ontariovolleyball.org::08301772-2997-4b53-a0ca-98926921b894" providerId="AD" clId="Web-{CD9A2CF5-14DA-EFB2-25EC-1C437D44E24E}" dt="2023-08-01T21:02:13.482" v="183" actId="20577"/>
        <pc:sldMkLst>
          <pc:docMk/>
          <pc:sldMk cId="3762715524" sldId="346"/>
        </pc:sldMkLst>
        <pc:spChg chg="mod">
          <ac:chgData name="Alishia Lidums" userId="S::alidums@ontariovolleyball.org::08301772-2997-4b53-a0ca-98926921b894" providerId="AD" clId="Web-{CD9A2CF5-14DA-EFB2-25EC-1C437D44E24E}" dt="2023-08-01T21:02:13.482" v="183" actId="20577"/>
          <ac:spMkLst>
            <pc:docMk/>
            <pc:sldMk cId="3762715524" sldId="346"/>
            <ac:spMk id="7" creationId="{C2F51A8B-7D8E-4B58-88E1-545FCADFE858}"/>
          </ac:spMkLst>
        </pc:spChg>
      </pc:sldChg>
      <pc:sldChg chg="modSp">
        <pc:chgData name="Alishia Lidums" userId="S::alidums@ontariovolleyball.org::08301772-2997-4b53-a0ca-98926921b894" providerId="AD" clId="Web-{CD9A2CF5-14DA-EFB2-25EC-1C437D44E24E}" dt="2023-08-01T21:00:32.855" v="125" actId="20577"/>
        <pc:sldMkLst>
          <pc:docMk/>
          <pc:sldMk cId="221157377" sldId="347"/>
        </pc:sldMkLst>
        <pc:spChg chg="mod">
          <ac:chgData name="Alishia Lidums" userId="S::alidums@ontariovolleyball.org::08301772-2997-4b53-a0ca-98926921b894" providerId="AD" clId="Web-{CD9A2CF5-14DA-EFB2-25EC-1C437D44E24E}" dt="2023-08-01T21:00:32.855" v="125" actId="20577"/>
          <ac:spMkLst>
            <pc:docMk/>
            <pc:sldMk cId="221157377" sldId="347"/>
            <ac:spMk id="3" creationId="{A8A8D738-F884-4ACE-A698-726E5A8A5A7F}"/>
          </ac:spMkLst>
        </pc:spChg>
      </pc:sldChg>
      <pc:sldChg chg="modSp">
        <pc:chgData name="Alishia Lidums" userId="S::alidums@ontariovolleyball.org::08301772-2997-4b53-a0ca-98926921b894" providerId="AD" clId="Web-{CD9A2CF5-14DA-EFB2-25EC-1C437D44E24E}" dt="2023-08-01T21:01:04.825" v="133" actId="20577"/>
        <pc:sldMkLst>
          <pc:docMk/>
          <pc:sldMk cId="1124450018" sldId="348"/>
        </pc:sldMkLst>
        <pc:spChg chg="mod">
          <ac:chgData name="Alishia Lidums" userId="S::alidums@ontariovolleyball.org::08301772-2997-4b53-a0ca-98926921b894" providerId="AD" clId="Web-{CD9A2CF5-14DA-EFB2-25EC-1C437D44E24E}" dt="2023-08-01T21:01:01.621" v="132" actId="20577"/>
          <ac:spMkLst>
            <pc:docMk/>
            <pc:sldMk cId="1124450018" sldId="348"/>
            <ac:spMk id="2" creationId="{EF9D6EFC-BF17-44FB-A86C-41F3BF0325DA}"/>
          </ac:spMkLst>
        </pc:spChg>
        <pc:spChg chg="mod">
          <ac:chgData name="Alishia Lidums" userId="S::alidums@ontariovolleyball.org::08301772-2997-4b53-a0ca-98926921b894" providerId="AD" clId="Web-{CD9A2CF5-14DA-EFB2-25EC-1C437D44E24E}" dt="2023-08-01T21:01:04.825" v="133" actId="20577"/>
          <ac:spMkLst>
            <pc:docMk/>
            <pc:sldMk cId="1124450018" sldId="348"/>
            <ac:spMk id="9" creationId="{5D14969C-3153-46D5-836A-D2A7A70BDA15}"/>
          </ac:spMkLst>
        </pc:spChg>
      </pc:sldChg>
      <pc:sldChg chg="modSp">
        <pc:chgData name="Alishia Lidums" userId="S::alidums@ontariovolleyball.org::08301772-2997-4b53-a0ca-98926921b894" providerId="AD" clId="Web-{CD9A2CF5-14DA-EFB2-25EC-1C437D44E24E}" dt="2023-08-01T21:05:52.359" v="244" actId="20577"/>
        <pc:sldMkLst>
          <pc:docMk/>
          <pc:sldMk cId="1017424412" sldId="350"/>
        </pc:sldMkLst>
        <pc:spChg chg="mod">
          <ac:chgData name="Alishia Lidums" userId="S::alidums@ontariovolleyball.org::08301772-2997-4b53-a0ca-98926921b894" providerId="AD" clId="Web-{CD9A2CF5-14DA-EFB2-25EC-1C437D44E24E}" dt="2023-08-01T21:05:49.766" v="243" actId="20577"/>
          <ac:spMkLst>
            <pc:docMk/>
            <pc:sldMk cId="1017424412" sldId="350"/>
            <ac:spMk id="2" creationId="{DE3EBEBC-5FFA-4F30-9FA1-921EE651988E}"/>
          </ac:spMkLst>
        </pc:spChg>
        <pc:spChg chg="mod">
          <ac:chgData name="Alishia Lidums" userId="S::alidums@ontariovolleyball.org::08301772-2997-4b53-a0ca-98926921b894" providerId="AD" clId="Web-{CD9A2CF5-14DA-EFB2-25EC-1C437D44E24E}" dt="2023-08-01T21:05:52.359" v="244" actId="20577"/>
          <ac:spMkLst>
            <pc:docMk/>
            <pc:sldMk cId="1017424412" sldId="350"/>
            <ac:spMk id="3" creationId="{FE08B197-3CA8-4964-91C5-3C433653A465}"/>
          </ac:spMkLst>
        </pc:spChg>
      </pc:sldChg>
      <pc:sldChg chg="modSp">
        <pc:chgData name="Alishia Lidums" userId="S::alidums@ontariovolleyball.org::08301772-2997-4b53-a0ca-98926921b894" providerId="AD" clId="Web-{CD9A2CF5-14DA-EFB2-25EC-1C437D44E24E}" dt="2023-08-01T21:01:13.403" v="136" actId="20577"/>
        <pc:sldMkLst>
          <pc:docMk/>
          <pc:sldMk cId="214571000" sldId="351"/>
        </pc:sldMkLst>
        <pc:spChg chg="mod">
          <ac:chgData name="Alishia Lidums" userId="S::alidums@ontariovolleyball.org::08301772-2997-4b53-a0ca-98926921b894" providerId="AD" clId="Web-{CD9A2CF5-14DA-EFB2-25EC-1C437D44E24E}" dt="2023-08-01T21:01:09.856" v="134" actId="20577"/>
          <ac:spMkLst>
            <pc:docMk/>
            <pc:sldMk cId="214571000" sldId="351"/>
            <ac:spMk id="2" creationId="{A983D759-B1F3-45CB-80EC-1E772EAA9F98}"/>
          </ac:spMkLst>
        </pc:spChg>
        <pc:spChg chg="mod">
          <ac:chgData name="Alishia Lidums" userId="S::alidums@ontariovolleyball.org::08301772-2997-4b53-a0ca-98926921b894" providerId="AD" clId="Web-{CD9A2CF5-14DA-EFB2-25EC-1C437D44E24E}" dt="2023-08-01T21:01:13.403" v="136" actId="20577"/>
          <ac:spMkLst>
            <pc:docMk/>
            <pc:sldMk cId="214571000" sldId="351"/>
            <ac:spMk id="3" creationId="{6A5BDDB3-9B94-46D0-BFD0-47DD8055C556}"/>
          </ac:spMkLst>
        </pc:spChg>
      </pc:sldChg>
      <pc:sldChg chg="modSp">
        <pc:chgData name="Alishia Lidums" userId="S::alidums@ontariovolleyball.org::08301772-2997-4b53-a0ca-98926921b894" providerId="AD" clId="Web-{CD9A2CF5-14DA-EFB2-25EC-1C437D44E24E}" dt="2023-08-01T21:05:32.750" v="239" actId="20577"/>
        <pc:sldMkLst>
          <pc:docMk/>
          <pc:sldMk cId="2948828309" sldId="352"/>
        </pc:sldMkLst>
        <pc:spChg chg="mod">
          <ac:chgData name="Alishia Lidums" userId="S::alidums@ontariovolleyball.org::08301772-2997-4b53-a0ca-98926921b894" providerId="AD" clId="Web-{CD9A2CF5-14DA-EFB2-25EC-1C437D44E24E}" dt="2023-08-01T21:05:32.750" v="239" actId="20577"/>
          <ac:spMkLst>
            <pc:docMk/>
            <pc:sldMk cId="2948828309" sldId="352"/>
            <ac:spMk id="3" creationId="{F4026177-B68E-405E-B195-4FE70A9DDB8D}"/>
          </ac:spMkLst>
        </pc:spChg>
      </pc:sldChg>
      <pc:sldChg chg="modSp">
        <pc:chgData name="Alishia Lidums" userId="S::alidums@ontariovolleyball.org::08301772-2997-4b53-a0ca-98926921b894" providerId="AD" clId="Web-{CD9A2CF5-14DA-EFB2-25EC-1C437D44E24E}" dt="2023-08-01T21:04:18.124" v="195" actId="20577"/>
        <pc:sldMkLst>
          <pc:docMk/>
          <pc:sldMk cId="3422860253" sldId="354"/>
        </pc:sldMkLst>
        <pc:spChg chg="mod">
          <ac:chgData name="Alishia Lidums" userId="S::alidums@ontariovolleyball.org::08301772-2997-4b53-a0ca-98926921b894" providerId="AD" clId="Web-{CD9A2CF5-14DA-EFB2-25EC-1C437D44E24E}" dt="2023-08-01T21:04:15.561" v="194" actId="20577"/>
          <ac:spMkLst>
            <pc:docMk/>
            <pc:sldMk cId="3422860253" sldId="354"/>
            <ac:spMk id="2" creationId="{F6F6B311-F71E-42FA-B117-0B77107DC009}"/>
          </ac:spMkLst>
        </pc:spChg>
        <pc:spChg chg="mod">
          <ac:chgData name="Alishia Lidums" userId="S::alidums@ontariovolleyball.org::08301772-2997-4b53-a0ca-98926921b894" providerId="AD" clId="Web-{CD9A2CF5-14DA-EFB2-25EC-1C437D44E24E}" dt="2023-08-01T21:04:18.124" v="195" actId="20577"/>
          <ac:spMkLst>
            <pc:docMk/>
            <pc:sldMk cId="3422860253" sldId="354"/>
            <ac:spMk id="3" creationId="{E01DC652-727A-49EC-849C-528D365D9B2E}"/>
          </ac:spMkLst>
        </pc:spChg>
      </pc:sldChg>
    </pc:docChg>
  </pc:docChgLst>
  <pc:docChgLst>
    <pc:chgData name="Alishia Lidums" userId="S::alidums@ontariovolleyball.org::08301772-2997-4b53-a0ca-98926921b894" providerId="AD" clId="Web-{6AE5E769-54C5-BCFF-13EC-9CC6276FF760}"/>
    <pc:docChg chg="modSld">
      <pc:chgData name="Alishia Lidums" userId="S::alidums@ontariovolleyball.org::08301772-2997-4b53-a0ca-98926921b894" providerId="AD" clId="Web-{6AE5E769-54C5-BCFF-13EC-9CC6276FF760}" dt="2023-08-16T14:30:16.483" v="28" actId="20577"/>
      <pc:docMkLst>
        <pc:docMk/>
      </pc:docMkLst>
      <pc:sldChg chg="modSp">
        <pc:chgData name="Alishia Lidums" userId="S::alidums@ontariovolleyball.org::08301772-2997-4b53-a0ca-98926921b894" providerId="AD" clId="Web-{6AE5E769-54C5-BCFF-13EC-9CC6276FF760}" dt="2023-08-16T14:30:16.483" v="28" actId="20577"/>
        <pc:sldMkLst>
          <pc:docMk/>
          <pc:sldMk cId="129266189" sldId="277"/>
        </pc:sldMkLst>
        <pc:spChg chg="mod">
          <ac:chgData name="Alishia Lidums" userId="S::alidums@ontariovolleyball.org::08301772-2997-4b53-a0ca-98926921b894" providerId="AD" clId="Web-{6AE5E769-54C5-BCFF-13EC-9CC6276FF760}" dt="2023-08-16T14:30:16.483" v="28" actId="20577"/>
          <ac:spMkLst>
            <pc:docMk/>
            <pc:sldMk cId="129266189" sldId="277"/>
            <ac:spMk id="4" creationId="{8A12FE5D-68AC-4005-AE23-B6994861FE49}"/>
          </ac:spMkLst>
        </pc:spChg>
      </pc:sldChg>
    </pc:docChg>
  </pc:docChgLst>
  <pc:docChgLst>
    <pc:chgData name="Louis-Pierre Mainville" userId="S::lpmainville@ontariovolleyball.org::37f7b616-3b11-4efc-b441-90e84574494a" providerId="AD" clId="Web-{A72CC4E2-5532-4A4A-B565-B5FA4026B336}"/>
    <pc:docChg chg="delSld">
      <pc:chgData name="Louis-Pierre Mainville" userId="S::lpmainville@ontariovolleyball.org::37f7b616-3b11-4efc-b441-90e84574494a" providerId="AD" clId="Web-{A72CC4E2-5532-4A4A-B565-B5FA4026B336}" dt="2023-08-03T16:55:35.122" v="0"/>
      <pc:docMkLst>
        <pc:docMk/>
      </pc:docMkLst>
      <pc:sldChg chg="del">
        <pc:chgData name="Louis-Pierre Mainville" userId="S::lpmainville@ontariovolleyball.org::37f7b616-3b11-4efc-b441-90e84574494a" providerId="AD" clId="Web-{A72CC4E2-5532-4A4A-B565-B5FA4026B336}" dt="2023-08-03T16:55:35.122" v="0"/>
        <pc:sldMkLst>
          <pc:docMk/>
          <pc:sldMk cId="2899609093" sldId="343"/>
        </pc:sldMkLst>
      </pc:sldChg>
    </pc:docChg>
  </pc:docChgLst>
  <pc:docChgLst>
    <pc:chgData name="Alishia Lidums" userId="S::alidums@ontariovolleyball.org::08301772-2997-4b53-a0ca-98926921b894" providerId="AD" clId="Web-{540A878C-FE7D-F28E-87E4-7A2558FDBF94}"/>
    <pc:docChg chg="addSld modSld sldOrd">
      <pc:chgData name="Alishia Lidums" userId="S::alidums@ontariovolleyball.org::08301772-2997-4b53-a0ca-98926921b894" providerId="AD" clId="Web-{540A878C-FE7D-F28E-87E4-7A2558FDBF94}" dt="2023-08-14T23:27:22.128" v="774" actId="14100"/>
      <pc:docMkLst>
        <pc:docMk/>
      </pc:docMkLst>
      <pc:sldChg chg="modSp">
        <pc:chgData name="Alishia Lidums" userId="S::alidums@ontariovolleyball.org::08301772-2997-4b53-a0ca-98926921b894" providerId="AD" clId="Web-{540A878C-FE7D-F28E-87E4-7A2558FDBF94}" dt="2023-08-14T18:21:17.442" v="302" actId="20577"/>
        <pc:sldMkLst>
          <pc:docMk/>
          <pc:sldMk cId="129266189" sldId="277"/>
        </pc:sldMkLst>
        <pc:spChg chg="mod">
          <ac:chgData name="Alishia Lidums" userId="S::alidums@ontariovolleyball.org::08301772-2997-4b53-a0ca-98926921b894" providerId="AD" clId="Web-{540A878C-FE7D-F28E-87E4-7A2558FDBF94}" dt="2023-08-14T18:21:17.442" v="302" actId="20577"/>
          <ac:spMkLst>
            <pc:docMk/>
            <pc:sldMk cId="129266189" sldId="277"/>
            <ac:spMk id="4" creationId="{8A12FE5D-68AC-4005-AE23-B6994861FE49}"/>
          </ac:spMkLst>
        </pc:spChg>
      </pc:sldChg>
      <pc:sldChg chg="delSp modSp">
        <pc:chgData name="Alishia Lidums" userId="S::alidums@ontariovolleyball.org::08301772-2997-4b53-a0ca-98926921b894" providerId="AD" clId="Web-{540A878C-FE7D-F28E-87E4-7A2558FDBF94}" dt="2023-08-14T18:16:03.566" v="282" actId="1076"/>
        <pc:sldMkLst>
          <pc:docMk/>
          <pc:sldMk cId="3696629423" sldId="353"/>
        </pc:sldMkLst>
        <pc:spChg chg="mod">
          <ac:chgData name="Alishia Lidums" userId="S::alidums@ontariovolleyball.org::08301772-2997-4b53-a0ca-98926921b894" providerId="AD" clId="Web-{540A878C-FE7D-F28E-87E4-7A2558FDBF94}" dt="2023-08-14T18:15:44.738" v="276" actId="1076"/>
          <ac:spMkLst>
            <pc:docMk/>
            <pc:sldMk cId="3696629423" sldId="353"/>
            <ac:spMk id="3" creationId="{6A71E407-5F4E-41B4-958F-9BA9A1B6A4FF}"/>
          </ac:spMkLst>
        </pc:spChg>
        <pc:spChg chg="mod">
          <ac:chgData name="Alishia Lidums" userId="S::alidums@ontariovolleyball.org::08301772-2997-4b53-a0ca-98926921b894" providerId="AD" clId="Web-{540A878C-FE7D-F28E-87E4-7A2558FDBF94}" dt="2023-08-14T18:15:14.722" v="270" actId="20577"/>
          <ac:spMkLst>
            <pc:docMk/>
            <pc:sldMk cId="3696629423" sldId="353"/>
            <ac:spMk id="10" creationId="{B7122C54-7AA1-4BBB-B530-A331A4451554}"/>
          </ac:spMkLst>
        </pc:spChg>
        <pc:spChg chg="mod">
          <ac:chgData name="Alishia Lidums" userId="S::alidums@ontariovolleyball.org::08301772-2997-4b53-a0ca-98926921b894" providerId="AD" clId="Web-{540A878C-FE7D-F28E-87E4-7A2558FDBF94}" dt="2023-08-14T18:15:11.425" v="268" actId="20577"/>
          <ac:spMkLst>
            <pc:docMk/>
            <pc:sldMk cId="3696629423" sldId="353"/>
            <ac:spMk id="12" creationId="{25DE290B-18D9-4EE6-B787-C4916B8A1A02}"/>
          </ac:spMkLst>
        </pc:spChg>
        <pc:spChg chg="mod">
          <ac:chgData name="Alishia Lidums" userId="S::alidums@ontariovolleyball.org::08301772-2997-4b53-a0ca-98926921b894" providerId="AD" clId="Web-{540A878C-FE7D-F28E-87E4-7A2558FDBF94}" dt="2023-08-14T18:15:07.878" v="266" actId="20577"/>
          <ac:spMkLst>
            <pc:docMk/>
            <pc:sldMk cId="3696629423" sldId="353"/>
            <ac:spMk id="13" creationId="{F02F4A9B-908E-49D5-94DE-1979A9E4F5E2}"/>
          </ac:spMkLst>
        </pc:spChg>
        <pc:spChg chg="mod">
          <ac:chgData name="Alishia Lidums" userId="S::alidums@ontariovolleyball.org::08301772-2997-4b53-a0ca-98926921b894" providerId="AD" clId="Web-{540A878C-FE7D-F28E-87E4-7A2558FDBF94}" dt="2023-08-14T18:00:46.360" v="165" actId="1076"/>
          <ac:spMkLst>
            <pc:docMk/>
            <pc:sldMk cId="3696629423" sldId="353"/>
            <ac:spMk id="14" creationId="{FDC97A98-8D79-4FB3-96E2-7DE1121E4FDB}"/>
          </ac:spMkLst>
        </pc:spChg>
        <pc:spChg chg="mod">
          <ac:chgData name="Alishia Lidums" userId="S::alidums@ontariovolleyball.org::08301772-2997-4b53-a0ca-98926921b894" providerId="AD" clId="Web-{540A878C-FE7D-F28E-87E4-7A2558FDBF94}" dt="2023-08-14T18:16:03.566" v="282" actId="1076"/>
          <ac:spMkLst>
            <pc:docMk/>
            <pc:sldMk cId="3696629423" sldId="353"/>
            <ac:spMk id="15" creationId="{9D40C53C-E492-4427-B873-0AC9547ADDF8}"/>
          </ac:spMkLst>
        </pc:spChg>
        <pc:spChg chg="mod">
          <ac:chgData name="Alishia Lidums" userId="S::alidums@ontariovolleyball.org::08301772-2997-4b53-a0ca-98926921b894" providerId="AD" clId="Web-{540A878C-FE7D-F28E-87E4-7A2558FDBF94}" dt="2023-08-14T18:15:49.394" v="278" actId="1076"/>
          <ac:spMkLst>
            <pc:docMk/>
            <pc:sldMk cId="3696629423" sldId="353"/>
            <ac:spMk id="17" creationId="{ABF41B1C-DD4F-440E-B32D-3F5794A36836}"/>
          </ac:spMkLst>
        </pc:spChg>
        <pc:spChg chg="del mod">
          <ac:chgData name="Alishia Lidums" userId="S::alidums@ontariovolleyball.org::08301772-2997-4b53-a0ca-98926921b894" providerId="AD" clId="Web-{540A878C-FE7D-F28E-87E4-7A2558FDBF94}" dt="2023-08-14T18:15:28.925" v="273"/>
          <ac:spMkLst>
            <pc:docMk/>
            <pc:sldMk cId="3696629423" sldId="353"/>
            <ac:spMk id="18" creationId="{F5DB5615-2472-4A16-AE8F-45C23C840939}"/>
          </ac:spMkLst>
        </pc:spChg>
        <pc:spChg chg="mod">
          <ac:chgData name="Alishia Lidums" userId="S::alidums@ontariovolleyball.org::08301772-2997-4b53-a0ca-98926921b894" providerId="AD" clId="Web-{540A878C-FE7D-F28E-87E4-7A2558FDBF94}" dt="2023-08-14T18:15:20.753" v="272" actId="1076"/>
          <ac:spMkLst>
            <pc:docMk/>
            <pc:sldMk cId="3696629423" sldId="353"/>
            <ac:spMk id="20" creationId="{C01C2E31-EAA8-4C07-A715-D4D3CB1FA0F1}"/>
          </ac:spMkLst>
        </pc:spChg>
        <pc:picChg chg="mod">
          <ac:chgData name="Alishia Lidums" userId="S::alidums@ontariovolleyball.org::08301772-2997-4b53-a0ca-98926921b894" providerId="AD" clId="Web-{540A878C-FE7D-F28E-87E4-7A2558FDBF94}" dt="2023-08-14T18:15:46.019" v="277" actId="1076"/>
          <ac:picMkLst>
            <pc:docMk/>
            <pc:sldMk cId="3696629423" sldId="353"/>
            <ac:picMk id="4" creationId="{1D5C68EE-EFBA-B49A-15A2-64C92E3E8124}"/>
          </ac:picMkLst>
        </pc:picChg>
        <pc:picChg chg="mod">
          <ac:chgData name="Alishia Lidums" userId="S::alidums@ontariovolleyball.org::08301772-2997-4b53-a0ca-98926921b894" providerId="AD" clId="Web-{540A878C-FE7D-F28E-87E4-7A2558FDBF94}" dt="2023-08-14T18:15:53.800" v="280" actId="1076"/>
          <ac:picMkLst>
            <pc:docMk/>
            <pc:sldMk cId="3696629423" sldId="353"/>
            <ac:picMk id="5" creationId="{6187D2AE-7E41-4D35-A1DC-6793F2BA800F}"/>
          </ac:picMkLst>
        </pc:picChg>
        <pc:picChg chg="del mod">
          <ac:chgData name="Alishia Lidums" userId="S::alidums@ontariovolleyball.org::08301772-2997-4b53-a0ca-98926921b894" providerId="AD" clId="Web-{540A878C-FE7D-F28E-87E4-7A2558FDBF94}" dt="2023-08-14T18:10:27.831" v="225"/>
          <ac:picMkLst>
            <pc:docMk/>
            <pc:sldMk cId="3696629423" sldId="353"/>
            <ac:picMk id="6" creationId="{E84CD6BD-0083-4F82-B232-D2DEE883C6EE}"/>
          </ac:picMkLst>
        </pc:picChg>
        <pc:picChg chg="del mod">
          <ac:chgData name="Alishia Lidums" userId="S::alidums@ontariovolleyball.org::08301772-2997-4b53-a0ca-98926921b894" providerId="AD" clId="Web-{540A878C-FE7D-F28E-87E4-7A2558FDBF94}" dt="2023-08-14T18:10:19.768" v="223"/>
          <ac:picMkLst>
            <pc:docMk/>
            <pc:sldMk cId="3696629423" sldId="353"/>
            <ac:picMk id="7" creationId="{A5570832-221D-4A36-AC20-8EBB5BA28783}"/>
          </ac:picMkLst>
        </pc:picChg>
        <pc:picChg chg="del mod">
          <ac:chgData name="Alishia Lidums" userId="S::alidums@ontariovolleyball.org::08301772-2997-4b53-a0ca-98926921b894" providerId="AD" clId="Web-{540A878C-FE7D-F28E-87E4-7A2558FDBF94}" dt="2023-08-14T18:10:20.393" v="224"/>
          <ac:picMkLst>
            <pc:docMk/>
            <pc:sldMk cId="3696629423" sldId="353"/>
            <ac:picMk id="8" creationId="{0A57CEF3-5643-4AD6-8181-2167AD1B3AEE}"/>
          </ac:picMkLst>
        </pc:picChg>
        <pc:picChg chg="del">
          <ac:chgData name="Alishia Lidums" userId="S::alidums@ontariovolleyball.org::08301772-2997-4b53-a0ca-98926921b894" providerId="AD" clId="Web-{540A878C-FE7D-F28E-87E4-7A2558FDBF94}" dt="2023-08-14T18:10:18.315" v="221"/>
          <ac:picMkLst>
            <pc:docMk/>
            <pc:sldMk cId="3696629423" sldId="353"/>
            <ac:picMk id="16" creationId="{9C1C8E85-C983-9732-5EE8-A2B0692CEC58}"/>
          </ac:picMkLst>
        </pc:picChg>
        <pc:picChg chg="mod">
          <ac:chgData name="Alishia Lidums" userId="S::alidums@ontariovolleyball.org::08301772-2997-4b53-a0ca-98926921b894" providerId="AD" clId="Web-{540A878C-FE7D-F28E-87E4-7A2558FDBF94}" dt="2023-08-14T18:15:51.769" v="279" actId="1076"/>
          <ac:picMkLst>
            <pc:docMk/>
            <pc:sldMk cId="3696629423" sldId="353"/>
            <ac:picMk id="19" creationId="{B62C448C-4128-4FE7-BB69-0C7803970051}"/>
          </ac:picMkLst>
        </pc:picChg>
        <pc:picChg chg="mod">
          <ac:chgData name="Alishia Lidums" userId="S::alidums@ontariovolleyball.org::08301772-2997-4b53-a0ca-98926921b894" providerId="AD" clId="Web-{540A878C-FE7D-F28E-87E4-7A2558FDBF94}" dt="2023-08-14T18:00:38.376" v="162" actId="14100"/>
          <ac:picMkLst>
            <pc:docMk/>
            <pc:sldMk cId="3696629423" sldId="353"/>
            <ac:picMk id="21" creationId="{BA0E6D45-71AD-4FFE-B966-B4D4D26E0EAC}"/>
          </ac:picMkLst>
        </pc:picChg>
        <pc:picChg chg="del mod">
          <ac:chgData name="Alishia Lidums" userId="S::alidums@ontariovolleyball.org::08301772-2997-4b53-a0ca-98926921b894" providerId="AD" clId="Web-{540A878C-FE7D-F28E-87E4-7A2558FDBF94}" dt="2023-08-14T18:10:19.096" v="222"/>
          <ac:picMkLst>
            <pc:docMk/>
            <pc:sldMk cId="3696629423" sldId="353"/>
            <ac:picMk id="22" creationId="{7DE80C75-2932-D46C-4CB8-A57F006F98B9}"/>
          </ac:picMkLst>
        </pc:picChg>
      </pc:sldChg>
      <pc:sldChg chg="delSp modSp new">
        <pc:chgData name="Alishia Lidums" userId="S::alidums@ontariovolleyball.org::08301772-2997-4b53-a0ca-98926921b894" providerId="AD" clId="Web-{540A878C-FE7D-F28E-87E4-7A2558FDBF94}" dt="2023-08-14T23:27:22.128" v="774" actId="14100"/>
        <pc:sldMkLst>
          <pc:docMk/>
          <pc:sldMk cId="400056417" sldId="357"/>
        </pc:sldMkLst>
        <pc:spChg chg="mod">
          <ac:chgData name="Alishia Lidums" userId="S::alidums@ontariovolleyball.org::08301772-2997-4b53-a0ca-98926921b894" providerId="AD" clId="Web-{540A878C-FE7D-F28E-87E4-7A2558FDBF94}" dt="2023-08-14T23:27:22.128" v="774" actId="14100"/>
          <ac:spMkLst>
            <pc:docMk/>
            <pc:sldMk cId="400056417" sldId="357"/>
            <ac:spMk id="2" creationId="{A8EF2112-5547-8C81-13C3-3B604EBE8CF2}"/>
          </ac:spMkLst>
        </pc:spChg>
        <pc:spChg chg="mod">
          <ac:chgData name="Alishia Lidums" userId="S::alidums@ontariovolleyball.org::08301772-2997-4b53-a0ca-98926921b894" providerId="AD" clId="Web-{540A878C-FE7D-F28E-87E4-7A2558FDBF94}" dt="2023-08-14T23:27:12.691" v="767" actId="20577"/>
          <ac:spMkLst>
            <pc:docMk/>
            <pc:sldMk cId="400056417" sldId="357"/>
            <ac:spMk id="3" creationId="{F118F261-075D-3291-3A3B-4B79986C0404}"/>
          </ac:spMkLst>
        </pc:spChg>
        <pc:spChg chg="del">
          <ac:chgData name="Alishia Lidums" userId="S::alidums@ontariovolleyball.org::08301772-2997-4b53-a0ca-98926921b894" providerId="AD" clId="Web-{540A878C-FE7D-F28E-87E4-7A2558FDBF94}" dt="2023-08-14T19:09:31.975" v="342"/>
          <ac:spMkLst>
            <pc:docMk/>
            <pc:sldMk cId="400056417" sldId="357"/>
            <ac:spMk id="4" creationId="{01268F94-8F20-725D-D7F9-B7B382698C71}"/>
          </ac:spMkLst>
        </pc:spChg>
      </pc:sldChg>
      <pc:sldChg chg="addSp delSp modSp add ord replId">
        <pc:chgData name="Alishia Lidums" userId="S::alidums@ontariovolleyball.org::08301772-2997-4b53-a0ca-98926921b894" providerId="AD" clId="Web-{540A878C-FE7D-F28E-87E4-7A2558FDBF94}" dt="2023-08-14T18:13:37.956" v="262" actId="1076"/>
        <pc:sldMkLst>
          <pc:docMk/>
          <pc:sldMk cId="1860799824" sldId="358"/>
        </pc:sldMkLst>
        <pc:spChg chg="del mod">
          <ac:chgData name="Alishia Lidums" userId="S::alidums@ontariovolleyball.org::08301772-2997-4b53-a0ca-98926921b894" providerId="AD" clId="Web-{540A878C-FE7D-F28E-87E4-7A2558FDBF94}" dt="2023-08-14T18:11:06.503" v="238"/>
          <ac:spMkLst>
            <pc:docMk/>
            <pc:sldMk cId="1860799824" sldId="358"/>
            <ac:spMk id="3" creationId="{6A71E407-5F4E-41B4-958F-9BA9A1B6A4FF}"/>
          </ac:spMkLst>
        </pc:spChg>
        <pc:spChg chg="add del mod">
          <ac:chgData name="Alishia Lidums" userId="S::alidums@ontariovolleyball.org::08301772-2997-4b53-a0ca-98926921b894" providerId="AD" clId="Web-{540A878C-FE7D-F28E-87E4-7A2558FDBF94}" dt="2023-08-14T18:12:32.862" v="245"/>
          <ac:spMkLst>
            <pc:docMk/>
            <pc:sldMk cId="1860799824" sldId="358"/>
            <ac:spMk id="11" creationId="{2D62F42D-8BAC-E211-8279-45B290A6208A}"/>
          </ac:spMkLst>
        </pc:spChg>
        <pc:spChg chg="mod">
          <ac:chgData name="Alishia Lidums" userId="S::alidums@ontariovolleyball.org::08301772-2997-4b53-a0ca-98926921b894" providerId="AD" clId="Web-{540A878C-FE7D-F28E-87E4-7A2558FDBF94}" dt="2023-08-14T18:13:34.972" v="261" actId="1076"/>
          <ac:spMkLst>
            <pc:docMk/>
            <pc:sldMk cId="1860799824" sldId="358"/>
            <ac:spMk id="14" creationId="{FDC97A98-8D79-4FB3-96E2-7DE1121E4FDB}"/>
          </ac:spMkLst>
        </pc:spChg>
        <pc:spChg chg="del mod">
          <ac:chgData name="Alishia Lidums" userId="S::alidums@ontariovolleyball.org::08301772-2997-4b53-a0ca-98926921b894" providerId="AD" clId="Web-{540A878C-FE7D-F28E-87E4-7A2558FDBF94}" dt="2023-08-14T18:11:10.675" v="241"/>
          <ac:spMkLst>
            <pc:docMk/>
            <pc:sldMk cId="1860799824" sldId="358"/>
            <ac:spMk id="15" creationId="{9D40C53C-E492-4427-B873-0AC9547ADDF8}"/>
          </ac:spMkLst>
        </pc:spChg>
        <pc:spChg chg="del mod">
          <ac:chgData name="Alishia Lidums" userId="S::alidums@ontariovolleyball.org::08301772-2997-4b53-a0ca-98926921b894" providerId="AD" clId="Web-{540A878C-FE7D-F28E-87E4-7A2558FDBF94}" dt="2023-08-14T18:11:06.596" v="239"/>
          <ac:spMkLst>
            <pc:docMk/>
            <pc:sldMk cId="1860799824" sldId="358"/>
            <ac:spMk id="17" creationId="{ABF41B1C-DD4F-440E-B32D-3F5794A36836}"/>
          </ac:spMkLst>
        </pc:spChg>
        <pc:spChg chg="mod">
          <ac:chgData name="Alishia Lidums" userId="S::alidums@ontariovolleyball.org::08301772-2997-4b53-a0ca-98926921b894" providerId="AD" clId="Web-{540A878C-FE7D-F28E-87E4-7A2558FDBF94}" dt="2023-08-14T18:13:02.940" v="251" actId="1076"/>
          <ac:spMkLst>
            <pc:docMk/>
            <pc:sldMk cId="1860799824" sldId="358"/>
            <ac:spMk id="18" creationId="{F5DB5615-2472-4A16-AE8F-45C23C840939}"/>
          </ac:spMkLst>
        </pc:spChg>
        <pc:spChg chg="mod">
          <ac:chgData name="Alishia Lidums" userId="S::alidums@ontariovolleyball.org::08301772-2997-4b53-a0ca-98926921b894" providerId="AD" clId="Web-{540A878C-FE7D-F28E-87E4-7A2558FDBF94}" dt="2023-08-14T18:13:20.237" v="259" actId="14100"/>
          <ac:spMkLst>
            <pc:docMk/>
            <pc:sldMk cId="1860799824" sldId="358"/>
            <ac:spMk id="20" creationId="{C01C2E31-EAA8-4C07-A715-D4D3CB1FA0F1}"/>
          </ac:spMkLst>
        </pc:spChg>
        <pc:picChg chg="del">
          <ac:chgData name="Alishia Lidums" userId="S::alidums@ontariovolleyball.org::08301772-2997-4b53-a0ca-98926921b894" providerId="AD" clId="Web-{540A878C-FE7D-F28E-87E4-7A2558FDBF94}" dt="2023-08-14T18:10:38.612" v="228"/>
          <ac:picMkLst>
            <pc:docMk/>
            <pc:sldMk cId="1860799824" sldId="358"/>
            <ac:picMk id="4" creationId="{1D5C68EE-EFBA-B49A-15A2-64C92E3E8124}"/>
          </ac:picMkLst>
        </pc:picChg>
        <pc:picChg chg="del">
          <ac:chgData name="Alishia Lidums" userId="S::alidums@ontariovolleyball.org::08301772-2997-4b53-a0ca-98926921b894" providerId="AD" clId="Web-{540A878C-FE7D-F28E-87E4-7A2558FDBF94}" dt="2023-08-14T18:10:37.018" v="226"/>
          <ac:picMkLst>
            <pc:docMk/>
            <pc:sldMk cId="1860799824" sldId="358"/>
            <ac:picMk id="5" creationId="{6187D2AE-7E41-4D35-A1DC-6793F2BA800F}"/>
          </ac:picMkLst>
        </pc:picChg>
        <pc:picChg chg="mod">
          <ac:chgData name="Alishia Lidums" userId="S::alidums@ontariovolleyball.org::08301772-2997-4b53-a0ca-98926921b894" providerId="AD" clId="Web-{540A878C-FE7D-F28E-87E4-7A2558FDBF94}" dt="2023-08-14T18:12:52.909" v="249" actId="1076"/>
          <ac:picMkLst>
            <pc:docMk/>
            <pc:sldMk cId="1860799824" sldId="358"/>
            <ac:picMk id="6" creationId="{E84CD6BD-0083-4F82-B232-D2DEE883C6EE}"/>
          </ac:picMkLst>
        </pc:picChg>
        <pc:picChg chg="mod">
          <ac:chgData name="Alishia Lidums" userId="S::alidums@ontariovolleyball.org::08301772-2997-4b53-a0ca-98926921b894" providerId="AD" clId="Web-{540A878C-FE7D-F28E-87E4-7A2558FDBF94}" dt="2023-08-14T18:13:37.956" v="262" actId="1076"/>
          <ac:picMkLst>
            <pc:docMk/>
            <pc:sldMk cId="1860799824" sldId="358"/>
            <ac:picMk id="8" creationId="{0A57CEF3-5643-4AD6-8181-2167AD1B3AEE}"/>
          </ac:picMkLst>
        </pc:picChg>
        <pc:picChg chg="del">
          <ac:chgData name="Alishia Lidums" userId="S::alidums@ontariovolleyball.org::08301772-2997-4b53-a0ca-98926921b894" providerId="AD" clId="Web-{540A878C-FE7D-F28E-87E4-7A2558FDBF94}" dt="2023-08-14T18:10:37.690" v="227"/>
          <ac:picMkLst>
            <pc:docMk/>
            <pc:sldMk cId="1860799824" sldId="358"/>
            <ac:picMk id="19" creationId="{B62C448C-4128-4FE7-BB69-0C7803970051}"/>
          </ac:picMkLst>
        </pc:picChg>
        <pc:picChg chg="del">
          <ac:chgData name="Alishia Lidums" userId="S::alidums@ontariovolleyball.org::08301772-2997-4b53-a0ca-98926921b894" providerId="AD" clId="Web-{540A878C-FE7D-F28E-87E4-7A2558FDBF94}" dt="2023-08-14T18:06:47.283" v="185"/>
          <ac:picMkLst>
            <pc:docMk/>
            <pc:sldMk cId="1860799824" sldId="358"/>
            <ac:picMk id="21" creationId="{BA0E6D45-71AD-4FFE-B966-B4D4D26E0EAC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FEC742-FF5C-4F2D-9AC2-6154A98F1084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57FB293-CDD8-4AEA-A6C9-96973B215F7D}">
      <dgm:prSet/>
      <dgm:spPr/>
      <dgm:t>
        <a:bodyPr/>
        <a:lstStyle/>
        <a:p>
          <a:pPr>
            <a:defRPr b="1"/>
          </a:pPr>
          <a:r>
            <a:rPr lang="en-US"/>
            <a:t>6 events split over two locations: </a:t>
          </a:r>
        </a:p>
      </dgm:t>
    </dgm:pt>
    <dgm:pt modelId="{797E3F19-EAA2-4E54-A2B7-E98A1CEB36F2}" type="parTrans" cxnId="{A7744904-28CE-4866-BB53-1116DC65FDD1}">
      <dgm:prSet/>
      <dgm:spPr/>
      <dgm:t>
        <a:bodyPr/>
        <a:lstStyle/>
        <a:p>
          <a:endParaRPr lang="en-US"/>
        </a:p>
      </dgm:t>
    </dgm:pt>
    <dgm:pt modelId="{CA60E0F9-8BD6-4337-A6C1-0F42E38D4982}" type="sibTrans" cxnId="{A7744904-28CE-4866-BB53-1116DC65FDD1}">
      <dgm:prSet/>
      <dgm:spPr/>
      <dgm:t>
        <a:bodyPr/>
        <a:lstStyle/>
        <a:p>
          <a:endParaRPr lang="en-US"/>
        </a:p>
      </dgm:t>
    </dgm:pt>
    <dgm:pt modelId="{062846E9-5F75-49EB-8DB6-DE0D2FC067AC}">
      <dgm:prSet/>
      <dgm:spPr/>
      <dgm:t>
        <a:bodyPr/>
        <a:lstStyle/>
        <a:p>
          <a:r>
            <a:rPr lang="en-US"/>
            <a:t>RIM Park (Waterloo) - 4 events </a:t>
          </a:r>
        </a:p>
      </dgm:t>
    </dgm:pt>
    <dgm:pt modelId="{4A1AD82C-2B9A-477E-9AAD-3D541331EE14}" type="parTrans" cxnId="{B38762D3-17A7-438D-B54F-C2841ACD5051}">
      <dgm:prSet/>
      <dgm:spPr/>
      <dgm:t>
        <a:bodyPr/>
        <a:lstStyle/>
        <a:p>
          <a:endParaRPr lang="en-US"/>
        </a:p>
      </dgm:t>
    </dgm:pt>
    <dgm:pt modelId="{5825789D-AE7D-46B7-9C91-85E74EE7FC2B}" type="sibTrans" cxnId="{B38762D3-17A7-438D-B54F-C2841ACD5051}">
      <dgm:prSet/>
      <dgm:spPr/>
      <dgm:t>
        <a:bodyPr/>
        <a:lstStyle/>
        <a:p>
          <a:endParaRPr lang="en-US"/>
        </a:p>
      </dgm:t>
    </dgm:pt>
    <dgm:pt modelId="{1A4ED55E-82E2-40F4-A16E-65E16218AA03}">
      <dgm:prSet/>
      <dgm:spPr/>
      <dgm:t>
        <a:bodyPr/>
        <a:lstStyle/>
        <a:p>
          <a:r>
            <a:rPr lang="en-US"/>
            <a:t>EY Centre (Ottawa) - 2 events </a:t>
          </a:r>
        </a:p>
      </dgm:t>
    </dgm:pt>
    <dgm:pt modelId="{D85C1AF9-CC78-4ABB-888A-5EE795458987}" type="parTrans" cxnId="{2C8BAC8C-209F-442D-8C99-E42A5856E0D0}">
      <dgm:prSet/>
      <dgm:spPr/>
      <dgm:t>
        <a:bodyPr/>
        <a:lstStyle/>
        <a:p>
          <a:endParaRPr lang="en-US"/>
        </a:p>
      </dgm:t>
    </dgm:pt>
    <dgm:pt modelId="{8BB4C878-E7B7-4EA4-9746-62122387225F}" type="sibTrans" cxnId="{2C8BAC8C-209F-442D-8C99-E42A5856E0D0}">
      <dgm:prSet/>
      <dgm:spPr/>
      <dgm:t>
        <a:bodyPr/>
        <a:lstStyle/>
        <a:p>
          <a:endParaRPr lang="en-US"/>
        </a:p>
      </dgm:t>
    </dgm:pt>
    <dgm:pt modelId="{703EB00A-9186-4D57-807D-462C5BD48D46}">
      <dgm:prSet/>
      <dgm:spPr/>
      <dgm:t>
        <a:bodyPr/>
        <a:lstStyle/>
        <a:p>
          <a:r>
            <a:rPr lang="en-US"/>
            <a:t>Teams are permitted to play in multiple OCs provided they are not playing 6 days in a row.</a:t>
          </a:r>
          <a:br>
            <a:rPr lang="en-US"/>
          </a:br>
          <a:endParaRPr lang="en-US"/>
        </a:p>
      </dgm:t>
    </dgm:pt>
    <dgm:pt modelId="{30E8B798-A731-4DE0-B2C3-035C317BB3A5}" type="parTrans" cxnId="{475DA025-675A-4277-A887-3F313C0182B0}">
      <dgm:prSet/>
      <dgm:spPr/>
      <dgm:t>
        <a:bodyPr/>
        <a:lstStyle/>
        <a:p>
          <a:endParaRPr lang="en-US"/>
        </a:p>
      </dgm:t>
    </dgm:pt>
    <dgm:pt modelId="{3062CE8B-FC80-4216-BEEA-50099891A7A6}" type="sibTrans" cxnId="{475DA025-675A-4277-A887-3F313C0182B0}">
      <dgm:prSet/>
      <dgm:spPr/>
      <dgm:t>
        <a:bodyPr/>
        <a:lstStyle/>
        <a:p>
          <a:endParaRPr lang="en-US"/>
        </a:p>
      </dgm:t>
    </dgm:pt>
    <dgm:pt modelId="{0CD3FBC3-49CA-4C02-9E37-EED755DA7721}">
      <dgm:prSet/>
      <dgm:spPr/>
      <dgm:t>
        <a:bodyPr/>
        <a:lstStyle/>
        <a:p>
          <a:pPr>
            <a:defRPr b="1"/>
          </a:pPr>
          <a:r>
            <a:rPr lang="en-US"/>
            <a:t>Athletes can only be listed on one roster per event </a:t>
          </a:r>
        </a:p>
      </dgm:t>
    </dgm:pt>
    <dgm:pt modelId="{0A7D8F0F-4E6B-47B3-BF87-765EF10F6D64}" type="parTrans" cxnId="{3CBED1B3-B448-40BA-9BB1-7690E10EBD39}">
      <dgm:prSet/>
      <dgm:spPr/>
      <dgm:t>
        <a:bodyPr/>
        <a:lstStyle/>
        <a:p>
          <a:endParaRPr lang="en-US"/>
        </a:p>
      </dgm:t>
    </dgm:pt>
    <dgm:pt modelId="{6727DED5-34C3-48D1-A028-A95DB43FA501}" type="sibTrans" cxnId="{3CBED1B3-B448-40BA-9BB1-7690E10EBD39}">
      <dgm:prSet/>
      <dgm:spPr/>
      <dgm:t>
        <a:bodyPr/>
        <a:lstStyle/>
        <a:p>
          <a:endParaRPr lang="en-US"/>
        </a:p>
      </dgm:t>
    </dgm:pt>
    <dgm:pt modelId="{D161E949-C6CC-43CA-813B-0F76459779D3}">
      <dgm:prSet/>
      <dgm:spPr/>
      <dgm:t>
        <a:bodyPr/>
        <a:lstStyle/>
        <a:p>
          <a:pPr>
            <a:defRPr b="1"/>
          </a:pPr>
          <a:r>
            <a:rPr lang="en-US"/>
            <a:t>OC's age splits were released June 15th </a:t>
          </a:r>
        </a:p>
      </dgm:t>
    </dgm:pt>
    <dgm:pt modelId="{4EF4E13F-989B-4075-80E3-FD5039E0876F}" type="parTrans" cxnId="{0CCBEE5C-EFFD-4688-81D5-621CCC9EDA1D}">
      <dgm:prSet/>
      <dgm:spPr/>
      <dgm:t>
        <a:bodyPr/>
        <a:lstStyle/>
        <a:p>
          <a:endParaRPr lang="en-US"/>
        </a:p>
      </dgm:t>
    </dgm:pt>
    <dgm:pt modelId="{66D4FFC6-58C7-424B-8460-A8413919BC88}" type="sibTrans" cxnId="{0CCBEE5C-EFFD-4688-81D5-621CCC9EDA1D}">
      <dgm:prSet/>
      <dgm:spPr/>
      <dgm:t>
        <a:bodyPr/>
        <a:lstStyle/>
        <a:p>
          <a:endParaRPr lang="en-US"/>
        </a:p>
      </dgm:t>
    </dgm:pt>
    <dgm:pt modelId="{53724CDB-500D-42C0-ACF4-991F2A92D6BA}">
      <dgm:prSet/>
      <dgm:spPr/>
      <dgm:t>
        <a:bodyPr/>
        <a:lstStyle/>
        <a:p>
          <a:pPr>
            <a:defRPr b="1"/>
          </a:pPr>
          <a:r>
            <a:rPr lang="en-US"/>
            <a:t>OC’s Stay to Play Hotel booking process opens January 22nd </a:t>
          </a:r>
        </a:p>
      </dgm:t>
    </dgm:pt>
    <dgm:pt modelId="{7333D9FA-BFAD-42F2-A2BE-8D385D67B4BC}" type="parTrans" cxnId="{17EFCEF9-8EA2-4AA5-ACDD-4789BC439AA5}">
      <dgm:prSet/>
      <dgm:spPr/>
      <dgm:t>
        <a:bodyPr/>
        <a:lstStyle/>
        <a:p>
          <a:endParaRPr lang="en-US"/>
        </a:p>
      </dgm:t>
    </dgm:pt>
    <dgm:pt modelId="{27CAC7E9-54F3-4980-881C-BC662778D22A}" type="sibTrans" cxnId="{17EFCEF9-8EA2-4AA5-ACDD-4789BC439AA5}">
      <dgm:prSet/>
      <dgm:spPr/>
      <dgm:t>
        <a:bodyPr/>
        <a:lstStyle/>
        <a:p>
          <a:endParaRPr lang="en-US"/>
        </a:p>
      </dgm:t>
    </dgm:pt>
    <dgm:pt modelId="{2D1BCD11-1C5A-412E-966A-75C0DECBB4C2}" type="pres">
      <dgm:prSet presAssocID="{DEFEC742-FF5C-4F2D-9AC2-6154A98F1084}" presName="root" presStyleCnt="0">
        <dgm:presLayoutVars>
          <dgm:dir/>
          <dgm:resizeHandles val="exact"/>
        </dgm:presLayoutVars>
      </dgm:prSet>
      <dgm:spPr/>
    </dgm:pt>
    <dgm:pt modelId="{C5ED8506-2C4A-4DC2-AD7D-BDA0DC3EF100}" type="pres">
      <dgm:prSet presAssocID="{357FB293-CDD8-4AEA-A6C9-96973B215F7D}" presName="compNode" presStyleCnt="0"/>
      <dgm:spPr/>
    </dgm:pt>
    <dgm:pt modelId="{7892118A-94C6-431A-B121-86684CCC2A45}" type="pres">
      <dgm:prSet presAssocID="{357FB293-CDD8-4AEA-A6C9-96973B215F7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D6BA8BA3-0E03-4F94-A24C-EB7593E9A24F}" type="pres">
      <dgm:prSet presAssocID="{357FB293-CDD8-4AEA-A6C9-96973B215F7D}" presName="iconSpace" presStyleCnt="0"/>
      <dgm:spPr/>
    </dgm:pt>
    <dgm:pt modelId="{E77A5F80-AEF2-4388-9E2F-7EC6099191E0}" type="pres">
      <dgm:prSet presAssocID="{357FB293-CDD8-4AEA-A6C9-96973B215F7D}" presName="parTx" presStyleLbl="revTx" presStyleIdx="0" presStyleCnt="8">
        <dgm:presLayoutVars>
          <dgm:chMax val="0"/>
          <dgm:chPref val="0"/>
        </dgm:presLayoutVars>
      </dgm:prSet>
      <dgm:spPr/>
    </dgm:pt>
    <dgm:pt modelId="{BD506E69-F8B3-4DA5-A231-40EE67E9C2FB}" type="pres">
      <dgm:prSet presAssocID="{357FB293-CDD8-4AEA-A6C9-96973B215F7D}" presName="txSpace" presStyleCnt="0"/>
      <dgm:spPr/>
    </dgm:pt>
    <dgm:pt modelId="{2BC82636-C8B4-41BC-A63F-D27BF53AEF7A}" type="pres">
      <dgm:prSet presAssocID="{357FB293-CDD8-4AEA-A6C9-96973B215F7D}" presName="desTx" presStyleLbl="revTx" presStyleIdx="1" presStyleCnt="8">
        <dgm:presLayoutVars/>
      </dgm:prSet>
      <dgm:spPr/>
    </dgm:pt>
    <dgm:pt modelId="{BAC9E93A-7459-443B-AD5F-51689446CAEA}" type="pres">
      <dgm:prSet presAssocID="{CA60E0F9-8BD6-4337-A6C1-0F42E38D4982}" presName="sibTrans" presStyleCnt="0"/>
      <dgm:spPr/>
    </dgm:pt>
    <dgm:pt modelId="{3129B21B-7B31-487E-9502-D9EF060C4C7A}" type="pres">
      <dgm:prSet presAssocID="{0CD3FBC3-49CA-4C02-9E37-EED755DA7721}" presName="compNode" presStyleCnt="0"/>
      <dgm:spPr/>
    </dgm:pt>
    <dgm:pt modelId="{1A6A632E-E6F9-4DED-A11E-284A7BAF9E7D}" type="pres">
      <dgm:prSet presAssocID="{0CD3FBC3-49CA-4C02-9E37-EED755DA772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ort Balls"/>
        </a:ext>
      </dgm:extLst>
    </dgm:pt>
    <dgm:pt modelId="{33AB4AFD-99B4-4B4B-94A1-ABC0EE5BB620}" type="pres">
      <dgm:prSet presAssocID="{0CD3FBC3-49CA-4C02-9E37-EED755DA7721}" presName="iconSpace" presStyleCnt="0"/>
      <dgm:spPr/>
    </dgm:pt>
    <dgm:pt modelId="{044B7C21-8A80-4EE4-BB83-1D8C007F4D84}" type="pres">
      <dgm:prSet presAssocID="{0CD3FBC3-49CA-4C02-9E37-EED755DA7721}" presName="parTx" presStyleLbl="revTx" presStyleIdx="2" presStyleCnt="8">
        <dgm:presLayoutVars>
          <dgm:chMax val="0"/>
          <dgm:chPref val="0"/>
        </dgm:presLayoutVars>
      </dgm:prSet>
      <dgm:spPr/>
    </dgm:pt>
    <dgm:pt modelId="{600EF0C6-E642-4302-98DE-3A124858ABBF}" type="pres">
      <dgm:prSet presAssocID="{0CD3FBC3-49CA-4C02-9E37-EED755DA7721}" presName="txSpace" presStyleCnt="0"/>
      <dgm:spPr/>
    </dgm:pt>
    <dgm:pt modelId="{8E202D04-3630-4BC0-AE8C-D856E834AC82}" type="pres">
      <dgm:prSet presAssocID="{0CD3FBC3-49CA-4C02-9E37-EED755DA7721}" presName="desTx" presStyleLbl="revTx" presStyleIdx="3" presStyleCnt="8">
        <dgm:presLayoutVars/>
      </dgm:prSet>
      <dgm:spPr/>
    </dgm:pt>
    <dgm:pt modelId="{FE6716FA-0EA1-49DD-B895-A7A2136CD235}" type="pres">
      <dgm:prSet presAssocID="{6727DED5-34C3-48D1-A028-A95DB43FA501}" presName="sibTrans" presStyleCnt="0"/>
      <dgm:spPr/>
    </dgm:pt>
    <dgm:pt modelId="{D7D606B4-7BE3-4515-9D93-7E1211D8FCE1}" type="pres">
      <dgm:prSet presAssocID="{D161E949-C6CC-43CA-813B-0F76459779D3}" presName="compNode" presStyleCnt="0"/>
      <dgm:spPr/>
    </dgm:pt>
    <dgm:pt modelId="{D70B095B-5DC0-462C-8D88-161E469C9C5F}" type="pres">
      <dgm:prSet presAssocID="{D161E949-C6CC-43CA-813B-0F76459779D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nce"/>
        </a:ext>
      </dgm:extLst>
    </dgm:pt>
    <dgm:pt modelId="{6047CB32-ACC7-47B6-B616-555B3B061990}" type="pres">
      <dgm:prSet presAssocID="{D161E949-C6CC-43CA-813B-0F76459779D3}" presName="iconSpace" presStyleCnt="0"/>
      <dgm:spPr/>
    </dgm:pt>
    <dgm:pt modelId="{11FB888B-7EAF-4CC1-8B93-807031C5E717}" type="pres">
      <dgm:prSet presAssocID="{D161E949-C6CC-43CA-813B-0F76459779D3}" presName="parTx" presStyleLbl="revTx" presStyleIdx="4" presStyleCnt="8">
        <dgm:presLayoutVars>
          <dgm:chMax val="0"/>
          <dgm:chPref val="0"/>
        </dgm:presLayoutVars>
      </dgm:prSet>
      <dgm:spPr/>
    </dgm:pt>
    <dgm:pt modelId="{FC0C0DAD-9132-4F68-ACC8-8F31FF276B76}" type="pres">
      <dgm:prSet presAssocID="{D161E949-C6CC-43CA-813B-0F76459779D3}" presName="txSpace" presStyleCnt="0"/>
      <dgm:spPr/>
    </dgm:pt>
    <dgm:pt modelId="{22EE3B79-0CC5-4D2A-8D4E-4EAAA93E82B7}" type="pres">
      <dgm:prSet presAssocID="{D161E949-C6CC-43CA-813B-0F76459779D3}" presName="desTx" presStyleLbl="revTx" presStyleIdx="5" presStyleCnt="8">
        <dgm:presLayoutVars/>
      </dgm:prSet>
      <dgm:spPr/>
    </dgm:pt>
    <dgm:pt modelId="{53AF2ED0-AD03-4739-967B-77E3239EC27C}" type="pres">
      <dgm:prSet presAssocID="{66D4FFC6-58C7-424B-8460-A8413919BC88}" presName="sibTrans" presStyleCnt="0"/>
      <dgm:spPr/>
    </dgm:pt>
    <dgm:pt modelId="{F9F45B8E-7C16-49DB-975B-D3C0C572F3D2}" type="pres">
      <dgm:prSet presAssocID="{53724CDB-500D-42C0-ACF4-991F2A92D6BA}" presName="compNode" presStyleCnt="0"/>
      <dgm:spPr/>
    </dgm:pt>
    <dgm:pt modelId="{D3C906E9-4618-479D-A1E2-53F45554503D}" type="pres">
      <dgm:prSet presAssocID="{53724CDB-500D-42C0-ACF4-991F2A92D6B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ilding"/>
        </a:ext>
      </dgm:extLst>
    </dgm:pt>
    <dgm:pt modelId="{6B75F822-790A-4B91-B3BE-39925AC1EED9}" type="pres">
      <dgm:prSet presAssocID="{53724CDB-500D-42C0-ACF4-991F2A92D6BA}" presName="iconSpace" presStyleCnt="0"/>
      <dgm:spPr/>
    </dgm:pt>
    <dgm:pt modelId="{A6CA2D1E-156A-4983-B49E-7C2F3FEA4F0A}" type="pres">
      <dgm:prSet presAssocID="{53724CDB-500D-42C0-ACF4-991F2A92D6BA}" presName="parTx" presStyleLbl="revTx" presStyleIdx="6" presStyleCnt="8">
        <dgm:presLayoutVars>
          <dgm:chMax val="0"/>
          <dgm:chPref val="0"/>
        </dgm:presLayoutVars>
      </dgm:prSet>
      <dgm:spPr/>
    </dgm:pt>
    <dgm:pt modelId="{AD3BD8E0-3062-4DBC-B1B8-D1CBE3DD68A2}" type="pres">
      <dgm:prSet presAssocID="{53724CDB-500D-42C0-ACF4-991F2A92D6BA}" presName="txSpace" presStyleCnt="0"/>
      <dgm:spPr/>
    </dgm:pt>
    <dgm:pt modelId="{06868521-4D20-4BA5-B427-7279FA040E23}" type="pres">
      <dgm:prSet presAssocID="{53724CDB-500D-42C0-ACF4-991F2A92D6BA}" presName="desTx" presStyleLbl="revTx" presStyleIdx="7" presStyleCnt="8">
        <dgm:presLayoutVars/>
      </dgm:prSet>
      <dgm:spPr/>
    </dgm:pt>
  </dgm:ptLst>
  <dgm:cxnLst>
    <dgm:cxn modelId="{A7744904-28CE-4866-BB53-1116DC65FDD1}" srcId="{DEFEC742-FF5C-4F2D-9AC2-6154A98F1084}" destId="{357FB293-CDD8-4AEA-A6C9-96973B215F7D}" srcOrd="0" destOrd="0" parTransId="{797E3F19-EAA2-4E54-A2B7-E98A1CEB36F2}" sibTransId="{CA60E0F9-8BD6-4337-A6C1-0F42E38D4982}"/>
    <dgm:cxn modelId="{0005021A-28F8-4B73-96A7-E45BDB79E333}" type="presOf" srcId="{53724CDB-500D-42C0-ACF4-991F2A92D6BA}" destId="{A6CA2D1E-156A-4983-B49E-7C2F3FEA4F0A}" srcOrd="0" destOrd="0" presId="urn:microsoft.com/office/officeart/2018/2/layout/IconLabelDescriptionList"/>
    <dgm:cxn modelId="{475DA025-675A-4277-A887-3F313C0182B0}" srcId="{357FB293-CDD8-4AEA-A6C9-96973B215F7D}" destId="{703EB00A-9186-4D57-807D-462C5BD48D46}" srcOrd="2" destOrd="0" parTransId="{30E8B798-A731-4DE0-B2C3-035C317BB3A5}" sibTransId="{3062CE8B-FC80-4216-BEEA-50099891A7A6}"/>
    <dgm:cxn modelId="{1642D032-A4E0-4F9A-AC5C-8D7C22CA90E7}" type="presOf" srcId="{D161E949-C6CC-43CA-813B-0F76459779D3}" destId="{11FB888B-7EAF-4CC1-8B93-807031C5E717}" srcOrd="0" destOrd="0" presId="urn:microsoft.com/office/officeart/2018/2/layout/IconLabelDescriptionList"/>
    <dgm:cxn modelId="{05FA7339-AFFD-4B5D-92B1-4F79C7BB3A51}" type="presOf" srcId="{1A4ED55E-82E2-40F4-A16E-65E16218AA03}" destId="{2BC82636-C8B4-41BC-A63F-D27BF53AEF7A}" srcOrd="0" destOrd="1" presId="urn:microsoft.com/office/officeart/2018/2/layout/IconLabelDescriptionList"/>
    <dgm:cxn modelId="{0CCBEE5C-EFFD-4688-81D5-621CCC9EDA1D}" srcId="{DEFEC742-FF5C-4F2D-9AC2-6154A98F1084}" destId="{D161E949-C6CC-43CA-813B-0F76459779D3}" srcOrd="2" destOrd="0" parTransId="{4EF4E13F-989B-4075-80E3-FD5039E0876F}" sibTransId="{66D4FFC6-58C7-424B-8460-A8413919BC88}"/>
    <dgm:cxn modelId="{BE28F567-2CFB-4FC0-8621-175CA50251AD}" type="presOf" srcId="{0CD3FBC3-49CA-4C02-9E37-EED755DA7721}" destId="{044B7C21-8A80-4EE4-BB83-1D8C007F4D84}" srcOrd="0" destOrd="0" presId="urn:microsoft.com/office/officeart/2018/2/layout/IconLabelDescriptionList"/>
    <dgm:cxn modelId="{2C8BAC8C-209F-442D-8C99-E42A5856E0D0}" srcId="{357FB293-CDD8-4AEA-A6C9-96973B215F7D}" destId="{1A4ED55E-82E2-40F4-A16E-65E16218AA03}" srcOrd="1" destOrd="0" parTransId="{D85C1AF9-CC78-4ABB-888A-5EE795458987}" sibTransId="{8BB4C878-E7B7-4EA4-9746-62122387225F}"/>
    <dgm:cxn modelId="{00A25DA2-7D07-48E1-B91E-C9B4A75DB3EB}" type="presOf" srcId="{062846E9-5F75-49EB-8DB6-DE0D2FC067AC}" destId="{2BC82636-C8B4-41BC-A63F-D27BF53AEF7A}" srcOrd="0" destOrd="0" presId="urn:microsoft.com/office/officeart/2018/2/layout/IconLabelDescriptionList"/>
    <dgm:cxn modelId="{3CBED1B3-B448-40BA-9BB1-7690E10EBD39}" srcId="{DEFEC742-FF5C-4F2D-9AC2-6154A98F1084}" destId="{0CD3FBC3-49CA-4C02-9E37-EED755DA7721}" srcOrd="1" destOrd="0" parTransId="{0A7D8F0F-4E6B-47B3-BF87-765EF10F6D64}" sibTransId="{6727DED5-34C3-48D1-A028-A95DB43FA501}"/>
    <dgm:cxn modelId="{B38762D3-17A7-438D-B54F-C2841ACD5051}" srcId="{357FB293-CDD8-4AEA-A6C9-96973B215F7D}" destId="{062846E9-5F75-49EB-8DB6-DE0D2FC067AC}" srcOrd="0" destOrd="0" parTransId="{4A1AD82C-2B9A-477E-9AAD-3D541331EE14}" sibTransId="{5825789D-AE7D-46B7-9C91-85E74EE7FC2B}"/>
    <dgm:cxn modelId="{8CB53CDC-9D42-47E4-9536-E44F3DD56892}" type="presOf" srcId="{DEFEC742-FF5C-4F2D-9AC2-6154A98F1084}" destId="{2D1BCD11-1C5A-412E-966A-75C0DECBB4C2}" srcOrd="0" destOrd="0" presId="urn:microsoft.com/office/officeart/2018/2/layout/IconLabelDescriptionList"/>
    <dgm:cxn modelId="{92EC32E6-14E2-472D-8F85-3D87BD5B5C11}" type="presOf" srcId="{357FB293-CDD8-4AEA-A6C9-96973B215F7D}" destId="{E77A5F80-AEF2-4388-9E2F-7EC6099191E0}" srcOrd="0" destOrd="0" presId="urn:microsoft.com/office/officeart/2018/2/layout/IconLabelDescriptionList"/>
    <dgm:cxn modelId="{17EFCEF9-8EA2-4AA5-ACDD-4789BC439AA5}" srcId="{DEFEC742-FF5C-4F2D-9AC2-6154A98F1084}" destId="{53724CDB-500D-42C0-ACF4-991F2A92D6BA}" srcOrd="3" destOrd="0" parTransId="{7333D9FA-BFAD-42F2-A2BE-8D385D67B4BC}" sibTransId="{27CAC7E9-54F3-4980-881C-BC662778D22A}"/>
    <dgm:cxn modelId="{CFC88BFE-9162-4130-A372-219B4EB8BA42}" type="presOf" srcId="{703EB00A-9186-4D57-807D-462C5BD48D46}" destId="{2BC82636-C8B4-41BC-A63F-D27BF53AEF7A}" srcOrd="0" destOrd="2" presId="urn:microsoft.com/office/officeart/2018/2/layout/IconLabelDescriptionList"/>
    <dgm:cxn modelId="{35A08574-6510-4FC4-9BD9-29263FB300C4}" type="presParOf" srcId="{2D1BCD11-1C5A-412E-966A-75C0DECBB4C2}" destId="{C5ED8506-2C4A-4DC2-AD7D-BDA0DC3EF100}" srcOrd="0" destOrd="0" presId="urn:microsoft.com/office/officeart/2018/2/layout/IconLabelDescriptionList"/>
    <dgm:cxn modelId="{641DB860-559A-43F2-AEB1-5463EA8824C7}" type="presParOf" srcId="{C5ED8506-2C4A-4DC2-AD7D-BDA0DC3EF100}" destId="{7892118A-94C6-431A-B121-86684CCC2A45}" srcOrd="0" destOrd="0" presId="urn:microsoft.com/office/officeart/2018/2/layout/IconLabelDescriptionList"/>
    <dgm:cxn modelId="{341F349D-8767-4C59-9CA7-328BFFF3C934}" type="presParOf" srcId="{C5ED8506-2C4A-4DC2-AD7D-BDA0DC3EF100}" destId="{D6BA8BA3-0E03-4F94-A24C-EB7593E9A24F}" srcOrd="1" destOrd="0" presId="urn:microsoft.com/office/officeart/2018/2/layout/IconLabelDescriptionList"/>
    <dgm:cxn modelId="{A726D3F2-F126-4DBC-81E6-51249EE5A711}" type="presParOf" srcId="{C5ED8506-2C4A-4DC2-AD7D-BDA0DC3EF100}" destId="{E77A5F80-AEF2-4388-9E2F-7EC6099191E0}" srcOrd="2" destOrd="0" presId="urn:microsoft.com/office/officeart/2018/2/layout/IconLabelDescriptionList"/>
    <dgm:cxn modelId="{C84E6F76-0C58-4550-88D4-A12DDC2B06D6}" type="presParOf" srcId="{C5ED8506-2C4A-4DC2-AD7D-BDA0DC3EF100}" destId="{BD506E69-F8B3-4DA5-A231-40EE67E9C2FB}" srcOrd="3" destOrd="0" presId="urn:microsoft.com/office/officeart/2018/2/layout/IconLabelDescriptionList"/>
    <dgm:cxn modelId="{C58D1D87-29DE-4161-99E9-553BBBFD7A2C}" type="presParOf" srcId="{C5ED8506-2C4A-4DC2-AD7D-BDA0DC3EF100}" destId="{2BC82636-C8B4-41BC-A63F-D27BF53AEF7A}" srcOrd="4" destOrd="0" presId="urn:microsoft.com/office/officeart/2018/2/layout/IconLabelDescriptionList"/>
    <dgm:cxn modelId="{044D361B-2563-4643-939F-B5BE28686A6E}" type="presParOf" srcId="{2D1BCD11-1C5A-412E-966A-75C0DECBB4C2}" destId="{BAC9E93A-7459-443B-AD5F-51689446CAEA}" srcOrd="1" destOrd="0" presId="urn:microsoft.com/office/officeart/2018/2/layout/IconLabelDescriptionList"/>
    <dgm:cxn modelId="{3B83233B-BFD4-40B8-A4E0-60C7FE377FBC}" type="presParOf" srcId="{2D1BCD11-1C5A-412E-966A-75C0DECBB4C2}" destId="{3129B21B-7B31-487E-9502-D9EF060C4C7A}" srcOrd="2" destOrd="0" presId="urn:microsoft.com/office/officeart/2018/2/layout/IconLabelDescriptionList"/>
    <dgm:cxn modelId="{3B21B45C-B8B5-4ADB-9E35-EB0943E6D9DC}" type="presParOf" srcId="{3129B21B-7B31-487E-9502-D9EF060C4C7A}" destId="{1A6A632E-E6F9-4DED-A11E-284A7BAF9E7D}" srcOrd="0" destOrd="0" presId="urn:microsoft.com/office/officeart/2018/2/layout/IconLabelDescriptionList"/>
    <dgm:cxn modelId="{D535B77A-385C-455A-AB46-17AE0CC28297}" type="presParOf" srcId="{3129B21B-7B31-487E-9502-D9EF060C4C7A}" destId="{33AB4AFD-99B4-4B4B-94A1-ABC0EE5BB620}" srcOrd="1" destOrd="0" presId="urn:microsoft.com/office/officeart/2018/2/layout/IconLabelDescriptionList"/>
    <dgm:cxn modelId="{637A73FE-3A21-4C96-9E7C-E2EBAEC3F6DD}" type="presParOf" srcId="{3129B21B-7B31-487E-9502-D9EF060C4C7A}" destId="{044B7C21-8A80-4EE4-BB83-1D8C007F4D84}" srcOrd="2" destOrd="0" presId="urn:microsoft.com/office/officeart/2018/2/layout/IconLabelDescriptionList"/>
    <dgm:cxn modelId="{4D87B56A-5404-465F-AD53-F565AAD3BA57}" type="presParOf" srcId="{3129B21B-7B31-487E-9502-D9EF060C4C7A}" destId="{600EF0C6-E642-4302-98DE-3A124858ABBF}" srcOrd="3" destOrd="0" presId="urn:microsoft.com/office/officeart/2018/2/layout/IconLabelDescriptionList"/>
    <dgm:cxn modelId="{4ED00BC9-E8CB-4510-AF35-3269F075D063}" type="presParOf" srcId="{3129B21B-7B31-487E-9502-D9EF060C4C7A}" destId="{8E202D04-3630-4BC0-AE8C-D856E834AC82}" srcOrd="4" destOrd="0" presId="urn:microsoft.com/office/officeart/2018/2/layout/IconLabelDescriptionList"/>
    <dgm:cxn modelId="{46F16139-151F-4F82-8170-628C07501180}" type="presParOf" srcId="{2D1BCD11-1C5A-412E-966A-75C0DECBB4C2}" destId="{FE6716FA-0EA1-49DD-B895-A7A2136CD235}" srcOrd="3" destOrd="0" presId="urn:microsoft.com/office/officeart/2018/2/layout/IconLabelDescriptionList"/>
    <dgm:cxn modelId="{2677F3D8-C56A-4B3C-A294-DD4F391ABCD3}" type="presParOf" srcId="{2D1BCD11-1C5A-412E-966A-75C0DECBB4C2}" destId="{D7D606B4-7BE3-4515-9D93-7E1211D8FCE1}" srcOrd="4" destOrd="0" presId="urn:microsoft.com/office/officeart/2018/2/layout/IconLabelDescriptionList"/>
    <dgm:cxn modelId="{5E6DB966-E02E-4152-A414-252707859D0B}" type="presParOf" srcId="{D7D606B4-7BE3-4515-9D93-7E1211D8FCE1}" destId="{D70B095B-5DC0-462C-8D88-161E469C9C5F}" srcOrd="0" destOrd="0" presId="urn:microsoft.com/office/officeart/2018/2/layout/IconLabelDescriptionList"/>
    <dgm:cxn modelId="{E382C69C-A0B1-4C60-940E-333DB55EED20}" type="presParOf" srcId="{D7D606B4-7BE3-4515-9D93-7E1211D8FCE1}" destId="{6047CB32-ACC7-47B6-B616-555B3B061990}" srcOrd="1" destOrd="0" presId="urn:microsoft.com/office/officeart/2018/2/layout/IconLabelDescriptionList"/>
    <dgm:cxn modelId="{6B6CD5F7-D43F-4FAD-BF2B-6B7AE0F90BA2}" type="presParOf" srcId="{D7D606B4-7BE3-4515-9D93-7E1211D8FCE1}" destId="{11FB888B-7EAF-4CC1-8B93-807031C5E717}" srcOrd="2" destOrd="0" presId="urn:microsoft.com/office/officeart/2018/2/layout/IconLabelDescriptionList"/>
    <dgm:cxn modelId="{C075D78C-DD97-4511-B22D-FDC062080DFC}" type="presParOf" srcId="{D7D606B4-7BE3-4515-9D93-7E1211D8FCE1}" destId="{FC0C0DAD-9132-4F68-ACC8-8F31FF276B76}" srcOrd="3" destOrd="0" presId="urn:microsoft.com/office/officeart/2018/2/layout/IconLabelDescriptionList"/>
    <dgm:cxn modelId="{89DBC244-1DA8-4F4F-8D2D-0E8AC58D5665}" type="presParOf" srcId="{D7D606B4-7BE3-4515-9D93-7E1211D8FCE1}" destId="{22EE3B79-0CC5-4D2A-8D4E-4EAAA93E82B7}" srcOrd="4" destOrd="0" presId="urn:microsoft.com/office/officeart/2018/2/layout/IconLabelDescriptionList"/>
    <dgm:cxn modelId="{AD55D885-BDC8-437D-B7CC-BD7CF01A4FA0}" type="presParOf" srcId="{2D1BCD11-1C5A-412E-966A-75C0DECBB4C2}" destId="{53AF2ED0-AD03-4739-967B-77E3239EC27C}" srcOrd="5" destOrd="0" presId="urn:microsoft.com/office/officeart/2018/2/layout/IconLabelDescriptionList"/>
    <dgm:cxn modelId="{71D9727C-4BA1-456B-B9B0-7F90B944B733}" type="presParOf" srcId="{2D1BCD11-1C5A-412E-966A-75C0DECBB4C2}" destId="{F9F45B8E-7C16-49DB-975B-D3C0C572F3D2}" srcOrd="6" destOrd="0" presId="urn:microsoft.com/office/officeart/2018/2/layout/IconLabelDescriptionList"/>
    <dgm:cxn modelId="{92363247-C044-4018-9274-F2A4115C2380}" type="presParOf" srcId="{F9F45B8E-7C16-49DB-975B-D3C0C572F3D2}" destId="{D3C906E9-4618-479D-A1E2-53F45554503D}" srcOrd="0" destOrd="0" presId="urn:microsoft.com/office/officeart/2018/2/layout/IconLabelDescriptionList"/>
    <dgm:cxn modelId="{9E4B9B86-C694-43F3-9F8E-ACB880888C8C}" type="presParOf" srcId="{F9F45B8E-7C16-49DB-975B-D3C0C572F3D2}" destId="{6B75F822-790A-4B91-B3BE-39925AC1EED9}" srcOrd="1" destOrd="0" presId="urn:microsoft.com/office/officeart/2018/2/layout/IconLabelDescriptionList"/>
    <dgm:cxn modelId="{087069C1-983E-4845-AC4E-577003100BC1}" type="presParOf" srcId="{F9F45B8E-7C16-49DB-975B-D3C0C572F3D2}" destId="{A6CA2D1E-156A-4983-B49E-7C2F3FEA4F0A}" srcOrd="2" destOrd="0" presId="urn:microsoft.com/office/officeart/2018/2/layout/IconLabelDescriptionList"/>
    <dgm:cxn modelId="{02F153D8-BE02-401A-A09B-9C34E1350D74}" type="presParOf" srcId="{F9F45B8E-7C16-49DB-975B-D3C0C572F3D2}" destId="{AD3BD8E0-3062-4DBC-B1B8-D1CBE3DD68A2}" srcOrd="3" destOrd="0" presId="urn:microsoft.com/office/officeart/2018/2/layout/IconLabelDescriptionList"/>
    <dgm:cxn modelId="{1FFF51BE-524F-419E-B3A1-EE2457357037}" type="presParOf" srcId="{F9F45B8E-7C16-49DB-975B-D3C0C572F3D2}" destId="{06868521-4D20-4BA5-B427-7279FA040E23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92118A-94C6-431A-B121-86684CCC2A45}">
      <dsp:nvSpPr>
        <dsp:cNvPr id="0" name=""/>
        <dsp:cNvSpPr/>
      </dsp:nvSpPr>
      <dsp:spPr>
        <a:xfrm>
          <a:off x="4930" y="870303"/>
          <a:ext cx="785531" cy="7855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7A5F80-AEF2-4388-9E2F-7EC6099191E0}">
      <dsp:nvSpPr>
        <dsp:cNvPr id="0" name=""/>
        <dsp:cNvSpPr/>
      </dsp:nvSpPr>
      <dsp:spPr>
        <a:xfrm>
          <a:off x="4930" y="1768015"/>
          <a:ext cx="2244375" cy="587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6 events split over two locations: </a:t>
          </a:r>
        </a:p>
      </dsp:txBody>
      <dsp:txXfrm>
        <a:off x="4930" y="1768015"/>
        <a:ext cx="2244375" cy="587175"/>
      </dsp:txXfrm>
    </dsp:sp>
    <dsp:sp modelId="{2BC82636-C8B4-41BC-A63F-D27BF53AEF7A}">
      <dsp:nvSpPr>
        <dsp:cNvPr id="0" name=""/>
        <dsp:cNvSpPr/>
      </dsp:nvSpPr>
      <dsp:spPr>
        <a:xfrm>
          <a:off x="4930" y="2407368"/>
          <a:ext cx="2244375" cy="10718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RIM Park (Waterloo) - 4 events 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EY Centre (Ottawa) - 2 events 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Teams are permitted to play in multiple OCs provided they are not playing 6 days in a row.</a:t>
          </a:r>
          <a:br>
            <a:rPr lang="en-US" sz="1100" kern="1200"/>
          </a:br>
          <a:endParaRPr lang="en-US" sz="1100" kern="1200"/>
        </a:p>
      </dsp:txBody>
      <dsp:txXfrm>
        <a:off x="4930" y="2407368"/>
        <a:ext cx="2244375" cy="1071802"/>
      </dsp:txXfrm>
    </dsp:sp>
    <dsp:sp modelId="{1A6A632E-E6F9-4DED-A11E-284A7BAF9E7D}">
      <dsp:nvSpPr>
        <dsp:cNvPr id="0" name=""/>
        <dsp:cNvSpPr/>
      </dsp:nvSpPr>
      <dsp:spPr>
        <a:xfrm>
          <a:off x="2642071" y="870303"/>
          <a:ext cx="785531" cy="7855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4B7C21-8A80-4EE4-BB83-1D8C007F4D84}">
      <dsp:nvSpPr>
        <dsp:cNvPr id="0" name=""/>
        <dsp:cNvSpPr/>
      </dsp:nvSpPr>
      <dsp:spPr>
        <a:xfrm>
          <a:off x="2642071" y="1768015"/>
          <a:ext cx="2244375" cy="587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Athletes can only be listed on one roster per event </a:t>
          </a:r>
        </a:p>
      </dsp:txBody>
      <dsp:txXfrm>
        <a:off x="2642071" y="1768015"/>
        <a:ext cx="2244375" cy="587175"/>
      </dsp:txXfrm>
    </dsp:sp>
    <dsp:sp modelId="{8E202D04-3630-4BC0-AE8C-D856E834AC82}">
      <dsp:nvSpPr>
        <dsp:cNvPr id="0" name=""/>
        <dsp:cNvSpPr/>
      </dsp:nvSpPr>
      <dsp:spPr>
        <a:xfrm>
          <a:off x="2642071" y="2407368"/>
          <a:ext cx="2244375" cy="10718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0B095B-5DC0-462C-8D88-161E469C9C5F}">
      <dsp:nvSpPr>
        <dsp:cNvPr id="0" name=""/>
        <dsp:cNvSpPr/>
      </dsp:nvSpPr>
      <dsp:spPr>
        <a:xfrm>
          <a:off x="5279211" y="870303"/>
          <a:ext cx="785531" cy="7855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FB888B-7EAF-4CC1-8B93-807031C5E717}">
      <dsp:nvSpPr>
        <dsp:cNvPr id="0" name=""/>
        <dsp:cNvSpPr/>
      </dsp:nvSpPr>
      <dsp:spPr>
        <a:xfrm>
          <a:off x="5279211" y="1768015"/>
          <a:ext cx="2244375" cy="587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OC's age splits were released June 15th </a:t>
          </a:r>
        </a:p>
      </dsp:txBody>
      <dsp:txXfrm>
        <a:off x="5279211" y="1768015"/>
        <a:ext cx="2244375" cy="587175"/>
      </dsp:txXfrm>
    </dsp:sp>
    <dsp:sp modelId="{22EE3B79-0CC5-4D2A-8D4E-4EAAA93E82B7}">
      <dsp:nvSpPr>
        <dsp:cNvPr id="0" name=""/>
        <dsp:cNvSpPr/>
      </dsp:nvSpPr>
      <dsp:spPr>
        <a:xfrm>
          <a:off x="5279211" y="2407368"/>
          <a:ext cx="2244375" cy="10718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C906E9-4618-479D-A1E2-53F45554503D}">
      <dsp:nvSpPr>
        <dsp:cNvPr id="0" name=""/>
        <dsp:cNvSpPr/>
      </dsp:nvSpPr>
      <dsp:spPr>
        <a:xfrm>
          <a:off x="7916352" y="870303"/>
          <a:ext cx="785531" cy="78553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CA2D1E-156A-4983-B49E-7C2F3FEA4F0A}">
      <dsp:nvSpPr>
        <dsp:cNvPr id="0" name=""/>
        <dsp:cNvSpPr/>
      </dsp:nvSpPr>
      <dsp:spPr>
        <a:xfrm>
          <a:off x="7916352" y="1768015"/>
          <a:ext cx="2244375" cy="587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OC’s Stay to Play Hotel booking process opens January 22nd </a:t>
          </a:r>
        </a:p>
      </dsp:txBody>
      <dsp:txXfrm>
        <a:off x="7916352" y="1768015"/>
        <a:ext cx="2244375" cy="587175"/>
      </dsp:txXfrm>
    </dsp:sp>
    <dsp:sp modelId="{06868521-4D20-4BA5-B427-7279FA040E23}">
      <dsp:nvSpPr>
        <dsp:cNvPr id="0" name=""/>
        <dsp:cNvSpPr/>
      </dsp:nvSpPr>
      <dsp:spPr>
        <a:xfrm>
          <a:off x="7916352" y="2407368"/>
          <a:ext cx="2244375" cy="10718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277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277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8/21/2023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0607"/>
            <a:ext cx="3037840" cy="462769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760607"/>
            <a:ext cx="3037840" cy="462769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277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277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8/21/2023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52525"/>
            <a:ext cx="5534025" cy="3113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38751"/>
            <a:ext cx="5608320" cy="3112889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0607"/>
            <a:ext cx="3037840" cy="462769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760607"/>
            <a:ext cx="3037840" cy="462769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667E1-E601-4AAF-B95C-B25720D70A60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9986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667E1-E601-4AAF-B95C-B25720D70A60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3200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667E1-E601-4AAF-B95C-B25720D70A60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1403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667E1-E601-4AAF-B95C-B25720D70A60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4832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667E1-E601-4AAF-B95C-B25720D70A60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098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667E1-E601-4AAF-B95C-B25720D70A60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7093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174" y="1898904"/>
            <a:ext cx="12188826" cy="320344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00"/>
            <a:ext cx="9601200" cy="1517904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9109"/>
            <a:ext cx="3769873" cy="15667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7242" y="6248400"/>
            <a:ext cx="3136484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8/21/2023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17" y="197121"/>
            <a:ext cx="792484" cy="117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8/21/2023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17" y="197121"/>
            <a:ext cx="792484" cy="117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174" y="1898904"/>
            <a:ext cx="12188826" cy="320344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00"/>
            <a:ext cx="9601200" cy="1517904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9109"/>
            <a:ext cx="3769873" cy="15667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7242" y="6248400"/>
            <a:ext cx="3136484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8/21/2023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17" y="197121"/>
            <a:ext cx="792484" cy="117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74320"/>
            <a:ext cx="12192000" cy="6309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8/21/2023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79FD0-C37A-4F50-8F3B-5FA0D9D0B42F}" type="datetimeFigureOut">
              <a:rPr lang="en-US"/>
              <a:t>8/21/2023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EF73-9DB8-4763-865F-2F88181A4732}" type="slidenum">
              <a:rPr/>
              <a:t>‹#›</a:t>
            </a:fld>
            <a:endParaRPr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17" y="197121"/>
            <a:ext cx="792484" cy="117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05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8/21/2023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17" y="197121"/>
            <a:ext cx="792484" cy="117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8/21/2023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17" y="197121"/>
            <a:ext cx="792484" cy="117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88826" cy="2743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8/21/2023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17" y="451121"/>
            <a:ext cx="792484" cy="117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8/21/2023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17" y="197121"/>
            <a:ext cx="792484" cy="117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8/21/2023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17" y="197121"/>
            <a:ext cx="792484" cy="117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1752" y="502920"/>
            <a:ext cx="670255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8/21/2023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17" y="197121"/>
            <a:ext cx="792484" cy="117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8/21/2023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17" y="197121"/>
            <a:ext cx="792484" cy="117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8/21/2023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17" y="197121"/>
            <a:ext cx="792484" cy="117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74320"/>
            <a:ext cx="12192000" cy="6309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8/21/2023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79FD0-C37A-4F50-8F3B-5FA0D9D0B42F}" type="datetimeFigureOut">
              <a:rPr lang="en-US"/>
              <a:t>8/21/2023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EF73-9DB8-4763-865F-2F88181A4732}" type="slidenum">
              <a:rPr/>
              <a:t>‹#›</a:t>
            </a:fld>
            <a:endParaRPr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17" y="197121"/>
            <a:ext cx="792484" cy="117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05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8/21/2023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17" y="197121"/>
            <a:ext cx="792484" cy="117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8/21/2023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17" y="197121"/>
            <a:ext cx="792484" cy="117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88826" cy="2743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8/21/2023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17" y="451121"/>
            <a:ext cx="792484" cy="117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8/21/2023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17" y="197121"/>
            <a:ext cx="792484" cy="117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1752" y="502920"/>
            <a:ext cx="670255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8/21/2023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17" y="197121"/>
            <a:ext cx="792484" cy="117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83680"/>
            <a:ext cx="12188826" cy="2743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83DDF-CA54-461A-A486-592D2374C532}" type="datetimeFigureOut">
              <a:rPr lang="en-US"/>
              <a:pPr/>
              <a:t>8/21/2023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17" y="197121"/>
            <a:ext cx="792484" cy="117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609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83680"/>
            <a:ext cx="12188826" cy="2743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83DDF-CA54-461A-A486-592D2374C532}" type="datetimeFigureOut">
              <a:rPr lang="en-US"/>
              <a:pPr/>
              <a:t>8/21/2023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17" y="197121"/>
            <a:ext cx="792484" cy="117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609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ontariovolleyball.org/club-resource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mybackcheck.com/Secure/Invitation/SelfInvite.aspx?selfInviteId=70DIy5HaaMC0FvsgO0Xo0g==&amp;lang=1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mybackcheck.com/Secure/Invitation/SelfInvite.aspx?selfInviteId=70DIy5HaaMC0FvsgO0Xo0g==&amp;lang=1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dn4.sportngin.com/attachments/document/44f2-1591880/2021-22_OVA_Coach_Eligibility_Policy.pdf#_ga=2.147376887.17019454.1626107409-1391048124.1468813581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ontariovolleyball.org/club-resources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ontariovolleyball.org/player-resources" TargetMode="Externa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ontariovolleyball.org" TargetMode="External"/><Relationship Id="rId2" Type="http://schemas.openxmlformats.org/officeDocument/2006/relationships/hyperlink" Target="mailto:insurance@ontariovolleyball.org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hyperlink" Target="mailto:jharkness@ontariovolleyball.or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hyperlink" Target="mailto:kcheng@ontariovolleyball.org" TargetMode="External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hyperlink" Target="mailto:ccampbell@ontariovolleyball.org" TargetMode="Externa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hyperlink" Target="mailto:mwiersma@ontariovolleyball.org" TargetMode="External"/><Relationship Id="rId5" Type="http://schemas.openxmlformats.org/officeDocument/2006/relationships/image" Target="../media/image34.png"/><Relationship Id="rId15" Type="http://schemas.openxmlformats.org/officeDocument/2006/relationships/image" Target="../media/image36.png"/><Relationship Id="rId10" Type="http://schemas.openxmlformats.org/officeDocument/2006/relationships/hyperlink" Target="mailto:kmalyon@ontariovolleyball.org" TargetMode="External"/><Relationship Id="rId4" Type="http://schemas.microsoft.com/office/2007/relationships/hdphoto" Target="../media/hdphoto2.wdp"/><Relationship Id="rId9" Type="http://schemas.openxmlformats.org/officeDocument/2006/relationships/hyperlink" Target="mailto:cbennett@ontariovolleyball.org" TargetMode="External"/><Relationship Id="rId14" Type="http://schemas.openxmlformats.org/officeDocument/2006/relationships/hyperlink" Target="mailto:ollakaj@ontariovolleyball.org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1.jpeg"/><Relationship Id="rId3" Type="http://schemas.openxmlformats.org/officeDocument/2006/relationships/hyperlink" Target="mailto:lpmainville@ontariovolleyball.org" TargetMode="External"/><Relationship Id="rId7" Type="http://schemas.openxmlformats.org/officeDocument/2006/relationships/hyperlink" Target="mailto:alidums@ontariovolleyball.org" TargetMode="External"/><Relationship Id="rId12" Type="http://schemas.microsoft.com/office/2007/relationships/hdphoto" Target="../media/hdphoto7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jljubicic@ontariovolleyball.org" TargetMode="External"/><Relationship Id="rId11" Type="http://schemas.openxmlformats.org/officeDocument/2006/relationships/image" Target="../media/image40.png"/><Relationship Id="rId5" Type="http://schemas.microsoft.com/office/2007/relationships/hdphoto" Target="../media/hdphoto5.wdp"/><Relationship Id="rId10" Type="http://schemas.openxmlformats.org/officeDocument/2006/relationships/hyperlink" Target="mailto:ollakaj@ontariovolleyball.org" TargetMode="External"/><Relationship Id="rId4" Type="http://schemas.openxmlformats.org/officeDocument/2006/relationships/image" Target="../media/image38.png"/><Relationship Id="rId9" Type="http://schemas.microsoft.com/office/2007/relationships/hdphoto" Target="../media/hdphoto6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tariovolleyball.org/club-resource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ilto:jljubicic@ontariovolleyball.org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4E82F-A78F-4DF6-ACCF-BE8A90A82B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85242"/>
            <a:ext cx="12192000" cy="2396358"/>
          </a:xfrm>
        </p:spPr>
        <p:txBody>
          <a:bodyPr>
            <a:noAutofit/>
          </a:bodyPr>
          <a:lstStyle/>
          <a:p>
            <a:r>
              <a:rPr lang="en-US" sz="6000" dirty="0"/>
              <a:t>TOWN HALL</a:t>
            </a:r>
            <a:br>
              <a:rPr lang="en-US" dirty="0"/>
            </a:br>
            <a:r>
              <a:rPr lang="en-US" sz="4800" dirty="0"/>
              <a:t>INDOOR CLUB ADMINISTRATION </a:t>
            </a:r>
            <a:br>
              <a:rPr lang="en-US" sz="4800" dirty="0"/>
            </a:br>
            <a:r>
              <a:rPr lang="en-US" sz="4800" dirty="0"/>
              <a:t>2023-24 SEASON</a:t>
            </a:r>
            <a:br>
              <a:rPr lang="en-US" dirty="0"/>
            </a:b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4D26D5-7A95-4AA9-A654-F52A887A51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5400" y="4600483"/>
            <a:ext cx="9601200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 sz="2800" dirty="0"/>
              <a:t>August 21, 2023</a:t>
            </a:r>
          </a:p>
        </p:txBody>
      </p:sp>
    </p:spTree>
    <p:extLst>
      <p:ext uri="{BB962C8B-B14F-4D97-AF65-F5344CB8AC3E}">
        <p14:creationId xmlns:p14="http://schemas.microsoft.com/office/powerpoint/2010/main" val="241989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4F6BE-30C7-4F77-8DBC-3C9BC849E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173" y="677913"/>
            <a:ext cx="9491910" cy="699288"/>
          </a:xfrm>
        </p:spPr>
        <p:txBody>
          <a:bodyPr>
            <a:normAutofit/>
          </a:bodyPr>
          <a:lstStyle/>
          <a:p>
            <a:r>
              <a:rPr lang="en-US" dirty="0"/>
              <a:t>SAFE SPORT: RECIPROCATION POLICY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ABF864-375E-462F-9845-E1C261370A0F}"/>
              </a:ext>
            </a:extLst>
          </p:cNvPr>
          <p:cNvSpPr txBox="1"/>
          <p:nvPr/>
        </p:nvSpPr>
        <p:spPr>
          <a:xfrm>
            <a:off x="5250728" y="1790553"/>
            <a:ext cx="672573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61675A-9C23-4483-8445-14932B6247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847136" y="1790553"/>
            <a:ext cx="4299900" cy="42891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022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D6EFC-BF17-44FB-A86C-41F3BF032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2839" y="396747"/>
            <a:ext cx="8888129" cy="802293"/>
          </a:xfrm>
        </p:spPr>
        <p:txBody>
          <a:bodyPr>
            <a:normAutofit/>
          </a:bodyPr>
          <a:lstStyle/>
          <a:p>
            <a:r>
              <a:rPr lang="en-US" dirty="0"/>
              <a:t>CLUB RESOURCES: PLAYER TRACKER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22ABC9-5983-43C1-8996-2267A4B303CB}"/>
              </a:ext>
            </a:extLst>
          </p:cNvPr>
          <p:cNvSpPr txBox="1"/>
          <p:nvPr/>
        </p:nvSpPr>
        <p:spPr>
          <a:xfrm>
            <a:off x="8017495" y="3555298"/>
            <a:ext cx="388855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sz="1600" b="1" i="1" dirty="0">
              <a:cs typeface="Times New Roman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14969C-3153-46D5-836A-D2A7A70BDA15}"/>
              </a:ext>
            </a:extLst>
          </p:cNvPr>
          <p:cNvSpPr txBox="1"/>
          <p:nvPr/>
        </p:nvSpPr>
        <p:spPr>
          <a:xfrm>
            <a:off x="7880807" y="1469228"/>
            <a:ext cx="4025247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ea typeface="+mn-lt"/>
              <a:cs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97D44D-A68C-4C87-8AE5-938A1834DF1E}"/>
              </a:ext>
            </a:extLst>
          </p:cNvPr>
          <p:cNvSpPr txBox="1"/>
          <p:nvPr/>
        </p:nvSpPr>
        <p:spPr>
          <a:xfrm>
            <a:off x="558538" y="5658959"/>
            <a:ext cx="1098929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n-US" sz="1800" dirty="0">
              <a:solidFill>
                <a:srgbClr val="92D050"/>
              </a:solidFill>
              <a:ea typeface="+mn-lt"/>
              <a:cs typeface="+mn-lt"/>
            </a:endParaRPr>
          </a:p>
        </p:txBody>
      </p:sp>
      <p:pic>
        <p:nvPicPr>
          <p:cNvPr id="3" name="Picture 3" descr="A group of women in a room&#10;&#10;Description automatically generated">
            <a:extLst>
              <a:ext uri="{FF2B5EF4-FFF2-40B4-BE49-F238E27FC236}">
                <a16:creationId xmlns:a16="http://schemas.microsoft.com/office/drawing/2014/main" id="{FB041A6D-01D1-0D8E-B891-DA68FF56B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3615" y="2124183"/>
            <a:ext cx="2743200" cy="247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5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3D759-B1F3-45CB-80EC-1E772EAA9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7360"/>
            <a:ext cx="10512899" cy="852393"/>
          </a:xfrm>
        </p:spPr>
        <p:txBody>
          <a:bodyPr anchor="b">
            <a:normAutofit/>
          </a:bodyPr>
          <a:lstStyle/>
          <a:p>
            <a:r>
              <a:rPr lang="en-US" dirty="0"/>
              <a:t>CLUB RESOURCES: SPORT SCIENCE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BDDB3-9B94-46D0-BFD0-47DD8055C5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0609" y="1619148"/>
            <a:ext cx="5258272" cy="4123944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CA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7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A22EA-48F3-4821-88F2-494ED2E81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7360"/>
            <a:ext cx="10254250" cy="1030700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F51A8B-7D8E-4B58-88E1-545FCADFE858}"/>
              </a:ext>
            </a:extLst>
          </p:cNvPr>
          <p:cNvSpPr txBox="1"/>
          <p:nvPr/>
        </p:nvSpPr>
        <p:spPr>
          <a:xfrm>
            <a:off x="444230" y="1825752"/>
            <a:ext cx="6686550" cy="41239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SzPct val="80000"/>
              <a:buFont typeface="Arial" pitchFamily="34" charset="0"/>
              <a:buChar char="•"/>
            </a:pPr>
            <a:endParaRPr lang="en-US" sz="16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SzPct val="80000"/>
              <a:buFont typeface="Arial" pitchFamily="34" charset="0"/>
              <a:buChar char="•"/>
            </a:pPr>
            <a:endParaRPr lang="en-US" sz="5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SzPct val="80000"/>
              <a:buFont typeface="Arial" pitchFamily="34" charset="0"/>
              <a:buChar char="•"/>
            </a:pP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80000"/>
              <a:buFont typeface="Arial" pitchFamily="34" charset="0"/>
              <a:buChar char="•"/>
            </a:pPr>
            <a:endParaRPr lang="en-CA" sz="16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58291D-D537-42A4-93C3-6DFB0DAF9B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36" r="2559" b="-3"/>
          <a:stretch/>
        </p:blipFill>
        <p:spPr>
          <a:xfrm>
            <a:off x="7175770" y="1825752"/>
            <a:ext cx="4572000" cy="41239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271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A5942EE-FF4D-4315-9A3D-6B3ECF8E2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rgbClr val="FF0000"/>
                </a:solidFill>
              </a:rPr>
              <a:t>MEMBERSHIP &amp; CLUB FEES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B28C6F6C-24A8-459B-B8FC-A16058CA96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591139"/>
              </p:ext>
            </p:extLst>
          </p:nvPr>
        </p:nvGraphicFramePr>
        <p:xfrm>
          <a:off x="1183105" y="2225842"/>
          <a:ext cx="10124454" cy="25958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5075821">
                  <a:extLst>
                    <a:ext uri="{9D8B030D-6E8A-4147-A177-3AD203B41FA5}">
                      <a16:colId xmlns:a16="http://schemas.microsoft.com/office/drawing/2014/main" val="3223176318"/>
                    </a:ext>
                  </a:extLst>
                </a:gridCol>
                <a:gridCol w="2243386">
                  <a:extLst>
                    <a:ext uri="{9D8B030D-6E8A-4147-A177-3AD203B41FA5}">
                      <a16:colId xmlns:a16="http://schemas.microsoft.com/office/drawing/2014/main" val="3132874630"/>
                    </a:ext>
                  </a:extLst>
                </a:gridCol>
                <a:gridCol w="1303421">
                  <a:extLst>
                    <a:ext uri="{9D8B030D-6E8A-4147-A177-3AD203B41FA5}">
                      <a16:colId xmlns:a16="http://schemas.microsoft.com/office/drawing/2014/main" val="2955762"/>
                    </a:ext>
                  </a:extLst>
                </a:gridCol>
                <a:gridCol w="1501826">
                  <a:extLst>
                    <a:ext uri="{9D8B030D-6E8A-4147-A177-3AD203B41FA5}">
                      <a16:colId xmlns:a16="http://schemas.microsoft.com/office/drawing/2014/main" val="2422042062"/>
                    </a:ext>
                  </a:extLst>
                </a:gridCol>
              </a:tblGrid>
              <a:tr h="363453">
                <a:tc>
                  <a:txBody>
                    <a:bodyPr/>
                    <a:lstStyle/>
                    <a:p>
                      <a:r>
                        <a:rPr lang="en-US" sz="2000" dirty="0"/>
                        <a:t>Membership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OVA Fee +HST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VC Fee*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471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Tryout Player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370508"/>
                  </a:ext>
                </a:extLst>
              </a:tr>
              <a:tr h="363020">
                <a:tc>
                  <a:txBody>
                    <a:bodyPr/>
                    <a:lstStyle/>
                    <a:p>
                      <a:r>
                        <a:rPr lang="en-US" dirty="0"/>
                        <a:t>Recreational Player (4v4 </a:t>
                      </a:r>
                      <a:r>
                        <a:rPr lang="en-US" dirty="0" err="1"/>
                        <a:t>Rallyball</a:t>
                      </a:r>
                      <a:r>
                        <a:rPr lang="en-US" dirty="0"/>
                        <a:t> athlete)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$12.91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060369"/>
                  </a:ext>
                </a:extLst>
              </a:tr>
              <a:tr h="181726">
                <a:tc>
                  <a:txBody>
                    <a:bodyPr/>
                    <a:lstStyle/>
                    <a:p>
                      <a:r>
                        <a:rPr lang="en-US" dirty="0"/>
                        <a:t>Competitive Player (6v6 </a:t>
                      </a:r>
                      <a:r>
                        <a:rPr lang="en-US" dirty="0" err="1"/>
                        <a:t>Rallyball</a:t>
                      </a:r>
                      <a:r>
                        <a:rPr lang="en-US" dirty="0"/>
                        <a:t> to 19U)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$55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$95.15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049602"/>
                  </a:ext>
                </a:extLst>
              </a:tr>
              <a:tr h="18172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Leader (Club Contact, Team Contact, Coach, etc.)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$55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$35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$95.15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6494812"/>
                  </a:ext>
                </a:extLst>
              </a:tr>
              <a:tr h="18172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Returning Club Fee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$350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$395.50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2541485"/>
                  </a:ext>
                </a:extLst>
              </a:tr>
              <a:tr h="18172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New Club Fee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$500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$565.00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34609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73F3BCD-9571-4C55-9091-F10588CCFAF0}"/>
              </a:ext>
            </a:extLst>
          </p:cNvPr>
          <p:cNvSpPr txBox="1"/>
          <p:nvPr/>
        </p:nvSpPr>
        <p:spPr>
          <a:xfrm>
            <a:off x="3897688" y="4692542"/>
            <a:ext cx="745556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i="1" dirty="0"/>
          </a:p>
          <a:p>
            <a:pPr lvl="2" algn="r"/>
            <a:r>
              <a:rPr lang="en-US" i="1" dirty="0">
                <a:latin typeface="Segoe UI"/>
                <a:cs typeface="Segoe UI"/>
              </a:rPr>
              <a:t>*Pending Board approval </a:t>
            </a:r>
            <a:endParaRPr lang="en-US" dirty="0">
              <a:latin typeface="Segoe UI"/>
              <a:cs typeface="Segoe UI"/>
            </a:endParaRP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7141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4224A-9C49-4B07-B7B0-82038D5C3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7360"/>
            <a:ext cx="9631680" cy="82234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TOURNAMENT ENTRY FEES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4166F02-DD20-4800-B403-990DE16BF8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1234007"/>
              </p:ext>
            </p:extLst>
          </p:nvPr>
        </p:nvGraphicFramePr>
        <p:xfrm>
          <a:off x="1561000" y="1556716"/>
          <a:ext cx="8898376" cy="4555661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7402275">
                  <a:extLst>
                    <a:ext uri="{9D8B030D-6E8A-4147-A177-3AD203B41FA5}">
                      <a16:colId xmlns:a16="http://schemas.microsoft.com/office/drawing/2014/main" val="3934218723"/>
                    </a:ext>
                  </a:extLst>
                </a:gridCol>
                <a:gridCol w="1496101">
                  <a:extLst>
                    <a:ext uri="{9D8B030D-6E8A-4147-A177-3AD203B41FA5}">
                      <a16:colId xmlns:a16="http://schemas.microsoft.com/office/drawing/2014/main" val="3657445905"/>
                    </a:ext>
                  </a:extLst>
                </a:gridCol>
              </a:tblGrid>
              <a:tr h="533243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Indoor Youth Competition Tournament Fees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 </a:t>
                      </a:r>
                    </a:p>
                    <a:p>
                      <a:pPr algn="ctr"/>
                      <a:r>
                        <a:rPr lang="en-US" sz="2400" i="1" dirty="0"/>
                        <a:t>All Fees are +HST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7563852"/>
                  </a:ext>
                </a:extLst>
              </a:tr>
              <a:tr h="533243">
                <a:tc>
                  <a:txBody>
                    <a:bodyPr/>
                    <a:lstStyle/>
                    <a:p>
                      <a:r>
                        <a:rPr lang="en-US" dirty="0"/>
                        <a:t>4v4 </a:t>
                      </a:r>
                      <a:r>
                        <a:rPr lang="en-US" dirty="0" err="1"/>
                        <a:t>Rallyball</a:t>
                      </a:r>
                      <a:r>
                        <a:rPr lang="en-US" dirty="0"/>
                        <a:t> Regular Season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995857"/>
                  </a:ext>
                </a:extLst>
              </a:tr>
              <a:tr h="533243">
                <a:tc>
                  <a:txBody>
                    <a:bodyPr/>
                    <a:lstStyle/>
                    <a:p>
                      <a:r>
                        <a:rPr lang="en-US" dirty="0"/>
                        <a:t>6v6 </a:t>
                      </a:r>
                      <a:r>
                        <a:rPr lang="en-US" dirty="0" err="1"/>
                        <a:t>Rallyball</a:t>
                      </a:r>
                      <a:r>
                        <a:rPr lang="en-US" dirty="0"/>
                        <a:t> to 15U Regular Season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$400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47236"/>
                  </a:ext>
                </a:extLst>
              </a:tr>
              <a:tr h="533243">
                <a:tc>
                  <a:txBody>
                    <a:bodyPr/>
                    <a:lstStyle/>
                    <a:p>
                      <a:r>
                        <a:rPr lang="en-US" dirty="0"/>
                        <a:t>16U to 18U Regular Season – single day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$425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9239566"/>
                  </a:ext>
                </a:extLst>
              </a:tr>
              <a:tr h="533243">
                <a:tc>
                  <a:txBody>
                    <a:bodyPr/>
                    <a:lstStyle/>
                    <a:p>
                      <a:r>
                        <a:rPr lang="en-US" dirty="0"/>
                        <a:t>16U-18U Regular Season – two-day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$775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741719"/>
                  </a:ext>
                </a:extLst>
              </a:tr>
              <a:tr h="533243">
                <a:tc>
                  <a:txBody>
                    <a:bodyPr/>
                    <a:lstStyle/>
                    <a:p>
                      <a:r>
                        <a:rPr lang="en-US" dirty="0"/>
                        <a:t>4v4 </a:t>
                      </a:r>
                      <a:r>
                        <a:rPr lang="en-US" dirty="0" err="1"/>
                        <a:t>Rallyball</a:t>
                      </a:r>
                      <a:r>
                        <a:rPr lang="en-US" dirty="0"/>
                        <a:t> Ontario Championships (2 days)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$995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706384"/>
                  </a:ext>
                </a:extLst>
              </a:tr>
              <a:tr h="533243">
                <a:tc>
                  <a:txBody>
                    <a:bodyPr/>
                    <a:lstStyle/>
                    <a:p>
                      <a:r>
                        <a:rPr lang="en-US" dirty="0"/>
                        <a:t>6v6 </a:t>
                      </a:r>
                      <a:r>
                        <a:rPr lang="en-US" dirty="0" err="1"/>
                        <a:t>Rallyball</a:t>
                      </a:r>
                      <a:r>
                        <a:rPr lang="en-US" dirty="0"/>
                        <a:t> to 15U Ontario Championships (3 days)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$1480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9956586"/>
                  </a:ext>
                </a:extLst>
              </a:tr>
              <a:tr h="533243">
                <a:tc>
                  <a:txBody>
                    <a:bodyPr/>
                    <a:lstStyle/>
                    <a:p>
                      <a:r>
                        <a:rPr lang="en-US" dirty="0"/>
                        <a:t>16U to 18U Ontario Championships (3 days)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$1605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7843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28ABFCB-2A8F-4C8F-83A4-9988F057CADF}"/>
              </a:ext>
            </a:extLst>
          </p:cNvPr>
          <p:cNvSpPr txBox="1"/>
          <p:nvPr/>
        </p:nvSpPr>
        <p:spPr>
          <a:xfrm>
            <a:off x="7661556" y="6111742"/>
            <a:ext cx="296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*Pending Board approval </a:t>
            </a:r>
            <a:endParaRPr lang="en-CA" i="1"/>
          </a:p>
        </p:txBody>
      </p:sp>
    </p:spTree>
    <p:extLst>
      <p:ext uri="{BB962C8B-B14F-4D97-AF65-F5344CB8AC3E}">
        <p14:creationId xmlns:p14="http://schemas.microsoft.com/office/powerpoint/2010/main" val="323809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D09924-3063-44AC-A44C-D4074D23B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5443" y="589222"/>
            <a:ext cx="8064630" cy="47707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" indent="0">
              <a:buNone/>
            </a:pPr>
            <a:r>
              <a:rPr lang="en-US" sz="3400" dirty="0">
                <a:solidFill>
                  <a:srgbClr val="FF0000"/>
                </a:solidFill>
              </a:rPr>
              <a:t>VOLLEYBALL CANADA UPDATES </a:t>
            </a:r>
            <a:endParaRPr lang="en-US" sz="3400">
              <a:solidFill>
                <a:srgbClr val="92D05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88AA5A-F9D3-48D0-99C1-2FDE49FC9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7589" y="1880526"/>
            <a:ext cx="3738641" cy="37388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CDEE82-2D6B-44C4-890F-82EF0E4775A9}"/>
              </a:ext>
            </a:extLst>
          </p:cNvPr>
          <p:cNvSpPr txBox="1"/>
          <p:nvPr/>
        </p:nvSpPr>
        <p:spPr>
          <a:xfrm>
            <a:off x="868647" y="1653182"/>
            <a:ext cx="7134710" cy="47705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Club approval process </a:t>
            </a: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Two 19U athletes allowed on 18U team for Nationals</a:t>
            </a: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New Long Term Development Manual (LTD) publication coming fall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Nationals 2022: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May 5-8: Ottawa, ON – 14U girls and boys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May 18-21: Edmonton, AB – 15U &amp; 17U girls and boys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May 21-24: Edmonton, AB – 16U &amp; 18U girls and boys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F0000"/>
              </a:solidFill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ea typeface="+mn-lt"/>
                <a:cs typeface="+mn-lt"/>
              </a:rPr>
              <a:t>Letters of Good Standing are being issued 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ea typeface="+mn-lt"/>
                <a:cs typeface="+mn-lt"/>
              </a:rPr>
              <a:t>VC is not providing these as an endorsement of travel, as the participants must follow the travel guidelines issued by the Canadian and American governments. </a:t>
            </a:r>
          </a:p>
          <a:p>
            <a:pPr marL="742950" lvl="1" indent="-285750">
              <a:buFont typeface="Arial,Sans-Serif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ea typeface="+mn-lt"/>
                <a:cs typeface="+mn-lt"/>
              </a:rPr>
              <a:t>VC recommends reviewing any medical coverage, as many changes have occurred since March 2020</a:t>
            </a:r>
          </a:p>
          <a:p>
            <a:pPr marL="742950" lvl="1" indent="-285750">
              <a:buFont typeface="Arial,Sans-Serif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ea typeface="+mn-lt"/>
                <a:cs typeface="+mn-lt"/>
              </a:rPr>
              <a:t>Form is available on the OVA website: </a:t>
            </a:r>
            <a:r>
              <a:rPr lang="en-US" sz="1600" dirty="0">
                <a:solidFill>
                  <a:srgbClr val="FF0000"/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https://www.ontariovolleyball.org/club-resources</a:t>
            </a:r>
            <a:r>
              <a:rPr lang="en-US" sz="1600" dirty="0">
                <a:solidFill>
                  <a:srgbClr val="FF0000"/>
                </a:solidFill>
                <a:ea typeface="+mn-lt"/>
                <a:cs typeface="+mn-lt"/>
              </a:rPr>
              <a:t> </a:t>
            </a:r>
            <a:endParaRPr lang="en-US" sz="1600">
              <a:solidFill>
                <a:srgbClr val="92D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83537F-E8C5-4129-B1D9-CA30C1CD5C49}"/>
              </a:ext>
            </a:extLst>
          </p:cNvPr>
          <p:cNvSpPr txBox="1"/>
          <p:nvPr/>
        </p:nvSpPr>
        <p:spPr>
          <a:xfrm>
            <a:off x="5731802" y="1104080"/>
            <a:ext cx="609442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By: Dawna Sales - Director, Athlete and Coach Pathways</a:t>
            </a:r>
          </a:p>
        </p:txBody>
      </p:sp>
    </p:spTree>
    <p:extLst>
      <p:ext uri="{BB962C8B-B14F-4D97-AF65-F5344CB8AC3E}">
        <p14:creationId xmlns:p14="http://schemas.microsoft.com/office/powerpoint/2010/main" val="345873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B311-F71E-42FA-B117-0B77107DC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300836"/>
            <a:ext cx="9509760" cy="890923"/>
          </a:xfrm>
        </p:spPr>
        <p:txBody>
          <a:bodyPr>
            <a:normAutofit/>
          </a:bodyPr>
          <a:lstStyle/>
          <a:p>
            <a:r>
              <a:rPr lang="en-CA"/>
              <a:t>SCREENING UPDATE</a:t>
            </a:r>
            <a:endParaRPr lang="en-CA">
              <a:solidFill>
                <a:srgbClr val="77FD87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DC652-727A-49EC-849C-528D365D9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248" y="1377333"/>
            <a:ext cx="11021438" cy="4883816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r>
              <a:rPr lang="en-CA" sz="5600" dirty="0">
                <a:solidFill>
                  <a:srgbClr val="FF0000"/>
                </a:solidFill>
              </a:rPr>
              <a:t>New OVA Screening Policy approved in April 2021, aligned with Volleyball Canada</a:t>
            </a:r>
          </a:p>
          <a:p>
            <a:pPr marL="388620" indent="-342900"/>
            <a:r>
              <a:rPr lang="en-CA" sz="5600" dirty="0">
                <a:solidFill>
                  <a:srgbClr val="FF0000"/>
                </a:solidFill>
              </a:rPr>
              <a:t>Individuals in a position of trust or authority which may relate to finances, supervision, or vulnerable individuals required to complete screening</a:t>
            </a:r>
          </a:p>
          <a:p>
            <a:pPr marL="388620" indent="-342900">
              <a:lnSpc>
                <a:spcPct val="120000"/>
              </a:lnSpc>
            </a:pPr>
            <a:r>
              <a:rPr lang="en-CA" sz="5600" dirty="0">
                <a:solidFill>
                  <a:srgbClr val="FF0000"/>
                </a:solidFill>
              </a:rPr>
              <a:t>High Risk – occupy a position of trust or authority, have a supervisory role, direct others, involved with finances, frequent or unsupervised access to vulnerable individuals.  Examples:</a:t>
            </a:r>
          </a:p>
          <a:p>
            <a:pPr marL="708660" lvl="1" indent="-342900"/>
            <a:r>
              <a:rPr lang="en-CA" sz="5600" dirty="0">
                <a:solidFill>
                  <a:srgbClr val="FF0000"/>
                </a:solidFill>
              </a:rPr>
              <a:t>Athlete support personnel</a:t>
            </a:r>
          </a:p>
          <a:p>
            <a:pPr marL="708660" lvl="1" indent="-342900"/>
            <a:r>
              <a:rPr lang="en-CA" sz="5600" dirty="0">
                <a:solidFill>
                  <a:srgbClr val="FF0000"/>
                </a:solidFill>
              </a:rPr>
              <a:t>Full-time coaches, assistant coaches</a:t>
            </a:r>
          </a:p>
          <a:p>
            <a:pPr marL="708660" lvl="1" indent="-342900"/>
            <a:r>
              <a:rPr lang="en-CA" sz="5600" dirty="0">
                <a:solidFill>
                  <a:srgbClr val="FF0000"/>
                </a:solidFill>
              </a:rPr>
              <a:t>Coaches, representatives and/or contractors who travel or be alone with athletes</a:t>
            </a:r>
          </a:p>
          <a:p>
            <a:pPr marL="708660" lvl="1" indent="-342900"/>
            <a:r>
              <a:rPr lang="en-CA" sz="5600" dirty="0">
                <a:solidFill>
                  <a:srgbClr val="FF0000"/>
                </a:solidFill>
              </a:rPr>
              <a:t>Referees</a:t>
            </a:r>
          </a:p>
          <a:p>
            <a:pPr marL="708660" lvl="1" indent="-342900"/>
            <a:r>
              <a:rPr lang="en-CA" sz="5600" dirty="0">
                <a:solidFill>
                  <a:srgbClr val="FF0000"/>
                </a:solidFill>
              </a:rPr>
              <a:t>Staff and/or directors and supervisors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CA" sz="5600" dirty="0">
                <a:solidFill>
                  <a:srgbClr val="FF0000"/>
                </a:solidFill>
              </a:rPr>
              <a:t>Complete Screening Disclosure Form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CA" sz="5600" dirty="0">
                <a:solidFill>
                  <a:srgbClr val="FF0000"/>
                </a:solidFill>
              </a:rPr>
              <a:t>Complete E-PIC (</a:t>
            </a:r>
            <a:r>
              <a:rPr lang="en-CA" sz="5600" err="1">
                <a:solidFill>
                  <a:srgbClr val="FF0000"/>
                </a:solidFill>
              </a:rPr>
              <a:t>myBackCheck</a:t>
            </a:r>
            <a:r>
              <a:rPr lang="en-CA" sz="5600" dirty="0">
                <a:solidFill>
                  <a:srgbClr val="FF0000"/>
                </a:solidFill>
              </a:rPr>
              <a:t>)</a:t>
            </a:r>
          </a:p>
          <a:p>
            <a:pPr marL="388620" indent="-342900"/>
            <a:r>
              <a:rPr lang="en-CA" sz="5600" dirty="0">
                <a:solidFill>
                  <a:srgbClr val="FF0000"/>
                </a:solidFill>
              </a:rPr>
              <a:t>Low Risk – Individuals involved in low risk assignments - not supervisory, not directing others, not involved with finances, no unsupervised access to vulnerable individuals.  For example:</a:t>
            </a:r>
          </a:p>
          <a:p>
            <a:pPr marL="708660" lvl="1" indent="-342900"/>
            <a:r>
              <a:rPr lang="en-CA" sz="5600" dirty="0">
                <a:solidFill>
                  <a:srgbClr val="FF0000"/>
                </a:solidFill>
              </a:rPr>
              <a:t>Parents, youth or volunteers who are helping on a non-regular or informal basis</a:t>
            </a:r>
          </a:p>
          <a:p>
            <a:pPr marL="708660" lvl="1" indent="-342900"/>
            <a:r>
              <a:rPr lang="en-CA" sz="5600" dirty="0">
                <a:solidFill>
                  <a:srgbClr val="FF0000"/>
                </a:solidFill>
              </a:rPr>
              <a:t>Non-coach employees or managers who do not travel with the athletes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CA" sz="5600" dirty="0">
                <a:solidFill>
                  <a:srgbClr val="FF0000"/>
                </a:solidFill>
              </a:rPr>
              <a:t>Complete Screening Disclosure Form</a:t>
            </a:r>
          </a:p>
          <a:p>
            <a:pPr marL="45720" indent="0">
              <a:buNone/>
            </a:pPr>
            <a:endParaRPr lang="en-CA" sz="2800" dirty="0">
              <a:solidFill>
                <a:srgbClr val="FF0000"/>
              </a:solidFill>
            </a:endParaRPr>
          </a:p>
          <a:p>
            <a:pPr lvl="2">
              <a:buFont typeface="Wingdings" pitchFamily="34" charset="0"/>
              <a:buChar char="Ø"/>
            </a:pPr>
            <a:r>
              <a:rPr lang="en-CA" sz="5600" dirty="0">
                <a:solidFill>
                  <a:srgbClr val="FF0000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https://www.mybackcheck.com/Secure/Invitation/SelfInvite.aspx?selfInviteId=70DIy5HaaMC0FvsgO0Xo0g==&amp;lang=1</a:t>
            </a:r>
            <a:r>
              <a:rPr lang="en-CA" sz="5600" dirty="0">
                <a:solidFill>
                  <a:srgbClr val="FF0000"/>
                </a:solidFill>
                <a:ea typeface="+mn-lt"/>
                <a:cs typeface="+mn-lt"/>
              </a:rPr>
              <a:t>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A644C2-F7DC-4AE6-8834-FC1105077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819241"/>
            <a:ext cx="5521812" cy="83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4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B311-F71E-42FA-B117-0B77107DC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890923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rgbClr val="FF0000"/>
                </a:solidFill>
              </a:rPr>
              <a:t> SCREENING UPDATE </a:t>
            </a:r>
            <a:endParaRPr lang="en-CA">
              <a:solidFill>
                <a:srgbClr val="77FD87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DC652-727A-49EC-849C-528D365D9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383" y="1612589"/>
            <a:ext cx="11021438" cy="412762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88620" indent="-342900"/>
            <a:r>
              <a:rPr lang="en-CA" sz="2800" dirty="0">
                <a:solidFill>
                  <a:srgbClr val="FF0000"/>
                </a:solidFill>
              </a:rPr>
              <a:t>Police background checks can now be completed online through the OVA's link to mybackcheck.com (valid for 3 years) 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CA" sz="2000" dirty="0">
                <a:solidFill>
                  <a:srgbClr val="FF0000"/>
                </a:solidFill>
              </a:rPr>
              <a:t>This is not a mandated service to use </a:t>
            </a:r>
            <a:r>
              <a:rPr lang="en-CA" sz="2000" dirty="0">
                <a:solidFill>
                  <a:srgbClr val="FF0000"/>
                </a:solidFill>
                <a:sym typeface="Wingdings" panose="05000000000000000000" pitchFamily="2" charset="2"/>
              </a:rPr>
              <a:t> it’s a tool in place for members to easily obtain their PRC</a:t>
            </a:r>
            <a:endParaRPr lang="en-CA" sz="2000" dirty="0">
              <a:solidFill>
                <a:srgbClr val="FF0000"/>
              </a:solidFill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en-CA" sz="2000" dirty="0">
                <a:solidFill>
                  <a:srgbClr val="FF0000"/>
                </a:solidFill>
              </a:rPr>
              <a:t>Must be an Enhanced Police Information Check (EPIC) with local police information</a:t>
            </a:r>
          </a:p>
          <a:p>
            <a:pPr lvl="2">
              <a:buFont typeface="Wingdings" pitchFamily="34" charset="0"/>
              <a:buChar char="Ø"/>
            </a:pPr>
            <a:r>
              <a:rPr lang="en-CA" sz="2000" dirty="0">
                <a:solidFill>
                  <a:srgbClr val="FF0000"/>
                </a:solidFill>
              </a:rPr>
              <a:t>Please send a copy to your club contact in charge of screening (downloadable PDF) for them to track for the Club's screening process/to enter on the Club form.</a:t>
            </a:r>
          </a:p>
          <a:p>
            <a:pPr lvl="2">
              <a:buFont typeface="Wingdings" pitchFamily="34" charset="0"/>
              <a:buChar char="Ø"/>
            </a:pPr>
            <a:r>
              <a:rPr lang="en-CA" sz="2000" dirty="0">
                <a:solidFill>
                  <a:srgbClr val="FF0000"/>
                </a:solidFill>
                <a:ea typeface="+mn-lt"/>
                <a:cs typeface="+mn-lt"/>
              </a:rPr>
              <a:t>If you already have a current PRC/VSS on file with your club, you do not need to re-do this process. </a:t>
            </a:r>
          </a:p>
          <a:p>
            <a:pPr lvl="2">
              <a:buFont typeface="Wingdings" pitchFamily="34" charset="0"/>
              <a:buChar char="Ø"/>
            </a:pPr>
            <a:r>
              <a:rPr lang="en-CA" sz="2000" dirty="0">
                <a:solidFill>
                  <a:srgbClr val="FF0000"/>
                </a:solidFill>
                <a:ea typeface="+mn-lt"/>
                <a:cs typeface="+mn-lt"/>
              </a:rPr>
              <a:t>Cost: $26.25</a:t>
            </a:r>
          </a:p>
          <a:p>
            <a:pPr lvl="2">
              <a:buFont typeface="Wingdings" pitchFamily="34" charset="0"/>
              <a:buChar char="Ø"/>
            </a:pPr>
            <a:r>
              <a:rPr lang="en-CA" sz="2000" u="sng" dirty="0">
                <a:solidFill>
                  <a:srgbClr val="FF0000"/>
                </a:solidFill>
                <a:latin typeface="Calibri"/>
                <a:ea typeface="Calibri" panose="020F0502020204030204" pitchFamily="34" charset="0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https://www.mybackcheck.com/Secure/Invitation/SelfInvite.aspx?selfInviteId=70DIy5HaaMC0FvsgO0Xo0g==&amp;lang=1</a:t>
            </a:r>
            <a:endParaRPr lang="en-CA" sz="2000" dirty="0">
              <a:solidFill>
                <a:srgbClr val="FF0000"/>
              </a:solidFill>
              <a:latin typeface="Calibri"/>
              <a:ea typeface="+mn-lt"/>
              <a:cs typeface="Calibri"/>
            </a:endParaRPr>
          </a:p>
          <a:p>
            <a:pPr lvl="2">
              <a:buFont typeface="Wingdings" pitchFamily="34" charset="0"/>
              <a:buChar char="Ø"/>
            </a:pPr>
            <a:endParaRPr lang="en-CA" sz="2000" dirty="0">
              <a:solidFill>
                <a:srgbClr val="FF0000"/>
              </a:solidFill>
              <a:ea typeface="+mn-lt"/>
              <a:cs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A644C2-F7DC-4AE6-8834-FC1105077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467" y="6024968"/>
            <a:ext cx="5521812" cy="83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6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08CB5-2940-47D5-B487-841945811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869827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RULE OF TWO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5D844FB-2005-43DE-863A-C988262C74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4621" y="1817111"/>
            <a:ext cx="4572000" cy="41239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Anyone working with vulnerable individuals need to be screened and trained.  Examples: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Coaches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Managers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Supervisors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Support staff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Contractors</a:t>
            </a:r>
          </a:p>
          <a:p>
            <a:pPr marL="365760" lvl="1" indent="0">
              <a:buNone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77A6C2-C040-429D-98AD-F6C59F315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647" y="1652715"/>
            <a:ext cx="5979387" cy="44527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820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8B32157-DA05-4944-8E8F-AD72DCC0C58A}"/>
              </a:ext>
            </a:extLst>
          </p:cNvPr>
          <p:cNvSpPr txBox="1"/>
          <p:nvPr/>
        </p:nvSpPr>
        <p:spPr>
          <a:xfrm>
            <a:off x="1341119" y="227273"/>
            <a:ext cx="9509760" cy="8254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CA" sz="3400">
                <a:latin typeface="+mj-lt"/>
                <a:ea typeface="+mj-ea"/>
                <a:cs typeface="+mj-cs"/>
              </a:rPr>
              <a:t>AGENDA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08B9D6-029B-4E59-820D-AB83D8615A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00" y="-704849"/>
            <a:ext cx="12191998" cy="8700456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12FE5D-68AC-4005-AE23-B6994861FE49}"/>
              </a:ext>
            </a:extLst>
          </p:cNvPr>
          <p:cNvSpPr txBox="1"/>
          <p:nvPr/>
        </p:nvSpPr>
        <p:spPr>
          <a:xfrm>
            <a:off x="1147568" y="1312327"/>
            <a:ext cx="11040377" cy="28346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AutoNum type="arabicPeriod"/>
            </a:pPr>
            <a:r>
              <a:rPr lang="en-US">
                <a:latin typeface="Franklin Gothic Book"/>
                <a:ea typeface="+mn-lt"/>
                <a:cs typeface="+mn-lt"/>
              </a:rPr>
              <a:t>Regional Council Update</a:t>
            </a:r>
            <a:endParaRPr lang="en-US" dirty="0">
              <a:latin typeface="Swiss 721 SWA"/>
              <a:ea typeface="+mn-lt"/>
              <a:cs typeface="+mn-lt"/>
            </a:endParaRPr>
          </a:p>
          <a:p>
            <a:pPr marL="228600" indent="-228600">
              <a:buAutoNum type="arabicPeriod"/>
            </a:pPr>
            <a:endParaRPr lang="en-US" dirty="0">
              <a:latin typeface="Swiss 721 SWA"/>
              <a:ea typeface="+mn-lt"/>
              <a:cs typeface="Arial"/>
            </a:endParaRPr>
          </a:p>
          <a:p>
            <a:pPr marL="228600" indent="-228600">
              <a:buAutoNum type="arabicPeriod"/>
            </a:pPr>
            <a:r>
              <a:rPr lang="en-US" dirty="0">
                <a:latin typeface="Franklin Gothic Book"/>
                <a:ea typeface="+mn-lt"/>
                <a:cs typeface="+mn-lt"/>
              </a:rPr>
              <a:t>Club Resources </a:t>
            </a:r>
          </a:p>
          <a:p>
            <a:pPr marL="685800" lvl="1" indent="-228600">
              <a:buAutoNum type="arabicPeriod"/>
            </a:pPr>
            <a:r>
              <a:rPr lang="en-US" dirty="0">
                <a:latin typeface="Franklin Gothic Book"/>
                <a:ea typeface="+mn-lt"/>
                <a:cs typeface="+mn-lt"/>
              </a:rPr>
              <a:t>Playtime Tracker for Clubs - LP</a:t>
            </a:r>
          </a:p>
          <a:p>
            <a:pPr marL="685800" lvl="1" indent="-228600">
              <a:buAutoNum type="arabicPeriod"/>
            </a:pPr>
            <a:r>
              <a:rPr lang="en-US" dirty="0">
                <a:latin typeface="Franklin Gothic Book"/>
                <a:ea typeface="+mn-lt"/>
                <a:cs typeface="+mn-lt"/>
              </a:rPr>
              <a:t>Holly Club Support? - LP/Holly?</a:t>
            </a:r>
          </a:p>
          <a:p>
            <a:pPr marL="685800" lvl="1" indent="-228600">
              <a:buAutoNum type="arabicPeriod"/>
            </a:pPr>
            <a:r>
              <a:rPr lang="en-US" dirty="0">
                <a:latin typeface="Franklin Gothic Book"/>
                <a:ea typeface="+mn-lt"/>
                <a:cs typeface="+mn-lt"/>
              </a:rPr>
              <a:t>CBC </a:t>
            </a:r>
            <a:r>
              <a:rPr lang="en-US" dirty="0" err="1">
                <a:latin typeface="Franklin Gothic Book"/>
                <a:ea typeface="+mn-lt"/>
                <a:cs typeface="+mn-lt"/>
              </a:rPr>
              <a:t>Pixellot</a:t>
            </a:r>
            <a:r>
              <a:rPr lang="en-US" dirty="0">
                <a:latin typeface="Franklin Gothic Book"/>
                <a:ea typeface="+mn-lt"/>
                <a:cs typeface="+mn-lt"/>
              </a:rPr>
              <a:t> Camera Pilot – </a:t>
            </a:r>
            <a:r>
              <a:rPr lang="en-US" dirty="0" err="1">
                <a:latin typeface="Franklin Gothic Book"/>
                <a:ea typeface="+mn-lt"/>
                <a:cs typeface="+mn-lt"/>
              </a:rPr>
              <a:t>Kerish</a:t>
            </a:r>
            <a:r>
              <a:rPr lang="en-US" dirty="0">
                <a:latin typeface="Franklin Gothic Book"/>
                <a:ea typeface="+mn-lt"/>
                <a:cs typeface="+mn-lt"/>
              </a:rPr>
              <a:t>  </a:t>
            </a:r>
          </a:p>
          <a:p>
            <a:pPr marL="685800" lvl="1" indent="-228600">
              <a:buAutoNum type="arabicPeriod"/>
            </a:pPr>
            <a:r>
              <a:rPr lang="en-US">
                <a:latin typeface="Franklin Gothic Book"/>
                <a:ea typeface="+mn-lt"/>
                <a:cs typeface="+mn-lt"/>
              </a:rPr>
              <a:t>Club Grant Opportunities </a:t>
            </a:r>
            <a:br>
              <a:rPr lang="en-US" dirty="0">
                <a:latin typeface="Franklin Gothic Book"/>
                <a:ea typeface="+mn-lt"/>
                <a:cs typeface="+mn-lt"/>
              </a:rPr>
            </a:br>
            <a:endParaRPr lang="en-US" dirty="0">
              <a:latin typeface="Franklin Gothic Book"/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en-US">
                <a:latin typeface="Franklin Gothic Book"/>
                <a:ea typeface="+mn-lt"/>
                <a:cs typeface="+mn-lt"/>
              </a:rPr>
              <a:t>Q&amp;A’s </a:t>
            </a:r>
            <a:endParaRPr lang="en-US"/>
          </a:p>
          <a:p>
            <a:pPr marL="1017270" indent="-742950">
              <a:lnSpc>
                <a:spcPct val="90000"/>
              </a:lnSpc>
              <a:buAutoNum type="arabicPeriod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926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AADF40-471F-4AEA-BCE9-0057E5A19A6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03695"/>
            <a:ext cx="14119725" cy="86588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ECBC99-0F87-4087-9FC7-539EE082D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045" y="276451"/>
            <a:ext cx="9509760" cy="1033399"/>
          </a:xfrm>
        </p:spPr>
        <p:txBody>
          <a:bodyPr/>
          <a:lstStyle/>
          <a:p>
            <a:r>
              <a:rPr lang="en-US"/>
              <a:t>COACH ELIGIBILITY POLICY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B689477-4D6E-415D-B1FF-0B5D834C7970}"/>
              </a:ext>
            </a:extLst>
          </p:cNvPr>
          <p:cNvSpPr txBox="1">
            <a:spLocks/>
          </p:cNvSpPr>
          <p:nvPr/>
        </p:nvSpPr>
        <p:spPr>
          <a:xfrm>
            <a:off x="377073" y="1739170"/>
            <a:ext cx="7023269" cy="410359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6400" dirty="0">
                <a:solidFill>
                  <a:srgbClr val="FF0000"/>
                </a:solidFill>
              </a:rPr>
              <a:t>Focus on safe and responsible coaching</a:t>
            </a:r>
          </a:p>
          <a:p>
            <a:r>
              <a:rPr lang="en-CA" sz="6400" dirty="0">
                <a:solidFill>
                  <a:srgbClr val="FF0000"/>
                </a:solidFill>
              </a:rPr>
              <a:t>Easily accessible and available courses</a:t>
            </a:r>
          </a:p>
          <a:p>
            <a:r>
              <a:rPr lang="en-CA" sz="6400" dirty="0">
                <a:solidFill>
                  <a:srgbClr val="FF0000"/>
                </a:solidFill>
              </a:rPr>
              <a:t>Applies to all coach members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CA" sz="6400" dirty="0">
                <a:solidFill>
                  <a:srgbClr val="FF0000"/>
                </a:solidFill>
              </a:rPr>
              <a:t>4v4 modification </a:t>
            </a:r>
            <a:r>
              <a:rPr lang="en-CA" sz="64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6400" b="0" i="0" u="none" strike="noStrike" baseline="0" dirty="0">
                <a:solidFill>
                  <a:srgbClr val="FF0000"/>
                </a:solidFill>
                <a:latin typeface="CenturyGothic"/>
              </a:rPr>
              <a:t>If a team splits in 2 rosters for a 4v4 event, there must be a registered Head Coach who meets the eligibility requirements on at least one of the rosters at the event.</a:t>
            </a:r>
            <a:r>
              <a:rPr lang="en-US" sz="6400" dirty="0">
                <a:solidFill>
                  <a:srgbClr val="FF0000"/>
                </a:solidFill>
                <a:latin typeface="CenturyGothic"/>
              </a:rPr>
              <a:t> 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CA" sz="6400" dirty="0">
                <a:solidFill>
                  <a:srgbClr val="FF0000"/>
                </a:solidFill>
              </a:rPr>
              <a:t>Requirements must be met before registration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CA" sz="6400" dirty="0">
                <a:solidFill>
                  <a:srgbClr val="FF0000"/>
                </a:solidFill>
              </a:rPr>
              <a:t>A list of coaches from your Club will be sent to the Club contact by August 31, 2021 that have completed the online Screening requirements  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CA" sz="6400" dirty="0">
                <a:solidFill>
                  <a:srgbClr val="FF0000"/>
                </a:solidFill>
              </a:rPr>
              <a:t>Once Club Form is complete after September 22nd, an audit will be completed and Club Contacts will be sent a follow up email </a:t>
            </a:r>
          </a:p>
          <a:p>
            <a:r>
              <a:rPr lang="en-CA" sz="6400" dirty="0">
                <a:solidFill>
                  <a:srgbClr val="FF0000"/>
                </a:solidFill>
              </a:rPr>
              <a:t>No more fines</a:t>
            </a:r>
          </a:p>
          <a:p>
            <a:r>
              <a:rPr lang="en-CA" sz="6400" dirty="0">
                <a:solidFill>
                  <a:srgbClr val="FF0000"/>
                </a:solidFill>
              </a:rPr>
              <a:t>Additional requirements for VC Nationals. See VC website. </a:t>
            </a:r>
          </a:p>
          <a:p>
            <a:endParaRPr lang="en-CA" dirty="0">
              <a:solidFill>
                <a:srgbClr val="FF0000"/>
              </a:solidFill>
            </a:endParaRPr>
          </a:p>
          <a:p>
            <a:endParaRPr lang="en-CA" dirty="0">
              <a:solidFill>
                <a:srgbClr val="FF0000"/>
              </a:solidFill>
            </a:endParaRPr>
          </a:p>
          <a:p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9FCFAF-10C0-43AC-A34D-205ECF492467}"/>
              </a:ext>
            </a:extLst>
          </p:cNvPr>
          <p:cNvSpPr txBox="1"/>
          <p:nvPr/>
        </p:nvSpPr>
        <p:spPr>
          <a:xfrm>
            <a:off x="1122045" y="6072057"/>
            <a:ext cx="89728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92D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Available in the BECOME A COACH section of the OVA website</a:t>
            </a:r>
            <a:endParaRPr lang="en-US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40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909495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dirty="0"/>
          </a:p>
        </p:txBody>
      </p:sp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1A63D9E3-232C-442E-B085-05593B761275}"/>
              </a:ext>
            </a:extLst>
          </p:cNvPr>
          <p:cNvSpPr txBox="1">
            <a:spLocks/>
          </p:cNvSpPr>
          <p:nvPr/>
        </p:nvSpPr>
        <p:spPr>
          <a:xfrm>
            <a:off x="336331" y="1629103"/>
            <a:ext cx="6846162" cy="43967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E7734B-4434-4AD0-89B4-401E7396B9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2493" y="1627369"/>
            <a:ext cx="4572000" cy="4123944"/>
          </a:xfrm>
          <a:prstGeom prst="rect">
            <a:avLst/>
          </a:prstGeom>
          <a:noFill/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006F0140-5ABF-4CC4-A322-B4D9E046BE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57B6AA-EDC4-41E8-8A0E-0FCC00D70D36}"/>
              </a:ext>
            </a:extLst>
          </p:cNvPr>
          <p:cNvSpPr txBox="1"/>
          <p:nvPr/>
        </p:nvSpPr>
        <p:spPr>
          <a:xfrm>
            <a:off x="7182493" y="5928975"/>
            <a:ext cx="444098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solidFill>
                  <a:srgbClr val="92D050"/>
                </a:solidFill>
                <a:ea typeface="+mn-lt"/>
                <a:cs typeface="+mn-lt"/>
              </a:rPr>
              <a:t>https://bettercoaches.com/ova</a:t>
            </a:r>
            <a:endParaRPr lang="en-US" sz="240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82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4498F-E683-4FBF-B1B4-FE2F0DAE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7360"/>
            <a:ext cx="10020786" cy="9627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CA"/>
              <a:t>MEMBERSHIP REGISTRATION SYSTEM (MRS)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D69A4F-0B65-4DEC-8B33-0D8438929ADF}"/>
              </a:ext>
            </a:extLst>
          </p:cNvPr>
          <p:cNvSpPr txBox="1"/>
          <p:nvPr/>
        </p:nvSpPr>
        <p:spPr>
          <a:xfrm>
            <a:off x="763298" y="2026958"/>
            <a:ext cx="5298332" cy="41921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SzPct val="80000"/>
              <a:buFont typeface="Arial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New season MRS Registration begins September 1st</a:t>
            </a: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SzPct val="80000"/>
              <a:buFont typeface="Arial" pitchFamily="34" charset="0"/>
              <a:buChar char="•"/>
            </a:pPr>
            <a:r>
              <a:rPr lang="en-CA" sz="1600" dirty="0">
                <a:solidFill>
                  <a:srgbClr val="FF0000"/>
                </a:solidFill>
              </a:rPr>
              <a:t>Username is your email address - You cannot have 5 people in one family with the same email address. 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SzPct val="80000"/>
              <a:buFont typeface="Arial" pitchFamily="34" charset="0"/>
              <a:buChar char="•"/>
            </a:pPr>
            <a:endParaRPr lang="en-CA" sz="1600" dirty="0">
              <a:solidFill>
                <a:srgbClr val="FF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SzPct val="80000"/>
              <a:buFont typeface="Arial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Email addresses – no underscores 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SzPct val="80000"/>
              <a:buFont typeface="Arial" pitchFamily="34" charset="0"/>
              <a:buChar char="•"/>
            </a:pPr>
            <a:r>
              <a:rPr lang="en-CA" sz="1600" dirty="0">
                <a:solidFill>
                  <a:srgbClr val="FF0000"/>
                </a:solidFill>
                <a:effectLst/>
              </a:rPr>
              <a:t>Using underscores in email addresses is a throwback to old legacy email systems (e.g., Hotmail) and they are not allowed in by most new email providers (e.g., </a:t>
            </a:r>
            <a:r>
              <a:rPr lang="en-CA" sz="1600" dirty="0">
                <a:solidFill>
                  <a:srgbClr val="FF0000"/>
                </a:solidFill>
              </a:rPr>
              <a:t>G</a:t>
            </a:r>
            <a:r>
              <a:rPr lang="en-CA" sz="1600" dirty="0">
                <a:solidFill>
                  <a:srgbClr val="FF0000"/>
                </a:solidFill>
                <a:effectLst/>
              </a:rPr>
              <a:t>mail)</a:t>
            </a:r>
            <a:endParaRPr lang="en-CA" sz="1600" dirty="0">
              <a:solidFill>
                <a:srgbClr val="FF0000"/>
              </a:solidFill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SzPct val="80000"/>
              <a:buFont typeface="Arial" pitchFamily="34" charset="0"/>
              <a:buChar char="•"/>
            </a:pPr>
            <a:r>
              <a:rPr lang="en-CA" sz="1600" dirty="0">
                <a:solidFill>
                  <a:srgbClr val="FF0000"/>
                </a:solidFill>
                <a:effectLst/>
              </a:rPr>
              <a:t>Underscores can apparently cause mail delivery issues and are a tool for fraudsters </a:t>
            </a:r>
            <a:r>
              <a:rPr lang="en-CA" sz="1600" dirty="0">
                <a:solidFill>
                  <a:srgbClr val="FF0000"/>
                </a:solidFill>
              </a:rPr>
              <a:t> 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SzPct val="80000"/>
              <a:buFont typeface="Arial" pitchFamily="34" charset="0"/>
              <a:buChar char="•"/>
            </a:pPr>
            <a:r>
              <a:rPr lang="en-CA" sz="1600" dirty="0">
                <a:solidFill>
                  <a:srgbClr val="FF0000"/>
                </a:solidFill>
              </a:rPr>
              <a:t>Many</a:t>
            </a:r>
            <a:r>
              <a:rPr lang="en-CA" sz="1600" dirty="0">
                <a:solidFill>
                  <a:srgbClr val="FF0000"/>
                </a:solidFill>
                <a:effectLst/>
              </a:rPr>
              <a:t> new systems won’t accept email address with underscores </a:t>
            </a:r>
            <a:r>
              <a:rPr lang="en-CA" sz="1600" dirty="0">
                <a:solidFill>
                  <a:srgbClr val="FF0000"/>
                </a:solidFill>
              </a:rPr>
              <a:t>anymore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SzPct val="80000"/>
              <a:buFont typeface="Arial" pitchFamily="34" charset="0"/>
              <a:buChar char="•"/>
            </a:pPr>
            <a:endParaRPr lang="en-CA" sz="1600" dirty="0">
              <a:solidFill>
                <a:srgbClr val="FF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SzPct val="80000"/>
              <a:buFont typeface="Arial" pitchFamily="34" charset="0"/>
              <a:buChar char="•"/>
            </a:pPr>
            <a:endParaRPr lang="en-CA" sz="16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35B66F-C7D3-4614-80A0-E62F9DAEB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601" y="2026958"/>
            <a:ext cx="4773771" cy="36023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471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0AB58-3D0F-4E89-B22E-5BAE238E9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7360"/>
            <a:ext cx="10128194" cy="7623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CA"/>
              <a:t>RETURNING CLUB REGISTRATION &amp; CLUB 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E6D3BB-661E-43FF-BEE5-2CAA37A8A8E2}"/>
              </a:ext>
            </a:extLst>
          </p:cNvPr>
          <p:cNvSpPr txBox="1"/>
          <p:nvPr/>
        </p:nvSpPr>
        <p:spPr>
          <a:xfrm>
            <a:off x="353484" y="1368625"/>
            <a:ext cx="6772868" cy="50134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514350" lvl="1">
              <a:lnSpc>
                <a:spcPct val="90000"/>
              </a:lnSpc>
              <a:spcAft>
                <a:spcPts val="600"/>
              </a:spcAft>
              <a:buSzPct val="80000"/>
            </a:pPr>
            <a:endParaRPr lang="en-CA" sz="110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5AF26918-05AE-4AF5-9B41-32359D10F9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1F1C75-0B8D-457F-B874-25FB7C1DCA14}"/>
              </a:ext>
            </a:extLst>
          </p:cNvPr>
          <p:cNvSpPr txBox="1"/>
          <p:nvPr/>
        </p:nvSpPr>
        <p:spPr>
          <a:xfrm>
            <a:off x="345093" y="1436951"/>
            <a:ext cx="7171818" cy="40318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37160" fontAlgn="base"/>
            <a:endParaRPr lang="en-CA" sz="1600" dirty="0">
              <a:solidFill>
                <a:srgbClr val="FF0000"/>
              </a:solidFill>
            </a:endParaRPr>
          </a:p>
          <a:p>
            <a:pPr marL="480060" indent="-342900" fontAlgn="base">
              <a:buFont typeface="+mj-lt"/>
              <a:buAutoNum type="arabicPeriod"/>
            </a:pPr>
            <a:r>
              <a:rPr lang="en-US" sz="1600" dirty="0"/>
              <a:t>Club Contacts must pay the full membership fee to create their Club in the MRS system.</a:t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> </a:t>
            </a:r>
          </a:p>
          <a:p>
            <a:pPr marL="480060" indent="-342900" fontAlgn="base">
              <a:buFont typeface="+mj-lt"/>
              <a:buAutoNum type="arabicPeriod"/>
            </a:pPr>
            <a:r>
              <a:rPr lang="en-US" sz="1600" dirty="0">
                <a:solidFill>
                  <a:srgbClr val="FF0000"/>
                </a:solidFill>
              </a:rPr>
              <a:t>First step is to register as a Club Contact </a:t>
            </a:r>
          </a:p>
          <a:p>
            <a:pPr marL="937260" lvl="1" indent="-342900" fontAlgn="base">
              <a:buFont typeface="+mj-lt"/>
              <a:buAutoNum type="alphaUcPeriod"/>
            </a:pPr>
            <a:r>
              <a:rPr lang="en-US" sz="1600" dirty="0">
                <a:solidFill>
                  <a:srgbClr val="FF0000"/>
                </a:solidFill>
              </a:rPr>
              <a:t>Then create a “Returning Club” by clicking on link under “Quick Links” </a:t>
            </a:r>
          </a:p>
          <a:p>
            <a:pPr marL="1394460" lvl="2" indent="-34290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All data collected electronically vs fillable PDF’s of the past</a:t>
            </a:r>
          </a:p>
          <a:p>
            <a:pPr marL="1394460" lvl="2" indent="-342900" fontAlgn="base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FF0000"/>
                </a:solidFill>
              </a:rPr>
              <a:t>All Club data from 2020/21 season will be auto populated for the 2021/22 season – Club Contact only has to update the form. Edits can be made for the duration of the membership season as required. </a:t>
            </a:r>
            <a:endParaRPr lang="en-US" sz="1600" dirty="0">
              <a:solidFill>
                <a:srgbClr val="FF0000"/>
              </a:solidFill>
            </a:endParaRPr>
          </a:p>
          <a:p>
            <a:pPr marL="1394460" lvl="2" indent="-34290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Club signs off on all waivers, including COVID-19 acknowledgement form  </a:t>
            </a: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  <a:p>
            <a:pPr marL="480060" indent="-342900" fontAlgn="base">
              <a:buFont typeface="+mj-lt"/>
              <a:buAutoNum type="arabicPeriod"/>
            </a:pPr>
            <a:r>
              <a:rPr lang="en-US" sz="1600" b="1" i="1" dirty="0">
                <a:solidFill>
                  <a:srgbClr val="FF0000"/>
                </a:solidFill>
              </a:rPr>
              <a:t>Club form must be submitted by Sunday September 22</a:t>
            </a:r>
            <a:r>
              <a:rPr lang="en-US" sz="1600" b="1" i="1" baseline="30000" dirty="0">
                <a:solidFill>
                  <a:srgbClr val="FF0000"/>
                </a:solidFill>
              </a:rPr>
              <a:t>nd</a:t>
            </a:r>
            <a:r>
              <a:rPr lang="en-US" sz="1600" b="1" i="1" dirty="0">
                <a:solidFill>
                  <a:srgbClr val="FF0000"/>
                </a:solidFill>
              </a:rPr>
              <a:t> or certificate of insurance may be revoked.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1DBD05-8C15-46B5-B48E-E8858BDF9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9875" y="1318391"/>
            <a:ext cx="3790895" cy="47585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AA5E77-C28A-4DCA-80A2-D6CACC7A88D9}"/>
              </a:ext>
            </a:extLst>
          </p:cNvPr>
          <p:cNvSpPr txBox="1"/>
          <p:nvPr/>
        </p:nvSpPr>
        <p:spPr>
          <a:xfrm>
            <a:off x="4252525" y="6205974"/>
            <a:ext cx="8861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MRS Club How to Guides: </a:t>
            </a:r>
            <a:r>
              <a:rPr lang="en-US">
                <a:solidFill>
                  <a:schemeClr val="accent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https://www.ontariovolleyball.org/club-resources</a:t>
            </a:r>
            <a:r>
              <a:rPr lang="en-US">
                <a:solidFill>
                  <a:schemeClr val="accent2"/>
                </a:solidFill>
              </a:rPr>
              <a:t> </a:t>
            </a:r>
            <a:endParaRPr lang="en-CA">
              <a:solidFill>
                <a:schemeClr val="accent2"/>
              </a:solidFill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88212F5-57AF-45D6-89E3-E106152F0AEE}"/>
              </a:ext>
            </a:extLst>
          </p:cNvPr>
          <p:cNvSpPr/>
          <p:nvPr/>
        </p:nvSpPr>
        <p:spPr>
          <a:xfrm rot="10800000">
            <a:off x="9798020" y="4496586"/>
            <a:ext cx="1034592" cy="2073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157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D042A-4065-4D15-BA72-AB04D1660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835923"/>
          </a:xfrm>
        </p:spPr>
        <p:txBody>
          <a:bodyPr/>
          <a:lstStyle/>
          <a:p>
            <a:r>
              <a:rPr lang="en-CA"/>
              <a:t>MRS ADMINISTRATION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C6296-5AA7-4D40-8EB7-6BB99FDFF8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322" y="1506368"/>
            <a:ext cx="10236100" cy="7450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" indent="0">
              <a:buNone/>
            </a:pPr>
            <a:r>
              <a:rPr lang="en-US"/>
              <a:t>Athletes will be required to register as members in the MRS in one of the following categories prior to participating in any on-court activities: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CA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C5A8287-CF76-4165-AFA5-DE098AD5F1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563081"/>
              </p:ext>
            </p:extLst>
          </p:nvPr>
        </p:nvGraphicFramePr>
        <p:xfrm>
          <a:off x="990600" y="2333625"/>
          <a:ext cx="10236101" cy="2959858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3421144">
                  <a:extLst>
                    <a:ext uri="{9D8B030D-6E8A-4147-A177-3AD203B41FA5}">
                      <a16:colId xmlns:a16="http://schemas.microsoft.com/office/drawing/2014/main" val="4194394239"/>
                    </a:ext>
                  </a:extLst>
                </a:gridCol>
                <a:gridCol w="6814957">
                  <a:extLst>
                    <a:ext uri="{9D8B030D-6E8A-4147-A177-3AD203B41FA5}">
                      <a16:colId xmlns:a16="http://schemas.microsoft.com/office/drawing/2014/main" val="3393789356"/>
                    </a:ext>
                  </a:extLst>
                </a:gridCol>
              </a:tblGrid>
              <a:tr h="51492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2000">
                          <a:effectLst/>
                        </a:rPr>
                        <a:t>Activity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2000">
                          <a:effectLst/>
                        </a:rPr>
                        <a:t>Required Membership Level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85819128"/>
                  </a:ext>
                </a:extLst>
              </a:tr>
              <a:tr h="51492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2000">
                          <a:effectLst/>
                        </a:rPr>
                        <a:t>Tryouts (prior to Sept 1st)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2000">
                          <a:effectLst/>
                        </a:rPr>
                        <a:t>Tryout Player (Brand new members not currently in MRS)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6284182"/>
                  </a:ext>
                </a:extLst>
              </a:tr>
              <a:tr h="595312">
                <a:tc>
                  <a:txBody>
                    <a:bodyPr/>
                    <a:lstStyle/>
                    <a:p>
                      <a:pPr lvl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2000" b="1" i="0" u="none" strike="noStrike" noProof="0">
                          <a:effectLst/>
                          <a:latin typeface="Swiss 721 SWA"/>
                        </a:rPr>
                        <a:t>Tryouts (after Sept 1st)</a:t>
                      </a:r>
                      <a:endParaRPr lang="en-US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2000" b="0" i="0" u="none" strike="noStrike" noProof="0">
                          <a:effectLst/>
                          <a:latin typeface="Swiss 721 SWA"/>
                        </a:rPr>
                        <a:t>Tryout Player or Recreational Player (Returning members)</a:t>
                      </a:r>
                      <a:endParaRPr lang="en-CA" sz="2000" b="0" i="0" u="none" strike="noStrike" noProof="0">
                        <a:effectLst/>
                        <a:highlight>
                          <a:srgbClr val="FFFF00"/>
                        </a:highlight>
                        <a:latin typeface="Swiss 721 SWA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84396792"/>
                  </a:ext>
                </a:extLst>
              </a:tr>
              <a:tr h="595312">
                <a:tc>
                  <a:txBody>
                    <a:bodyPr/>
                    <a:lstStyle/>
                    <a:p>
                      <a:pPr lvl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2000" b="1" i="0" u="none" strike="noStrike" noProof="0">
                          <a:effectLst/>
                          <a:latin typeface="Swiss 721 SWA"/>
                        </a:rPr>
                        <a:t>Club Practices</a:t>
                      </a:r>
                      <a:endParaRPr lang="en-US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2000" b="0" i="0" u="none" strike="noStrike" noProof="0">
                          <a:effectLst/>
                          <a:latin typeface="Swiss 721 SWA"/>
                        </a:rPr>
                        <a:t>Recreational Player or Competitive Player*</a:t>
                      </a:r>
                      <a:endParaRPr lang="en-US"/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74919295"/>
                  </a:ext>
                </a:extLst>
              </a:tr>
              <a:tr h="53637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2000">
                          <a:effectLst/>
                        </a:rPr>
                        <a:t>OVA Competitive Event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2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Competitive Player (6v6 Rallyball to 18U)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2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Recreational Player (4v4 Rallyball)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6576534"/>
                  </a:ext>
                </a:extLst>
              </a:tr>
            </a:tbl>
          </a:graphicData>
        </a:graphic>
      </p:graphicFrame>
      <p:sp>
        <p:nvSpPr>
          <p:cNvPr id="5" name="TextBox 1">
            <a:extLst>
              <a:ext uri="{FF2B5EF4-FFF2-40B4-BE49-F238E27FC236}">
                <a16:creationId xmlns:a16="http://schemas.microsoft.com/office/drawing/2014/main" id="{575990FB-EE11-4F12-A12D-1F6A76E1A26B}"/>
              </a:ext>
            </a:extLst>
          </p:cNvPr>
          <p:cNvSpPr txBox="1"/>
          <p:nvPr/>
        </p:nvSpPr>
        <p:spPr>
          <a:xfrm>
            <a:off x="990600" y="5602395"/>
            <a:ext cx="10236101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har char="•"/>
            </a:pPr>
            <a:r>
              <a:rPr lang="en-US" i="1" dirty="0">
                <a:latin typeface="Arial"/>
                <a:cs typeface="Arial"/>
              </a:rPr>
              <a:t>Note: athletes can keep a Recreational membership role until the first competitive event of the season but must be a competitive player on the day of competition. </a:t>
            </a:r>
          </a:p>
        </p:txBody>
      </p:sp>
    </p:spTree>
    <p:extLst>
      <p:ext uri="{BB962C8B-B14F-4D97-AF65-F5344CB8AC3E}">
        <p14:creationId xmlns:p14="http://schemas.microsoft.com/office/powerpoint/2010/main" val="159563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5477A-EB97-4C7C-A57E-475460F76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367969"/>
            <a:ext cx="9509760" cy="898985"/>
          </a:xfrm>
        </p:spPr>
        <p:txBody>
          <a:bodyPr anchor="b">
            <a:normAutofit/>
          </a:bodyPr>
          <a:lstStyle/>
          <a:p>
            <a:r>
              <a:rPr lang="en-US" b="1"/>
              <a:t>MRS – ATHLETE REGISTRATION PROCESS </a:t>
            </a:r>
            <a:endParaRPr lang="en-CA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26177-B68E-405E-B195-4FE70A9DDB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95545" y="1601738"/>
            <a:ext cx="6333603" cy="45381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59410" indent="-342900" fontAlgn="base"/>
            <a:r>
              <a:rPr lang="en-CA" sz="1900" dirty="0">
                <a:sym typeface="Wingdings" panose="05000000000000000000" pitchFamily="2" charset="2"/>
              </a:rPr>
              <a:t>After an athlete makes a team, the individual athlete or club must upgrade their membership to a Recreational player ($7 OVA membership fee + $5 VC membership fee) prior to any on-court activities.</a:t>
            </a:r>
            <a:endParaRPr lang="en-US" dirty="0"/>
          </a:p>
          <a:p>
            <a:pPr marL="359410" indent="-342900" fontAlgn="base"/>
            <a:r>
              <a:rPr lang="en-US" sz="1900" dirty="0"/>
              <a:t>Athletes will be required to purchase a full OVA competitive membership prior to the first OVA competition (aside from 4v4 </a:t>
            </a:r>
            <a:r>
              <a:rPr lang="en-US" sz="1900" err="1"/>
              <a:t>Rallyball</a:t>
            </a:r>
            <a:r>
              <a:rPr lang="en-US" sz="1900" dirty="0"/>
              <a:t> players)</a:t>
            </a:r>
          </a:p>
          <a:p>
            <a:pPr marL="359410" indent="-342900" fontAlgn="base"/>
            <a:r>
              <a:rPr lang="en-CA" sz="1900" dirty="0"/>
              <a:t>If Clubs pay for athlete fees, they can pay for the full competitive membership when adding the athlete to a team and by selecting the corresponding competitive role </a:t>
            </a:r>
          </a:p>
          <a:p>
            <a:pPr marL="359410" indent="-342900" fontAlgn="base"/>
            <a:r>
              <a:rPr lang="en-CA" sz="1900" dirty="0"/>
              <a:t>How to Guides are online</a:t>
            </a:r>
            <a:r>
              <a:rPr lang="en-CA" sz="19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https://www.ontariovolleyball.org/player-resources</a:t>
            </a:r>
            <a:r>
              <a:rPr lang="en-US" sz="1900" dirty="0"/>
              <a:t> </a:t>
            </a:r>
            <a:endParaRPr lang="en-CA" sz="19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79B4F2-8ACC-4561-89BF-B607D2887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6965" y="1491532"/>
            <a:ext cx="3790895" cy="4758541"/>
          </a:xfrm>
          <a:prstGeom prst="rect">
            <a:avLst/>
          </a:prstGeom>
        </p:spPr>
      </p:pic>
      <p:sp>
        <p:nvSpPr>
          <p:cNvPr id="11" name="Arrow: Left 10">
            <a:extLst>
              <a:ext uri="{FF2B5EF4-FFF2-40B4-BE49-F238E27FC236}">
                <a16:creationId xmlns:a16="http://schemas.microsoft.com/office/drawing/2014/main" id="{EA60939E-385A-4648-B5C0-38C95F64CC2C}"/>
              </a:ext>
            </a:extLst>
          </p:cNvPr>
          <p:cNvSpPr/>
          <p:nvPr/>
        </p:nvSpPr>
        <p:spPr>
          <a:xfrm>
            <a:off x="10013948" y="5566242"/>
            <a:ext cx="861134" cy="23917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882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D042A-4065-4D15-BA72-AB04D1660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302" y="314778"/>
            <a:ext cx="7243462" cy="1240645"/>
          </a:xfrm>
        </p:spPr>
        <p:txBody>
          <a:bodyPr>
            <a:normAutofit/>
          </a:bodyPr>
          <a:lstStyle/>
          <a:p>
            <a:r>
              <a:rPr lang="en-CA" sz="3600" b="1"/>
              <a:t>COACH/CLUB STAFF REGISTRATION </a:t>
            </a:r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A7CAA0-BCBE-42B8-8CB1-C6AC083DB22A}"/>
              </a:ext>
            </a:extLst>
          </p:cNvPr>
          <p:cNvSpPr txBox="1"/>
          <p:nvPr/>
        </p:nvSpPr>
        <p:spPr>
          <a:xfrm>
            <a:off x="218027" y="1752461"/>
            <a:ext cx="6847022" cy="357020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80060" indent="-342900" fontAlgn="base">
              <a:buFont typeface="Arial"/>
              <a:buChar char="•"/>
            </a:pPr>
            <a:r>
              <a:rPr lang="en-CA" sz="2000" dirty="0"/>
              <a:t>Coaches and Club staff </a:t>
            </a:r>
            <a:r>
              <a:rPr lang="en-CA" sz="2000" u="sng" dirty="0"/>
              <a:t>must</a:t>
            </a:r>
            <a:r>
              <a:rPr lang="en-CA" sz="2000" dirty="0"/>
              <a:t> register themselves to comply with Rowan’s Law legislation and sign off on online waivers</a:t>
            </a:r>
            <a:endParaRPr lang="en-US"/>
          </a:p>
          <a:p>
            <a:pPr marL="937260" lvl="1" indent="-342900">
              <a:buFont typeface="Courier New"/>
              <a:buChar char="o"/>
            </a:pPr>
            <a:r>
              <a:rPr lang="en-CA" i="1" dirty="0"/>
              <a:t>If Club wants to pay for their coaches and Club Executive memberships, the individual can sign up as a “Volunteer” to avoid paying fees </a:t>
            </a:r>
            <a:endParaRPr lang="en-CA"/>
          </a:p>
          <a:p>
            <a:pPr marL="937260" lvl="1" indent="-342900">
              <a:buFont typeface="Courier New"/>
              <a:buChar char="o"/>
            </a:pPr>
            <a:r>
              <a:rPr lang="en-CA" i="1" dirty="0"/>
              <a:t>Then Club contact can pay to upgrade coach/staff to full membership when adding their coach onto the team </a:t>
            </a:r>
            <a:endParaRPr lang="en-CA" sz="2000" dirty="0"/>
          </a:p>
          <a:p>
            <a:pPr marL="937260" lvl="1" indent="-342900">
              <a:buFont typeface="Courier New"/>
              <a:buChar char="o"/>
            </a:pPr>
            <a:r>
              <a:rPr lang="en-CA" dirty="0">
                <a:solidFill>
                  <a:srgbClr val="FF0000"/>
                </a:solidFill>
              </a:rPr>
              <a:t>Club</a:t>
            </a:r>
            <a:r>
              <a:rPr lang="en-CA" dirty="0">
                <a:solidFill>
                  <a:srgbClr val="FF0000"/>
                </a:solidFill>
                <a:ea typeface="+mn-lt"/>
                <a:cs typeface="+mn-lt"/>
              </a:rPr>
              <a:t> Contact can search all members to add them to their teams (like old NRS process) </a:t>
            </a:r>
            <a:br>
              <a:rPr lang="en-CA" sz="2000" dirty="0">
                <a:solidFill>
                  <a:srgbClr val="FF0000"/>
                </a:solidFill>
              </a:rPr>
            </a:br>
            <a:endParaRPr lang="en-CA" sz="2000" dirty="0">
              <a:solidFill>
                <a:srgbClr val="FF0000"/>
              </a:solidFill>
            </a:endParaRPr>
          </a:p>
          <a:p>
            <a:pPr marL="480060" indent="-342900" fontAlgn="base">
              <a:buFont typeface="Arial"/>
              <a:buChar char="•"/>
            </a:pPr>
            <a:r>
              <a:rPr lang="en-CA" sz="2000" dirty="0"/>
              <a:t>Full membership is required for coaches and club staff prior to on-court activities </a:t>
            </a:r>
            <a:r>
              <a:rPr lang="en-CA" sz="2000" dirty="0">
                <a:sym typeface="Wingdings" panose="05000000000000000000" pitchFamily="2" charset="2"/>
              </a:rPr>
              <a:t>- </a:t>
            </a:r>
            <a:r>
              <a:rPr lang="en-CA" sz="2000" b="1" i="1" dirty="0">
                <a:sym typeface="Wingdings" panose="05000000000000000000" pitchFamily="2" charset="2"/>
              </a:rPr>
              <a:t>this includes Tryouts</a:t>
            </a:r>
            <a:endParaRPr lang="en-CA" sz="2000" b="1" i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A51C35-3582-4803-BD2E-8D875C09A4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6327" y="3424254"/>
            <a:ext cx="4429755" cy="3192886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934BCE-D15A-40DC-BCDA-FC2C0241D1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4456" y="-2742"/>
            <a:ext cx="2651110" cy="35104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221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5DC22-D195-491C-96A3-025FF45BC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INSURANCE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E11346-77F4-4407-B73E-F1ACCE2D1595}"/>
              </a:ext>
            </a:extLst>
          </p:cNvPr>
          <p:cNvSpPr txBox="1"/>
          <p:nvPr/>
        </p:nvSpPr>
        <p:spPr>
          <a:xfrm>
            <a:off x="1341120" y="1901952"/>
            <a:ext cx="4572000" cy="412394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SzPct val="80000"/>
              <a:buFont typeface="Arial" pitchFamily="34" charset="0"/>
              <a:buChar char="•"/>
            </a:pPr>
            <a:r>
              <a:rPr lang="en-US" sz="2000" dirty="0"/>
              <a:t>Mylene Andrade, Membership Services Coordinator will issue Certificates of Insurance (COIs)</a:t>
            </a: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SzPct val="80000"/>
              <a:buFont typeface="Arial" pitchFamily="34" charset="0"/>
              <a:buChar char="•"/>
            </a:pP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SzPct val="80000"/>
              <a:buFont typeface="Arial" pitchFamily="34" charset="0"/>
              <a:buChar char="•"/>
            </a:pPr>
            <a:r>
              <a:rPr lang="en-US" sz="2000" dirty="0"/>
              <a:t>Send Certificate of Insurance (COI's) requests to </a:t>
            </a:r>
            <a:r>
              <a:rPr lang="en-US" sz="2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insurance@ontariovolleyball.org</a:t>
            </a:r>
            <a:r>
              <a:rPr lang="en-US" sz="2000" dirty="0"/>
              <a:t> </a:t>
            </a: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SzPct val="80000"/>
              <a:buFont typeface="Arial" pitchFamily="34" charset="0"/>
              <a:buChar char="•"/>
            </a:pP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SzPct val="80000"/>
              <a:buFont typeface="Arial" pitchFamily="34" charset="0"/>
              <a:buChar char="•"/>
            </a:pPr>
            <a:r>
              <a:rPr lang="en-US" sz="2000" dirty="0"/>
              <a:t>COI's will be issued to the Club for facility bookings for upcoming season.</a:t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SzPct val="80000"/>
              <a:buFont typeface="Arial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Once the new policy is in affect after September 1st, permits will be re-issue with the new season dates and automatically emailed to Club Contact</a:t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SzPct val="80000"/>
              <a:buFont typeface="Arial" pitchFamily="34" charset="0"/>
              <a:buChar char="•"/>
            </a:pPr>
            <a:r>
              <a:rPr lang="en-US" sz="2000" dirty="0"/>
              <a:t>Questions on insurance? Email </a:t>
            </a:r>
            <a:r>
              <a:rPr lang="en-US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info@ontariovolleyball.org</a:t>
            </a:r>
            <a:r>
              <a:rPr lang="en-US" sz="2000" dirty="0"/>
              <a:t> or </a:t>
            </a:r>
            <a:r>
              <a:rPr lang="en-US" sz="20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jharkness@ontariovolleyball.org</a:t>
            </a:r>
            <a:r>
              <a:rPr lang="en-US" sz="2000" dirty="0"/>
              <a:t>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80000"/>
              <a:buFont typeface="Arial" pitchFamily="34" charset="0"/>
              <a:buChar char="•"/>
            </a:pPr>
            <a:endParaRPr lang="en-CA" sz="20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17FAD5-D760-4188-9B54-4B0C909F45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998" r="14998" b="-3"/>
          <a:stretch/>
        </p:blipFill>
        <p:spPr>
          <a:xfrm>
            <a:off x="6278880" y="1901952"/>
            <a:ext cx="4572000" cy="41239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5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18CF2A-A0C8-481C-8A75-3A79D51206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949505"/>
            <a:ext cx="12283125" cy="81576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3EBEBC-5FFA-4F30-9FA1-921EE6519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936" y="184982"/>
            <a:ext cx="9803876" cy="949644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8B197-3CA8-4964-91C5-3C433653A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79" y="1366428"/>
            <a:ext cx="10793691" cy="506882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42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A4D4C9-2317-4CC8-AEA3-596F5EAB3A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2">
                <a:tint val="45000"/>
                <a:satMod val="400000"/>
              </a:schemeClr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25" y="113122"/>
            <a:ext cx="12192000" cy="74920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6AE1E9-A28F-4DB7-9497-E1C576D3D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83237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636B8-A454-422D-8042-6E6A9B5B2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484" y="1457721"/>
            <a:ext cx="10265790" cy="5060913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95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3ED83-8EDE-CB75-C3C5-0C1C98F4C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7360"/>
            <a:ext cx="10165658" cy="876538"/>
          </a:xfrm>
        </p:spPr>
        <p:txBody>
          <a:bodyPr/>
          <a:lstStyle/>
          <a:p>
            <a:r>
              <a:rPr lang="en-US" dirty="0"/>
              <a:t>Regional Council Club Leader Survey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E4BE5-5FAE-4527-8396-755541D8C50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E0C563-498D-1588-53E3-846DE30038C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4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7195F-A544-4E51-BD7F-2327D74F6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346235"/>
            <a:ext cx="9509760" cy="944190"/>
          </a:xfrm>
        </p:spPr>
        <p:txBody>
          <a:bodyPr/>
          <a:lstStyle/>
          <a:p>
            <a:r>
              <a:rPr lang="en-CA" dirty="0">
                <a:solidFill>
                  <a:srgbClr val="FF0000"/>
                </a:solidFill>
              </a:rPr>
              <a:t>POLICY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6D1F9-09A2-4010-B4D3-C07A8C7FE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007" y="1383583"/>
            <a:ext cx="7824861" cy="52434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2" indent="-183515">
              <a:spcBef>
                <a:spcPts val="0"/>
              </a:spcBef>
              <a:buNone/>
            </a:pPr>
            <a:r>
              <a:rPr lang="en-CA" sz="2200" dirty="0">
                <a:solidFill>
                  <a:srgbClr val="FF0000"/>
                </a:solidFill>
              </a:rPr>
              <a:t>Policies Updated/New</a:t>
            </a:r>
            <a:endParaRPr lang="en-CA" sz="2200">
              <a:solidFill>
                <a:srgbClr val="FF0000"/>
              </a:solidFill>
            </a:endParaRPr>
          </a:p>
          <a:p>
            <a:pPr marL="799465" lvl="4" indent="-342900">
              <a:spcBef>
                <a:spcPts val="0"/>
              </a:spcBef>
            </a:pPr>
            <a:r>
              <a:rPr lang="en-CA" sz="2000" dirty="0">
                <a:solidFill>
                  <a:srgbClr val="FF0000"/>
                </a:solidFill>
              </a:rPr>
              <a:t>Anti-Doping</a:t>
            </a:r>
          </a:p>
          <a:p>
            <a:pPr marL="799465" lvl="4" indent="-342900">
              <a:spcBef>
                <a:spcPts val="0"/>
              </a:spcBef>
            </a:pPr>
            <a:r>
              <a:rPr lang="en-CA" sz="2000" dirty="0">
                <a:solidFill>
                  <a:srgbClr val="FF0000"/>
                </a:solidFill>
              </a:rPr>
              <a:t>Discipline and Complaints</a:t>
            </a:r>
          </a:p>
          <a:p>
            <a:pPr marL="799465" lvl="4" indent="-342900">
              <a:spcBef>
                <a:spcPts val="0"/>
              </a:spcBef>
            </a:pPr>
            <a:r>
              <a:rPr lang="en-CA" sz="2000" dirty="0">
                <a:solidFill>
                  <a:srgbClr val="FF0000"/>
                </a:solidFill>
              </a:rPr>
              <a:t>Dispute Resolution and Appeal</a:t>
            </a:r>
          </a:p>
          <a:p>
            <a:pPr marL="799465" lvl="4" indent="-342900">
              <a:spcBef>
                <a:spcPts val="0"/>
              </a:spcBef>
            </a:pPr>
            <a:r>
              <a:rPr lang="en-CA" sz="2000" dirty="0">
                <a:solidFill>
                  <a:srgbClr val="FF0000"/>
                </a:solidFill>
              </a:rPr>
              <a:t>Accessibility</a:t>
            </a:r>
          </a:p>
          <a:p>
            <a:pPr marL="799465" lvl="4" indent="-342900">
              <a:spcBef>
                <a:spcPts val="0"/>
              </a:spcBef>
            </a:pPr>
            <a:r>
              <a:rPr lang="en-CA" sz="2000" dirty="0">
                <a:solidFill>
                  <a:srgbClr val="FF0000"/>
                </a:solidFill>
              </a:rPr>
              <a:t>Diversity, Equity and Inclusion</a:t>
            </a:r>
          </a:p>
          <a:p>
            <a:pPr marL="799465" lvl="4" indent="-342900">
              <a:spcBef>
                <a:spcPts val="0"/>
              </a:spcBef>
            </a:pPr>
            <a:r>
              <a:rPr lang="en-CA" sz="2000" dirty="0">
                <a:solidFill>
                  <a:srgbClr val="FF0000"/>
                </a:solidFill>
              </a:rPr>
              <a:t>Trans Inclusion Policy (previous Transgender Athlete Policy)</a:t>
            </a:r>
          </a:p>
          <a:p>
            <a:pPr marL="799465" lvl="4" indent="-342900">
              <a:spcBef>
                <a:spcPts val="0"/>
              </a:spcBef>
            </a:pPr>
            <a:r>
              <a:rPr lang="en-CA" sz="2000" dirty="0">
                <a:solidFill>
                  <a:srgbClr val="FF0000"/>
                </a:solidFill>
              </a:rPr>
              <a:t>Reciprocation</a:t>
            </a:r>
          </a:p>
          <a:p>
            <a:pPr marL="799465" lvl="4" indent="-342900">
              <a:spcBef>
                <a:spcPts val="0"/>
              </a:spcBef>
            </a:pPr>
            <a:r>
              <a:rPr lang="en-CA" sz="2000" dirty="0">
                <a:solidFill>
                  <a:srgbClr val="FF0000"/>
                </a:solidFill>
              </a:rPr>
              <a:t>Privacy</a:t>
            </a:r>
          </a:p>
          <a:p>
            <a:pPr marL="456565" lvl="4" indent="0">
              <a:spcBef>
                <a:spcPts val="0"/>
              </a:spcBef>
              <a:buNone/>
            </a:pPr>
            <a:endParaRPr lang="en-CA" sz="2000" dirty="0">
              <a:solidFill>
                <a:srgbClr val="FF0000"/>
              </a:solidFill>
            </a:endParaRPr>
          </a:p>
          <a:p>
            <a:pPr marL="0" lvl="2" indent="-183515">
              <a:spcBef>
                <a:spcPts val="0"/>
              </a:spcBef>
              <a:buNone/>
            </a:pPr>
            <a:r>
              <a:rPr lang="en-CA" sz="2200" dirty="0">
                <a:solidFill>
                  <a:srgbClr val="FF0000"/>
                </a:solidFill>
              </a:rPr>
              <a:t>Rowan’s Law</a:t>
            </a:r>
            <a:endParaRPr lang="en-CA" sz="2200">
              <a:solidFill>
                <a:srgbClr val="FF0000"/>
              </a:solidFill>
            </a:endParaRPr>
          </a:p>
          <a:p>
            <a:pPr marL="799465" lvl="4" indent="-342900">
              <a:spcBef>
                <a:spcPts val="0"/>
              </a:spcBef>
            </a:pPr>
            <a:r>
              <a:rPr lang="en-CA" sz="2000" dirty="0">
                <a:solidFill>
                  <a:srgbClr val="FF0000"/>
                </a:solidFill>
              </a:rPr>
              <a:t>January 2022 changes </a:t>
            </a:r>
          </a:p>
          <a:p>
            <a:pPr marL="799465" lvl="4" indent="-342900">
              <a:spcBef>
                <a:spcPts val="0"/>
              </a:spcBef>
            </a:pPr>
            <a:r>
              <a:rPr lang="en-CA" sz="2000" dirty="0">
                <a:solidFill>
                  <a:srgbClr val="FF0000"/>
                </a:solidFill>
              </a:rPr>
              <a:t>OVA Concussion Policy will be updated and resources shared</a:t>
            </a:r>
          </a:p>
          <a:p>
            <a:pPr marL="1119505" lvl="5" indent="-342900">
              <a:spcBef>
                <a:spcPts val="0"/>
              </a:spcBef>
            </a:pPr>
            <a:r>
              <a:rPr lang="en-CA" sz="2000" dirty="0">
                <a:solidFill>
                  <a:srgbClr val="FF0000"/>
                </a:solidFill>
              </a:rPr>
              <a:t>Return to Play post concussion mandate </a:t>
            </a:r>
            <a:br>
              <a:rPr lang="en-CA" sz="2000" dirty="0">
                <a:solidFill>
                  <a:srgbClr val="FF0000"/>
                </a:solidFill>
              </a:rPr>
            </a:br>
            <a:endParaRPr lang="en-CA" sz="2000" dirty="0">
              <a:solidFill>
                <a:srgbClr val="FF0000"/>
              </a:solidFill>
            </a:endParaRPr>
          </a:p>
          <a:p>
            <a:pPr marL="0" lvl="2" indent="-183515">
              <a:spcBef>
                <a:spcPts val="0"/>
              </a:spcBef>
              <a:buNone/>
            </a:pPr>
            <a:endParaRPr lang="en-CA" sz="22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EBBF2F-BD9C-4E23-A2BA-AE12AA9D9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868" y="2109133"/>
            <a:ext cx="3444539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9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7D47E-D60C-4591-9020-A06378AED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758325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QUESTIONS AFTER TONIGHT? </a:t>
            </a:r>
            <a:br>
              <a:rPr lang="en-US"/>
            </a:br>
            <a:r>
              <a:rPr lang="en-US"/>
              <a:t>Contact any of the staff from this call to assist!</a:t>
            </a:r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4CD6BD-0083-4F82-B232-D2DEE883C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3235" y="1469393"/>
            <a:ext cx="1451767" cy="16647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570832-221D-4A36-AC20-8EBB5BA287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3825" y="1464228"/>
            <a:ext cx="1598469" cy="18472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57CEF3-5643-4AD6-8181-2167AD1B3A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6655" y="4224020"/>
            <a:ext cx="1420955" cy="15250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122C54-7AA1-4BBB-B530-A331A4451554}"/>
              </a:ext>
            </a:extLst>
          </p:cNvPr>
          <p:cNvSpPr txBox="1"/>
          <p:nvPr/>
        </p:nvSpPr>
        <p:spPr>
          <a:xfrm>
            <a:off x="97577" y="3255984"/>
            <a:ext cx="262212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Mylene Andrade</a:t>
            </a:r>
            <a:br>
              <a:rPr lang="en-US" sz="1100" dirty="0"/>
            </a:br>
            <a:r>
              <a:rPr lang="en-US" sz="1100" dirty="0"/>
              <a:t>Membership Services Coordinator</a:t>
            </a:r>
          </a:p>
          <a:p>
            <a:pPr algn="ctr"/>
            <a:r>
              <a:rPr lang="en-US" sz="1100" dirty="0">
                <a:solidFill>
                  <a:srgbClr val="FFFFFF"/>
                </a:solidFill>
              </a:rPr>
              <a:t>Insurance, MRS. Event Sanctioning</a:t>
            </a:r>
          </a:p>
          <a:p>
            <a:pPr algn="ctr"/>
            <a:r>
              <a:rPr lang="en-US" sz="1100" dirty="0">
                <a:solidFill>
                  <a:srgbClr val="92D05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cbennett@ontariovolleyball.org</a:t>
            </a:r>
            <a:r>
              <a:rPr lang="en-US" sz="1100" dirty="0">
                <a:solidFill>
                  <a:srgbClr val="92D050"/>
                </a:solidFill>
              </a:rPr>
              <a:t>  </a:t>
            </a:r>
            <a:endParaRPr lang="en-CA" sz="1100">
              <a:solidFill>
                <a:srgbClr val="92D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DE290B-18D9-4EE6-B787-C4916B8A1A02}"/>
              </a:ext>
            </a:extLst>
          </p:cNvPr>
          <p:cNvSpPr txBox="1"/>
          <p:nvPr/>
        </p:nvSpPr>
        <p:spPr>
          <a:xfrm>
            <a:off x="2486193" y="3292730"/>
            <a:ext cx="2576543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100" dirty="0"/>
              <a:t>Jacob Barker</a:t>
            </a:r>
            <a:br>
              <a:rPr lang="en-US" sz="1100" dirty="0"/>
            </a:br>
            <a:r>
              <a:rPr lang="en-US" sz="1100"/>
              <a:t>Indoor Competitions Coordinator</a:t>
            </a:r>
            <a:endParaRPr lang="en-US"/>
          </a:p>
          <a:p>
            <a:pPr algn="ctr"/>
            <a:r>
              <a:rPr lang="en-US" sz="1100" dirty="0"/>
              <a:t>4v4 to 15U Boys and Girls </a:t>
            </a:r>
            <a:endParaRPr lang="en-US" dirty="0"/>
          </a:p>
          <a:p>
            <a:pPr algn="ctr"/>
            <a:r>
              <a:rPr lang="en-US" sz="1100" dirty="0">
                <a:solidFill>
                  <a:srgbClr val="92D05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jbarker@ontariovolleyball.org</a:t>
            </a:r>
            <a:r>
              <a:rPr lang="en-US" sz="1100" dirty="0">
                <a:solidFill>
                  <a:srgbClr val="92D050"/>
                </a:solidFill>
              </a:rPr>
              <a:t> </a:t>
            </a:r>
            <a:endParaRPr lang="en-CA" sz="1100" dirty="0">
              <a:solidFill>
                <a:srgbClr val="92D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2F4A9B-908E-49D5-94DE-1979A9E4F5E2}"/>
              </a:ext>
            </a:extLst>
          </p:cNvPr>
          <p:cNvSpPr txBox="1"/>
          <p:nvPr/>
        </p:nvSpPr>
        <p:spPr>
          <a:xfrm>
            <a:off x="4753187" y="3375524"/>
            <a:ext cx="2366127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100" dirty="0"/>
              <a:t>Mark Wiersma</a:t>
            </a:r>
            <a:br>
              <a:rPr lang="en-US" sz="1100" dirty="0"/>
            </a:br>
            <a:r>
              <a:rPr lang="en-US" sz="1100" dirty="0"/>
              <a:t>Indoor Competitions Lead</a:t>
            </a:r>
          </a:p>
          <a:p>
            <a:pPr algn="ctr"/>
            <a:r>
              <a:rPr lang="en-US" sz="1100" dirty="0">
                <a:solidFill>
                  <a:srgbClr val="FFFFFF"/>
                </a:solidFill>
              </a:rPr>
              <a:t>16-18U Boys and Girls,</a:t>
            </a:r>
          </a:p>
          <a:p>
            <a:pPr algn="ctr"/>
            <a:r>
              <a:rPr lang="en-US" sz="1100" dirty="0">
                <a:solidFill>
                  <a:srgbClr val="92D05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mwiersma@ontariovolleyball.org</a:t>
            </a:r>
            <a:r>
              <a:rPr lang="en-US" sz="1100" dirty="0">
                <a:solidFill>
                  <a:srgbClr val="92D050"/>
                </a:solidFill>
              </a:rPr>
              <a:t> </a:t>
            </a:r>
            <a:endParaRPr lang="en-CA" sz="1100">
              <a:solidFill>
                <a:srgbClr val="92D05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DB5615-2472-4A16-AE8F-45C23C840939}"/>
              </a:ext>
            </a:extLst>
          </p:cNvPr>
          <p:cNvSpPr txBox="1"/>
          <p:nvPr/>
        </p:nvSpPr>
        <p:spPr>
          <a:xfrm>
            <a:off x="6813293" y="3222776"/>
            <a:ext cx="3147473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dirty="0"/>
              <a:t>Carrie Campbell</a:t>
            </a:r>
            <a:br>
              <a:rPr lang="en-US" sz="1200" dirty="0"/>
            </a:br>
            <a:r>
              <a:rPr lang="en-US" sz="1200" dirty="0"/>
              <a:t>Manager of Indoor Competitions</a:t>
            </a:r>
            <a:br>
              <a:rPr lang="en-US" sz="1200" dirty="0"/>
            </a:br>
            <a:r>
              <a:rPr lang="en-US" sz="1200" dirty="0"/>
              <a:t>Tryout Window, Major Events</a:t>
            </a:r>
          </a:p>
          <a:p>
            <a:pPr algn="ctr"/>
            <a:r>
              <a:rPr lang="en-US" sz="1200" dirty="0">
                <a:solidFill>
                  <a:srgbClr val="92D050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ccampbell@ontariovolleyball.org</a:t>
            </a:r>
            <a:r>
              <a:rPr lang="en-US" sz="1200" dirty="0">
                <a:solidFill>
                  <a:srgbClr val="92D050"/>
                </a:solidFill>
              </a:rPr>
              <a:t> </a:t>
            </a:r>
            <a:endParaRPr lang="en-CA" sz="1200">
              <a:solidFill>
                <a:srgbClr val="92D05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1C2E31-EAA8-4C07-A715-D4D3CB1FA0F1}"/>
              </a:ext>
            </a:extLst>
          </p:cNvPr>
          <p:cNvSpPr txBox="1"/>
          <p:nvPr/>
        </p:nvSpPr>
        <p:spPr>
          <a:xfrm>
            <a:off x="317226" y="5744541"/>
            <a:ext cx="275981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dirty="0"/>
              <a:t>Kelvin Cheng - Operations Lead</a:t>
            </a:r>
            <a:br>
              <a:rPr lang="en-US" sz="1200" dirty="0"/>
            </a:br>
            <a:r>
              <a:rPr lang="en-US" sz="1200" dirty="0"/>
              <a:t>Coaching Courses, Referees </a:t>
            </a:r>
            <a:endParaRPr lang="en-US"/>
          </a:p>
          <a:p>
            <a:pPr algn="ctr"/>
            <a:r>
              <a:rPr lang="en-US" sz="1200" dirty="0">
                <a:solidFill>
                  <a:srgbClr val="92D050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kcheng@ontariovolleyball.org</a:t>
            </a:r>
            <a:r>
              <a:rPr lang="en-US" sz="1200" dirty="0">
                <a:solidFill>
                  <a:srgbClr val="92D050"/>
                </a:solidFill>
              </a:rPr>
              <a:t> </a:t>
            </a:r>
            <a:endParaRPr lang="en-CA" sz="1200">
              <a:solidFill>
                <a:srgbClr val="92D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C97A98-8D79-4FB3-96E2-7DE1121E4FDB}"/>
              </a:ext>
            </a:extLst>
          </p:cNvPr>
          <p:cNvSpPr txBox="1"/>
          <p:nvPr/>
        </p:nvSpPr>
        <p:spPr>
          <a:xfrm>
            <a:off x="5834603" y="5104296"/>
            <a:ext cx="344464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dirty="0"/>
              <a:t>Jessie Nairn</a:t>
            </a:r>
          </a:p>
          <a:p>
            <a:pPr algn="ctr"/>
            <a:r>
              <a:rPr lang="en-US" sz="1200" dirty="0"/>
              <a:t>Operations Coordinator</a:t>
            </a:r>
            <a:br>
              <a:rPr lang="en-US" sz="1200" dirty="0"/>
            </a:br>
            <a:r>
              <a:rPr lang="en-US" sz="1200" dirty="0"/>
              <a:t>Coaching and Referee Courses and Eligibility, Respect in Sport Compliance</a:t>
            </a:r>
          </a:p>
          <a:p>
            <a:pPr algn="ctr"/>
            <a:r>
              <a:rPr lang="en-US" sz="1200" dirty="0">
                <a:solidFill>
                  <a:srgbClr val="92D050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jnairn@ontariovolleyball.org</a:t>
            </a:r>
            <a:r>
              <a:rPr lang="en-US" sz="1200" dirty="0">
                <a:solidFill>
                  <a:srgbClr val="92D050"/>
                </a:solidFill>
              </a:rPr>
              <a:t>  </a:t>
            </a:r>
          </a:p>
          <a:p>
            <a:endParaRPr lang="en-CA" sz="1200"/>
          </a:p>
        </p:txBody>
      </p:sp>
      <p:pic>
        <p:nvPicPr>
          <p:cNvPr id="16" name="Picture 21" descr="Picture of Mylene Andrade Membership Services Coordinator">
            <a:extLst>
              <a:ext uri="{FF2B5EF4-FFF2-40B4-BE49-F238E27FC236}">
                <a16:creationId xmlns:a16="http://schemas.microsoft.com/office/drawing/2014/main" id="{9C1C8E85-C983-9732-5EE8-A2B0692CEC5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7869" y="1469020"/>
            <a:ext cx="1730416" cy="1730416"/>
          </a:xfrm>
          <a:prstGeom prst="rect">
            <a:avLst/>
          </a:prstGeom>
        </p:spPr>
      </p:pic>
      <p:pic>
        <p:nvPicPr>
          <p:cNvPr id="22" name="Picture 22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7DE80C75-2932-D46C-4CB8-A57F006F98B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07489" y="1468495"/>
            <a:ext cx="1595376" cy="177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9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7D47E-D60C-4591-9020-A06378AED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758325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QUESTIONS AFTER TONIGHT? </a:t>
            </a:r>
            <a:br>
              <a:rPr lang="en-US"/>
            </a:br>
            <a:r>
              <a:rPr lang="en-US"/>
              <a:t>Contact any of the staff from this call to assist!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1E407-5F4E-41B4-958F-9BA9A1B6A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28156" y="5960850"/>
            <a:ext cx="3591540" cy="53807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365760" lvl="1" indent="0" algn="ctr">
              <a:buNone/>
            </a:pPr>
            <a:r>
              <a:rPr lang="en-US" sz="1200" dirty="0"/>
              <a:t>Jennifer Harkness</a:t>
            </a:r>
            <a:br>
              <a:rPr lang="en-US" sz="1200" dirty="0"/>
            </a:br>
            <a:r>
              <a:rPr lang="en-US" sz="1200" dirty="0"/>
              <a:t>Director of Finance and Administration</a:t>
            </a:r>
            <a:br>
              <a:rPr lang="en-US" sz="1200" dirty="0"/>
            </a:br>
            <a:r>
              <a:rPr lang="en-US" sz="1200" dirty="0"/>
              <a:t>Complaints, Finances</a:t>
            </a:r>
            <a:br>
              <a:rPr lang="en-US" sz="1200" dirty="0"/>
            </a:br>
            <a:r>
              <a:rPr lang="en-US" sz="1200" dirty="0">
                <a:solidFill>
                  <a:srgbClr val="92D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jharkness@ontariovolleyball.org</a:t>
            </a:r>
            <a:endParaRPr lang="en-US" sz="1200" dirty="0">
              <a:solidFill>
                <a:srgbClr val="92D05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87D2AE-7E41-4D35-A1DC-6793F2BA8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4939" y="4109198"/>
            <a:ext cx="1440192" cy="17193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122C54-7AA1-4BBB-B530-A331A4451554}"/>
              </a:ext>
            </a:extLst>
          </p:cNvPr>
          <p:cNvSpPr txBox="1"/>
          <p:nvPr/>
        </p:nvSpPr>
        <p:spPr>
          <a:xfrm>
            <a:off x="97577" y="3255984"/>
            <a:ext cx="2622124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DE290B-18D9-4EE6-B787-C4916B8A1A02}"/>
              </a:ext>
            </a:extLst>
          </p:cNvPr>
          <p:cNvSpPr txBox="1"/>
          <p:nvPr/>
        </p:nvSpPr>
        <p:spPr>
          <a:xfrm>
            <a:off x="2486193" y="3292730"/>
            <a:ext cx="2576543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2F4A9B-908E-49D5-94DE-1979A9E4F5E2}"/>
              </a:ext>
            </a:extLst>
          </p:cNvPr>
          <p:cNvSpPr txBox="1"/>
          <p:nvPr/>
        </p:nvSpPr>
        <p:spPr>
          <a:xfrm>
            <a:off x="4753187" y="3375524"/>
            <a:ext cx="2366127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40C53C-E492-4427-B873-0AC9547ADDF8}"/>
              </a:ext>
            </a:extLst>
          </p:cNvPr>
          <p:cNvSpPr txBox="1"/>
          <p:nvPr/>
        </p:nvSpPr>
        <p:spPr>
          <a:xfrm>
            <a:off x="5741835" y="5847593"/>
            <a:ext cx="30454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5760" lvl="1" indent="0" algn="ctr">
              <a:buNone/>
            </a:pPr>
            <a:r>
              <a:rPr lang="en-US" sz="1200"/>
              <a:t>Jo-Anne Ljubicic</a:t>
            </a:r>
          </a:p>
          <a:p>
            <a:pPr marL="365760" lvl="1" indent="0" algn="ctr">
              <a:buNone/>
            </a:pPr>
            <a:r>
              <a:rPr lang="en-US" sz="1200"/>
              <a:t>Executive Director</a:t>
            </a:r>
          </a:p>
          <a:p>
            <a:pPr marL="365760" lvl="1" indent="0" algn="ctr">
              <a:buNone/>
            </a:pPr>
            <a:r>
              <a:rPr lang="en-US" sz="1200"/>
              <a:t> </a:t>
            </a:r>
            <a:r>
              <a:rPr lang="en-US" sz="1200">
                <a:solidFill>
                  <a:srgbClr val="92D05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jljubicic@ontariovolleyball.org</a:t>
            </a:r>
            <a:r>
              <a:rPr lang="en-US" sz="1200">
                <a:solidFill>
                  <a:srgbClr val="92D050"/>
                </a:solidFill>
              </a:rPr>
              <a:t> </a:t>
            </a:r>
            <a:endParaRPr lang="en-CA" sz="1200">
              <a:solidFill>
                <a:srgbClr val="92D05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F41B1C-DD4F-440E-B32D-3F5794A36836}"/>
              </a:ext>
            </a:extLst>
          </p:cNvPr>
          <p:cNvSpPr txBox="1"/>
          <p:nvPr/>
        </p:nvSpPr>
        <p:spPr>
          <a:xfrm>
            <a:off x="3049478" y="5894707"/>
            <a:ext cx="243525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91440" algn="ctr"/>
            <a:r>
              <a:rPr lang="en-US" sz="1100"/>
              <a:t>Alishia Lidums</a:t>
            </a:r>
          </a:p>
          <a:p>
            <a:pPr indent="-91440" algn="ctr"/>
            <a:r>
              <a:rPr lang="en-US" sz="1100"/>
              <a:t>Director of Volleyball Operations </a:t>
            </a:r>
          </a:p>
          <a:p>
            <a:pPr indent="-91440" algn="ctr"/>
            <a:r>
              <a:rPr lang="en-US" sz="1100">
                <a:solidFill>
                  <a:srgbClr val="92D05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alidums@ontariovolleyball.org</a:t>
            </a:r>
            <a:r>
              <a:rPr lang="en-US" sz="1100">
                <a:solidFill>
                  <a:srgbClr val="92D050"/>
                </a:solidFill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62C448C-4128-4FE7-BB69-0C78039700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2969" y="4099882"/>
            <a:ext cx="1484734" cy="17971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01C2E31-EAA8-4C07-A715-D4D3CB1FA0F1}"/>
              </a:ext>
            </a:extLst>
          </p:cNvPr>
          <p:cNvSpPr txBox="1"/>
          <p:nvPr/>
        </p:nvSpPr>
        <p:spPr>
          <a:xfrm>
            <a:off x="2506771" y="3294566"/>
            <a:ext cx="2248595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sz="1200" dirty="0">
              <a:solidFill>
                <a:srgbClr val="92D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C97A98-8D79-4FB3-96E2-7DE1121E4FDB}"/>
              </a:ext>
            </a:extLst>
          </p:cNvPr>
          <p:cNvSpPr txBox="1"/>
          <p:nvPr/>
        </p:nvSpPr>
        <p:spPr>
          <a:xfrm>
            <a:off x="9278071" y="3261991"/>
            <a:ext cx="2557252" cy="8502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dirty="0" err="1"/>
              <a:t>Oklend</a:t>
            </a:r>
            <a:r>
              <a:rPr lang="en-US" sz="1200" dirty="0"/>
              <a:t> </a:t>
            </a:r>
            <a:r>
              <a:rPr lang="en-US" sz="1200" dirty="0" err="1"/>
              <a:t>Llakaj</a:t>
            </a:r>
            <a:endParaRPr lang="en-US" sz="1200" dirty="0"/>
          </a:p>
          <a:p>
            <a:pPr algn="ctr"/>
            <a:r>
              <a:rPr lang="en-US" sz="1200" dirty="0"/>
              <a:t>Athlete Development Coordinator</a:t>
            </a:r>
          </a:p>
          <a:p>
            <a:pPr algn="ctr"/>
            <a:r>
              <a:rPr lang="en-US" sz="1200" dirty="0">
                <a:solidFill>
                  <a:srgbClr val="92D05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ollakaj@ontariovolleyball.org</a:t>
            </a:r>
            <a:r>
              <a:rPr lang="en-US" sz="1200" dirty="0">
                <a:solidFill>
                  <a:srgbClr val="92D050"/>
                </a:solidFill>
              </a:rPr>
              <a:t>  </a:t>
            </a:r>
          </a:p>
          <a:p>
            <a:endParaRPr lang="en-CA" sz="120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A0E6D45-71AD-4FFE-B966-B4D4D26E0E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8416" y="1468533"/>
            <a:ext cx="1766445" cy="1778013"/>
          </a:xfrm>
          <a:prstGeom prst="rect">
            <a:avLst/>
          </a:prstGeom>
        </p:spPr>
      </p:pic>
      <p:pic>
        <p:nvPicPr>
          <p:cNvPr id="4" name="Picture 8" descr="A person with long brown hair wearing a black jacket&#10;&#10;Description automatically generated">
            <a:extLst>
              <a:ext uri="{FF2B5EF4-FFF2-40B4-BE49-F238E27FC236}">
                <a16:creationId xmlns:a16="http://schemas.microsoft.com/office/drawing/2014/main" id="{1D5C68EE-EFBA-B49A-15A2-64C92E3E81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4678" y="4143211"/>
            <a:ext cx="1672541" cy="180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2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755BF0-9BFB-49DD-8970-1F8F48D77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1461" y="755595"/>
            <a:ext cx="5426400" cy="718503"/>
          </a:xfrm>
        </p:spPr>
        <p:txBody>
          <a:bodyPr>
            <a:normAutofit/>
          </a:bodyPr>
          <a:lstStyle/>
          <a:p>
            <a:r>
              <a:rPr lang="en-US"/>
              <a:t>Thank-you OVA community!</a:t>
            </a:r>
            <a:endParaRPr lang="en-CA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BC043DA-6245-46C9-88AD-28466EE67F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925" y="1652374"/>
            <a:ext cx="3165471" cy="42592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F0AB75-FCDB-4715-BA43-6CF829924B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1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" y="0"/>
            <a:ext cx="12489219" cy="832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8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3A576-AEDE-4422-B682-5D1FC391C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805259"/>
          </a:xfrm>
        </p:spPr>
        <p:txBody>
          <a:bodyPr/>
          <a:lstStyle/>
          <a:p>
            <a:r>
              <a:rPr lang="en-US"/>
              <a:t>GOVERNANCE REVIEW UPDATE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0E1D6-41CC-4A70-8993-31174A0AB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877" y="1366887"/>
            <a:ext cx="7673418" cy="5316717"/>
          </a:xfrm>
        </p:spPr>
        <p:txBody>
          <a:bodyPr>
            <a:normAutofit fontScale="92500" lnSpcReduction="20000"/>
          </a:bodyPr>
          <a:lstStyle/>
          <a:p>
            <a:r>
              <a:rPr lang="en-CA" sz="2000"/>
              <a:t>Governance Committee - In the process of revising OVA </a:t>
            </a:r>
            <a:r>
              <a:rPr lang="en-CA" sz="2000" err="1"/>
              <a:t>ByLaws</a:t>
            </a:r>
            <a:endParaRPr lang="en-CA" sz="2000"/>
          </a:p>
          <a:p>
            <a:r>
              <a:rPr lang="en-CA"/>
              <a:t>Why – Compliance </a:t>
            </a:r>
          </a:p>
          <a:p>
            <a:pPr lvl="1"/>
            <a:r>
              <a:rPr lang="en-CA"/>
              <a:t>Ontario Not-For-Profit Corporations Act (ONCA)</a:t>
            </a:r>
          </a:p>
          <a:p>
            <a:pPr lvl="1"/>
            <a:r>
              <a:rPr lang="en-CA"/>
              <a:t>Canadian Sport Governance Code</a:t>
            </a:r>
          </a:p>
          <a:p>
            <a:pPr marL="45720" indent="0">
              <a:buNone/>
            </a:pPr>
            <a:r>
              <a:rPr lang="en-CA"/>
              <a:t>Currently</a:t>
            </a:r>
          </a:p>
          <a:p>
            <a:pPr lvl="1"/>
            <a:r>
              <a:rPr lang="en-CA"/>
              <a:t>Legal review</a:t>
            </a:r>
          </a:p>
          <a:p>
            <a:pPr lvl="1"/>
            <a:r>
              <a:rPr lang="en-CA"/>
              <a:t>Regional Presidents and Executive feedback and review</a:t>
            </a:r>
          </a:p>
          <a:p>
            <a:pPr lvl="1"/>
            <a:r>
              <a:rPr lang="en-CA"/>
              <a:t>Board Review</a:t>
            </a:r>
          </a:p>
          <a:p>
            <a:pPr marL="45720" indent="0">
              <a:buNone/>
            </a:pPr>
            <a:r>
              <a:rPr lang="en-CA"/>
              <a:t>Membership Next Steps</a:t>
            </a:r>
          </a:p>
          <a:p>
            <a:r>
              <a:rPr lang="en-CA"/>
              <a:t>September - Town Hall to share proposed changes and rationale, review questions and feedback</a:t>
            </a:r>
          </a:p>
          <a:p>
            <a:r>
              <a:rPr lang="en-CA"/>
              <a:t>Post on website</a:t>
            </a:r>
          </a:p>
          <a:p>
            <a:r>
              <a:rPr lang="en-CA"/>
              <a:t>Regional AGM Meetings held by October 15, 2021</a:t>
            </a:r>
          </a:p>
          <a:p>
            <a:r>
              <a:rPr lang="en-CA"/>
              <a:t>Special Meeting by November 3, 2021</a:t>
            </a:r>
          </a:p>
          <a:p>
            <a:endParaRPr lang="en-CA"/>
          </a:p>
          <a:p>
            <a:pPr marL="45720" indent="0">
              <a:buNone/>
            </a:pPr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448E56-BEA7-4FCC-A945-E8E837BFE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5559" y="1272753"/>
            <a:ext cx="3175242" cy="475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3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0AB58-3D0F-4E89-B22E-5BAE238E9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7360"/>
            <a:ext cx="10128194" cy="7623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CA"/>
              <a:t>NEW CLUB APPLICATION IN MRS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E6D3BB-661E-43FF-BEE5-2CAA37A8A8E2}"/>
              </a:ext>
            </a:extLst>
          </p:cNvPr>
          <p:cNvSpPr txBox="1"/>
          <p:nvPr/>
        </p:nvSpPr>
        <p:spPr>
          <a:xfrm>
            <a:off x="367861" y="1555531"/>
            <a:ext cx="6772868" cy="5013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42950" lvl="1" indent="-228600">
              <a:lnSpc>
                <a:spcPct val="90000"/>
              </a:lnSpc>
              <a:spcAft>
                <a:spcPts val="600"/>
              </a:spcAft>
              <a:buSzPct val="80000"/>
              <a:buFont typeface="Arial" pitchFamily="34" charset="0"/>
              <a:buChar char="•"/>
            </a:pPr>
            <a:endParaRPr lang="en-CA" sz="110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5AF26918-05AE-4AF5-9B41-32359D10F9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1F1C75-0B8D-457F-B874-25FB7C1DCA14}"/>
              </a:ext>
            </a:extLst>
          </p:cNvPr>
          <p:cNvSpPr txBox="1"/>
          <p:nvPr/>
        </p:nvSpPr>
        <p:spPr>
          <a:xfrm>
            <a:off x="736315" y="1380080"/>
            <a:ext cx="7157441" cy="477053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37160" fontAlgn="base"/>
            <a:endParaRPr lang="en-CA"/>
          </a:p>
          <a:p>
            <a:pPr marL="480060" indent="-342900">
              <a:buAutoNum type="arabicPeriod"/>
            </a:pPr>
            <a:r>
              <a:rPr lang="en-US"/>
              <a:t>Club Contacts must pay the full membership fee to create their Club in the MRS system.</a:t>
            </a:r>
            <a:br>
              <a:rPr lang="en-US"/>
            </a:br>
            <a:r>
              <a:rPr lang="en-US"/>
              <a:t> </a:t>
            </a:r>
            <a:endParaRPr lang="en-CA"/>
          </a:p>
          <a:p>
            <a:pPr marL="480060" indent="-342900" fontAlgn="base">
              <a:buFont typeface="+mj-lt"/>
              <a:buAutoNum type="arabicPeriod"/>
            </a:pPr>
            <a:r>
              <a:rPr lang="en-US">
                <a:solidFill>
                  <a:schemeClr val="tx1">
                    <a:lumMod val="95000"/>
                  </a:schemeClr>
                </a:solidFill>
              </a:rPr>
              <a:t>First step is to register as a Club Contact </a:t>
            </a:r>
          </a:p>
          <a:p>
            <a:pPr marL="937260" lvl="1" indent="-342900" fontAlgn="base">
              <a:buFont typeface="+mj-lt"/>
              <a:buAutoNum type="alphaUcPeriod"/>
            </a:pPr>
            <a:r>
              <a:rPr lang="en-US">
                <a:solidFill>
                  <a:schemeClr val="tx1">
                    <a:lumMod val="95000"/>
                  </a:schemeClr>
                </a:solidFill>
              </a:rPr>
              <a:t>Then create a “New Club Application” by clicking on link under “Quick Links” </a:t>
            </a:r>
          </a:p>
          <a:p>
            <a:pPr marL="1394460" lvl="2" indent="-342900" fontAlgn="base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>
                    <a:lumMod val="95000"/>
                  </a:schemeClr>
                </a:solidFill>
              </a:rPr>
              <a:t>All data collected electronically vs fillable PDF’s of the past</a:t>
            </a:r>
          </a:p>
          <a:p>
            <a:pPr marL="1394460" lvl="2" indent="-342900" fontAlgn="base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>
                    <a:lumMod val="95000"/>
                  </a:schemeClr>
                </a:solidFill>
              </a:rPr>
              <a:t>After form is submitted, OVA will approve or decline the club application and notify the club contact upon completion via email </a:t>
            </a:r>
          </a:p>
          <a:p>
            <a:pPr marL="1394460" lvl="2" indent="-342900" fontAlgn="base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>
                    <a:lumMod val="95000"/>
                  </a:schemeClr>
                </a:solidFill>
              </a:rPr>
              <a:t>Upon approval, the club contact will login to their profile on MRS and click on 'New Pending Club' under "My Organizations" on the home page</a:t>
            </a:r>
          </a:p>
          <a:p>
            <a:pPr marL="1394460" lvl="2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>
                    <a:lumMod val="95000"/>
                  </a:schemeClr>
                </a:solidFill>
              </a:rPr>
              <a:t>Once required fields are completed, the club contact will be prompted to pay the club registration fees</a:t>
            </a:r>
          </a:p>
          <a:p>
            <a:pPr marL="1394460" lvl="2" indent="-342900">
              <a:buFont typeface="Arial" panose="020B0604020202020204" pitchFamily="34" charset="0"/>
              <a:buChar char="•"/>
            </a:pPr>
            <a:endParaRPr lang="en-US" sz="1600">
              <a:solidFill>
                <a:schemeClr val="tx1">
                  <a:lumMod val="95000"/>
                </a:schemeClr>
              </a:solidFill>
            </a:endParaRPr>
          </a:p>
          <a:p>
            <a:pPr marL="1394460" lvl="2" indent="-342900">
              <a:buFont typeface="Arial" panose="020B0604020202020204" pitchFamily="34" charset="0"/>
              <a:buChar char="•"/>
            </a:pPr>
            <a:endParaRPr lang="en-US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1E8862-8339-4DCE-B877-A72C4C7EACBA}"/>
              </a:ext>
            </a:extLst>
          </p:cNvPr>
          <p:cNvSpPr txBox="1"/>
          <p:nvPr/>
        </p:nvSpPr>
        <p:spPr>
          <a:xfrm>
            <a:off x="736315" y="5973703"/>
            <a:ext cx="8861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MRS Club How to Guides: </a:t>
            </a:r>
            <a:r>
              <a:rPr lang="en-US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https://www.ontariovolleyball.org/club-resources</a:t>
            </a:r>
            <a:r>
              <a:rPr lang="en-US">
                <a:solidFill>
                  <a:schemeClr val="accent2"/>
                </a:solidFill>
              </a:rPr>
              <a:t> </a:t>
            </a:r>
            <a:endParaRPr lang="en-CA">
              <a:solidFill>
                <a:schemeClr val="accent2"/>
              </a:solidFill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2E4F3F5-3306-4821-A564-DC08EDAB2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37" y="1303133"/>
            <a:ext cx="3788734" cy="4482106"/>
          </a:xfrm>
          <a:prstGeom prst="rect">
            <a:avLst/>
          </a:prstGeom>
        </p:spPr>
      </p:pic>
      <p:sp>
        <p:nvSpPr>
          <p:cNvPr id="14" name="Arrow: Left 13">
            <a:extLst>
              <a:ext uri="{FF2B5EF4-FFF2-40B4-BE49-F238E27FC236}">
                <a16:creationId xmlns:a16="http://schemas.microsoft.com/office/drawing/2014/main" id="{97F3023B-A6F1-4FF9-A38F-7184C00B9AA2}"/>
              </a:ext>
            </a:extLst>
          </p:cNvPr>
          <p:cNvSpPr/>
          <p:nvPr/>
        </p:nvSpPr>
        <p:spPr>
          <a:xfrm>
            <a:off x="10081330" y="3992986"/>
            <a:ext cx="974651" cy="39872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40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F2112-5547-8C81-13C3-3B604EBE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664337"/>
          </a:xfrm>
        </p:spPr>
        <p:txBody>
          <a:bodyPr/>
          <a:lstStyle/>
          <a:p>
            <a:r>
              <a:rPr lang="en-US" dirty="0"/>
              <a:t>Club Engagement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8F261-075D-3291-3A3B-4B79986C04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1323" y="1448611"/>
            <a:ext cx="10754809" cy="5098145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dirty="0"/>
              <a:t>By September 15th:</a:t>
            </a:r>
          </a:p>
          <a:p>
            <a:pPr lvl="1"/>
            <a:r>
              <a:rPr lang="en-US" dirty="0"/>
              <a:t>Summary of Survey Results Posted online </a:t>
            </a:r>
          </a:p>
          <a:p>
            <a:pPr lvl="1"/>
            <a:r>
              <a:rPr lang="en-US" dirty="0"/>
              <a:t>Direct Response FAQ to questions in Survey </a:t>
            </a:r>
          </a:p>
          <a:p>
            <a:pPr lvl="1"/>
            <a:r>
              <a:rPr lang="en-US" dirty="0"/>
              <a:t>Slide deck from August 21 &amp; 28th Town Hall Sessions posted under Club Leader Resource page </a:t>
            </a:r>
          </a:p>
          <a:p>
            <a:r>
              <a:rPr lang="en-US" dirty="0"/>
              <a:t>Communications </a:t>
            </a:r>
          </a:p>
          <a:p>
            <a:pPr lvl="1"/>
            <a:r>
              <a:rPr lang="en-US" dirty="0"/>
              <a:t>Direct email blasts to Club Leaders prior to information going out to all members </a:t>
            </a:r>
          </a:p>
          <a:p>
            <a:pPr lvl="1"/>
            <a:r>
              <a:rPr lang="en-US" dirty="0"/>
              <a:t>Town Hall Sessions continue throughout the indoor season </a:t>
            </a:r>
          </a:p>
          <a:p>
            <a:pPr lvl="1"/>
            <a:r>
              <a:rPr lang="en-US" dirty="0"/>
              <a:t>Ongoing review of website to streamline information for Club Leaders</a:t>
            </a:r>
          </a:p>
          <a:p>
            <a:pPr lvl="1"/>
            <a:r>
              <a:rPr lang="en-US" dirty="0"/>
              <a:t>Investigating Club Leader Portal options </a:t>
            </a:r>
          </a:p>
          <a:p>
            <a:pPr lvl="1"/>
            <a:r>
              <a:rPr lang="en-US" dirty="0"/>
              <a:t>Club Administrator Checklist created and emailed out by August 22nd </a:t>
            </a:r>
          </a:p>
          <a:p>
            <a:pPr lvl="1"/>
            <a:endParaRPr lang="en-US" dirty="0"/>
          </a:p>
          <a:p>
            <a:r>
              <a:rPr lang="en-US" dirty="0"/>
              <a:t>Upcoming Town Hall Sessions </a:t>
            </a:r>
          </a:p>
          <a:p>
            <a:pPr lvl="1"/>
            <a:r>
              <a:rPr lang="en-US" dirty="0"/>
              <a:t>Monday September 25th – Club Resource – Policy Creation &amp; templates </a:t>
            </a:r>
          </a:p>
          <a:p>
            <a:pPr lvl="1"/>
            <a:r>
              <a:rPr lang="en-US" dirty="0"/>
              <a:t>Monday, October 23rd – ONCA &amp; Insurance </a:t>
            </a:r>
          </a:p>
          <a:p>
            <a:pPr lvl="1"/>
            <a:r>
              <a:rPr lang="en-US" dirty="0"/>
              <a:t>Monday, November 27, 2023 – Topic TBD</a:t>
            </a:r>
            <a:br>
              <a:rPr lang="en-US" dirty="0"/>
            </a:br>
            <a:endParaRPr lang="en-US" dirty="0"/>
          </a:p>
          <a:p>
            <a:pPr marL="365760" lvl="1" indent="0">
              <a:buNone/>
            </a:pPr>
            <a:r>
              <a:rPr lang="en-US" dirty="0"/>
              <a:t>For Club Topics you would like covered, please email your suggestions to Jo-Anne at </a:t>
            </a:r>
            <a:r>
              <a:rPr lang="en-US" dirty="0">
                <a:solidFill>
                  <a:srgbClr val="92D05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jljubicic@ontariovolleyball.org</a:t>
            </a:r>
            <a:r>
              <a:rPr lang="en-US" dirty="0">
                <a:solidFill>
                  <a:srgbClr val="92D050"/>
                </a:solidFill>
              </a:rPr>
              <a:t> </a:t>
            </a:r>
          </a:p>
          <a:p>
            <a:endParaRPr lang="en-US" dirty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57A20-9BF5-4ED4-95D8-77CA400FD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7360"/>
            <a:ext cx="9499991" cy="9403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CA" dirty="0"/>
              <a:t>COMPETITION REMINDERS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C942F1-FFEB-4FDB-B2EF-CF77E022D2A7}"/>
              </a:ext>
            </a:extLst>
          </p:cNvPr>
          <p:cNvSpPr txBox="1"/>
          <p:nvPr/>
        </p:nvSpPr>
        <p:spPr>
          <a:xfrm>
            <a:off x="1341120" y="1901952"/>
            <a:ext cx="4572000" cy="4123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SzPct val="80000"/>
              <a:buFont typeface="Arial" pitchFamily="34" charset="0"/>
              <a:buChar char="•"/>
            </a:pPr>
            <a:r>
              <a:rPr lang="en-US" sz="1900"/>
              <a:t>Welcome back to another indoor season! 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SzPct val="80000"/>
              <a:buFont typeface="Arial" pitchFamily="34" charset="0"/>
              <a:buChar char="•"/>
            </a:pPr>
            <a:endParaRPr lang="en-US" sz="19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SzPct val="80000"/>
              <a:buFont typeface="Arial" pitchFamily="34" charset="0"/>
              <a:buChar char="•"/>
            </a:pPr>
            <a:r>
              <a:rPr lang="en-US" sz="1900"/>
              <a:t>Soft uniform policy for event 1 for all age groups </a:t>
            </a:r>
            <a:br>
              <a:rPr lang="en-US" sz="1900"/>
            </a:br>
            <a:endParaRPr lang="en-US" sz="19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SzPct val="80000"/>
              <a:buFont typeface="Arial" pitchFamily="34" charset="0"/>
              <a:buChar char="•"/>
            </a:pPr>
            <a:r>
              <a:rPr lang="en-US" sz="1900"/>
              <a:t>All registration deadlines are 6 weeks prior for regular season events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SzPct val="80000"/>
              <a:buFont typeface="Arial" pitchFamily="34" charset="0"/>
              <a:buChar char="•"/>
            </a:pPr>
            <a:endParaRPr lang="en-US" sz="19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SzPct val="80000"/>
              <a:buFont typeface="Arial" pitchFamily="34" charset="0"/>
              <a:buChar char="•"/>
            </a:pPr>
            <a:r>
              <a:rPr lang="en-US" sz="1900"/>
              <a:t>Youth Competition calendar and What's New was published June 15th </a:t>
            </a:r>
            <a:br>
              <a:rPr lang="en-US" sz="1900"/>
            </a:br>
            <a:r>
              <a:rPr lang="en-US" sz="1900"/>
              <a:t> 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SzPct val="80000"/>
              <a:buFont typeface="Arial" pitchFamily="34" charset="0"/>
              <a:buChar char="•"/>
            </a:pPr>
            <a:r>
              <a:rPr lang="en-US" sz="1900"/>
              <a:t>Indoor Competitions manual was posted August 15th </a:t>
            </a:r>
            <a:endParaRPr lang="en-US" sz="1900" baseline="300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SzPct val="80000"/>
              <a:buFont typeface="Arial" pitchFamily="34" charset="0"/>
              <a:buChar char="•"/>
            </a:pPr>
            <a:endParaRPr lang="en-US" sz="19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E250ED-F33B-4CBD-90D6-B21E322058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97" r="15598" b="-3"/>
          <a:stretch/>
        </p:blipFill>
        <p:spPr>
          <a:xfrm>
            <a:off x="6278880" y="1901952"/>
            <a:ext cx="4572000" cy="4123944"/>
          </a:xfrm>
          <a:prstGeom prst="rect">
            <a:avLst/>
          </a:prstGeom>
          <a:noFill/>
        </p:spPr>
      </p:pic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28712D6F-426B-4818-8A40-22CF1E2561D5}"/>
              </a:ext>
            </a:extLst>
          </p:cNvPr>
          <p:cNvSpPr txBox="1">
            <a:spLocks/>
          </p:cNvSpPr>
          <p:nvPr/>
        </p:nvSpPr>
        <p:spPr>
          <a:xfrm>
            <a:off x="252248" y="1597572"/>
            <a:ext cx="5660872" cy="4432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endParaRPr lang="en-CA" sz="2400"/>
          </a:p>
        </p:txBody>
      </p:sp>
    </p:spTree>
    <p:extLst>
      <p:ext uri="{BB962C8B-B14F-4D97-AF65-F5344CB8AC3E}">
        <p14:creationId xmlns:p14="http://schemas.microsoft.com/office/powerpoint/2010/main" val="93091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1E0E6-A87E-7C67-F6C3-28BCEC35A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</p:spPr>
        <p:txBody>
          <a:bodyPr anchor="b">
            <a:normAutofit/>
          </a:bodyPr>
          <a:lstStyle/>
          <a:p>
            <a:r>
              <a:rPr lang="en-US" dirty="0"/>
              <a:t>ONTARIO CHAMPIONSHIPS REMINDERS </a:t>
            </a:r>
          </a:p>
        </p:txBody>
      </p:sp>
      <p:graphicFrame>
        <p:nvGraphicFramePr>
          <p:cNvPr id="14" name="Text Placeholder 2">
            <a:extLst>
              <a:ext uri="{FF2B5EF4-FFF2-40B4-BE49-F238E27FC236}">
                <a16:creationId xmlns:a16="http://schemas.microsoft.com/office/drawing/2014/main" id="{482D1572-E462-1C8F-594E-FF405F1B69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187651"/>
              </p:ext>
            </p:extLst>
          </p:nvPr>
        </p:nvGraphicFramePr>
        <p:xfrm>
          <a:off x="1341120" y="1901952"/>
          <a:ext cx="10165658" cy="4349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02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D6EFC-BF17-44FB-A86C-41F3BF032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2839" y="396747"/>
            <a:ext cx="8888129" cy="802293"/>
          </a:xfrm>
        </p:spPr>
        <p:txBody>
          <a:bodyPr>
            <a:normAutofit/>
          </a:bodyPr>
          <a:lstStyle/>
          <a:p>
            <a:r>
              <a:rPr lang="en-US" dirty="0"/>
              <a:t>MRS RETURNING CLUB FORM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8D738-F884-4ACE-A698-726E5A8A5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511" y="1548138"/>
            <a:ext cx="9573857" cy="4094721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9271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D6EFC-BF17-44FB-A86C-41F3BF032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7360"/>
            <a:ext cx="10590063" cy="776978"/>
          </a:xfrm>
        </p:spPr>
        <p:txBody>
          <a:bodyPr anchor="b">
            <a:normAutofit/>
          </a:bodyPr>
          <a:lstStyle/>
          <a:p>
            <a:r>
              <a:rPr lang="en-US" dirty="0"/>
              <a:t>SAFE SPORT: CLUB LEADER ELIGIBILITY POLICY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DE6A56-B69B-4260-BE8B-F38A22313D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93" r="14284" b="3"/>
          <a:stretch/>
        </p:blipFill>
        <p:spPr>
          <a:xfrm>
            <a:off x="737805" y="1682778"/>
            <a:ext cx="4572000" cy="4482351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8D738-F884-4ACE-A698-726E5A8A5A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0094" y="1656855"/>
            <a:ext cx="6488784" cy="4123944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 sz="1600"/>
          </a:p>
          <a:p>
            <a:endParaRPr lang="en-US" sz="1600" dirty="0"/>
          </a:p>
          <a:p>
            <a:endParaRPr lang="en-US" sz="1600" dirty="0"/>
          </a:p>
          <a:p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2115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D6EFC-BF17-44FB-A86C-41F3BF032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069209"/>
          </a:xfrm>
        </p:spPr>
        <p:txBody>
          <a:bodyPr anchor="b">
            <a:normAutofit/>
          </a:bodyPr>
          <a:lstStyle/>
          <a:p>
            <a:r>
              <a:rPr lang="en-US" dirty="0"/>
              <a:t>SAFE SPORT: OSIC UPDATES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B5F041-8A8B-454D-9CBC-08AAC374BA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78" r="6317" b="-3"/>
          <a:stretch/>
        </p:blipFill>
        <p:spPr>
          <a:xfrm>
            <a:off x="1341120" y="1901952"/>
            <a:ext cx="4572000" cy="4123944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8D738-F884-4ACE-A698-726E5A8A5A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1901951"/>
            <a:ext cx="5316089" cy="458368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50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anded Design Teal 16x9">
  <a:themeElements>
    <a:clrScheme name="OVA">
      <a:dk1>
        <a:srgbClr val="6F6C6F"/>
      </a:dk1>
      <a:lt1>
        <a:sysClr val="window" lastClr="FFFFFF"/>
      </a:lt1>
      <a:dk2>
        <a:srgbClr val="000000"/>
      </a:dk2>
      <a:lt2>
        <a:srgbClr val="E5E8E8"/>
      </a:lt2>
      <a:accent1>
        <a:srgbClr val="81BD41"/>
      </a:accent1>
      <a:accent2>
        <a:srgbClr val="81BD41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OVA">
      <a:majorFont>
        <a:latin typeface="Swis721 BT"/>
        <a:ea typeface=""/>
        <a:cs typeface=""/>
      </a:majorFont>
      <a:minorFont>
        <a:latin typeface="Swiss 721 SW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nded Design Teal 16x9">
  <a:themeElements>
    <a:clrScheme name="OVA">
      <a:dk1>
        <a:srgbClr val="6F6C6F"/>
      </a:dk1>
      <a:lt1>
        <a:sysClr val="window" lastClr="FFFFFF"/>
      </a:lt1>
      <a:dk2>
        <a:srgbClr val="000000"/>
      </a:dk2>
      <a:lt2>
        <a:srgbClr val="E5E8E8"/>
      </a:lt2>
      <a:accent1>
        <a:srgbClr val="81BD41"/>
      </a:accent1>
      <a:accent2>
        <a:srgbClr val="81BD41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OVA">
      <a:majorFont>
        <a:latin typeface="Swis721 BT"/>
        <a:ea typeface=""/>
        <a:cs typeface=""/>
      </a:majorFont>
      <a:minorFont>
        <a:latin typeface="Swiss 721 SW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79565d9-a781-479f-99b2-a8e6f11db7fd">
      <UserInfo>
        <DisplayName>Carrie Campbell</DisplayName>
        <AccountId>25</AccountId>
        <AccountType/>
      </UserInfo>
      <UserInfo>
        <DisplayName>Mark Wiersma</DisplayName>
        <AccountId>24</AccountId>
        <AccountType/>
      </UserInfo>
      <UserInfo>
        <DisplayName>Kaitlin Malyon</DisplayName>
        <AccountId>17</AccountId>
        <AccountType/>
      </UserInfo>
      <UserInfo>
        <DisplayName>Dylan Brennand</DisplayName>
        <AccountId>18</AccountId>
        <AccountType/>
      </UserInfo>
      <UserInfo>
        <DisplayName>Louis-Pierre Mainville</DisplayName>
        <AccountId>27</AccountId>
        <AccountType/>
      </UserInfo>
      <UserInfo>
        <DisplayName>Oklend Llakaj</DisplayName>
        <AccountId>15</AccountId>
        <AccountType/>
      </UserInfo>
      <UserInfo>
        <DisplayName>Jacob Barker</DisplayName>
        <AccountId>1175</AccountId>
        <AccountType/>
      </UserInfo>
    </SharedWithUsers>
    <TaxCatchAll xmlns="079565d9-a781-479f-99b2-a8e6f11db7fd" xsi:nil="true"/>
    <lcf76f155ced4ddcb4097134ff3c332f xmlns="99274d40-c8fd-42ff-b248-918ef1034cda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363054C01BCA4A944982816E3C93DA" ma:contentTypeVersion="17" ma:contentTypeDescription="Create a new document." ma:contentTypeScope="" ma:versionID="ed9cf78118a44c82cad4dde5d2edf473">
  <xsd:schema xmlns:xsd="http://www.w3.org/2001/XMLSchema" xmlns:xs="http://www.w3.org/2001/XMLSchema" xmlns:p="http://schemas.microsoft.com/office/2006/metadata/properties" xmlns:ns2="99274d40-c8fd-42ff-b248-918ef1034cda" xmlns:ns3="079565d9-a781-479f-99b2-a8e6f11db7fd" targetNamespace="http://schemas.microsoft.com/office/2006/metadata/properties" ma:root="true" ma:fieldsID="03698804fc5d7c5743a6b251f0d4668d" ns2:_="" ns3:_="">
    <xsd:import namespace="99274d40-c8fd-42ff-b248-918ef1034cda"/>
    <xsd:import namespace="079565d9-a781-479f-99b2-a8e6f11db7f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274d40-c8fd-42ff-b248-918ef1034c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32abdb6-187a-4c88-8c4b-1004c030a0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9565d9-a781-479f-99b2-a8e6f11db7f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102e776-ef5d-47b9-baf4-716753d64ad9}" ma:internalName="TaxCatchAll" ma:showField="CatchAllData" ma:web="079565d9-a781-479f-99b2-a8e6f11db7f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9694802-B751-4AB4-83D7-AE07EB41B74E}">
  <ds:schemaRefs>
    <ds:schemaRef ds:uri="079565d9-a781-479f-99b2-a8e6f11db7fd"/>
    <ds:schemaRef ds:uri="0892612f-9491-45b9-b3d3-60fc6dd1789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99274d40-c8fd-42ff-b248-918ef1034cda"/>
  </ds:schemaRefs>
</ds:datastoreItem>
</file>

<file path=customXml/itemProps2.xml><?xml version="1.0" encoding="utf-8"?>
<ds:datastoreItem xmlns:ds="http://schemas.openxmlformats.org/officeDocument/2006/customXml" ds:itemID="{204E155E-FA01-470B-8AB5-1EA883161C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5BA2C5-247D-4001-B171-2F1EADC90D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274d40-c8fd-42ff-b248-918ef1034cda"/>
    <ds:schemaRef ds:uri="079565d9-a781-479f-99b2-a8e6f11db7f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3495</Words>
  <Application>Microsoft Office PowerPoint</Application>
  <PresentationFormat>Widescreen</PresentationFormat>
  <Paragraphs>403</Paragraphs>
  <Slides>35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Banded Design Teal 16x9</vt:lpstr>
      <vt:lpstr>Banded Design Teal 16x9</vt:lpstr>
      <vt:lpstr>TOWN HALL INDOOR CLUB ADMINISTRATION  2023-24 SEASON </vt:lpstr>
      <vt:lpstr>PowerPoint Presentation</vt:lpstr>
      <vt:lpstr>Regional Council Club Leader Survey Results</vt:lpstr>
      <vt:lpstr>Club Engagement Next Steps</vt:lpstr>
      <vt:lpstr>COMPETITION REMINDERS</vt:lpstr>
      <vt:lpstr>ONTARIO CHAMPIONSHIPS REMINDERS </vt:lpstr>
      <vt:lpstr>MRS RETURNING CLUB FORM </vt:lpstr>
      <vt:lpstr>SAFE SPORT: CLUB LEADER ELIGIBILITY POLICY</vt:lpstr>
      <vt:lpstr>SAFE SPORT: OSIC UPDATES</vt:lpstr>
      <vt:lpstr>SAFE SPORT: RECIPROCATION POLICY </vt:lpstr>
      <vt:lpstr>CLUB RESOURCES: PLAYER TRACKER</vt:lpstr>
      <vt:lpstr>CLUB RESOURCES: SPORT SCIENCE SUPPORT</vt:lpstr>
      <vt:lpstr>PowerPoint Presentation</vt:lpstr>
      <vt:lpstr>MEMBERSHIP &amp; CLUB FEES</vt:lpstr>
      <vt:lpstr>TOURNAMENT ENTRY FEES</vt:lpstr>
      <vt:lpstr>PowerPoint Presentation</vt:lpstr>
      <vt:lpstr>SCREENING UPDATE</vt:lpstr>
      <vt:lpstr> SCREENING UPDATE </vt:lpstr>
      <vt:lpstr>RULE OF TWO</vt:lpstr>
      <vt:lpstr>COACH ELIGIBILITY POLICY</vt:lpstr>
      <vt:lpstr>PowerPoint Presentation</vt:lpstr>
      <vt:lpstr>MEMBERSHIP REGISTRATION SYSTEM (MRS)</vt:lpstr>
      <vt:lpstr>RETURNING CLUB REGISTRATION &amp; CLUB FORM</vt:lpstr>
      <vt:lpstr>MRS ADMINISTRATION </vt:lpstr>
      <vt:lpstr>MRS – ATHLETE REGISTRATION PROCESS </vt:lpstr>
      <vt:lpstr>COACH/CLUB STAFF REGISTRATION </vt:lpstr>
      <vt:lpstr>INSURANCE</vt:lpstr>
      <vt:lpstr>PowerPoint Presentation</vt:lpstr>
      <vt:lpstr>PowerPoint Presentation</vt:lpstr>
      <vt:lpstr>POLICY UPDATE</vt:lpstr>
      <vt:lpstr>QUESTIONS AFTER TONIGHT?  Contact any of the staff from this call to assist!</vt:lpstr>
      <vt:lpstr>QUESTIONS AFTER TONIGHT?  Contact any of the staff from this call to assist!</vt:lpstr>
      <vt:lpstr>Thank-you OVA community!</vt:lpstr>
      <vt:lpstr>GOVERNANCE REVIEW UPDATE</vt:lpstr>
      <vt:lpstr>NEW CLUB APPLICATION IN MRS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TOWN HALL INDOOR YOUTH COMPETITION  PLANNING UPDATE </dc:title>
  <dc:creator>Alishia Lidums</dc:creator>
  <cp:lastModifiedBy>Chery Bennett</cp:lastModifiedBy>
  <cp:revision>426</cp:revision>
  <dcterms:created xsi:type="dcterms:W3CDTF">2020-08-10T18:42:53Z</dcterms:created>
  <dcterms:modified xsi:type="dcterms:W3CDTF">2023-08-21T14:41:10Z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0x0101006D363054C01BCA4A944982816E3C93DA</vt:lpwstr>
  </property>
  <property fmtid="{D5CDD505-2E9C-101B-9397-08002B2CF9AE}" pid="3" name="Order">
    <vt:r8>104400</vt:r8>
  </property>
  <property fmtid="{D5CDD505-2E9C-101B-9397-08002B2CF9AE}" pid="4" name="MediaServiceImageTags">
    <vt:lpwstr/>
  </property>
</Properties>
</file>