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315200" cy="10058400"/>
  <p:notesSz cx="7102475" cy="9388475"/>
  <p:defaultTextStyle>
    <a:defPPr>
      <a:defRPr lang="en-US"/>
    </a:defPPr>
    <a:lvl1pPr marL="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7">
          <p15:clr>
            <a:srgbClr val="A4A3A4"/>
          </p15:clr>
        </p15:guide>
        <p15:guide id="2" pos="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20" d="100"/>
          <a:sy n="120" d="100"/>
        </p:scale>
        <p:origin x="822" y="-2604"/>
      </p:cViewPr>
      <p:guideLst>
        <p:guide orient="horz" pos="6287"/>
        <p:guide pos="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2A1B3C2D-3186-624D-80E2-F24423B807BB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704850"/>
            <a:ext cx="25590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8206FD28-E6E5-764E-AB9A-20537075D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124626"/>
            <a:ext cx="621792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69976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39" y="537846"/>
            <a:ext cx="1234441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537846"/>
            <a:ext cx="3581401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463454"/>
            <a:ext cx="6217920" cy="199771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263180"/>
            <a:ext cx="621792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9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6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10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1" y="3129281"/>
            <a:ext cx="2407920" cy="884999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4161" y="3129281"/>
            <a:ext cx="2407920" cy="884999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251499"/>
            <a:ext cx="3232150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3189817"/>
            <a:ext cx="3232150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251499"/>
            <a:ext cx="3233420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89817"/>
            <a:ext cx="3233420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4"/>
            <a:ext cx="2406651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400474"/>
            <a:ext cx="4089401" cy="85845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104814"/>
            <a:ext cx="2406651" cy="6880226"/>
          </a:xfrm>
        </p:spPr>
        <p:txBody>
          <a:bodyPr/>
          <a:lstStyle>
            <a:lvl1pPr marL="0" indent="0">
              <a:buNone/>
              <a:defRPr sz="15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7040881"/>
            <a:ext cx="438912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98736"/>
            <a:ext cx="4389120" cy="6035040"/>
          </a:xfrm>
        </p:spPr>
        <p:txBody>
          <a:bodyPr/>
          <a:lstStyle>
            <a:lvl1pPr marL="0" indent="0">
              <a:buNone/>
              <a:defRPr sz="3500"/>
            </a:lvl1pPr>
            <a:lvl2pPr marL="496382" indent="0">
              <a:buNone/>
              <a:defRPr sz="3000"/>
            </a:lvl2pPr>
            <a:lvl3pPr marL="992764" indent="0">
              <a:buNone/>
              <a:defRPr sz="2600"/>
            </a:lvl3pPr>
            <a:lvl4pPr marL="1489146" indent="0">
              <a:buNone/>
              <a:defRPr sz="2200"/>
            </a:lvl4pPr>
            <a:lvl5pPr marL="1985528" indent="0">
              <a:buNone/>
              <a:defRPr sz="2200"/>
            </a:lvl5pPr>
            <a:lvl6pPr marL="2481910" indent="0">
              <a:buNone/>
              <a:defRPr sz="2200"/>
            </a:lvl6pPr>
            <a:lvl7pPr marL="2978292" indent="0">
              <a:buNone/>
              <a:defRPr sz="2200"/>
            </a:lvl7pPr>
            <a:lvl8pPr marL="3474674" indent="0">
              <a:buNone/>
              <a:defRPr sz="2200"/>
            </a:lvl8pPr>
            <a:lvl9pPr marL="397105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872097"/>
            <a:ext cx="4389120" cy="1180464"/>
          </a:xfrm>
        </p:spPr>
        <p:txBody>
          <a:bodyPr/>
          <a:lstStyle>
            <a:lvl1pPr marL="0" indent="0">
              <a:buNone/>
              <a:defRPr sz="15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8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lIns="99276" tIns="49638" rIns="99276" bIns="496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346962"/>
            <a:ext cx="6583680" cy="6638079"/>
          </a:xfrm>
          <a:prstGeom prst="rect">
            <a:avLst/>
          </a:prstGeom>
        </p:spPr>
        <p:txBody>
          <a:bodyPr vert="horz" lIns="99276" tIns="49638" rIns="99276" bIns="496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9322648"/>
            <a:ext cx="1706880" cy="535516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CA19-0FBF-8846-AE75-061DA58C6CC5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9322648"/>
            <a:ext cx="2316480" cy="535516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9322648"/>
            <a:ext cx="1706880" cy="535516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C0C8-CB56-F341-A0C1-ACB06F803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38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87" indent="-372287" algn="l" defTabSz="49638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621" indent="-310239" algn="l" defTabSz="496382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55" indent="-248191" algn="l" defTabSz="4963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37" indent="-248191" algn="l" defTabSz="49638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719" indent="-248191" algn="l" defTabSz="49638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0101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483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865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247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flipH="1" flipV="1">
            <a:off x="-618067" y="0"/>
            <a:ext cx="7933267" cy="4869419"/>
          </a:xfrm>
          <a:prstGeom prst="rtTriangle">
            <a:avLst/>
          </a:prstGeom>
          <a:solidFill>
            <a:srgbClr val="CCCC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>
            <a:off x="-1" y="5275032"/>
            <a:ext cx="7890933" cy="4783368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90" t="4737" r="5258" b="5272"/>
          <a:stretch/>
        </p:blipFill>
        <p:spPr>
          <a:xfrm>
            <a:off x="412108" y="1895150"/>
            <a:ext cx="6031026" cy="6292141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494" y="2576251"/>
            <a:ext cx="5266296" cy="1555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t"/>
          <a:lstStyle/>
          <a:p>
            <a:pPr marL="365760" algn="ctr"/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White Sponsor</a:t>
            </a:r>
          </a:p>
          <a:p>
            <a:pPr marL="365760" algn="ctr"/>
            <a:endParaRPr lang="en-US" sz="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171450"/>
            <a:r>
              <a:rPr lang="en-US" sz="1700" i="1" dirty="0">
                <a:solidFill>
                  <a:schemeClr val="tx2">
                    <a:lumMod val="50000"/>
                  </a:schemeClr>
                </a:solidFill>
              </a:rPr>
              <a:t>Donation: $250 ($200 renewal)</a:t>
            </a:r>
          </a:p>
          <a:p>
            <a:pPr marL="365760"/>
            <a:endParaRPr lang="en-US" sz="900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185420">
              <a:buFont typeface="Wingdings" charset="2"/>
              <a:buChar char="ü"/>
            </a:pPr>
            <a:r>
              <a:rPr lang="en-US" sz="1300" i="1" dirty="0">
                <a:solidFill>
                  <a:schemeClr val="tx2">
                    <a:lumMod val="50000"/>
                  </a:schemeClr>
                </a:solidFill>
              </a:rPr>
              <a:t>One-color 3’ x 4’ banner* displayed in gym Nov ‘19 through July </a:t>
            </a:r>
            <a:r>
              <a:rPr lang="fr-FR" sz="1300" i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en-US" sz="1300" i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  <a:p>
            <a:pPr marL="365760" indent="-185420">
              <a:buFont typeface="Wingdings" charset="2"/>
              <a:buChar char="ü"/>
            </a:pPr>
            <a:r>
              <a:rPr lang="en-US" sz="1300" i="1" dirty="0">
                <a:solidFill>
                  <a:schemeClr val="tx2">
                    <a:lumMod val="50000"/>
                  </a:schemeClr>
                </a:solidFill>
              </a:rPr>
              <a:t>Acknowledgement in game program</a:t>
            </a:r>
          </a:p>
          <a:p>
            <a:pPr marL="365760" algn="r">
              <a:tabLst>
                <a:tab pos="308516" algn="l"/>
              </a:tabLst>
            </a:pPr>
            <a:r>
              <a:rPr lang="en-US" sz="13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1000" i="1" dirty="0">
                <a:solidFill>
                  <a:schemeClr val="tx2">
                    <a:lumMod val="50000"/>
                  </a:schemeClr>
                </a:solidFill>
              </a:rPr>
              <a:t>*banner provided by Point Guard Club</a:t>
            </a:r>
          </a:p>
          <a:p>
            <a:pPr marL="365760" indent="-309880">
              <a:buFont typeface="Arial"/>
              <a:buChar char="•"/>
            </a:pPr>
            <a:endParaRPr lang="en-US" sz="13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9732" y="4383447"/>
            <a:ext cx="5215467" cy="195891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t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Blue Sponsor</a:t>
            </a:r>
          </a:p>
          <a:p>
            <a:pPr algn="ctr"/>
            <a:endParaRPr lang="en-US" sz="800" b="1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Donation: $500</a:t>
            </a:r>
          </a:p>
          <a:p>
            <a:endParaRPr lang="en-US" sz="900" dirty="0">
              <a:solidFill>
                <a:srgbClr val="FFFFFF"/>
              </a:solidFill>
            </a:endParaRPr>
          </a:p>
          <a:p>
            <a:pPr marL="186055" indent="-186055">
              <a:buFont typeface="Wingdings" charset="2"/>
              <a:buChar char="ü"/>
            </a:pPr>
            <a:r>
              <a:rPr lang="en-US" sz="1300" dirty="0">
                <a:solidFill>
                  <a:srgbClr val="FFFFFF"/>
                </a:solidFill>
              </a:rPr>
              <a:t>Two-color banner** displayed in gym Nov ’19 through July </a:t>
            </a:r>
            <a:r>
              <a:rPr lang="fr-FR" sz="1300" dirty="0">
                <a:solidFill>
                  <a:srgbClr val="FFFFFF"/>
                </a:solidFill>
              </a:rPr>
              <a:t>’</a:t>
            </a:r>
            <a:r>
              <a:rPr lang="en-US" sz="1300" dirty="0">
                <a:solidFill>
                  <a:srgbClr val="FFFFFF"/>
                </a:solidFill>
              </a:rPr>
              <a:t>20</a:t>
            </a:r>
          </a:p>
          <a:p>
            <a:pPr marL="186055" indent="-186055">
              <a:buFont typeface="Wingdings" charset="2"/>
              <a:buChar char="ü"/>
            </a:pPr>
            <a:r>
              <a:rPr lang="en-US" sz="1300" dirty="0">
                <a:solidFill>
                  <a:srgbClr val="FFFFFF"/>
                </a:solidFill>
              </a:rPr>
              <a:t>Business card-sized ad in game program</a:t>
            </a:r>
          </a:p>
          <a:p>
            <a:pPr marL="186055" indent="-186055">
              <a:buFont typeface="Wingdings" charset="2"/>
              <a:buChar char="ü"/>
            </a:pPr>
            <a:r>
              <a:rPr lang="en-US" sz="1300" dirty="0">
                <a:solidFill>
                  <a:srgbClr val="FFFFFF"/>
                </a:solidFill>
              </a:rPr>
              <a:t>Link to sponsor website </a:t>
            </a:r>
            <a:r>
              <a:rPr lang="en-US" sz="1300" dirty="0">
                <a:solidFill>
                  <a:schemeClr val="bg1"/>
                </a:solidFill>
              </a:rPr>
              <a:t>on</a:t>
            </a:r>
            <a:r>
              <a:rPr lang="en-US" sz="1300" u="sng" dirty="0">
                <a:solidFill>
                  <a:schemeClr val="bg1"/>
                </a:solidFill>
              </a:rPr>
              <a:t> www.northpauldingbasketball.net</a:t>
            </a:r>
          </a:p>
          <a:p>
            <a:endParaRPr lang="en-US" sz="1300" dirty="0">
              <a:solidFill>
                <a:srgbClr val="FFFFFF"/>
              </a:solidFill>
            </a:endParaRPr>
          </a:p>
          <a:p>
            <a:pPr marL="0" lvl="1">
              <a:spcBef>
                <a:spcPts val="651"/>
              </a:spcBef>
            </a:pPr>
            <a:r>
              <a:rPr lang="en-US" sz="1000" dirty="0">
                <a:solidFill>
                  <a:srgbClr val="FFFFFF"/>
                </a:solidFill>
              </a:rPr>
              <a:t>**3’ x 4’ provided by Point Guard Club or up to 4’ x 6’ multi-color banner provide by sponsor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60" y="467457"/>
            <a:ext cx="6375436" cy="1406693"/>
          </a:xfrm>
          <a:prstGeom prst="rect">
            <a:avLst/>
          </a:prstGeom>
          <a:noFill/>
        </p:spPr>
        <p:txBody>
          <a:bodyPr wrap="square" lIns="99276" tIns="49638" rIns="99276" bIns="4963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en-US" sz="2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Cooper Black"/>
                <a:cs typeface="Cooper Black"/>
              </a:rPr>
              <a:t>North Paulding Basketball </a:t>
            </a:r>
          </a:p>
          <a:p>
            <a:pPr algn="ctr">
              <a:lnSpc>
                <a:spcPct val="130000"/>
              </a:lnSpc>
            </a:pPr>
            <a:r>
              <a:rPr lang="en-US" b="1" cap="all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Cooper Black"/>
                <a:cs typeface="Cooper Black"/>
              </a:rPr>
              <a:t>Point Guard Club</a:t>
            </a:r>
          </a:p>
          <a:p>
            <a:pPr algn="ctr">
              <a:lnSpc>
                <a:spcPct val="130000"/>
              </a:lnSpc>
            </a:pPr>
            <a:r>
              <a:rPr lang="en-US" b="1" cap="all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Cooper Black"/>
                <a:cs typeface="Cooper Black"/>
              </a:rPr>
              <a:t>Corporate Sponsorships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6438900"/>
            <a:ext cx="5436730" cy="294005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t"/>
          <a:lstStyle/>
          <a:p>
            <a:pPr marL="365760"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Silver Sponsor</a:t>
            </a:r>
          </a:p>
          <a:p>
            <a:pPr marL="365760" algn="ctr"/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>
              <a:tabLst>
                <a:tab pos="169863" algn="l"/>
              </a:tabLst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Donation: $650</a:t>
            </a:r>
          </a:p>
          <a:p>
            <a:pPr marL="365760"/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186055">
              <a:buFont typeface="Wingdings" charset="2"/>
              <a:buChar char="ü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Two-color banner** displayed in gym Nov ‘19 through July ‘20</a:t>
            </a:r>
          </a:p>
          <a:p>
            <a:pPr marL="365760" indent="-186055">
              <a:buFont typeface="Wingdings" charset="2"/>
              <a:buChar char="ü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Business card-sized ad in game program</a:t>
            </a:r>
          </a:p>
          <a:p>
            <a:pPr marL="365760" indent="-186055">
              <a:buFont typeface="Wingdings" charset="2"/>
              <a:buChar char="ü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Link to sponsor website on </a:t>
            </a:r>
            <a:r>
              <a:rPr lang="en-US" sz="1300" u="sng" dirty="0">
                <a:solidFill>
                  <a:schemeClr val="tx2">
                    <a:lumMod val="75000"/>
                  </a:schemeClr>
                </a:solidFill>
              </a:rPr>
              <a:t>www.northpauldingbasketball.net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186055">
              <a:buFont typeface="Wingdings" charset="2"/>
              <a:buChar char="ü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Title Sponsor to one of 10 home games.  </a:t>
            </a:r>
          </a:p>
          <a:p>
            <a:pPr marL="365760" indent="-186055">
              <a:buFont typeface="Wingdings" charset="2"/>
              <a:buChar char="ü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Title sponsorship acknowledge in game day program insert and announced at each game in the main gym on the sponsored game night</a:t>
            </a:r>
          </a:p>
          <a:p>
            <a:pPr marL="365760" lvl="1" algn="r">
              <a:spcBef>
                <a:spcPts val="651"/>
              </a:spcBef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**3’ x 4’ provided by Point Guard Club or up to 4’ x 6’ multi-color banner provide by sponsor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18" descr="NPHSOfficialLogo30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" b="100000" l="0" r="99688">
                        <a14:foregroundMark x1="77448" y1="21761" x2="77448" y2="21761"/>
                        <a14:foregroundMark x1="78333" y1="54296" x2="78333" y2="54296"/>
                        <a14:foregroundMark x1="20469" y1="86761" x2="20469" y2="86761"/>
                        <a14:foregroundMark x1="80990" y1="80775" x2="80990" y2="80775"/>
                        <a14:foregroundMark x1="15156" y1="15775" x2="15156" y2="15775"/>
                        <a14:backgroundMark x1="44531" y1="85563" x2="44531" y2="85563"/>
                        <a14:backgroundMark x1="53385" y1="12183" x2="53385" y2="12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3" y="1109990"/>
            <a:ext cx="1706692" cy="130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wolfpack_cartoon_wolf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" b="99349" l="110" r="99231">
                        <a14:foregroundMark x1="22088" y1="19141" x2="22088" y2="19141"/>
                        <a14:foregroundMark x1="19341" y1="22396" x2="19341" y2="22396"/>
                        <a14:foregroundMark x1="18132" y1="29818" x2="18132" y2="29818"/>
                        <a14:foregroundMark x1="9341" y1="92448" x2="9341" y2="92448"/>
                        <a14:foregroundMark x1="38901" y1="85026" x2="38901" y2="8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20" y="6366510"/>
            <a:ext cx="2150160" cy="18701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9442869"/>
            <a:ext cx="7315200" cy="304699"/>
          </a:xfrm>
          <a:prstGeom prst="rect">
            <a:avLst/>
          </a:prstGeom>
          <a:noFill/>
        </p:spPr>
        <p:txBody>
          <a:bodyPr wrap="square" lIns="99276" tIns="49638" rIns="99276" bIns="49638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www.northpauldingbasketball.net</a:t>
            </a:r>
          </a:p>
        </p:txBody>
      </p:sp>
    </p:spTree>
    <p:extLst>
      <p:ext uri="{BB962C8B-B14F-4D97-AF65-F5344CB8AC3E}">
        <p14:creationId xmlns:p14="http://schemas.microsoft.com/office/powerpoint/2010/main" val="299926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387" y="599831"/>
            <a:ext cx="5006623" cy="710964"/>
          </a:xfrm>
          <a:prstGeom prst="rect">
            <a:avLst/>
          </a:prstGeom>
          <a:noFill/>
        </p:spPr>
        <p:txBody>
          <a:bodyPr wrap="square" lIns="99276" tIns="49638" rIns="99276" bIns="49638" rtlCol="0" anchor="t">
            <a:spAutoFit/>
          </a:bodyPr>
          <a:lstStyle/>
          <a:p>
            <a:r>
              <a:rPr lang="en-US" sz="2600" dirty="0"/>
              <a:t>List of Events at NPHS Gyms</a:t>
            </a:r>
          </a:p>
          <a:p>
            <a:r>
              <a:rPr lang="en-US" sz="1300" dirty="0"/>
              <a:t>November 1, 2019 to August 1,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387" y="1252800"/>
            <a:ext cx="4966989" cy="2285459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pPr marL="310239" indent="-310239">
              <a:buFont typeface="Wingdings" charset="2"/>
              <a:buChar char="u"/>
            </a:pPr>
            <a:r>
              <a:rPr lang="en-US" sz="1200" dirty="0"/>
              <a:t>26 Varsity Men’s and Women’s Home Basketball Games (500 per game)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18 Junior Varsity Men’s and Women’s Basketball Games (250 per game)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16 Freshmen Men’s and Women’s Basketball Games (125 per game)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18 Middle School Games (75 per game)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10 Full Days of Youth Basketball Games  (350 per day)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AAU Tournament – (4800 over 4 weekends)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5 Wrestling Matches (200 per match)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Youth Wrestling Tournament (1000)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4 Summer Basketball Camps (200)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26 Summer League Basketball Games (50 per game)</a:t>
            </a:r>
          </a:p>
          <a:p>
            <a:pPr marL="310239" indent="-310239">
              <a:buFont typeface="Wingdings" charset="2"/>
              <a:buChar char="u"/>
            </a:pPr>
            <a:r>
              <a:rPr lang="en-US" sz="1200" dirty="0"/>
              <a:t>Senior Spring Awards (700)</a:t>
            </a:r>
          </a:p>
          <a:p>
            <a:pPr algn="just">
              <a:tabLst>
                <a:tab pos="311963" algn="l"/>
              </a:tabLst>
            </a:pPr>
            <a:r>
              <a:rPr lang="en-US" sz="1000" dirty="0"/>
              <a:t>	(Average Attendance)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387" y="3892964"/>
            <a:ext cx="3525295" cy="500355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2600" dirty="0"/>
              <a:t>Benefits of Sponsorships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387" y="4335598"/>
            <a:ext cx="5358835" cy="1115908"/>
          </a:xfrm>
          <a:prstGeom prst="rect">
            <a:avLst/>
          </a:prstGeom>
          <a:noFill/>
        </p:spPr>
        <p:txBody>
          <a:bodyPr wrap="square" lIns="99276" tIns="49638" rIns="99276" bIns="49638" rtlCol="0">
            <a:spAutoFit/>
          </a:bodyPr>
          <a:lstStyle>
            <a:defPPr>
              <a:defRPr lang="en-US"/>
            </a:defPPr>
            <a:lvl1pPr marL="285750" indent="-285750">
              <a:buFont typeface="Wingdings" charset="2"/>
              <a:buChar char="u"/>
              <a:defRPr sz="1100"/>
            </a:lvl1pPr>
          </a:lstStyle>
          <a:p>
            <a:r>
              <a:rPr lang="en-US" dirty="0"/>
              <a:t>Advertisement reaching over 25,000 people over 9 months.</a:t>
            </a:r>
          </a:p>
          <a:p>
            <a:r>
              <a:rPr lang="en-US" dirty="0"/>
              <a:t>“Wolfpack Gives Back” -  North Paulding’s basketball family is encouraged to patronize your business as a thank you for your sponsorship.</a:t>
            </a:r>
          </a:p>
          <a:p>
            <a:r>
              <a:rPr lang="en-US" dirty="0"/>
              <a:t>Recognized as a community supporter</a:t>
            </a:r>
          </a:p>
          <a:p>
            <a:r>
              <a:rPr lang="en-US" dirty="0"/>
              <a:t>Permission to place flyers or coupons at NPHS Basketball Concession Stand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5656844"/>
            <a:ext cx="7315200" cy="93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547" y="6450794"/>
            <a:ext cx="1282249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Company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547" y="8704085"/>
            <a:ext cx="1152249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Email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6712" y="6450794"/>
            <a:ext cx="2056468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Web Address (if applicable)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547" y="7539195"/>
            <a:ext cx="3415730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General Manager/ Owner Name/Contact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1045" y="7539195"/>
            <a:ext cx="1227383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Phone Number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547" y="8144560"/>
            <a:ext cx="2366469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Athlete Being Sponsored, Grade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504" y="6987763"/>
            <a:ext cx="743608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Address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1045" y="7017651"/>
            <a:ext cx="456877" cy="304699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9875" y="6999023"/>
            <a:ext cx="551580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State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9172" y="6989710"/>
            <a:ext cx="789438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Zip Code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2041" y="6497362"/>
            <a:ext cx="330806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83367" y="6497362"/>
            <a:ext cx="28238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4548" y="7022939"/>
            <a:ext cx="3308069" cy="226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3731" y="8153873"/>
            <a:ext cx="330806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52127" y="7038917"/>
            <a:ext cx="4420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61045" y="7050876"/>
            <a:ext cx="11108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7505" y="7580343"/>
            <a:ext cx="330806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3065" y="7038917"/>
            <a:ext cx="914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97599" y="7580343"/>
            <a:ext cx="28096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4548" y="8700747"/>
            <a:ext cx="33080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83821" y="8274711"/>
            <a:ext cx="170540" cy="1722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98552" y="7829499"/>
            <a:ext cx="2072498" cy="408022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u="sng" dirty="0"/>
              <a:t>Sponsorship Level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83821" y="8585192"/>
            <a:ext cx="170540" cy="1722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83821" y="8899433"/>
            <a:ext cx="170540" cy="1722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83821" y="9235212"/>
            <a:ext cx="170540" cy="1722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67203" y="8209517"/>
            <a:ext cx="1722555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White-Renewal ($200)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59554" y="8517370"/>
            <a:ext cx="1450996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White-New ($250)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9554" y="8837376"/>
            <a:ext cx="976745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Blue ($500)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8586" y="9172453"/>
            <a:ext cx="1046751" cy="300300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300" dirty="0"/>
              <a:t>Silver ($650)</a:t>
            </a:r>
          </a:p>
        </p:txBody>
      </p:sp>
      <p:pic>
        <p:nvPicPr>
          <p:cNvPr id="55" name="Picture 54" descr="NPHSOfficialLogo30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68" b="85352" l="6615" r="94688">
                        <a14:backgroundMark x1="56510" y1="21056" x2="56510" y2="21056"/>
                        <a14:backgroundMark x1="45208" y1="81690" x2="45208" y2="81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44" y="8483554"/>
            <a:ext cx="1909423" cy="1456308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52" y="2432369"/>
            <a:ext cx="871502" cy="8458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065" y="1570851"/>
            <a:ext cx="982135" cy="10539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713" y="3078824"/>
            <a:ext cx="1390791" cy="103766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80442" y="5699749"/>
            <a:ext cx="4833169" cy="408022"/>
          </a:xfrm>
          <a:prstGeom prst="rect">
            <a:avLst/>
          </a:prstGeom>
          <a:noFill/>
        </p:spPr>
        <p:txBody>
          <a:bodyPr wrap="none" lIns="99276" tIns="49638" rIns="99276" bIns="49638" rtlCol="0">
            <a:spAutoFit/>
          </a:bodyPr>
          <a:lstStyle/>
          <a:p>
            <a:r>
              <a:rPr lang="en-US" dirty="0"/>
              <a:t>North Paulding Basketball Sponsorship 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0004" y="9438885"/>
            <a:ext cx="21467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Checks payable to NPHS Point Guard Club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673" y="8995918"/>
            <a:ext cx="23803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Send complete sponsorship form and check to:</a:t>
            </a:r>
          </a:p>
          <a:p>
            <a:r>
              <a:rPr lang="en-US" sz="900" dirty="0"/>
              <a:t>North Paulding High School</a:t>
            </a:r>
          </a:p>
          <a:p>
            <a:r>
              <a:rPr lang="en-US" sz="900" dirty="0"/>
              <a:t>Attn: Point Guard Club</a:t>
            </a:r>
          </a:p>
          <a:p>
            <a:r>
              <a:rPr lang="en-US" sz="900" dirty="0"/>
              <a:t>300 North Paulding Drive</a:t>
            </a:r>
          </a:p>
          <a:p>
            <a:r>
              <a:rPr lang="en-US" sz="900" dirty="0"/>
              <a:t>Dallas, GA 30132</a:t>
            </a:r>
          </a:p>
        </p:txBody>
      </p:sp>
    </p:spTree>
    <p:extLst>
      <p:ext uri="{BB962C8B-B14F-4D97-AF65-F5344CB8AC3E}">
        <p14:creationId xmlns:p14="http://schemas.microsoft.com/office/powerpoint/2010/main" val="36516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450</Words>
  <Application>Microsoft Office PowerPoint</Application>
  <PresentationFormat>Custom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Cooper Black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Hunsinger</dc:creator>
  <cp:lastModifiedBy>Tyler P. Lyons</cp:lastModifiedBy>
  <cp:revision>81</cp:revision>
  <cp:lastPrinted>2019-08-19T17:37:49Z</cp:lastPrinted>
  <dcterms:created xsi:type="dcterms:W3CDTF">2012-04-29T16:21:52Z</dcterms:created>
  <dcterms:modified xsi:type="dcterms:W3CDTF">2019-08-19T20:35:06Z</dcterms:modified>
</cp:coreProperties>
</file>