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601200" cy="7040563"/>
  <p:notesSz cx="9313863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7">
          <p15:clr>
            <a:srgbClr val="A4A3A4"/>
          </p15:clr>
        </p15:guide>
        <p15:guide id="2" pos="35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9900"/>
    <a:srgbClr val="0000CC"/>
    <a:srgbClr val="000099"/>
    <a:srgbClr val="990000"/>
    <a:srgbClr val="CCCC00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B3F037-1DB7-4945-91D4-5938BCCA960F}" v="29" dt="2019-06-04T20:07:57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47" autoAdjust="0"/>
    <p:restoredTop sz="94965" autoAdjust="0"/>
  </p:normalViewPr>
  <p:slideViewPr>
    <p:cSldViewPr>
      <p:cViewPr varScale="1">
        <p:scale>
          <a:sx n="105" d="100"/>
          <a:sy n="105" d="100"/>
        </p:scale>
        <p:origin x="2244" y="114"/>
      </p:cViewPr>
      <p:guideLst>
        <p:guide orient="horz" pos="2217"/>
        <p:guide pos="35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42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263" y="0"/>
            <a:ext cx="403701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9BCED-764A-45A3-80D9-8EDB6B52E4A9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8163" y="857250"/>
            <a:ext cx="3157537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863" y="3300413"/>
            <a:ext cx="7450137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03542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263" y="6513513"/>
            <a:ext cx="403701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08AE3-22BF-465D-90FA-4EB88B1AB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3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08AE3-22BF-465D-90FA-4EB88B1ABC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6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187575"/>
            <a:ext cx="8159750" cy="1508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3989388"/>
            <a:ext cx="6721475" cy="180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587E4-111D-463C-84B4-CCF9A135B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1643063"/>
            <a:ext cx="8642350" cy="46466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60C4E-4198-4B0A-A66B-0DB7C3C4D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1188" y="282575"/>
            <a:ext cx="2160587" cy="60071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282575"/>
            <a:ext cx="6329363" cy="6007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7E72D-9FDC-430D-9833-B8122AB26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643063"/>
            <a:ext cx="8642350" cy="4646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6A35-BFDF-4CEC-94BF-2050F924D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524375"/>
            <a:ext cx="8161338" cy="139858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2984500"/>
            <a:ext cx="8161338" cy="1539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7076-9328-4011-8546-D391DDF23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643063"/>
            <a:ext cx="4244975" cy="46466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43063"/>
            <a:ext cx="4244975" cy="46466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0F9FE-5448-4B60-B264-0284EED0A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576388"/>
            <a:ext cx="4243388" cy="655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232025"/>
            <a:ext cx="4243388" cy="40576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76388"/>
            <a:ext cx="4244975" cy="655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232025"/>
            <a:ext cx="4244975" cy="40576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B5BD-31EE-4A9A-98D4-534153732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CF8AA-A9F5-4824-97E1-3ED3BE670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3FBDA-D247-459D-9E78-5C9B5FE04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0988"/>
            <a:ext cx="3159125" cy="119221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80988"/>
            <a:ext cx="5367337" cy="60086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473200"/>
            <a:ext cx="3159125" cy="481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61EC0-8E6D-4844-A06A-A79E49320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4929188"/>
            <a:ext cx="5761037" cy="5810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28650"/>
            <a:ext cx="5761037" cy="422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510213"/>
            <a:ext cx="5761037" cy="82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609FA-44C6-480B-896D-16CFF2D10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7838" y="6411913"/>
            <a:ext cx="22431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>
              <a:defRPr sz="15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411913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algn="ctr">
              <a:defRPr sz="15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0225" y="6411913"/>
            <a:ext cx="22431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algn="r">
              <a:defRPr sz="1500" smtClean="0">
                <a:effectLst/>
              </a:defRPr>
            </a:lvl1pPr>
          </a:lstStyle>
          <a:p>
            <a:pPr>
              <a:defRPr/>
            </a:pPr>
            <a:fld id="{E30763ED-021B-42E4-8632-79F80182C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7" descr="glory logo big nbk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60000"/>
            <a:grayscl/>
          </a:blip>
          <a:srcRect/>
          <a:stretch>
            <a:fillRect/>
          </a:stretch>
        </p:blipFill>
        <p:spPr bwMode="auto">
          <a:xfrm>
            <a:off x="1055688" y="244475"/>
            <a:ext cx="7478712" cy="672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57200" algn="ctr" defTabSz="9509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14400" algn="ctr" defTabSz="9509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371600" algn="ctr" defTabSz="9509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28800" algn="ctr" defTabSz="9509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57188" indent="-357188" algn="l" defTabSz="950913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3113" indent="-298450" algn="l" defTabSz="95091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89038" indent="-238125" algn="l" defTabSz="95091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63700" indent="-238125" algn="l" defTabSz="95091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39950" indent="-238125" algn="l" defTabSz="9509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97150" indent="-238125" algn="l" defTabSz="9509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54350" indent="-238125" algn="l" defTabSz="9509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11550" indent="-238125" algn="l" defTabSz="9509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68750" indent="-238125" algn="l" defTabSz="9509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26" Type="http://schemas.openxmlformats.org/officeDocument/2006/relationships/image" Target="../media/image23.png"/><Relationship Id="rId39" Type="http://schemas.openxmlformats.org/officeDocument/2006/relationships/image" Target="../media/image30.png"/><Relationship Id="rId3" Type="http://schemas.openxmlformats.org/officeDocument/2006/relationships/image" Target="../media/image2.jpg"/><Relationship Id="rId21" Type="http://schemas.microsoft.com/office/2007/relationships/hdphoto" Target="../media/hdphoto7.wdp"/><Relationship Id="rId34" Type="http://schemas.openxmlformats.org/officeDocument/2006/relationships/image" Target="../media/image27.png"/><Relationship Id="rId42" Type="http://schemas.openxmlformats.org/officeDocument/2006/relationships/image" Target="../media/image32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microsoft.com/office/2007/relationships/hdphoto" Target="../media/hdphoto5.wdp"/><Relationship Id="rId25" Type="http://schemas.microsoft.com/office/2007/relationships/hdphoto" Target="../media/hdphoto9.wdp"/><Relationship Id="rId33" Type="http://schemas.microsoft.com/office/2007/relationships/hdphoto" Target="../media/hdphoto13.wdp"/><Relationship Id="rId38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29" Type="http://schemas.microsoft.com/office/2007/relationships/hdphoto" Target="../media/hdphoto11.wdp"/><Relationship Id="rId41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2.png"/><Relationship Id="rId32" Type="http://schemas.openxmlformats.org/officeDocument/2006/relationships/image" Target="../media/image26.png"/><Relationship Id="rId37" Type="http://schemas.microsoft.com/office/2007/relationships/hdphoto" Target="../media/hdphoto15.wdp"/><Relationship Id="rId40" Type="http://schemas.microsoft.com/office/2007/relationships/hdphoto" Target="../media/hdphoto16.wdp"/><Relationship Id="rId5" Type="http://schemas.openxmlformats.org/officeDocument/2006/relationships/image" Target="../media/image8.png"/><Relationship Id="rId15" Type="http://schemas.microsoft.com/office/2007/relationships/hdphoto" Target="../media/hdphoto4.wdp"/><Relationship Id="rId23" Type="http://schemas.microsoft.com/office/2007/relationships/hdphoto" Target="../media/hdphoto8.wdp"/><Relationship Id="rId28" Type="http://schemas.openxmlformats.org/officeDocument/2006/relationships/image" Target="../media/image24.png"/><Relationship Id="rId36" Type="http://schemas.openxmlformats.org/officeDocument/2006/relationships/image" Target="../media/image28.png"/><Relationship Id="rId10" Type="http://schemas.openxmlformats.org/officeDocument/2006/relationships/image" Target="../media/image13.jpg"/><Relationship Id="rId19" Type="http://schemas.microsoft.com/office/2007/relationships/hdphoto" Target="../media/hdphoto6.wdp"/><Relationship Id="rId31" Type="http://schemas.microsoft.com/office/2007/relationships/hdphoto" Target="../media/hdphoto12.wdp"/><Relationship Id="rId44" Type="http://schemas.openxmlformats.org/officeDocument/2006/relationships/image" Target="../media/image33.jpe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microsoft.com/office/2007/relationships/hdphoto" Target="../media/hdphoto10.wdp"/><Relationship Id="rId30" Type="http://schemas.openxmlformats.org/officeDocument/2006/relationships/image" Target="../media/image25.png"/><Relationship Id="rId35" Type="http://schemas.microsoft.com/office/2007/relationships/hdphoto" Target="../media/hdphoto14.wdp"/><Relationship Id="rId43" Type="http://schemas.microsoft.com/office/2007/relationships/hdphoto" Target="../media/hdphoto1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46">
            <a:extLst>
              <a:ext uri="{FF2B5EF4-FFF2-40B4-BE49-F238E27FC236}">
                <a16:creationId xmlns:a16="http://schemas.microsoft.com/office/drawing/2014/main" id="{A204AAD7-89D0-4F45-972E-11DB0CCC8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8396"/>
            <a:ext cx="1676400" cy="3416320"/>
          </a:xfrm>
          <a:prstGeom prst="rect">
            <a:avLst/>
          </a:prstGeom>
          <a:solidFill>
            <a:schemeClr val="bg1">
              <a:alpha val="98000"/>
            </a:schemeClr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effectLst/>
                <a:latin typeface="Times New Roman" pitchFamily="18" charset="0"/>
              </a:rPr>
              <a:t>2020 - #15  </a:t>
            </a:r>
          </a:p>
          <a:p>
            <a:pPr algn="ctr" defTabSz="950913">
              <a:defRPr/>
            </a:pPr>
            <a:r>
              <a:rPr lang="en-US" b="1" dirty="0">
                <a:effectLst/>
                <a:latin typeface="Times New Roman" pitchFamily="18" charset="0"/>
              </a:rPr>
              <a:t>Cate  Bade</a:t>
            </a: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b="1" dirty="0">
                <a:effectLst/>
                <a:latin typeface="Times New Roman" pitchFamily="18" charset="0"/>
              </a:rPr>
              <a:t>SS / 2B / 3B</a:t>
            </a:r>
            <a:br>
              <a:rPr lang="en-US" b="1" dirty="0">
                <a:effectLst/>
                <a:latin typeface="Times New Roman" pitchFamily="18" charset="0"/>
              </a:rPr>
            </a:br>
            <a:r>
              <a:rPr lang="en-US" b="1" dirty="0">
                <a:effectLst/>
                <a:latin typeface="Times New Roman" pitchFamily="18" charset="0"/>
              </a:rPr>
              <a:t>GPA 4.4 of 4.0 </a:t>
            </a:r>
          </a:p>
          <a:p>
            <a:pPr algn="ctr" defTabSz="950913">
              <a:defRPr/>
            </a:pPr>
            <a:r>
              <a:rPr lang="en-US" b="1" dirty="0">
                <a:effectLst/>
                <a:latin typeface="Times New Roman" pitchFamily="18" charset="0"/>
              </a:rPr>
              <a:t>ACT 32 – SAT 1320</a:t>
            </a:r>
            <a:br>
              <a:rPr lang="en-US" b="1" dirty="0">
                <a:effectLst/>
                <a:latin typeface="Times New Roman" pitchFamily="18" charset="0"/>
              </a:rPr>
            </a:b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b="1" dirty="0">
                <a:effectLst/>
                <a:latin typeface="Times New Roman" pitchFamily="18" charset="0"/>
              </a:rPr>
              <a:t>__________________</a:t>
            </a:r>
          </a:p>
        </p:txBody>
      </p:sp>
      <p:sp>
        <p:nvSpPr>
          <p:cNvPr id="44" name="Text Box 546">
            <a:extLst>
              <a:ext uri="{FF2B5EF4-FFF2-40B4-BE49-F238E27FC236}">
                <a16:creationId xmlns:a16="http://schemas.microsoft.com/office/drawing/2014/main" id="{B82F4196-86ED-4892-B659-B496F54D3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539" y="608396"/>
            <a:ext cx="1665849" cy="3416320"/>
          </a:xfrm>
          <a:prstGeom prst="rect">
            <a:avLst/>
          </a:prstGeom>
          <a:solidFill>
            <a:schemeClr val="bg1">
              <a:alpha val="98000"/>
            </a:schemeClr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effectLst/>
                <a:latin typeface="Times New Roman" pitchFamily="18" charset="0"/>
              </a:rPr>
              <a:t>2021 - #27</a:t>
            </a:r>
          </a:p>
          <a:p>
            <a:pPr algn="ctr" defTabSz="950913">
              <a:defRPr/>
            </a:pPr>
            <a:r>
              <a:rPr lang="en-US" b="1" dirty="0">
                <a:effectLst/>
                <a:latin typeface="Times New Roman" pitchFamily="18" charset="0"/>
              </a:rPr>
              <a:t>Tessa Galipeau</a:t>
            </a: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b="1" dirty="0">
                <a:effectLst/>
                <a:latin typeface="Times New Roman" pitchFamily="18" charset="0"/>
              </a:rPr>
              <a:t>1B / OF </a:t>
            </a:r>
            <a:br>
              <a:rPr lang="en-US" b="1" dirty="0">
                <a:effectLst/>
                <a:latin typeface="Times New Roman" pitchFamily="18" charset="0"/>
              </a:rPr>
            </a:br>
            <a:r>
              <a:rPr lang="en-US" b="1" dirty="0">
                <a:effectLst/>
                <a:latin typeface="Times New Roman" pitchFamily="18" charset="0"/>
              </a:rPr>
              <a:t>GPA 4.0 of 4.0 </a:t>
            </a:r>
          </a:p>
          <a:p>
            <a:pPr algn="ctr" defTabSz="950913">
              <a:defRPr/>
            </a:pPr>
            <a:r>
              <a:rPr lang="en-US" b="1" dirty="0">
                <a:effectLst/>
                <a:latin typeface="Times New Roman" pitchFamily="18" charset="0"/>
              </a:rPr>
              <a:t>NJHS / FCA / HOSA</a:t>
            </a: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b="1" dirty="0">
                <a:effectLst/>
                <a:latin typeface="Times New Roman" pitchFamily="18" charset="0"/>
              </a:rPr>
              <a:t>__________________</a:t>
            </a:r>
          </a:p>
        </p:txBody>
      </p:sp>
      <p:sp>
        <p:nvSpPr>
          <p:cNvPr id="59" name="Text Box 546">
            <a:extLst>
              <a:ext uri="{FF2B5EF4-FFF2-40B4-BE49-F238E27FC236}">
                <a16:creationId xmlns:a16="http://schemas.microsoft.com/office/drawing/2014/main" id="{B9131DEC-E3FE-4235-B465-1B141EAA6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07621"/>
            <a:ext cx="1676400" cy="3416320"/>
          </a:xfrm>
          <a:prstGeom prst="rect">
            <a:avLst/>
          </a:prstGeom>
          <a:solidFill>
            <a:schemeClr val="bg1">
              <a:alpha val="98000"/>
            </a:schemeClr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effectLst/>
                <a:latin typeface="Times New Roman" pitchFamily="18" charset="0"/>
              </a:rPr>
              <a:t>2020 - #45</a:t>
            </a:r>
          </a:p>
          <a:p>
            <a:pPr algn="ctr" defTabSz="950913">
              <a:defRPr/>
            </a:pPr>
            <a:r>
              <a:rPr lang="en-US" b="1" dirty="0">
                <a:effectLst/>
                <a:latin typeface="Times New Roman" pitchFamily="18" charset="0"/>
              </a:rPr>
              <a:t>Katie Sadler</a:t>
            </a:r>
            <a:br>
              <a:rPr lang="en-US" b="1" dirty="0">
                <a:effectLst/>
                <a:latin typeface="Times New Roman" pitchFamily="18" charset="0"/>
              </a:rPr>
            </a:b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b="1" dirty="0">
                <a:effectLst/>
                <a:latin typeface="Times New Roman" pitchFamily="18" charset="0"/>
              </a:rPr>
              <a:t>RHP</a:t>
            </a:r>
            <a:br>
              <a:rPr lang="en-US" b="1" dirty="0">
                <a:effectLst/>
                <a:latin typeface="Times New Roman" pitchFamily="18" charset="0"/>
              </a:rPr>
            </a:br>
            <a:r>
              <a:rPr lang="en-US" b="1" dirty="0">
                <a:effectLst/>
                <a:latin typeface="Times New Roman" pitchFamily="18" charset="0"/>
              </a:rPr>
              <a:t>GPA 3.96 of 4.0 </a:t>
            </a:r>
          </a:p>
          <a:p>
            <a:pPr algn="ctr" defTabSz="950913">
              <a:defRPr/>
            </a:pPr>
            <a:r>
              <a:rPr lang="en-US" b="1" dirty="0">
                <a:effectLst/>
                <a:latin typeface="Times New Roman" pitchFamily="18" charset="0"/>
              </a:rPr>
              <a:t>Academic All District </a:t>
            </a:r>
          </a:p>
          <a:p>
            <a:pPr algn="ctr" defTabSz="950913">
              <a:defRPr/>
            </a:pPr>
            <a:endParaRPr lang="en-US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b="1" dirty="0">
                <a:effectLst/>
                <a:latin typeface="Times New Roman" pitchFamily="18" charset="0"/>
              </a:rPr>
              <a:t>___________________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 rot="10800000" flipV="1">
            <a:off x="990600" y="70737"/>
            <a:ext cx="3783841" cy="430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b="1" i="1" dirty="0">
                <a:solidFill>
                  <a:schemeClr val="bg1"/>
                </a:solidFill>
                <a:effectLst/>
                <a:latin typeface="Times New Roman" pitchFamily="18" charset="0"/>
              </a:rPr>
              <a:t>Glory Adkins 18U Gold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0736"/>
            <a:ext cx="612775" cy="42801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930" y="70736"/>
            <a:ext cx="593725" cy="435732"/>
          </a:xfrm>
          <a:prstGeom prst="rect">
            <a:avLst/>
          </a:prstGeom>
        </p:spPr>
      </p:pic>
      <p:sp>
        <p:nvSpPr>
          <p:cNvPr id="137" name="Text Box 549">
            <a:extLst>
              <a:ext uri="{FF2B5EF4-FFF2-40B4-BE49-F238E27FC236}">
                <a16:creationId xmlns:a16="http://schemas.microsoft.com/office/drawing/2014/main" id="{098BE78F-BDE3-431B-98E4-33D1B5C4E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90922"/>
            <a:ext cx="4953000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/>
            <a:r>
              <a:rPr lang="en-US" sz="1000" b="1" i="1" dirty="0">
                <a:effectLst/>
                <a:latin typeface="Times New Roman" pitchFamily="18" charset="0"/>
              </a:rPr>
              <a:t>Notes:</a:t>
            </a:r>
          </a:p>
          <a:p>
            <a:pPr algn="ctr"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</a:t>
            </a:r>
          </a:p>
          <a:p>
            <a:pPr algn="ctr"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algn="ctr"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</a:t>
            </a:r>
          </a:p>
          <a:p>
            <a:pPr algn="ctr"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algn="ctr"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</a:t>
            </a:r>
          </a:p>
          <a:p>
            <a:pPr algn="ctr"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algn="ctr"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</a:t>
            </a:r>
          </a:p>
          <a:p>
            <a:pPr algn="ctr"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algn="ctr"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</a:t>
            </a:r>
          </a:p>
          <a:p>
            <a:pPr algn="ctr"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algn="ctr"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</a:t>
            </a:r>
          </a:p>
          <a:p>
            <a:pPr algn="ctr"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algn="ctr"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</a:t>
            </a:r>
          </a:p>
          <a:p>
            <a:pPr algn="ctr" defTabSz="950913"/>
            <a:br>
              <a:rPr lang="en-US" sz="1000" b="1" i="1" dirty="0">
                <a:effectLst/>
                <a:latin typeface="Times New Roman" pitchFamily="18" charset="0"/>
              </a:rPr>
            </a:br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</a:t>
            </a:r>
          </a:p>
          <a:p>
            <a:pPr algn="ctr"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algn="ctr"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</a:t>
            </a:r>
          </a:p>
        </p:txBody>
      </p:sp>
      <p:pic>
        <p:nvPicPr>
          <p:cNvPr id="2073" name="Picture 2072">
            <a:extLst>
              <a:ext uri="{FF2B5EF4-FFF2-40B4-BE49-F238E27FC236}">
                <a16:creationId xmlns:a16="http://schemas.microsoft.com/office/drawing/2014/main" id="{1951DE1E-BACA-405A-8374-7B157CE9D5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74102"/>
            <a:ext cx="1524000" cy="187548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0" name="Text Box 549">
            <a:extLst>
              <a:ext uri="{FF2B5EF4-FFF2-40B4-BE49-F238E27FC236}">
                <a16:creationId xmlns:a16="http://schemas.microsoft.com/office/drawing/2014/main" id="{7F80E098-C8B2-4821-8B9C-C26BF433B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199" y="4090922"/>
            <a:ext cx="3931456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50913"/>
            <a:r>
              <a:rPr lang="en-US" b="1" i="1" dirty="0">
                <a:effectLst/>
                <a:latin typeface="Times New Roman" pitchFamily="18" charset="0"/>
              </a:rPr>
              <a:t>Summer Schedule:</a:t>
            </a:r>
            <a:br>
              <a:rPr lang="en-US" b="1" i="1" dirty="0">
                <a:effectLst/>
                <a:latin typeface="Times New Roman" pitchFamily="18" charset="0"/>
              </a:rPr>
            </a:br>
            <a:r>
              <a:rPr lang="en-US" b="1" i="1" dirty="0">
                <a:effectLst/>
                <a:latin typeface="Times New Roman" pitchFamily="18" charset="0"/>
              </a:rPr>
              <a:t>06/07/2019 - 06/09/2019 TCS Texas State Championships</a:t>
            </a:r>
          </a:p>
          <a:p>
            <a:pPr defTabSz="950913"/>
            <a:r>
              <a:rPr lang="en-US" b="1" i="1" dirty="0">
                <a:effectLst/>
                <a:latin typeface="Times New Roman" pitchFamily="18" charset="0"/>
              </a:rPr>
              <a:t>06/15/2019 - 06/16/2019 Texas Summer Cup Sugar Land</a:t>
            </a:r>
          </a:p>
          <a:p>
            <a:pPr defTabSz="950913"/>
            <a:r>
              <a:rPr lang="en-US" b="1" i="1" dirty="0">
                <a:effectLst/>
                <a:latin typeface="Times New Roman" pitchFamily="18" charset="0"/>
              </a:rPr>
              <a:t>06/20/2019 - 06/23/2019 2019 Summer Shootout</a:t>
            </a:r>
          </a:p>
          <a:p>
            <a:pPr defTabSz="950913"/>
            <a:r>
              <a:rPr lang="en-US" b="1" i="1" dirty="0">
                <a:effectLst/>
                <a:latin typeface="Times New Roman" pitchFamily="18" charset="0"/>
              </a:rPr>
              <a:t>07/01/2019 - 07/08/2019 Colorado Fireworks </a:t>
            </a:r>
          </a:p>
          <a:p>
            <a:pPr defTabSz="950913"/>
            <a:r>
              <a:rPr lang="en-US" b="1" i="1" dirty="0">
                <a:effectLst/>
                <a:latin typeface="Times New Roman" pitchFamily="18" charset="0"/>
              </a:rPr>
              <a:t>07/15/2019 - 07/18/2019 TC/USA Nationals Atlanta</a:t>
            </a:r>
          </a:p>
          <a:p>
            <a:pPr defTabSz="950913"/>
            <a:r>
              <a:rPr lang="en-US" b="1" i="1" dirty="0">
                <a:effectLst/>
                <a:latin typeface="Times New Roman" pitchFamily="18" charset="0"/>
              </a:rPr>
              <a:t>07/22/2019 - 07/27/2019 USA ASA JO Cup South Carolina</a:t>
            </a:r>
            <a:br>
              <a:rPr lang="en-US" b="1" i="1" dirty="0">
                <a:effectLst/>
                <a:latin typeface="Times New Roman" pitchFamily="18" charset="0"/>
              </a:rPr>
            </a:br>
            <a:endParaRPr lang="en-US" b="1" i="1" dirty="0">
              <a:effectLst/>
              <a:latin typeface="Times New Roman" pitchFamily="18" charset="0"/>
            </a:endParaRPr>
          </a:p>
        </p:txBody>
      </p:sp>
      <p:sp>
        <p:nvSpPr>
          <p:cNvPr id="111" name="Text Box 546">
            <a:extLst>
              <a:ext uri="{FF2B5EF4-FFF2-40B4-BE49-F238E27FC236}">
                <a16:creationId xmlns:a16="http://schemas.microsoft.com/office/drawing/2014/main" id="{CDD51969-75A4-4DB9-8C12-EE623C8A0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4441" y="70738"/>
            <a:ext cx="3973489" cy="430887"/>
          </a:xfrm>
          <a:prstGeom prst="rect">
            <a:avLst/>
          </a:prstGeom>
          <a:solidFill>
            <a:schemeClr val="tx1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50913"/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Head  Coach  Keith Allen</a:t>
            </a:r>
          </a:p>
          <a:p>
            <a:pPr algn="r" defTabSz="950913"/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214-876-0724  - c</a:t>
            </a:r>
            <a:r>
              <a:rPr lang="en-US" sz="1100" dirty="0">
                <a:solidFill>
                  <a:schemeClr val="bg1"/>
                </a:solidFill>
                <a:effectLst/>
                <a:latin typeface="Times New Roman" pitchFamily="18" charset="0"/>
              </a:rPr>
              <a:t>oachkeithallen@gmail.com</a:t>
            </a:r>
          </a:p>
        </p:txBody>
      </p:sp>
      <p:sp>
        <p:nvSpPr>
          <p:cNvPr id="20" name="Text Box 549">
            <a:extLst>
              <a:ext uri="{FF2B5EF4-FFF2-40B4-BE49-F238E27FC236}">
                <a16:creationId xmlns:a16="http://schemas.microsoft.com/office/drawing/2014/main" id="{4E03A3D8-353B-4560-922D-D47369582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199" y="5675971"/>
            <a:ext cx="3931456" cy="12772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50913"/>
            <a:r>
              <a:rPr lang="en-US" sz="1100" b="1" i="1" dirty="0">
                <a:effectLst/>
                <a:latin typeface="Times New Roman" pitchFamily="18" charset="0"/>
              </a:rPr>
              <a:t>Recruiting Contact:</a:t>
            </a:r>
          </a:p>
          <a:p>
            <a:pPr defTabSz="950913"/>
            <a:r>
              <a:rPr lang="en-US" sz="1100" b="1" i="1" dirty="0">
                <a:effectLst/>
                <a:latin typeface="Times New Roman" pitchFamily="18" charset="0"/>
              </a:rPr>
              <a:t>Keith Allen  – 214-876-0724</a:t>
            </a:r>
            <a:br>
              <a:rPr lang="en-US" sz="1100" b="1" i="1" dirty="0">
                <a:effectLst/>
                <a:latin typeface="Times New Roman" pitchFamily="18" charset="0"/>
              </a:rPr>
            </a:br>
            <a:r>
              <a:rPr lang="en-US" sz="1100" b="1" i="1" dirty="0">
                <a:effectLst/>
                <a:latin typeface="Times New Roman" pitchFamily="18" charset="0"/>
              </a:rPr>
              <a:t>coachkeithallen@gmail.com</a:t>
            </a:r>
            <a:br>
              <a:rPr lang="en-US" sz="1100" b="1" i="1" dirty="0">
                <a:effectLst/>
                <a:latin typeface="Times New Roman" pitchFamily="18" charset="0"/>
              </a:rPr>
            </a:br>
            <a:br>
              <a:rPr lang="en-US" sz="1100" b="1" i="1" dirty="0">
                <a:effectLst/>
                <a:latin typeface="Times New Roman" pitchFamily="18" charset="0"/>
              </a:rPr>
            </a:br>
            <a:r>
              <a:rPr lang="en-US" sz="1100" b="1" i="1" dirty="0">
                <a:effectLst/>
                <a:latin typeface="Times New Roman" pitchFamily="18" charset="0"/>
              </a:rPr>
              <a:t>Recruiting Contact:</a:t>
            </a:r>
            <a:br>
              <a:rPr lang="en-US" sz="1100" b="1" i="1" dirty="0">
                <a:effectLst/>
                <a:latin typeface="Times New Roman" pitchFamily="18" charset="0"/>
              </a:rPr>
            </a:br>
            <a:r>
              <a:rPr lang="en-US" sz="1100" b="1" i="1" dirty="0">
                <a:effectLst/>
                <a:latin typeface="Times New Roman" pitchFamily="18" charset="0"/>
              </a:rPr>
              <a:t>Jack Fultz – 214-557-7722</a:t>
            </a:r>
            <a:br>
              <a:rPr lang="en-US" sz="1100" b="1" i="1" dirty="0">
                <a:effectLst/>
                <a:latin typeface="Times New Roman" pitchFamily="18" charset="0"/>
              </a:rPr>
            </a:br>
            <a:r>
              <a:rPr lang="en-US" sz="1100" b="1" i="1" dirty="0">
                <a:effectLst/>
                <a:latin typeface="Times New Roman" pitchFamily="18" charset="0"/>
              </a:rPr>
              <a:t>jsfultz@txglory.com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469DD5B-5EE9-45BD-8FB5-2738718A59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70" y="1071117"/>
            <a:ext cx="1565259" cy="18750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1" name="Text Box 546">
            <a:extLst>
              <a:ext uri="{FF2B5EF4-FFF2-40B4-BE49-F238E27FC236}">
                <a16:creationId xmlns:a16="http://schemas.microsoft.com/office/drawing/2014/main" id="{69AEE06F-01E3-41CF-84C8-CAF9F77AB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989" y="607621"/>
            <a:ext cx="1665849" cy="3416320"/>
          </a:xfrm>
          <a:prstGeom prst="rect">
            <a:avLst/>
          </a:prstGeom>
          <a:solidFill>
            <a:schemeClr val="bg1">
              <a:alpha val="98000"/>
            </a:schemeClr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2020 - #28 </a:t>
            </a:r>
          </a:p>
          <a:p>
            <a:pPr algn="ctr" defTabSz="950913">
              <a:defRPr/>
            </a:pP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Mikaila Kenney</a:t>
            </a:r>
          </a:p>
          <a:p>
            <a:pPr algn="ctr" defTabSz="950913">
              <a:defRPr/>
            </a:pP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0913">
              <a:defRPr/>
            </a:pP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0913">
              <a:defRPr/>
            </a:pP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CF / SS / 2B</a:t>
            </a:r>
            <a:b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GPA 3.9 of 4.0  </a:t>
            </a:r>
          </a:p>
          <a:p>
            <a:pPr algn="ctr" defTabSz="950913">
              <a:defRPr/>
            </a:pP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DFW All Metro Team</a:t>
            </a:r>
          </a:p>
          <a:p>
            <a:pPr algn="ctr" defTabSz="950913">
              <a:defRPr/>
            </a:pP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0913">
              <a:defRPr/>
            </a:pP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</a:t>
            </a:r>
          </a:p>
        </p:txBody>
      </p:sp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120A52E-9DC5-4B1D-9AE8-AEB735ADF1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13" y="1066164"/>
            <a:ext cx="1524000" cy="186943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 descr="A person wearing a hat and smiling at the camera&#10;&#10;Description automatically generated">
            <a:extLst>
              <a:ext uri="{FF2B5EF4-FFF2-40B4-BE49-F238E27FC236}">
                <a16:creationId xmlns:a16="http://schemas.microsoft.com/office/drawing/2014/main" id="{DE3B6660-DC52-41A8-886D-5AEFACDF15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5" y="1067894"/>
            <a:ext cx="1519067" cy="1875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5523"/>
            <a:ext cx="593725" cy="435732"/>
          </a:xfrm>
          <a:prstGeom prst="rect">
            <a:avLst/>
          </a:prstGeom>
        </p:spPr>
      </p:pic>
      <p:sp>
        <p:nvSpPr>
          <p:cNvPr id="64" name="Text Box 5">
            <a:extLst>
              <a:ext uri="{FF2B5EF4-FFF2-40B4-BE49-F238E27FC236}">
                <a16:creationId xmlns:a16="http://schemas.microsoft.com/office/drawing/2014/main" id="{B6933E8F-9FEF-4073-B0A9-25F9E8D23F5A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898525" y="130368"/>
            <a:ext cx="4450811" cy="430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b="1" i="1" dirty="0">
                <a:solidFill>
                  <a:schemeClr val="bg1"/>
                </a:solidFill>
                <a:effectLst/>
                <a:latin typeface="Times New Roman" pitchFamily="18" charset="0"/>
              </a:rPr>
              <a:t>Glory Adkins 18U Gold</a:t>
            </a:r>
          </a:p>
        </p:txBody>
      </p:sp>
      <p:sp>
        <p:nvSpPr>
          <p:cNvPr id="34" name="Text Box 546">
            <a:extLst>
              <a:ext uri="{FF2B5EF4-FFF2-40B4-BE49-F238E27FC236}">
                <a16:creationId xmlns:a16="http://schemas.microsoft.com/office/drawing/2014/main" id="{BFF26C1C-B089-4868-B696-E0F286686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244" y="127945"/>
            <a:ext cx="3348690" cy="430887"/>
          </a:xfrm>
          <a:prstGeom prst="rect">
            <a:avLst/>
          </a:prstGeom>
          <a:solidFill>
            <a:schemeClr val="tx1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50913"/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Head  Coach  Keith Allen</a:t>
            </a:r>
          </a:p>
          <a:p>
            <a:pPr algn="r" defTabSz="950913"/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214-876-0724  - c</a:t>
            </a:r>
            <a:r>
              <a:rPr lang="en-US" sz="1100" dirty="0">
                <a:solidFill>
                  <a:schemeClr val="bg1"/>
                </a:solidFill>
                <a:effectLst/>
                <a:latin typeface="Times New Roman" pitchFamily="18" charset="0"/>
              </a:rPr>
              <a:t>oachkeithallen@gmail.com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57C8339-7703-4030-A69E-6066CD5AC7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299" y="125285"/>
            <a:ext cx="593725" cy="435732"/>
          </a:xfrm>
          <a:prstGeom prst="rect">
            <a:avLst/>
          </a:prstGeom>
        </p:spPr>
      </p:pic>
      <p:sp>
        <p:nvSpPr>
          <p:cNvPr id="29" name="Text Box 546">
            <a:extLst>
              <a:ext uri="{FF2B5EF4-FFF2-40B4-BE49-F238E27FC236}">
                <a16:creationId xmlns:a16="http://schemas.microsoft.com/office/drawing/2014/main" id="{2FD4AAB8-F140-4A89-99D4-CE1EC571A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924" y="3748881"/>
            <a:ext cx="1169548" cy="2800767"/>
          </a:xfrm>
          <a:prstGeom prst="rect">
            <a:avLst/>
          </a:prstGeom>
          <a:solidFill>
            <a:schemeClr val="tx1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2020 - #26   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Ashley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Nazar</a:t>
            </a: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Outfield / 1B </a:t>
            </a:r>
            <a:b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 3.55 of 4.0</a:t>
            </a:r>
            <a:b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HT 5’ 5”</a:t>
            </a:r>
            <a:b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_____________</a:t>
            </a: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Text Box 546">
            <a:extLst>
              <a:ext uri="{FF2B5EF4-FFF2-40B4-BE49-F238E27FC236}">
                <a16:creationId xmlns:a16="http://schemas.microsoft.com/office/drawing/2014/main" id="{437AA687-BC7B-443B-95FD-52C287A9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926" y="692979"/>
            <a:ext cx="1169549" cy="2800767"/>
          </a:xfrm>
          <a:prstGeom prst="rect">
            <a:avLst/>
          </a:prstGeom>
          <a:solidFill>
            <a:schemeClr val="tx1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2020 - #8   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Lexi 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Benson</a:t>
            </a: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CF / LHP / 1B</a:t>
            </a:r>
            <a:b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 4.25 of 5.0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HT 5’ 8”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_____________</a:t>
            </a: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Text Box 546">
            <a:extLst>
              <a:ext uri="{FF2B5EF4-FFF2-40B4-BE49-F238E27FC236}">
                <a16:creationId xmlns:a16="http://schemas.microsoft.com/office/drawing/2014/main" id="{E297A2FF-01F8-4E70-821B-8886FFA8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290" y="698953"/>
            <a:ext cx="1169547" cy="2800767"/>
          </a:xfrm>
          <a:prstGeom prst="rect">
            <a:avLst/>
          </a:prstGeom>
          <a:solidFill>
            <a:schemeClr val="tx1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2019  - #6   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Lauren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Ledbetter</a:t>
            </a: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Catcher  </a:t>
            </a:r>
            <a:b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 3.70 of 4.0</a:t>
            </a:r>
            <a:b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ACT 26</a:t>
            </a:r>
          </a:p>
        </p:txBody>
      </p:sp>
      <p:sp>
        <p:nvSpPr>
          <p:cNvPr id="39" name="Text Box 546">
            <a:extLst>
              <a:ext uri="{FF2B5EF4-FFF2-40B4-BE49-F238E27FC236}">
                <a16:creationId xmlns:a16="http://schemas.microsoft.com/office/drawing/2014/main" id="{F998DDE6-CDAE-41C5-AE2B-3A52B5AE4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094" y="698953"/>
            <a:ext cx="1165563" cy="2800767"/>
          </a:xfrm>
          <a:prstGeom prst="rect">
            <a:avLst/>
          </a:prstGeom>
          <a:solidFill>
            <a:schemeClr val="tx1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2020  - #5 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Kaitlyn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Gee</a:t>
            </a: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SS / 2B / 3B</a:t>
            </a:r>
            <a:b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 3.8 of 4.0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HT 5’ 9”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5C7094C-50F6-4013-A592-4032186240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38" y="2585591"/>
            <a:ext cx="945863" cy="8718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5" name="Text Box 546">
            <a:extLst>
              <a:ext uri="{FF2B5EF4-FFF2-40B4-BE49-F238E27FC236}">
                <a16:creationId xmlns:a16="http://schemas.microsoft.com/office/drawing/2014/main" id="{25E7EE20-A954-4D5A-94D2-787C04F9B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6272" y="3748881"/>
            <a:ext cx="1169549" cy="2800767"/>
          </a:xfrm>
          <a:prstGeom prst="rect">
            <a:avLst/>
          </a:prstGeom>
          <a:solidFill>
            <a:schemeClr val="tx1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2021 - #18  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Vanessa  Hollingsworth</a:t>
            </a: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Text Box 546">
            <a:extLst>
              <a:ext uri="{FF2B5EF4-FFF2-40B4-BE49-F238E27FC236}">
                <a16:creationId xmlns:a16="http://schemas.microsoft.com/office/drawing/2014/main" id="{63935C4D-B2A3-4941-87A1-CA46A09DB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351" y="3748881"/>
            <a:ext cx="1173479" cy="2800767"/>
          </a:xfrm>
          <a:prstGeom prst="rect">
            <a:avLst/>
          </a:prstGeom>
          <a:solidFill>
            <a:schemeClr val="tx1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2019 - #34</a:t>
            </a:r>
            <a:b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Gaby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Garcia</a:t>
            </a: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C / 3B / OF</a:t>
            </a:r>
            <a:b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ACT 30 HT 5’ 6”</a:t>
            </a:r>
            <a:b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_____________</a:t>
            </a: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Text Box 546">
            <a:extLst>
              <a:ext uri="{FF2B5EF4-FFF2-40B4-BE49-F238E27FC236}">
                <a16:creationId xmlns:a16="http://schemas.microsoft.com/office/drawing/2014/main" id="{E6AA71C2-FDC7-4EBC-BBA8-092E8527E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38" y="3752441"/>
            <a:ext cx="1169549" cy="2800767"/>
          </a:xfrm>
          <a:prstGeom prst="rect">
            <a:avLst/>
          </a:prstGeom>
          <a:solidFill>
            <a:schemeClr val="tx1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2019 - #17</a:t>
            </a:r>
            <a:b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Reagan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Chism</a:t>
            </a: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E6D4168-BC4F-441B-ACA2-598E1932C0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7" y="5645053"/>
            <a:ext cx="945864" cy="87187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6499DB3-A276-4E35-9096-45D68361EF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694" y="5614886"/>
            <a:ext cx="1015484" cy="8883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3" name="Text Box 546">
            <a:extLst>
              <a:ext uri="{FF2B5EF4-FFF2-40B4-BE49-F238E27FC236}">
                <a16:creationId xmlns:a16="http://schemas.microsoft.com/office/drawing/2014/main" id="{0D555A4F-CCB5-4F16-9042-37A82FB42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841" y="701834"/>
            <a:ext cx="1169549" cy="2800767"/>
          </a:xfrm>
          <a:prstGeom prst="rect">
            <a:avLst/>
          </a:prstGeom>
          <a:solidFill>
            <a:schemeClr val="tx1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2019 - #16   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Bailey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Brenek</a:t>
            </a: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Catcher / 3B</a:t>
            </a:r>
            <a:b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 4.0 of 4.0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HT 5’ 7”</a:t>
            </a:r>
            <a:b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Text Box 546">
            <a:extLst>
              <a:ext uri="{FF2B5EF4-FFF2-40B4-BE49-F238E27FC236}">
                <a16:creationId xmlns:a16="http://schemas.microsoft.com/office/drawing/2014/main" id="{316285BF-C7D8-4157-8F4D-3ED61CBB7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841" y="3748881"/>
            <a:ext cx="1169549" cy="2800767"/>
          </a:xfrm>
          <a:prstGeom prst="rect">
            <a:avLst/>
          </a:prstGeom>
          <a:solidFill>
            <a:schemeClr val="tx1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2019 - #55  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Karlie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Charles</a:t>
            </a: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RH Pitcher</a:t>
            </a:r>
            <a:b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 4.0 of 4.0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HT 5’ 8”</a:t>
            </a:r>
          </a:p>
        </p:txBody>
      </p:sp>
      <p:sp>
        <p:nvSpPr>
          <p:cNvPr id="66" name="Text Box 546">
            <a:extLst>
              <a:ext uri="{FF2B5EF4-FFF2-40B4-BE49-F238E27FC236}">
                <a16:creationId xmlns:a16="http://schemas.microsoft.com/office/drawing/2014/main" id="{EE394B19-1FE9-4E7E-B376-ECE2F5850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442" y="692979"/>
            <a:ext cx="1169549" cy="2800767"/>
          </a:xfrm>
          <a:prstGeom prst="rect">
            <a:avLst/>
          </a:prstGeom>
          <a:solidFill>
            <a:schemeClr val="tx1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2019 - #4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Amanda </a:t>
            </a:r>
          </a:p>
          <a:p>
            <a:pPr algn="ctr" defTabSz="950913">
              <a:defRPr/>
            </a:pPr>
            <a:r>
              <a:rPr lang="en-US" sz="1100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Desario</a:t>
            </a: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CF / OF</a:t>
            </a:r>
            <a:b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 4.0 of 4.0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HT 5’ 8”</a:t>
            </a:r>
          </a:p>
        </p:txBody>
      </p:sp>
      <p:sp>
        <p:nvSpPr>
          <p:cNvPr id="67" name="Text Box 546">
            <a:extLst>
              <a:ext uri="{FF2B5EF4-FFF2-40B4-BE49-F238E27FC236}">
                <a16:creationId xmlns:a16="http://schemas.microsoft.com/office/drawing/2014/main" id="{4BBE9E20-36C4-4008-8167-4DF6BE189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82" y="3754559"/>
            <a:ext cx="1169549" cy="2800767"/>
          </a:xfrm>
          <a:prstGeom prst="rect">
            <a:avLst/>
          </a:prstGeom>
          <a:solidFill>
            <a:schemeClr val="tx1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2019 - #25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Hannah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Hasle </a:t>
            </a: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RH Pitcher</a:t>
            </a:r>
            <a:b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 4.0 of 4.0</a:t>
            </a:r>
            <a:b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HT 5’6”</a:t>
            </a:r>
          </a:p>
        </p:txBody>
      </p:sp>
      <p:sp>
        <p:nvSpPr>
          <p:cNvPr id="68" name="Text Box 546">
            <a:extLst>
              <a:ext uri="{FF2B5EF4-FFF2-40B4-BE49-F238E27FC236}">
                <a16:creationId xmlns:a16="http://schemas.microsoft.com/office/drawing/2014/main" id="{623756B0-7143-4B12-A29C-B98D06074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92979"/>
            <a:ext cx="1169549" cy="2800767"/>
          </a:xfrm>
          <a:prstGeom prst="rect">
            <a:avLst/>
          </a:prstGeom>
          <a:solidFill>
            <a:schemeClr val="tx1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2019 - #1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Morgan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Medford</a:t>
            </a: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SS / 2B / OF</a:t>
            </a:r>
            <a:b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 3.5 of 4.0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HT 5’ 8”</a:t>
            </a:r>
            <a:b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Text Box 546">
            <a:extLst>
              <a:ext uri="{FF2B5EF4-FFF2-40B4-BE49-F238E27FC236}">
                <a16:creationId xmlns:a16="http://schemas.microsoft.com/office/drawing/2014/main" id="{C4F55556-1DF8-41CC-8D14-6AB754BF5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616" y="3754559"/>
            <a:ext cx="1171051" cy="2800767"/>
          </a:xfrm>
          <a:prstGeom prst="rect">
            <a:avLst/>
          </a:prstGeom>
          <a:solidFill>
            <a:schemeClr val="tx1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2019 - #29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Lexi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Pope</a:t>
            </a: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SS / 3B / 2B </a:t>
            </a:r>
            <a:b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 4.0 of 4.0</a:t>
            </a:r>
            <a:b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HT 5’8”</a:t>
            </a: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0245A-EE94-4FB4-A417-B7A263801E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36" y="5640273"/>
            <a:ext cx="944967" cy="8756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5E99B4-D9BD-43D4-8B69-920F47F085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94" y="2583552"/>
            <a:ext cx="1009429" cy="8739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BF3E15-7789-4342-93CB-B8225BB9E9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788" y="5651395"/>
            <a:ext cx="1004406" cy="8739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29B3E92-4725-4DFA-8D79-1DF14F722E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13" y="5651395"/>
            <a:ext cx="1008473" cy="8739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8B7509-EAE1-4269-9E1C-36F1772090D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01" y="5595048"/>
            <a:ext cx="1009428" cy="9081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660BC0-E7A8-46D6-832A-27A90F7EA0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503" y="2594446"/>
            <a:ext cx="1009428" cy="87187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8031D7-6D30-434D-9DB1-1C32F36308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0" y="2583552"/>
            <a:ext cx="1009428" cy="8739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CE80F3D-304C-48F2-9099-10DFFCD6B73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418" y="4329862"/>
            <a:ext cx="1066448" cy="122574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2C64EAE-DDB1-48FC-B898-FC02B3B2551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702" y="1243134"/>
            <a:ext cx="1043229" cy="12679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9FB1312-1146-4F14-9281-F445EF794F3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058" y="4329860"/>
            <a:ext cx="1026120" cy="12176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ADC55B2-6209-4AE4-84DF-8BDAD1686FB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913" y="4302121"/>
            <a:ext cx="1066339" cy="127314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D7DA37D-6344-4C0E-89F3-5D9677480C0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429" y="4325003"/>
            <a:ext cx="1043229" cy="12176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6574A9C-A1D0-4695-BC95-B2CF7B66C5F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02" y="1234278"/>
            <a:ext cx="1051922" cy="12679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3D78C423-A63C-4823-A6C7-5D7C2017012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98" y="4302122"/>
            <a:ext cx="1058502" cy="127314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09F9FDA-60FA-4022-AAA7-2AFD466D769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5" y="1234280"/>
            <a:ext cx="1066447" cy="12679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A35AFC59-EB87-46C0-974F-ABDC087E8E5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8" y="4299266"/>
            <a:ext cx="1062677" cy="12586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BF2BECA7-E18B-4D83-83F2-0867210CF2B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0" y="4324751"/>
            <a:ext cx="1065438" cy="122574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20AA223-4B43-4C87-86C3-B5DA38BB235D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44" y="1234279"/>
            <a:ext cx="1052805" cy="12679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8D07E82-7CBC-4F2D-850C-2F5EDAD17A2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1" y="1279930"/>
            <a:ext cx="1018307" cy="121765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26" name="Picture 2" descr="Image result for kansas logo">
            <a:extLst>
              <a:ext uri="{FF2B5EF4-FFF2-40B4-BE49-F238E27FC236}">
                <a16:creationId xmlns:a16="http://schemas.microsoft.com/office/drawing/2014/main" id="{1E8A2E9D-9001-4644-BF08-5CCF4C05A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346" y="2590282"/>
            <a:ext cx="944967" cy="88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B414926-50B0-4EEC-A424-640DC3B510E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53" y="5640210"/>
            <a:ext cx="1009428" cy="8739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0FDBCD6-09B9-4F71-B486-6BF4AF1EF3E5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5" y="1281561"/>
            <a:ext cx="1013896" cy="121601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1CFE3A-F95B-45F7-8860-749D146875C7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547968" y="2566883"/>
            <a:ext cx="1043043" cy="873917"/>
          </a:xfrm>
          <a:prstGeom prst="rect">
            <a:avLst/>
          </a:prstGeom>
        </p:spPr>
      </p:pic>
      <p:sp>
        <p:nvSpPr>
          <p:cNvPr id="53" name="Text Box 546">
            <a:extLst>
              <a:ext uri="{FF2B5EF4-FFF2-40B4-BE49-F238E27FC236}">
                <a16:creationId xmlns:a16="http://schemas.microsoft.com/office/drawing/2014/main" id="{E2C6C319-5EE1-44B0-A09E-BD8EC98F1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6637" y="692979"/>
            <a:ext cx="1169549" cy="2800767"/>
          </a:xfrm>
          <a:prstGeom prst="rect">
            <a:avLst/>
          </a:prstGeom>
          <a:solidFill>
            <a:schemeClr val="tx1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2020 - #10  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Alyssa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Bates</a:t>
            </a: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RH Pitcher</a:t>
            </a:r>
            <a:b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 4.0 of 4.0 </a:t>
            </a:r>
          </a:p>
          <a:p>
            <a:pPr algn="ctr" defTabSz="950913">
              <a:defRPr/>
            </a:pPr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HT 5’ 8”</a:t>
            </a:r>
            <a:b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endParaRPr lang="en-US" sz="11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24137E7-16DE-40E5-A95E-79C62AB505DE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sharpenSoften amount="5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57" y="1268580"/>
            <a:ext cx="1041706" cy="123604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28" name="Picture 4" descr="Image result for baylor hardin logo">
            <a:extLst>
              <a:ext uri="{FF2B5EF4-FFF2-40B4-BE49-F238E27FC236}">
                <a16:creationId xmlns:a16="http://schemas.microsoft.com/office/drawing/2014/main" id="{3E3A4C73-3438-41B2-A34E-7398E8526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384" y="2558627"/>
            <a:ext cx="1004040" cy="90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4988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09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09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44844</TotalTime>
  <Words>203</Words>
  <Application>Microsoft Office PowerPoint</Application>
  <PresentationFormat>Custom</PresentationFormat>
  <Paragraphs>289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Default Design</vt:lpstr>
      <vt:lpstr>PowerPoint Presentation</vt:lpstr>
      <vt:lpstr>PowerPoint Presentation</vt:lpstr>
    </vt:vector>
  </TitlesOfParts>
  <Company>PepsiCo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jsfultz@hotmail.com</dc:creator>
  <cp:lastModifiedBy>Jack Fultz</cp:lastModifiedBy>
  <cp:revision>780</cp:revision>
  <cp:lastPrinted>2017-06-09T05:30:32Z</cp:lastPrinted>
  <dcterms:created xsi:type="dcterms:W3CDTF">2005-08-19T18:31:35Z</dcterms:created>
  <dcterms:modified xsi:type="dcterms:W3CDTF">2019-06-06T17:28:04Z</dcterms:modified>
</cp:coreProperties>
</file>