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9" r:id="rId4"/>
    <p:sldId id="258" r:id="rId5"/>
    <p:sldId id="271" r:id="rId6"/>
    <p:sldId id="268" r:id="rId7"/>
    <p:sldId id="259" r:id="rId8"/>
    <p:sldId id="264" r:id="rId9"/>
    <p:sldId id="260" r:id="rId10"/>
    <p:sldId id="261" r:id="rId11"/>
    <p:sldId id="262" r:id="rId12"/>
    <p:sldId id="266" r:id="rId13"/>
    <p:sldId id="263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D84"/>
    <a:srgbClr val="060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AD750-1762-435F-B7B2-CEA486A6607C}" v="27" dt="2024-10-24T21:43:53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raun" userId="d28c4e5f-49ad-4242-8286-cff7c85e5629" providerId="ADAL" clId="{8CCAD750-1762-435F-B7B2-CEA486A6607C}"/>
    <pc:docChg chg="undo custSel addSld delSld modSld sldOrd">
      <pc:chgData name="Robert Braun" userId="d28c4e5f-49ad-4242-8286-cff7c85e5629" providerId="ADAL" clId="{8CCAD750-1762-435F-B7B2-CEA486A6607C}" dt="2024-10-24T22:24:22.153" v="1369" actId="20577"/>
      <pc:docMkLst>
        <pc:docMk/>
      </pc:docMkLst>
      <pc:sldChg chg="modSp mod">
        <pc:chgData name="Robert Braun" userId="d28c4e5f-49ad-4242-8286-cff7c85e5629" providerId="ADAL" clId="{8CCAD750-1762-435F-B7B2-CEA486A6607C}" dt="2024-10-24T21:55:16.280" v="1278" actId="207"/>
        <pc:sldMkLst>
          <pc:docMk/>
          <pc:sldMk cId="2688074552" sldId="256"/>
        </pc:sldMkLst>
        <pc:spChg chg="mod">
          <ac:chgData name="Robert Braun" userId="d28c4e5f-49ad-4242-8286-cff7c85e5629" providerId="ADAL" clId="{8CCAD750-1762-435F-B7B2-CEA486A6607C}" dt="2024-10-24T21:55:16.280" v="1278" actId="207"/>
          <ac:spMkLst>
            <pc:docMk/>
            <pc:sldMk cId="2688074552" sldId="256"/>
            <ac:spMk id="2" creationId="{7B7B0918-ABAC-A88D-E49C-69F789D276A1}"/>
          </ac:spMkLst>
        </pc:spChg>
        <pc:spChg chg="mod">
          <ac:chgData name="Robert Braun" userId="d28c4e5f-49ad-4242-8286-cff7c85e5629" providerId="ADAL" clId="{8CCAD750-1762-435F-B7B2-CEA486A6607C}" dt="2024-10-24T21:55:12.685" v="1277" actId="207"/>
          <ac:spMkLst>
            <pc:docMk/>
            <pc:sldMk cId="2688074552" sldId="256"/>
            <ac:spMk id="3" creationId="{5F4A9C94-4DF2-305B-C8A6-E4EE681F38E0}"/>
          </ac:spMkLst>
        </pc:spChg>
      </pc:sldChg>
      <pc:sldChg chg="modSp mod">
        <pc:chgData name="Robert Braun" userId="d28c4e5f-49ad-4242-8286-cff7c85e5629" providerId="ADAL" clId="{8CCAD750-1762-435F-B7B2-CEA486A6607C}" dt="2024-10-24T22:24:22.153" v="1369" actId="20577"/>
        <pc:sldMkLst>
          <pc:docMk/>
          <pc:sldMk cId="592069828" sldId="257"/>
        </pc:sldMkLst>
        <pc:spChg chg="mod">
          <ac:chgData name="Robert Braun" userId="d28c4e5f-49ad-4242-8286-cff7c85e5629" providerId="ADAL" clId="{8CCAD750-1762-435F-B7B2-CEA486A6607C}" dt="2024-10-24T22:23:48.360" v="1291" actId="20577"/>
          <ac:spMkLst>
            <pc:docMk/>
            <pc:sldMk cId="592069828" sldId="257"/>
            <ac:spMk id="2" creationId="{DC6C2BED-8B13-AE71-B5B2-811D414F15C9}"/>
          </ac:spMkLst>
        </pc:spChg>
        <pc:spChg chg="mod">
          <ac:chgData name="Robert Braun" userId="d28c4e5f-49ad-4242-8286-cff7c85e5629" providerId="ADAL" clId="{8CCAD750-1762-435F-B7B2-CEA486A6607C}" dt="2024-10-24T22:24:22.153" v="1369" actId="20577"/>
          <ac:spMkLst>
            <pc:docMk/>
            <pc:sldMk cId="592069828" sldId="257"/>
            <ac:spMk id="3" creationId="{C58FCB43-8519-CFE9-7A78-0481E08E42EC}"/>
          </ac:spMkLst>
        </pc:spChg>
      </pc:sldChg>
      <pc:sldChg chg="addSp delSp modSp mod">
        <pc:chgData name="Robert Braun" userId="d28c4e5f-49ad-4242-8286-cff7c85e5629" providerId="ADAL" clId="{8CCAD750-1762-435F-B7B2-CEA486A6607C}" dt="2024-10-24T16:01:37.690" v="303" actId="26606"/>
        <pc:sldMkLst>
          <pc:docMk/>
          <pc:sldMk cId="2759379454" sldId="259"/>
        </pc:sldMkLst>
        <pc:spChg chg="mod">
          <ac:chgData name="Robert Braun" userId="d28c4e5f-49ad-4242-8286-cff7c85e5629" providerId="ADAL" clId="{8CCAD750-1762-435F-B7B2-CEA486A6607C}" dt="2024-10-24T16:01:37.690" v="303" actId="26606"/>
          <ac:spMkLst>
            <pc:docMk/>
            <pc:sldMk cId="2759379454" sldId="259"/>
            <ac:spMk id="2" creationId="{EC539106-37C6-5406-78CB-28E70C31A419}"/>
          </ac:spMkLst>
        </pc:spChg>
        <pc:spChg chg="mod">
          <ac:chgData name="Robert Braun" userId="d28c4e5f-49ad-4242-8286-cff7c85e5629" providerId="ADAL" clId="{8CCAD750-1762-435F-B7B2-CEA486A6607C}" dt="2024-10-24T16:01:37.690" v="303" actId="26606"/>
          <ac:spMkLst>
            <pc:docMk/>
            <pc:sldMk cId="2759379454" sldId="259"/>
            <ac:spMk id="3" creationId="{90BD93CB-73C1-1AFA-D841-0DC3FC5C31E0}"/>
          </ac:spMkLst>
        </pc:spChg>
        <pc:spChg chg="del">
          <ac:chgData name="Robert Braun" userId="d28c4e5f-49ad-4242-8286-cff7c85e5629" providerId="ADAL" clId="{8CCAD750-1762-435F-B7B2-CEA486A6607C}" dt="2024-10-24T16:01:37.690" v="303" actId="26606"/>
          <ac:spMkLst>
            <pc:docMk/>
            <pc:sldMk cId="2759379454" sldId="259"/>
            <ac:spMk id="4103" creationId="{C20CE451-818C-E63D-258B-234B6C543D34}"/>
          </ac:spMkLst>
        </pc:spChg>
        <pc:spChg chg="add">
          <ac:chgData name="Robert Braun" userId="d28c4e5f-49ad-4242-8286-cff7c85e5629" providerId="ADAL" clId="{8CCAD750-1762-435F-B7B2-CEA486A6607C}" dt="2024-10-24T16:01:37.690" v="303" actId="26606"/>
          <ac:spMkLst>
            <pc:docMk/>
            <pc:sldMk cId="2759379454" sldId="259"/>
            <ac:spMk id="4108" creationId="{92CC1E4F-F1F0-B945-BE50-C72A7103E8AC}"/>
          </ac:spMkLst>
        </pc:spChg>
        <pc:picChg chg="mod">
          <ac:chgData name="Robert Braun" userId="d28c4e5f-49ad-4242-8286-cff7c85e5629" providerId="ADAL" clId="{8CCAD750-1762-435F-B7B2-CEA486A6607C}" dt="2024-10-24T16:01:37.690" v="303" actId="26606"/>
          <ac:picMkLst>
            <pc:docMk/>
            <pc:sldMk cId="2759379454" sldId="259"/>
            <ac:picMk id="4098" creationId="{D2F2B098-28E9-4EFD-7478-155D2496C448}"/>
          </ac:picMkLst>
        </pc:picChg>
      </pc:sldChg>
      <pc:sldChg chg="addSp modSp mod">
        <pc:chgData name="Robert Braun" userId="d28c4e5f-49ad-4242-8286-cff7c85e5629" providerId="ADAL" clId="{8CCAD750-1762-435F-B7B2-CEA486A6607C}" dt="2024-10-24T19:15:59.046" v="1221" actId="20577"/>
        <pc:sldMkLst>
          <pc:docMk/>
          <pc:sldMk cId="3841693389" sldId="262"/>
        </pc:sldMkLst>
        <pc:spChg chg="mod">
          <ac:chgData name="Robert Braun" userId="d28c4e5f-49ad-4242-8286-cff7c85e5629" providerId="ADAL" clId="{8CCAD750-1762-435F-B7B2-CEA486A6607C}" dt="2024-10-24T19:15:59.046" v="1221" actId="20577"/>
          <ac:spMkLst>
            <pc:docMk/>
            <pc:sldMk cId="3841693389" sldId="262"/>
            <ac:spMk id="3" creationId="{937608A0-997F-6AE4-B256-B4600DDE75DD}"/>
          </ac:spMkLst>
        </pc:spChg>
        <pc:picChg chg="add mod">
          <ac:chgData name="Robert Braun" userId="d28c4e5f-49ad-4242-8286-cff7c85e5629" providerId="ADAL" clId="{8CCAD750-1762-435F-B7B2-CEA486A6607C}" dt="2024-10-24T15:42:11.881" v="67" actId="1076"/>
          <ac:picMkLst>
            <pc:docMk/>
            <pc:sldMk cId="3841693389" sldId="262"/>
            <ac:picMk id="1026" creationId="{06496FF9-E0A4-FF43-ACC1-7205DFFBBD72}"/>
          </ac:picMkLst>
        </pc:picChg>
      </pc:sldChg>
      <pc:sldChg chg="addSp delSp modSp new mod setBg">
        <pc:chgData name="Robert Braun" userId="d28c4e5f-49ad-4242-8286-cff7c85e5629" providerId="ADAL" clId="{8CCAD750-1762-435F-B7B2-CEA486A6607C}" dt="2024-10-24T18:59:19.073" v="1111" actId="21"/>
        <pc:sldMkLst>
          <pc:docMk/>
          <pc:sldMk cId="2901159331" sldId="263"/>
        </pc:sldMkLst>
        <pc:spChg chg="mod">
          <ac:chgData name="Robert Braun" userId="d28c4e5f-49ad-4242-8286-cff7c85e5629" providerId="ADAL" clId="{8CCAD750-1762-435F-B7B2-CEA486A6607C}" dt="2024-10-24T15:44:37.300" v="199" actId="26606"/>
          <ac:spMkLst>
            <pc:docMk/>
            <pc:sldMk cId="2901159331" sldId="263"/>
            <ac:spMk id="2" creationId="{19CD57D7-3364-BFA9-D4B8-C37C110B7622}"/>
          </ac:spMkLst>
        </pc:spChg>
        <pc:spChg chg="mod">
          <ac:chgData name="Robert Braun" userId="d28c4e5f-49ad-4242-8286-cff7c85e5629" providerId="ADAL" clId="{8CCAD750-1762-435F-B7B2-CEA486A6607C}" dt="2024-10-24T18:59:19.073" v="1111" actId="21"/>
          <ac:spMkLst>
            <pc:docMk/>
            <pc:sldMk cId="2901159331" sldId="263"/>
            <ac:spMk id="3" creationId="{15B68029-B953-CA67-D318-B85831265222}"/>
          </ac:spMkLst>
        </pc:spChg>
        <pc:spChg chg="add">
          <ac:chgData name="Robert Braun" userId="d28c4e5f-49ad-4242-8286-cff7c85e5629" providerId="ADAL" clId="{8CCAD750-1762-435F-B7B2-CEA486A6607C}" dt="2024-10-24T15:44:37.300" v="199" actId="26606"/>
          <ac:spMkLst>
            <pc:docMk/>
            <pc:sldMk cId="2901159331" sldId="263"/>
            <ac:spMk id="9" creationId="{2961259D-605E-E200-FF9F-7C8C71D7C8E4}"/>
          </ac:spMkLst>
        </pc:spChg>
        <pc:picChg chg="add del mod ord">
          <ac:chgData name="Robert Braun" userId="d28c4e5f-49ad-4242-8286-cff7c85e5629" providerId="ADAL" clId="{8CCAD750-1762-435F-B7B2-CEA486A6607C}" dt="2024-10-24T18:59:14.757" v="1110" actId="478"/>
          <ac:picMkLst>
            <pc:docMk/>
            <pc:sldMk cId="2901159331" sldId="263"/>
            <ac:picMk id="4" creationId="{CE8964A0-659A-7E4A-51D9-4652C14EBF66}"/>
          </ac:picMkLst>
        </pc:picChg>
        <pc:picChg chg="add del mod">
          <ac:chgData name="Robert Braun" userId="d28c4e5f-49ad-4242-8286-cff7c85e5629" providerId="ADAL" clId="{8CCAD750-1762-435F-B7B2-CEA486A6607C}" dt="2024-10-24T18:59:13.494" v="1109" actId="14100"/>
          <ac:picMkLst>
            <pc:docMk/>
            <pc:sldMk cId="2901159331" sldId="263"/>
            <ac:picMk id="6" creationId="{A6D2DD1C-E320-E1B8-E0DA-E32FC9E25120}"/>
          </ac:picMkLst>
        </pc:picChg>
      </pc:sldChg>
      <pc:sldChg chg="addSp delSp modSp new mod setBg">
        <pc:chgData name="Robert Braun" userId="d28c4e5f-49ad-4242-8286-cff7c85e5629" providerId="ADAL" clId="{8CCAD750-1762-435F-B7B2-CEA486A6607C}" dt="2024-10-24T15:38:19.423" v="63" actId="1076"/>
        <pc:sldMkLst>
          <pc:docMk/>
          <pc:sldMk cId="1943995010" sldId="264"/>
        </pc:sldMkLst>
        <pc:spChg chg="mod">
          <ac:chgData name="Robert Braun" userId="d28c4e5f-49ad-4242-8286-cff7c85e5629" providerId="ADAL" clId="{8CCAD750-1762-435F-B7B2-CEA486A6607C}" dt="2024-10-24T15:38:19.423" v="63" actId="1076"/>
          <ac:spMkLst>
            <pc:docMk/>
            <pc:sldMk cId="1943995010" sldId="264"/>
            <ac:spMk id="2" creationId="{81FA816C-8D50-659C-CB06-4013B3779880}"/>
          </ac:spMkLst>
        </pc:spChg>
        <pc:spChg chg="del">
          <ac:chgData name="Robert Braun" userId="d28c4e5f-49ad-4242-8286-cff7c85e5629" providerId="ADAL" clId="{8CCAD750-1762-435F-B7B2-CEA486A6607C}" dt="2024-10-24T15:37:58.306" v="47" actId="26606"/>
          <ac:spMkLst>
            <pc:docMk/>
            <pc:sldMk cId="1943995010" sldId="264"/>
            <ac:spMk id="3" creationId="{70ED2907-5D65-FC2F-FB11-2852CBC73384}"/>
          </ac:spMkLst>
        </pc:spChg>
        <pc:spChg chg="add">
          <ac:chgData name="Robert Braun" userId="d28c4e5f-49ad-4242-8286-cff7c85e5629" providerId="ADAL" clId="{8CCAD750-1762-435F-B7B2-CEA486A6607C}" dt="2024-10-24T15:37:58.306" v="47" actId="26606"/>
          <ac:spMkLst>
            <pc:docMk/>
            <pc:sldMk cId="1943995010" sldId="264"/>
            <ac:spMk id="9" creationId="{87B4472A-332B-71E5-8009-33841E7C3F0B}"/>
          </ac:spMkLst>
        </pc:spChg>
        <pc:picChg chg="add mod">
          <ac:chgData name="Robert Braun" userId="d28c4e5f-49ad-4242-8286-cff7c85e5629" providerId="ADAL" clId="{8CCAD750-1762-435F-B7B2-CEA486A6607C}" dt="2024-10-24T15:37:58.306" v="47" actId="26606"/>
          <ac:picMkLst>
            <pc:docMk/>
            <pc:sldMk cId="1943995010" sldId="264"/>
            <ac:picMk id="4" creationId="{9CE458A3-BA79-30B3-A0FD-3223A6EAAF3E}"/>
          </ac:picMkLst>
        </pc:picChg>
      </pc:sldChg>
      <pc:sldChg chg="modSp new mod ord">
        <pc:chgData name="Robert Braun" userId="d28c4e5f-49ad-4242-8286-cff7c85e5629" providerId="ADAL" clId="{8CCAD750-1762-435F-B7B2-CEA486A6607C}" dt="2024-10-24T16:11:18.667" v="880" actId="20577"/>
        <pc:sldMkLst>
          <pc:docMk/>
          <pc:sldMk cId="2255290029" sldId="265"/>
        </pc:sldMkLst>
        <pc:spChg chg="mod">
          <ac:chgData name="Robert Braun" userId="d28c4e5f-49ad-4242-8286-cff7c85e5629" providerId="ADAL" clId="{8CCAD750-1762-435F-B7B2-CEA486A6607C}" dt="2024-10-24T15:44:59.416" v="212" actId="20577"/>
          <ac:spMkLst>
            <pc:docMk/>
            <pc:sldMk cId="2255290029" sldId="265"/>
            <ac:spMk id="2" creationId="{D8901BEA-FFC3-F199-B873-02B6BCBAA1C7}"/>
          </ac:spMkLst>
        </pc:spChg>
        <pc:spChg chg="mod">
          <ac:chgData name="Robert Braun" userId="d28c4e5f-49ad-4242-8286-cff7c85e5629" providerId="ADAL" clId="{8CCAD750-1762-435F-B7B2-CEA486A6607C}" dt="2024-10-24T16:11:18.667" v="880" actId="20577"/>
          <ac:spMkLst>
            <pc:docMk/>
            <pc:sldMk cId="2255290029" sldId="265"/>
            <ac:spMk id="3" creationId="{4C6B7F64-8550-45CE-AE66-CF8B2E7C3C11}"/>
          </ac:spMkLst>
        </pc:spChg>
      </pc:sldChg>
      <pc:sldChg chg="addSp modSp new mod setBg">
        <pc:chgData name="Robert Braun" userId="d28c4e5f-49ad-4242-8286-cff7c85e5629" providerId="ADAL" clId="{8CCAD750-1762-435F-B7B2-CEA486A6607C}" dt="2024-10-24T16:01:31.029" v="302" actId="26606"/>
        <pc:sldMkLst>
          <pc:docMk/>
          <pc:sldMk cId="1307160755" sldId="266"/>
        </pc:sldMkLst>
        <pc:spChg chg="mod">
          <ac:chgData name="Robert Braun" userId="d28c4e5f-49ad-4242-8286-cff7c85e5629" providerId="ADAL" clId="{8CCAD750-1762-435F-B7B2-CEA486A6607C}" dt="2024-10-24T16:01:31.029" v="302" actId="26606"/>
          <ac:spMkLst>
            <pc:docMk/>
            <pc:sldMk cId="1307160755" sldId="266"/>
            <ac:spMk id="2" creationId="{9C141E6A-BFBD-7BA8-3EE1-E6B7B278684C}"/>
          </ac:spMkLst>
        </pc:spChg>
        <pc:spChg chg="mod">
          <ac:chgData name="Robert Braun" userId="d28c4e5f-49ad-4242-8286-cff7c85e5629" providerId="ADAL" clId="{8CCAD750-1762-435F-B7B2-CEA486A6607C}" dt="2024-10-24T16:01:31.029" v="302" actId="26606"/>
          <ac:spMkLst>
            <pc:docMk/>
            <pc:sldMk cId="1307160755" sldId="266"/>
            <ac:spMk id="3" creationId="{D400E2ED-3BCD-2913-1A4F-6CB1FF47DA5D}"/>
          </ac:spMkLst>
        </pc:spChg>
        <pc:spChg chg="add">
          <ac:chgData name="Robert Braun" userId="d28c4e5f-49ad-4242-8286-cff7c85e5629" providerId="ADAL" clId="{8CCAD750-1762-435F-B7B2-CEA486A6607C}" dt="2024-10-24T16:01:31.029" v="302" actId="26606"/>
          <ac:spMkLst>
            <pc:docMk/>
            <pc:sldMk cId="1307160755" sldId="266"/>
            <ac:spMk id="2055" creationId="{92CC1E4F-F1F0-B945-BE50-C72A7103E8AC}"/>
          </ac:spMkLst>
        </pc:spChg>
        <pc:picChg chg="add mod ord">
          <ac:chgData name="Robert Braun" userId="d28c4e5f-49ad-4242-8286-cff7c85e5629" providerId="ADAL" clId="{8CCAD750-1762-435F-B7B2-CEA486A6607C}" dt="2024-10-24T16:01:31.029" v="302" actId="26606"/>
          <ac:picMkLst>
            <pc:docMk/>
            <pc:sldMk cId="1307160755" sldId="266"/>
            <ac:picMk id="2050" creationId="{CE9A5DA1-63FC-5DCA-F0E0-1AE22141B168}"/>
          </ac:picMkLst>
        </pc:picChg>
      </pc:sldChg>
      <pc:sldChg chg="modSp new del mod">
        <pc:chgData name="Robert Braun" userId="d28c4e5f-49ad-4242-8286-cff7c85e5629" providerId="ADAL" clId="{8CCAD750-1762-435F-B7B2-CEA486A6607C}" dt="2024-10-24T21:43:56.752" v="1223" actId="47"/>
        <pc:sldMkLst>
          <pc:docMk/>
          <pc:sldMk cId="1703773458" sldId="267"/>
        </pc:sldMkLst>
        <pc:spChg chg="mod">
          <ac:chgData name="Robert Braun" userId="d28c4e5f-49ad-4242-8286-cff7c85e5629" providerId="ADAL" clId="{8CCAD750-1762-435F-B7B2-CEA486A6607C}" dt="2024-10-24T17:04:14.651" v="1078" actId="20577"/>
          <ac:spMkLst>
            <pc:docMk/>
            <pc:sldMk cId="1703773458" sldId="267"/>
            <ac:spMk id="2" creationId="{51521521-F74B-B15E-B7D1-88DDCF39BD11}"/>
          </ac:spMkLst>
        </pc:spChg>
        <pc:spChg chg="mod">
          <ac:chgData name="Robert Braun" userId="d28c4e5f-49ad-4242-8286-cff7c85e5629" providerId="ADAL" clId="{8CCAD750-1762-435F-B7B2-CEA486A6607C}" dt="2024-10-24T17:01:47.652" v="1066" actId="20577"/>
          <ac:spMkLst>
            <pc:docMk/>
            <pc:sldMk cId="1703773458" sldId="267"/>
            <ac:spMk id="3" creationId="{1A280308-7CE4-2EB5-AD69-5DC22CE97069}"/>
          </ac:spMkLst>
        </pc:spChg>
      </pc:sldChg>
      <pc:sldChg chg="addSp delSp modSp new mod setBg setClrOvrMap">
        <pc:chgData name="Robert Braun" userId="d28c4e5f-49ad-4242-8286-cff7c85e5629" providerId="ADAL" clId="{8CCAD750-1762-435F-B7B2-CEA486A6607C}" dt="2024-10-24T21:44:11.026" v="1224" actId="26606"/>
        <pc:sldMkLst>
          <pc:docMk/>
          <pc:sldMk cId="422083306" sldId="268"/>
        </pc:sldMkLst>
        <pc:spChg chg="mod">
          <ac:chgData name="Robert Braun" userId="d28c4e5f-49ad-4242-8286-cff7c85e5629" providerId="ADAL" clId="{8CCAD750-1762-435F-B7B2-CEA486A6607C}" dt="2024-10-24T21:44:11.026" v="1224" actId="26606"/>
          <ac:spMkLst>
            <pc:docMk/>
            <pc:sldMk cId="422083306" sldId="268"/>
            <ac:spMk id="2" creationId="{F042EF1C-ED37-5425-3A71-ED018CBF13F5}"/>
          </ac:spMkLst>
        </pc:spChg>
        <pc:spChg chg="del">
          <ac:chgData name="Robert Braun" userId="d28c4e5f-49ad-4242-8286-cff7c85e5629" providerId="ADAL" clId="{8CCAD750-1762-435F-B7B2-CEA486A6607C}" dt="2024-10-24T21:44:11.026" v="1224" actId="26606"/>
          <ac:spMkLst>
            <pc:docMk/>
            <pc:sldMk cId="422083306" sldId="268"/>
            <ac:spMk id="3" creationId="{1D9817F0-1FF5-F214-5855-719DF017AAB6}"/>
          </ac:spMkLst>
        </pc:spChg>
        <pc:spChg chg="add">
          <ac:chgData name="Robert Braun" userId="d28c4e5f-49ad-4242-8286-cff7c85e5629" providerId="ADAL" clId="{8CCAD750-1762-435F-B7B2-CEA486A6607C}" dt="2024-10-24T21:44:11.026" v="1224" actId="26606"/>
          <ac:spMkLst>
            <pc:docMk/>
            <pc:sldMk cId="422083306" sldId="268"/>
            <ac:spMk id="9" creationId="{6E448DB1-4196-18A6-15DA-C72635C1B11E}"/>
          </ac:spMkLst>
        </pc:spChg>
        <pc:spChg chg="add">
          <ac:chgData name="Robert Braun" userId="d28c4e5f-49ad-4242-8286-cff7c85e5629" providerId="ADAL" clId="{8CCAD750-1762-435F-B7B2-CEA486A6607C}" dt="2024-10-24T21:44:11.026" v="1224" actId="26606"/>
          <ac:spMkLst>
            <pc:docMk/>
            <pc:sldMk cId="422083306" sldId="268"/>
            <ac:spMk id="11" creationId="{76A10D8F-D463-70E5-239B-17AD65EF433D}"/>
          </ac:spMkLst>
        </pc:spChg>
        <pc:picChg chg="add">
          <ac:chgData name="Robert Braun" userId="d28c4e5f-49ad-4242-8286-cff7c85e5629" providerId="ADAL" clId="{8CCAD750-1762-435F-B7B2-CEA486A6607C}" dt="2024-10-24T21:44:11.026" v="1224" actId="26606"/>
          <ac:picMkLst>
            <pc:docMk/>
            <pc:sldMk cId="422083306" sldId="268"/>
            <ac:picMk id="5" creationId="{F604BADB-335B-DF2E-712D-08D8B246ED64}"/>
          </ac:picMkLst>
        </pc:picChg>
      </pc:sldChg>
      <pc:sldChg chg="addSp modSp new mod ord setBg">
        <pc:chgData name="Robert Braun" userId="d28c4e5f-49ad-4242-8286-cff7c85e5629" providerId="ADAL" clId="{8CCAD750-1762-435F-B7B2-CEA486A6607C}" dt="2024-10-24T21:49:25.834" v="1276" actId="20577"/>
        <pc:sldMkLst>
          <pc:docMk/>
          <pc:sldMk cId="1243725958" sldId="269"/>
        </pc:sldMkLst>
        <pc:spChg chg="mod">
          <ac:chgData name="Robert Braun" userId="d28c4e5f-49ad-4242-8286-cff7c85e5629" providerId="ADAL" clId="{8CCAD750-1762-435F-B7B2-CEA486A6607C}" dt="2024-10-24T16:10:38.493" v="849" actId="26606"/>
          <ac:spMkLst>
            <pc:docMk/>
            <pc:sldMk cId="1243725958" sldId="269"/>
            <ac:spMk id="2" creationId="{EB82E348-00DB-6287-C9BC-E686C880BAD4}"/>
          </ac:spMkLst>
        </pc:spChg>
        <pc:spChg chg="mod">
          <ac:chgData name="Robert Braun" userId="d28c4e5f-49ad-4242-8286-cff7c85e5629" providerId="ADAL" clId="{8CCAD750-1762-435F-B7B2-CEA486A6607C}" dt="2024-10-24T21:49:25.834" v="1276" actId="20577"/>
          <ac:spMkLst>
            <pc:docMk/>
            <pc:sldMk cId="1243725958" sldId="269"/>
            <ac:spMk id="3" creationId="{F9497D0C-F12B-2F4D-B2B3-E5AFA225CF1F}"/>
          </ac:spMkLst>
        </pc:spChg>
        <pc:spChg chg="add">
          <ac:chgData name="Robert Braun" userId="d28c4e5f-49ad-4242-8286-cff7c85e5629" providerId="ADAL" clId="{8CCAD750-1762-435F-B7B2-CEA486A6607C}" dt="2024-10-24T16:10:38.493" v="849" actId="26606"/>
          <ac:spMkLst>
            <pc:docMk/>
            <pc:sldMk cId="1243725958" sldId="269"/>
            <ac:spMk id="9" creationId="{BA2AFC67-0973-EC0D-F14E-710D701B20BD}"/>
          </ac:spMkLst>
        </pc:spChg>
        <pc:picChg chg="add mod ord">
          <ac:chgData name="Robert Braun" userId="d28c4e5f-49ad-4242-8286-cff7c85e5629" providerId="ADAL" clId="{8CCAD750-1762-435F-B7B2-CEA486A6607C}" dt="2024-10-24T16:10:38.493" v="849" actId="26606"/>
          <ac:picMkLst>
            <pc:docMk/>
            <pc:sldMk cId="1243725958" sldId="269"/>
            <ac:picMk id="4" creationId="{EDD73B14-87CB-6F89-0E26-F90C1011EE03}"/>
          </ac:picMkLst>
        </pc:picChg>
      </pc:sldChg>
      <pc:sldChg chg="addSp delSp modSp new mod setBg">
        <pc:chgData name="Robert Braun" userId="d28c4e5f-49ad-4242-8286-cff7c85e5629" providerId="ADAL" clId="{8CCAD750-1762-435F-B7B2-CEA486A6607C}" dt="2024-10-24T19:06:12.431" v="1215" actId="26606"/>
        <pc:sldMkLst>
          <pc:docMk/>
          <pc:sldMk cId="1278932101" sldId="270"/>
        </pc:sldMkLst>
        <pc:spChg chg="mod ord">
          <ac:chgData name="Robert Braun" userId="d28c4e5f-49ad-4242-8286-cff7c85e5629" providerId="ADAL" clId="{8CCAD750-1762-435F-B7B2-CEA486A6607C}" dt="2024-10-24T19:06:12.431" v="1215" actId="26606"/>
          <ac:spMkLst>
            <pc:docMk/>
            <pc:sldMk cId="1278932101" sldId="270"/>
            <ac:spMk id="2" creationId="{DD8283BA-432B-8499-7413-7D5A5E0AA507}"/>
          </ac:spMkLst>
        </pc:spChg>
        <pc:spChg chg="del">
          <ac:chgData name="Robert Braun" userId="d28c4e5f-49ad-4242-8286-cff7c85e5629" providerId="ADAL" clId="{8CCAD750-1762-435F-B7B2-CEA486A6607C}" dt="2024-10-24T19:05:15.484" v="1178"/>
          <ac:spMkLst>
            <pc:docMk/>
            <pc:sldMk cId="1278932101" sldId="270"/>
            <ac:spMk id="3" creationId="{DE1D8879-35BE-0F08-F660-5E5BF5FA97F0}"/>
          </ac:spMkLst>
        </pc:spChg>
        <pc:spChg chg="add mod">
          <ac:chgData name="Robert Braun" userId="d28c4e5f-49ad-4242-8286-cff7c85e5629" providerId="ADAL" clId="{8CCAD750-1762-435F-B7B2-CEA486A6607C}" dt="2024-10-24T19:06:12.431" v="1215" actId="26606"/>
          <ac:spMkLst>
            <pc:docMk/>
            <pc:sldMk cId="1278932101" sldId="270"/>
            <ac:spMk id="12" creationId="{42D59545-F59F-FAF1-EF31-AA8131771F54}"/>
          </ac:spMkLst>
        </pc:spChg>
        <pc:spChg chg="add">
          <ac:chgData name="Robert Braun" userId="d28c4e5f-49ad-4242-8286-cff7c85e5629" providerId="ADAL" clId="{8CCAD750-1762-435F-B7B2-CEA486A6607C}" dt="2024-10-24T19:06:12.431" v="1215" actId="26606"/>
          <ac:spMkLst>
            <pc:docMk/>
            <pc:sldMk cId="1278932101" sldId="270"/>
            <ac:spMk id="17" creationId="{E572724E-1250-D6D9-8AC8-C8165FA8D355}"/>
          </ac:spMkLst>
        </pc:spChg>
        <pc:picChg chg="add mod ord">
          <ac:chgData name="Robert Braun" userId="d28c4e5f-49ad-4242-8286-cff7c85e5629" providerId="ADAL" clId="{8CCAD750-1762-435F-B7B2-CEA486A6607C}" dt="2024-10-24T19:06:12.431" v="1215" actId="26606"/>
          <ac:picMkLst>
            <pc:docMk/>
            <pc:sldMk cId="1278932101" sldId="270"/>
            <ac:picMk id="5" creationId="{DE9387E6-253C-1B4F-BBE6-984560F98D11}"/>
          </ac:picMkLst>
        </pc:picChg>
        <pc:picChg chg="add mod ord">
          <ac:chgData name="Robert Braun" userId="d28c4e5f-49ad-4242-8286-cff7c85e5629" providerId="ADAL" clId="{8CCAD750-1762-435F-B7B2-CEA486A6607C}" dt="2024-10-24T19:06:12.431" v="1215" actId="26606"/>
          <ac:picMkLst>
            <pc:docMk/>
            <pc:sldMk cId="1278932101" sldId="270"/>
            <ac:picMk id="7" creationId="{BEFC7F8C-7BAE-4FBB-029A-10DBBEED5EFD}"/>
          </ac:picMkLst>
        </pc:picChg>
        <pc:picChg chg="add mod">
          <ac:chgData name="Robert Braun" userId="d28c4e5f-49ad-4242-8286-cff7c85e5629" providerId="ADAL" clId="{8CCAD750-1762-435F-B7B2-CEA486A6607C}" dt="2024-10-24T19:06:12.431" v="1215" actId="26606"/>
          <ac:picMkLst>
            <pc:docMk/>
            <pc:sldMk cId="1278932101" sldId="270"/>
            <ac:picMk id="9" creationId="{CBD5403D-C9D5-3432-09A9-8EB2180DDDD7}"/>
          </ac:picMkLst>
        </pc:picChg>
        <pc:picChg chg="add mod">
          <ac:chgData name="Robert Braun" userId="d28c4e5f-49ad-4242-8286-cff7c85e5629" providerId="ADAL" clId="{8CCAD750-1762-435F-B7B2-CEA486A6607C}" dt="2024-10-24T19:06:12.431" v="1215" actId="26606"/>
          <ac:picMkLst>
            <pc:docMk/>
            <pc:sldMk cId="1278932101" sldId="270"/>
            <ac:picMk id="11" creationId="{E660F3CE-48DA-15F1-98E1-E427BECDF59F}"/>
          </ac:picMkLst>
        </pc:picChg>
      </pc:sldChg>
      <pc:sldChg chg="addSp delSp modSp new del mod setBg">
        <pc:chgData name="Robert Braun" userId="d28c4e5f-49ad-4242-8286-cff7c85e5629" providerId="ADAL" clId="{8CCAD750-1762-435F-B7B2-CEA486A6607C}" dt="2024-10-24T19:05:02.857" v="1162" actId="47"/>
        <pc:sldMkLst>
          <pc:docMk/>
          <pc:sldMk cId="3117210427" sldId="270"/>
        </pc:sldMkLst>
        <pc:spChg chg="del mod ord">
          <ac:chgData name="Robert Braun" userId="d28c4e5f-49ad-4242-8286-cff7c85e5629" providerId="ADAL" clId="{8CCAD750-1762-435F-B7B2-CEA486A6607C}" dt="2024-10-24T19:00:51.349" v="1147" actId="478"/>
          <ac:spMkLst>
            <pc:docMk/>
            <pc:sldMk cId="3117210427" sldId="270"/>
            <ac:spMk id="2" creationId="{A6E22F3C-4C25-4A33-9CF0-145733F102C8}"/>
          </ac:spMkLst>
        </pc:spChg>
        <pc:spChg chg="mod ord">
          <ac:chgData name="Robert Braun" userId="d28c4e5f-49ad-4242-8286-cff7c85e5629" providerId="ADAL" clId="{8CCAD750-1762-435F-B7B2-CEA486A6607C}" dt="2024-10-24T19:04:30.934" v="1161" actId="113"/>
          <ac:spMkLst>
            <pc:docMk/>
            <pc:sldMk cId="3117210427" sldId="270"/>
            <ac:spMk id="3" creationId="{C168B9D9-812F-C54F-0AF3-E8EF9BE29A5C}"/>
          </ac:spMkLst>
        </pc:spChg>
        <pc:spChg chg="add del">
          <ac:chgData name="Robert Braun" userId="d28c4e5f-49ad-4242-8286-cff7c85e5629" providerId="ADAL" clId="{8CCAD750-1762-435F-B7B2-CEA486A6607C}" dt="2024-10-24T19:04:22.697" v="1160" actId="26606"/>
          <ac:spMkLst>
            <pc:docMk/>
            <pc:sldMk cId="3117210427" sldId="270"/>
            <ac:spMk id="13" creationId="{0D0286D6-064F-5502-8A01-CC270A96E367}"/>
          </ac:spMkLst>
        </pc:spChg>
        <pc:spChg chg="add del">
          <ac:chgData name="Robert Braun" userId="d28c4e5f-49ad-4242-8286-cff7c85e5629" providerId="ADAL" clId="{8CCAD750-1762-435F-B7B2-CEA486A6607C}" dt="2024-10-24T19:00:43.588" v="1144" actId="26606"/>
          <ac:spMkLst>
            <pc:docMk/>
            <pc:sldMk cId="3117210427" sldId="270"/>
            <ac:spMk id="16" creationId="{33A151A1-919B-A89B-5C79-F9A91E73778A}"/>
          </ac:spMkLst>
        </pc:spChg>
        <pc:spChg chg="add del">
          <ac:chgData name="Robert Braun" userId="d28c4e5f-49ad-4242-8286-cff7c85e5629" providerId="ADAL" clId="{8CCAD750-1762-435F-B7B2-CEA486A6607C}" dt="2024-10-24T19:00:46.685" v="1146" actId="26606"/>
          <ac:spMkLst>
            <pc:docMk/>
            <pc:sldMk cId="3117210427" sldId="270"/>
            <ac:spMk id="18" creationId="{8FB60A59-453B-D27C-961E-7CB3715097BF}"/>
          </ac:spMkLst>
        </pc:spChg>
        <pc:spChg chg="add del">
          <ac:chgData name="Robert Braun" userId="d28c4e5f-49ad-4242-8286-cff7c85e5629" providerId="ADAL" clId="{8CCAD750-1762-435F-B7B2-CEA486A6607C}" dt="2024-10-24T19:04:22.693" v="1159" actId="26606"/>
          <ac:spMkLst>
            <pc:docMk/>
            <pc:sldMk cId="3117210427" sldId="270"/>
            <ac:spMk id="19" creationId="{33A151A1-919B-A89B-5C79-F9A91E73778A}"/>
          </ac:spMkLst>
        </pc:spChg>
        <pc:spChg chg="add">
          <ac:chgData name="Robert Braun" userId="d28c4e5f-49ad-4242-8286-cff7c85e5629" providerId="ADAL" clId="{8CCAD750-1762-435F-B7B2-CEA486A6607C}" dt="2024-10-24T19:04:22.697" v="1160" actId="26606"/>
          <ac:spMkLst>
            <pc:docMk/>
            <pc:sldMk cId="3117210427" sldId="270"/>
            <ac:spMk id="21" creationId="{0D0286D6-064F-5502-8A01-CC270A96E367}"/>
          </ac:spMkLst>
        </pc:spChg>
        <pc:picChg chg="add del mod ord">
          <ac:chgData name="Robert Braun" userId="d28c4e5f-49ad-4242-8286-cff7c85e5629" providerId="ADAL" clId="{8CCAD750-1762-435F-B7B2-CEA486A6607C}" dt="2024-10-24T19:01:39.596" v="1154" actId="478"/>
          <ac:picMkLst>
            <pc:docMk/>
            <pc:sldMk cId="3117210427" sldId="270"/>
            <ac:picMk id="5" creationId="{AB240805-6235-2ED8-3885-C2B67E35A535}"/>
          </ac:picMkLst>
        </pc:picChg>
        <pc:picChg chg="add mod ord">
          <ac:chgData name="Robert Braun" userId="d28c4e5f-49ad-4242-8286-cff7c85e5629" providerId="ADAL" clId="{8CCAD750-1762-435F-B7B2-CEA486A6607C}" dt="2024-10-24T19:04:22.693" v="1159" actId="26606"/>
          <ac:picMkLst>
            <pc:docMk/>
            <pc:sldMk cId="3117210427" sldId="270"/>
            <ac:picMk id="7" creationId="{A858790A-5279-5F34-2A55-4BFB8FEAC460}"/>
          </ac:picMkLst>
        </pc:picChg>
        <pc:picChg chg="add mod ord">
          <ac:chgData name="Robert Braun" userId="d28c4e5f-49ad-4242-8286-cff7c85e5629" providerId="ADAL" clId="{8CCAD750-1762-435F-B7B2-CEA486A6607C}" dt="2024-10-24T19:04:22.697" v="1160" actId="26606"/>
          <ac:picMkLst>
            <pc:docMk/>
            <pc:sldMk cId="3117210427" sldId="270"/>
            <ac:picMk id="9" creationId="{5A9BCE81-49FD-B4D4-7316-698128E9D0E1}"/>
          </ac:picMkLst>
        </pc:picChg>
        <pc:picChg chg="add mod ord">
          <ac:chgData name="Robert Braun" userId="d28c4e5f-49ad-4242-8286-cff7c85e5629" providerId="ADAL" clId="{8CCAD750-1762-435F-B7B2-CEA486A6607C}" dt="2024-10-24T19:04:22.697" v="1160" actId="26606"/>
          <ac:picMkLst>
            <pc:docMk/>
            <pc:sldMk cId="3117210427" sldId="270"/>
            <ac:picMk id="11" creationId="{19C44B0A-BFBC-0AB8-D7A3-3B2451410A29}"/>
          </ac:picMkLst>
        </pc:picChg>
        <pc:picChg chg="add mod ord">
          <ac:chgData name="Robert Braun" userId="d28c4e5f-49ad-4242-8286-cff7c85e5629" providerId="ADAL" clId="{8CCAD750-1762-435F-B7B2-CEA486A6607C}" dt="2024-10-24T19:04:22.697" v="1160" actId="26606"/>
          <ac:picMkLst>
            <pc:docMk/>
            <pc:sldMk cId="3117210427" sldId="270"/>
            <ac:picMk id="14" creationId="{E9F4673F-1557-6FD6-EE3C-779A72F0B3B0}"/>
          </ac:picMkLst>
        </pc:picChg>
      </pc:sldChg>
      <pc:sldChg chg="add">
        <pc:chgData name="Robert Braun" userId="d28c4e5f-49ad-4242-8286-cff7c85e5629" providerId="ADAL" clId="{8CCAD750-1762-435F-B7B2-CEA486A6607C}" dt="2024-10-24T21:43:53.815" v="1222"/>
        <pc:sldMkLst>
          <pc:docMk/>
          <pc:sldMk cId="52078171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1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TbPNuyumN4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r110NA7o5U&amp;t=1889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8w7ni16_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dalbec@generalsports.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HIzoFWORiU&amp;t=257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B0918-ABAC-A88D-E49C-69F789D27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Goalie Coach and Parent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A9C94-4DF2-305B-C8A6-E4EE681F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Eagan Hockey Association</a:t>
            </a:r>
          </a:p>
          <a:p>
            <a:pPr algn="l"/>
            <a:r>
              <a:rPr lang="en-US" dirty="0"/>
              <a:t>10/24/2024</a:t>
            </a:r>
          </a:p>
        </p:txBody>
      </p:sp>
      <p:pic>
        <p:nvPicPr>
          <p:cNvPr id="5" name="Picture 4" descr="A child wearing a hockey uniform&#10;&#10;Description automatically generated">
            <a:extLst>
              <a:ext uri="{FF2B5EF4-FFF2-40B4-BE49-F238E27FC236}">
                <a16:creationId xmlns:a16="http://schemas.microsoft.com/office/drawing/2014/main" id="{4C20D156-D466-AB27-CC64-C12D3384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0BB51-FC02-6D3B-10FE-997C818C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Tonio is Ready!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1F4C-8CD7-8DF8-9C7B-8B4C64BE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41D8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 2024</a:t>
            </a:r>
            <a:endParaRPr lang="en-US" sz="1800" dirty="0">
              <a:solidFill>
                <a:srgbClr val="041D84"/>
              </a:solidFill>
            </a:endParaRPr>
          </a:p>
          <a:p>
            <a:pPr lvl="1"/>
            <a:r>
              <a:rPr lang="en-US" dirty="0"/>
              <a:t>Full Clip</a:t>
            </a:r>
          </a:p>
        </p:txBody>
      </p:sp>
      <p:pic>
        <p:nvPicPr>
          <p:cNvPr id="5" name="Picture 4" descr="A child wearing a hockey helmet&#10;&#10;Description automatically generated">
            <a:extLst>
              <a:ext uri="{FF2B5EF4-FFF2-40B4-BE49-F238E27FC236}">
                <a16:creationId xmlns:a16="http://schemas.microsoft.com/office/drawing/2014/main" id="{F9E36E97-7364-C4D4-6B3F-BA8D5C378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98850"/>
            <a:ext cx="4681506" cy="58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7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E303-AC47-F630-2BFE-1ED39EB2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Kevin, are you ready and on angle?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08A0-997F-6AE4-B256-B4600DD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Clip</a:t>
            </a:r>
            <a:endParaRPr lang="en-US" dirty="0"/>
          </a:p>
          <a:p>
            <a:pPr lvl="1"/>
            <a:r>
              <a:rPr lang="en-US" dirty="0"/>
              <a:t>31:24</a:t>
            </a:r>
          </a:p>
          <a:p>
            <a:pPr lvl="1"/>
            <a:r>
              <a:rPr lang="en-US" dirty="0"/>
              <a:t>Not Ready</a:t>
            </a:r>
          </a:p>
          <a:p>
            <a:pPr lvl="1"/>
            <a:r>
              <a:rPr lang="en-US" dirty="0"/>
              <a:t>Angle on shooter, not on puck</a:t>
            </a:r>
          </a:p>
        </p:txBody>
      </p:sp>
      <p:pic>
        <p:nvPicPr>
          <p:cNvPr id="1026" name="Picture 2" descr="How to Graph Sine, Cosine, Tangent by Hand ✍ | by Brett Berry | Math Hacks  | Medium">
            <a:extLst>
              <a:ext uri="{FF2B5EF4-FFF2-40B4-BE49-F238E27FC236}">
                <a16:creationId xmlns:a16="http://schemas.microsoft.com/office/drawing/2014/main" id="{06496FF9-E0A4-FF43-ACC1-7205DFFB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36" y="3236976"/>
            <a:ext cx="5123856" cy="20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9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3,670 Casino Shuffle Royalty-Free Photos and Stock Images | Shutterstock">
            <a:extLst>
              <a:ext uri="{FF2B5EF4-FFF2-40B4-BE49-F238E27FC236}">
                <a16:creationId xmlns:a16="http://schemas.microsoft.com/office/drawing/2014/main" id="{CE9A5DA1-63FC-5DCA-F0E0-1AE22141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r="17656" b="-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41E6A-BFBD-7BA8-3EE1-E6B7B278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Shuffles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E2ED-3BCD-2913-1A4F-6CB1FF47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n-US" sz="1800">
                <a:hlinkClick r:id="rId3"/>
              </a:rPr>
              <a:t>Video Link</a:t>
            </a:r>
            <a:endParaRPr lang="en-US" sz="1800"/>
          </a:p>
          <a:p>
            <a:pPr lvl="1"/>
            <a:r>
              <a:rPr lang="en-US" dirty="0"/>
              <a:t>View 18:13 and 18:50</a:t>
            </a:r>
          </a:p>
        </p:txBody>
      </p:sp>
    </p:spTree>
    <p:extLst>
      <p:ext uri="{BB962C8B-B14F-4D97-AF65-F5344CB8AC3E}">
        <p14:creationId xmlns:p14="http://schemas.microsoft.com/office/powerpoint/2010/main" val="130716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PG">
            <a:extLst>
              <a:ext uri="{FF2B5EF4-FFF2-40B4-BE49-F238E27FC236}">
                <a16:creationId xmlns:a16="http://schemas.microsoft.com/office/drawing/2014/main" id="{CE8964A0-659A-7E4A-51D9-4652C14E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5834"/>
          <a:stretch/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D57D7-3364-BFA9-D4B8-C37C110B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8029-B953-CA67-D318-B8583126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r>
              <a:rPr lang="en-US" sz="1800" dirty="0"/>
              <a:t>Tory </a:t>
            </a:r>
            <a:r>
              <a:rPr lang="en-US" sz="1800" dirty="0" err="1"/>
              <a:t>Dalbec</a:t>
            </a:r>
            <a:endParaRPr lang="en-US" sz="1800" dirty="0"/>
          </a:p>
          <a:p>
            <a:pPr lvl="1"/>
            <a:r>
              <a:rPr lang="en-US" dirty="0"/>
              <a:t>General Sports – Edina</a:t>
            </a:r>
          </a:p>
          <a:p>
            <a:pPr lvl="1"/>
            <a:r>
              <a:rPr lang="en-US" dirty="0"/>
              <a:t>Booking:  generalsportsmn.com</a:t>
            </a:r>
          </a:p>
          <a:p>
            <a:pPr lvl="1"/>
            <a:r>
              <a:rPr lang="en-US" dirty="0"/>
              <a:t>Questions: </a:t>
            </a:r>
            <a:r>
              <a:rPr lang="en-US" dirty="0">
                <a:hlinkClick r:id="rId3"/>
              </a:rPr>
              <a:t>tdalbec@generalsports.us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5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72724E-1250-D6D9-8AC8-C8165FA8D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hockey helmets&#10;&#10;Description automatically generated">
            <a:extLst>
              <a:ext uri="{FF2B5EF4-FFF2-40B4-BE49-F238E27FC236}">
                <a16:creationId xmlns:a16="http://schemas.microsoft.com/office/drawing/2014/main" id="{CBD5403D-C9D5-3432-09A9-8EB2180DD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13" y="620793"/>
            <a:ext cx="2664963" cy="3320826"/>
          </a:xfrm>
          <a:prstGeom prst="rect">
            <a:avLst/>
          </a:prstGeom>
        </p:spPr>
      </p:pic>
      <p:pic>
        <p:nvPicPr>
          <p:cNvPr id="5" name="Content Placeholder 4" descr="A hockey player wearing a helmet&#10;&#10;Description automatically generated">
            <a:extLst>
              <a:ext uri="{FF2B5EF4-FFF2-40B4-BE49-F238E27FC236}">
                <a16:creationId xmlns:a16="http://schemas.microsoft.com/office/drawing/2014/main" id="{DE9387E6-253C-1B4F-BBE6-984560F9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55" y="730821"/>
            <a:ext cx="2664963" cy="3210798"/>
          </a:xfrm>
          <a:prstGeom prst="rect">
            <a:avLst/>
          </a:prstGeom>
        </p:spPr>
      </p:pic>
      <p:pic>
        <p:nvPicPr>
          <p:cNvPr id="11" name="Picture 10" descr="A group of hockey helmets&#10;&#10;Description automatically generated">
            <a:extLst>
              <a:ext uri="{FF2B5EF4-FFF2-40B4-BE49-F238E27FC236}">
                <a16:creationId xmlns:a16="http://schemas.microsoft.com/office/drawing/2014/main" id="{E660F3CE-48DA-15F1-98E1-E427BECDF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01" y="1209025"/>
            <a:ext cx="2671109" cy="2732592"/>
          </a:xfrm>
          <a:prstGeom prst="rect">
            <a:avLst/>
          </a:prstGeom>
        </p:spPr>
      </p:pic>
      <p:pic>
        <p:nvPicPr>
          <p:cNvPr id="7" name="Picture 6" descr="A blue and green hockey helmet&#10;&#10;Description automatically generated">
            <a:extLst>
              <a:ext uri="{FF2B5EF4-FFF2-40B4-BE49-F238E27FC236}">
                <a16:creationId xmlns:a16="http://schemas.microsoft.com/office/drawing/2014/main" id="{BEFC7F8C-7BAE-4FBB-029A-10DBBEED5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1" y="639089"/>
            <a:ext cx="2642023" cy="3302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283BA-432B-8499-7413-7D5A5E0A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273485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Custom Helmets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59545-F59F-FAF1-EF31-AA8131771F54}"/>
              </a:ext>
            </a:extLst>
          </p:cNvPr>
          <p:cNvSpPr txBox="1"/>
          <p:nvPr/>
        </p:nvSpPr>
        <p:spPr>
          <a:xfrm>
            <a:off x="1742209" y="5502034"/>
            <a:ext cx="8728364" cy="66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Grangrothgraphics.com</a:t>
            </a:r>
          </a:p>
        </p:txBody>
      </p:sp>
    </p:spTree>
    <p:extLst>
      <p:ext uri="{BB962C8B-B14F-4D97-AF65-F5344CB8AC3E}">
        <p14:creationId xmlns:p14="http://schemas.microsoft.com/office/powerpoint/2010/main" val="127893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1BEA-FFC3-F199-B873-02B6BCBA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7F64-8550-45CE-AE66-CF8B2E7C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EHA Goalie Page</a:t>
            </a:r>
          </a:p>
          <a:p>
            <a:r>
              <a:rPr lang="en-US" dirty="0"/>
              <a:t>Gundersen’s Capstone Project</a:t>
            </a:r>
          </a:p>
          <a:p>
            <a:r>
              <a:rPr lang="en-US" dirty="0"/>
              <a:t>Robert Braun 612-518-5641</a:t>
            </a:r>
          </a:p>
          <a:p>
            <a:r>
              <a:rPr lang="en-US" dirty="0"/>
              <a:t>Chris Rasinen 612-298-3271</a:t>
            </a:r>
          </a:p>
          <a:p>
            <a:r>
              <a:rPr lang="en-US" dirty="0"/>
              <a:t>Eric Gundersen 651-334-8685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C2BED-8B13-AE71-B5B2-811D414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CB43-8519-CFE9-7A78-0481E08E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Jon Kerr</a:t>
            </a:r>
          </a:p>
          <a:p>
            <a:pPr lvl="1"/>
            <a:r>
              <a:rPr lang="en-US" dirty="0"/>
              <a:t>EHA Coach In Chief</a:t>
            </a:r>
          </a:p>
          <a:p>
            <a:r>
              <a:rPr lang="en-US" sz="1800" dirty="0"/>
              <a:t>Chris Rasinen</a:t>
            </a:r>
          </a:p>
          <a:p>
            <a:pPr lvl="1"/>
            <a:r>
              <a:rPr lang="en-US" dirty="0"/>
              <a:t>EHA Goalie Coach In Chief</a:t>
            </a:r>
          </a:p>
          <a:p>
            <a:pPr lvl="1"/>
            <a:r>
              <a:rPr lang="en-US" dirty="0"/>
              <a:t>CEP Goaltending Bronze</a:t>
            </a:r>
          </a:p>
          <a:p>
            <a:r>
              <a:rPr lang="en-US" sz="1800" dirty="0"/>
              <a:t>Eric Gundersen</a:t>
            </a:r>
          </a:p>
          <a:p>
            <a:pPr lvl="1"/>
            <a:r>
              <a:rPr lang="en-US" dirty="0"/>
              <a:t>CEP Goaltending Silver</a:t>
            </a:r>
          </a:p>
          <a:p>
            <a:r>
              <a:rPr lang="en-US" sz="1800" dirty="0"/>
              <a:t>Robert Braun</a:t>
            </a:r>
          </a:p>
          <a:p>
            <a:r>
              <a:rPr lang="en-US" sz="1800" dirty="0"/>
              <a:t>Board Members</a:t>
            </a:r>
          </a:p>
          <a:p>
            <a:r>
              <a:rPr lang="en-US" sz="1800" dirty="0"/>
              <a:t>Former/Current Parent Goalies</a:t>
            </a:r>
          </a:p>
        </p:txBody>
      </p:sp>
      <p:pic>
        <p:nvPicPr>
          <p:cNvPr id="2050" name="Picture 2" descr="JPG">
            <a:extLst>
              <a:ext uri="{FF2B5EF4-FFF2-40B4-BE49-F238E27FC236}">
                <a16:creationId xmlns:a16="http://schemas.microsoft.com/office/drawing/2014/main" id="{748E1809-FDCB-B0A2-1AC1-46B20D8CC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" y="1102440"/>
            <a:ext cx="4681506" cy="46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PG">
            <a:extLst>
              <a:ext uri="{FF2B5EF4-FFF2-40B4-BE49-F238E27FC236}">
                <a16:creationId xmlns:a16="http://schemas.microsoft.com/office/drawing/2014/main" id="{EDD73B14-87CB-6F89-0E26-F90C1011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r="2" b="2236"/>
          <a:stretch/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2E348-00DB-6287-C9BC-E686C880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1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Season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7D0C-F12B-2F4D-B2B3-E5AFA225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2212848"/>
            <a:ext cx="3553413" cy="41224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Sunday Goalie Clinics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Monday Skills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Comments on 8U/Mites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Coach the Coach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We will hop on the ice with you!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Robert: Squirt/10U and below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Rasinen/Gundersen Peewee/12U and up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Informal Film Reviews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Squirt/10U &amp; Mite/8U</a:t>
            </a:r>
          </a:p>
          <a:p>
            <a:pPr>
              <a:lnSpc>
                <a:spcPct val="110000"/>
              </a:lnSpc>
            </a:pPr>
            <a:r>
              <a:rPr lang="en-US" sz="1500" dirty="0" err="1"/>
              <a:t>Devenir</a:t>
            </a:r>
            <a:r>
              <a:rPr lang="en-US" sz="1500" dirty="0"/>
              <a:t> Film Reviews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Peewee/12U and up</a:t>
            </a:r>
          </a:p>
        </p:txBody>
      </p:sp>
    </p:spTree>
    <p:extLst>
      <p:ext uri="{BB962C8B-B14F-4D97-AF65-F5344CB8AC3E}">
        <p14:creationId xmlns:p14="http://schemas.microsoft.com/office/powerpoint/2010/main" val="12437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PG">
            <a:extLst>
              <a:ext uri="{FF2B5EF4-FFF2-40B4-BE49-F238E27FC236}">
                <a16:creationId xmlns:a16="http://schemas.microsoft.com/office/drawing/2014/main" id="{371BCD75-34E5-9EE2-0618-A7829361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470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63CF6-40A6-7CAF-844F-98CBDD3A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2665474"/>
            <a:ext cx="4361688" cy="152704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Who Is a Goalie Coach?</a:t>
            </a:r>
          </a:p>
        </p:txBody>
      </p:sp>
    </p:spTree>
    <p:extLst>
      <p:ext uri="{BB962C8B-B14F-4D97-AF65-F5344CB8AC3E}">
        <p14:creationId xmlns:p14="http://schemas.microsoft.com/office/powerpoint/2010/main" val="149303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toon of a cartoon of a hockey game&#10;&#10;Description automatically generated">
            <a:extLst>
              <a:ext uri="{FF2B5EF4-FFF2-40B4-BE49-F238E27FC236}">
                <a16:creationId xmlns:a16="http://schemas.microsoft.com/office/drawing/2014/main" id="{C3A14A8C-D917-397C-8C30-34AC08F3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966" y="600164"/>
            <a:ext cx="3588327" cy="387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EC335-DD9D-2F0F-FF22-320BBA529081}"/>
              </a:ext>
            </a:extLst>
          </p:cNvPr>
          <p:cNvSpPr txBox="1"/>
          <p:nvPr/>
        </p:nvSpPr>
        <p:spPr>
          <a:xfrm>
            <a:off x="2854901" y="0"/>
            <a:ext cx="709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Bookman Old Style" panose="02050604050505020204" pitchFamily="18" charset="0"/>
              </a:rPr>
              <a:t>How to Support Your Goalies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10" name="Picture 9" descr="A logo of a hockey team&#10;&#10;Description automatically generated">
            <a:extLst>
              <a:ext uri="{FF2B5EF4-FFF2-40B4-BE49-F238E27FC236}">
                <a16:creationId xmlns:a16="http://schemas.microsoft.com/office/drawing/2014/main" id="{1059D256-EAF6-68C2-2FD0-2C16C6B7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836" y="5048974"/>
            <a:ext cx="1612257" cy="1612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812936-6958-11F6-A6C8-2CC76EE4CA0D}"/>
              </a:ext>
            </a:extLst>
          </p:cNvPr>
          <p:cNvSpPr txBox="1"/>
          <p:nvPr/>
        </p:nvSpPr>
        <p:spPr>
          <a:xfrm>
            <a:off x="342898" y="733246"/>
            <a:ext cx="79178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Communicate with your goaltenders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Give goalies the time, space and resources in practice to work on goalie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Seek out drills that are specific for goalies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Look at your plan and ask yourself what the goalie experience will be for that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Learn from goalie coaches what your specific goalies need to work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Help them have fun</a:t>
            </a: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r>
              <a:rPr lang="en-US" sz="2400" b="1" dirty="0">
                <a:latin typeface="Bookman Old Style" panose="02050604050505020204" pitchFamily="18" charset="0"/>
              </a:rPr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Talk about their whole game not just the goals scored on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Avoid the blame game with other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Communicate with coaches absences from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Sharing a net is not a competition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Remember that goaltending development is a marathon, not a sprint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Normalize sitting by other parents at games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Seek out opportunities within the greater goalie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man Old Style" panose="02050604050505020204" pitchFamily="18" charset="0"/>
              </a:rPr>
              <a:t>Help them have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Ice hockey puck hitting the net as snow flies">
            <a:extLst>
              <a:ext uri="{FF2B5EF4-FFF2-40B4-BE49-F238E27FC236}">
                <a16:creationId xmlns:a16="http://schemas.microsoft.com/office/drawing/2014/main" id="{F604BADB-335B-DF2E-712D-08D8B246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2EF1C-ED37-5425-3A71-ED018CBF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06" y="603315"/>
            <a:ext cx="5649211" cy="3685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/>
              <a:t>Gundersen – Review Goaltender Silver Capstone Project</a:t>
            </a:r>
          </a:p>
        </p:txBody>
      </p:sp>
    </p:spTree>
    <p:extLst>
      <p:ext uri="{BB962C8B-B14F-4D97-AF65-F5344CB8AC3E}">
        <p14:creationId xmlns:p14="http://schemas.microsoft.com/office/powerpoint/2010/main" val="42208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PG">
            <a:extLst>
              <a:ext uri="{FF2B5EF4-FFF2-40B4-BE49-F238E27FC236}">
                <a16:creationId xmlns:a16="http://schemas.microsoft.com/office/drawing/2014/main" id="{D2F2B098-28E9-4EFD-7478-155D2496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470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39106-37C6-5406-78CB-28E70C31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Beginner Goalies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93CB-73C1-1AFA-D841-0DC3FC5C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n-US" sz="1800" dirty="0"/>
              <a:t>Acronym RADS</a:t>
            </a:r>
          </a:p>
          <a:p>
            <a:pPr lvl="1"/>
            <a:r>
              <a:rPr lang="en-US" u="sng" dirty="0"/>
              <a:t>R</a:t>
            </a:r>
            <a:r>
              <a:rPr lang="en-US" dirty="0"/>
              <a:t>eady</a:t>
            </a:r>
          </a:p>
          <a:p>
            <a:pPr lvl="1"/>
            <a:r>
              <a:rPr lang="en-US" u="sng" dirty="0"/>
              <a:t>A</a:t>
            </a:r>
            <a:r>
              <a:rPr lang="en-US" dirty="0"/>
              <a:t>ngle</a:t>
            </a:r>
          </a:p>
          <a:p>
            <a:pPr lvl="1"/>
            <a:r>
              <a:rPr lang="en-US" u="sng" dirty="0"/>
              <a:t>D</a:t>
            </a:r>
            <a:r>
              <a:rPr lang="en-US" dirty="0"/>
              <a:t>epth</a:t>
            </a:r>
          </a:p>
          <a:p>
            <a:pPr lvl="1"/>
            <a:r>
              <a:rPr lang="en-US" u="sng" dirty="0"/>
              <a:t>S</a:t>
            </a:r>
            <a:r>
              <a:rPr lang="en-US" dirty="0"/>
              <a:t>huffles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5937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A816C-8D50-659C-CB06-4013B377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54" y="2767123"/>
            <a:ext cx="3348297" cy="13166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FILM REVIEW!</a:t>
            </a:r>
          </a:p>
        </p:txBody>
      </p:sp>
      <p:pic>
        <p:nvPicPr>
          <p:cNvPr id="4" name="Picture 2" descr="JPG">
            <a:extLst>
              <a:ext uri="{FF2B5EF4-FFF2-40B4-BE49-F238E27FC236}">
                <a16:creationId xmlns:a16="http://schemas.microsoft.com/office/drawing/2014/main" id="{9CE458A3-BA79-30B3-A0FD-3223A6EAA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4701"/>
          <a:stretch/>
        </p:blipFill>
        <p:spPr bwMode="auto">
          <a:xfrm>
            <a:off x="5222734" y="394504"/>
            <a:ext cx="5633537" cy="60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9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0734-BF6C-AED8-2F2F-E7E14904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Tonio, Are You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F373-979A-46F9-5B3A-FF4F9698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1D8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 2024</a:t>
            </a:r>
            <a:endParaRPr lang="en-US" dirty="0">
              <a:solidFill>
                <a:srgbClr val="041D84"/>
              </a:solidFill>
            </a:endParaRPr>
          </a:p>
          <a:p>
            <a:pPr lvl="1"/>
            <a:r>
              <a:rPr lang="en-US" dirty="0"/>
              <a:t>View 3:30 and 7:30 marks of film – goalie not ready</a:t>
            </a:r>
          </a:p>
          <a:p>
            <a:r>
              <a:rPr lang="en-US" dirty="0"/>
              <a:t>Film Review Action Items</a:t>
            </a:r>
          </a:p>
          <a:p>
            <a:pPr lvl="1"/>
            <a:r>
              <a:rPr lang="en-US" dirty="0"/>
              <a:t>Roomba</a:t>
            </a:r>
          </a:p>
          <a:p>
            <a:pPr lvl="1"/>
            <a:r>
              <a:rPr lang="en-US" dirty="0"/>
              <a:t>Get your wiggles out</a:t>
            </a:r>
          </a:p>
          <a:p>
            <a:pPr lvl="1"/>
            <a:r>
              <a:rPr lang="en-US" dirty="0"/>
              <a:t>Ready at Red Line</a:t>
            </a:r>
          </a:p>
        </p:txBody>
      </p:sp>
    </p:spTree>
    <p:extLst>
      <p:ext uri="{BB962C8B-B14F-4D97-AF65-F5344CB8AC3E}">
        <p14:creationId xmlns:p14="http://schemas.microsoft.com/office/powerpoint/2010/main" val="298874857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359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Neue Haas Grotesk Text Pro</vt:lpstr>
      <vt:lpstr>VanillaVTI</vt:lpstr>
      <vt:lpstr>Goalie Coach and Parent Meeting</vt:lpstr>
      <vt:lpstr>Introductions</vt:lpstr>
      <vt:lpstr>Season Plan</vt:lpstr>
      <vt:lpstr>Who Is a Goalie Coach?</vt:lpstr>
      <vt:lpstr>PowerPoint Presentation</vt:lpstr>
      <vt:lpstr>Gundersen – Review Goaltender Silver Capstone Project</vt:lpstr>
      <vt:lpstr>Beginner Goalies</vt:lpstr>
      <vt:lpstr>FILM REVIEW!</vt:lpstr>
      <vt:lpstr>Case Study – Tonio, Are You Ready?</vt:lpstr>
      <vt:lpstr>Tonio is Ready!</vt:lpstr>
      <vt:lpstr>Kevin, are you ready and on angle?</vt:lpstr>
      <vt:lpstr>Shuffles</vt:lpstr>
      <vt:lpstr>Equipment</vt:lpstr>
      <vt:lpstr>Custom Helmets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Braun</dc:creator>
  <cp:lastModifiedBy>Robert Braun</cp:lastModifiedBy>
  <cp:revision>2</cp:revision>
  <dcterms:created xsi:type="dcterms:W3CDTF">2024-10-16T19:22:10Z</dcterms:created>
  <dcterms:modified xsi:type="dcterms:W3CDTF">2024-10-24T22:24:30Z</dcterms:modified>
</cp:coreProperties>
</file>