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y="6858000" cx="12192000"/>
  <p:notesSz cx="6858000" cy="9144000"/>
  <p:embeddedFontLst>
    <p:embeddedFont>
      <p:font typeface="Arial Black"/>
      <p:regular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0" roundtripDataSignature="AMtx7mggh4UNMaZn1Xidu65h6MPcGx57S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font" Target="fonts/ArialBlack-regular.fntdata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28c8e86332c_1_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28c8e86332c_1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28c8e86332c_1_2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28c8e86332c_1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28c8e86332c_1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28c8e86332c_1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28c8e86332c_1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28c8e86332c_1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3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3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1" name="Google Shape;21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3" name="Google Shape;33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://www.minnesotahockeydistrict8.com/connect" TargetMode="External"/><Relationship Id="rId4" Type="http://schemas.openxmlformats.org/officeDocument/2006/relationships/hyperlink" Target="http://www.minnesotahockey.org/handbook" TargetMode="External"/><Relationship Id="rId5" Type="http://schemas.openxmlformats.org/officeDocument/2006/relationships/hyperlink" Target="https://www.applevalleyhockey.com/coachapp" TargetMode="External"/><Relationship Id="rId6" Type="http://schemas.openxmlformats.org/officeDocument/2006/relationships/hyperlink" Target="https://www.avbhockey.com/volunteerregistration" TargetMode="Externa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://www.avbhockey.com/dib_sessions" TargetMode="External"/><Relationship Id="rId4" Type="http://schemas.openxmlformats.org/officeDocument/2006/relationships/image" Target="../media/image9.jpg"/></Relationships>
</file>

<file path=ppt/slides/_rels/slide14.xml.rels><?xml version="1.0" encoding="UTF-8" standalone="yes"?><Relationships xmlns="http://schemas.openxmlformats.org/package/2006/relationships"><Relationship Id="rId11" Type="http://schemas.openxmlformats.org/officeDocument/2006/relationships/image" Target="../media/image16.png"/><Relationship Id="rId10" Type="http://schemas.openxmlformats.org/officeDocument/2006/relationships/image" Target="../media/image5.jpg"/><Relationship Id="rId13" Type="http://schemas.openxmlformats.org/officeDocument/2006/relationships/image" Target="../media/image2.jpg"/><Relationship Id="rId1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image" Target="../media/image14.png"/><Relationship Id="rId15" Type="http://schemas.openxmlformats.org/officeDocument/2006/relationships/image" Target="../media/image7.png"/><Relationship Id="rId14" Type="http://schemas.openxmlformats.org/officeDocument/2006/relationships/image" Target="../media/image4.png"/><Relationship Id="rId16" Type="http://schemas.openxmlformats.org/officeDocument/2006/relationships/image" Target="../media/image11.png"/><Relationship Id="rId5" Type="http://schemas.openxmlformats.org/officeDocument/2006/relationships/image" Target="../media/image12.jpg"/><Relationship Id="rId6" Type="http://schemas.openxmlformats.org/officeDocument/2006/relationships/image" Target="../media/image13.png"/><Relationship Id="rId7" Type="http://schemas.openxmlformats.org/officeDocument/2006/relationships/image" Target="../media/image8.png"/><Relationship Id="rId8" Type="http://schemas.openxmlformats.org/officeDocument/2006/relationships/image" Target="../media/image1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7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www.avbhockey.com/volunteerregistration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05664" y="431868"/>
            <a:ext cx="6211331" cy="6225447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 txBox="1"/>
          <p:nvPr>
            <p:ph type="ctrTitle"/>
          </p:nvPr>
        </p:nvSpPr>
        <p:spPr>
          <a:xfrm>
            <a:off x="1524000" y="1122378"/>
            <a:ext cx="9144000" cy="3006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C33"/>
              </a:buClr>
              <a:buSzPts val="6600"/>
              <a:buFont typeface="Arial Black"/>
              <a:buNone/>
            </a:pPr>
            <a:r>
              <a:rPr b="1" lang="en-US" sz="6400">
                <a:solidFill>
                  <a:srgbClr val="FFCC33"/>
                </a:solidFill>
                <a:latin typeface="Arial Black"/>
                <a:ea typeface="Arial Black"/>
                <a:cs typeface="Arial Black"/>
                <a:sym typeface="Arial Black"/>
              </a:rPr>
              <a:t>APPLE VALLEY BURNSVILLE HOCKEY 2023-24</a:t>
            </a:r>
            <a:endParaRPr b="1" sz="6400">
              <a:solidFill>
                <a:srgbClr val="FFCC33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86" name="Google Shape;86;p1"/>
          <p:cNvSpPr txBox="1"/>
          <p:nvPr>
            <p:ph idx="1" type="subTitle"/>
          </p:nvPr>
        </p:nvSpPr>
        <p:spPr>
          <a:xfrm>
            <a:off x="3011988" y="4545375"/>
            <a:ext cx="6398700" cy="10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C33"/>
              </a:buClr>
              <a:buSzPts val="5400"/>
              <a:buNone/>
            </a:pPr>
            <a:r>
              <a:rPr b="1" lang="en-US" sz="5400">
                <a:solidFill>
                  <a:srgbClr val="FFCC33"/>
                </a:solidFill>
              </a:rPr>
              <a:t>PARENT MEETING</a:t>
            </a:r>
            <a:endParaRPr b="1" sz="5400">
              <a:solidFill>
                <a:srgbClr val="FFCC33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28c8e86332c_1_8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/>
              <a:t>Birth Certificates							Labeling Gear</a:t>
            </a:r>
            <a:endParaRPr sz="5200"/>
          </a:p>
        </p:txBody>
      </p:sp>
      <p:sp>
        <p:nvSpPr>
          <p:cNvPr id="150" name="Google Shape;150;g28c8e86332c_1_8"/>
          <p:cNvSpPr txBox="1"/>
          <p:nvPr>
            <p:ph idx="1" type="body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36550" lvl="0" marL="457200" rtl="0" algn="l">
              <a:spcBef>
                <a:spcPts val="1000"/>
              </a:spcBef>
              <a:spcAft>
                <a:spcPts val="0"/>
              </a:spcAft>
              <a:buSzPts val="1700"/>
              <a:buChar char="•"/>
            </a:pPr>
            <a:r>
              <a:rPr lang="en-US" sz="2700"/>
              <a:t>All 1st year players must provide a copy of a government issued birth certificate to the Registrar </a:t>
            </a:r>
            <a:endParaRPr sz="2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•"/>
            </a:pPr>
            <a:r>
              <a:rPr lang="en-US" sz="2700"/>
              <a:t>Email a pdf copy to: registrar@avbhockey.com</a:t>
            </a:r>
            <a:endParaRPr sz="2700"/>
          </a:p>
        </p:txBody>
      </p:sp>
      <p:sp>
        <p:nvSpPr>
          <p:cNvPr id="151" name="Google Shape;151;g28c8e86332c_1_8"/>
          <p:cNvSpPr txBox="1"/>
          <p:nvPr>
            <p:ph idx="2" type="body"/>
          </p:nvPr>
        </p:nvSpPr>
        <p:spPr>
          <a:xfrm>
            <a:off x="6172200" y="1825625"/>
            <a:ext cx="5181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Please label your </a:t>
            </a:r>
            <a:r>
              <a:rPr lang="en-US"/>
              <a:t>child's</a:t>
            </a:r>
            <a:r>
              <a:rPr lang="en-US"/>
              <a:t> gear!</a:t>
            </a:r>
            <a:endParaRPr/>
          </a:p>
          <a:p>
            <a:pPr indent="-355600" lvl="0" marL="914400" rtl="0" algn="l"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US" sz="2000"/>
              <a:t>Gloves</a:t>
            </a:r>
            <a:endParaRPr sz="2000"/>
          </a:p>
          <a:p>
            <a:pPr indent="-355600" lvl="0" marL="914400" rtl="0" algn="l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sz="2000"/>
              <a:t>Helmet</a:t>
            </a:r>
            <a:endParaRPr sz="2000"/>
          </a:p>
          <a:p>
            <a:pPr indent="-355600" lvl="0" marL="914400" rtl="0" algn="l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sz="2000"/>
              <a:t>Breezers</a:t>
            </a:r>
            <a:endParaRPr sz="2000"/>
          </a:p>
          <a:p>
            <a:pPr indent="-355600" lvl="0" marL="914400" rtl="0" algn="l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sz="2000"/>
              <a:t>Stick</a:t>
            </a:r>
            <a:endParaRPr sz="2000"/>
          </a:p>
          <a:p>
            <a:pPr indent="-355600" lvl="0" marL="914400" rtl="0" algn="l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sz="2000"/>
              <a:t>Water Bottle</a:t>
            </a:r>
            <a:endParaRPr sz="2000"/>
          </a:p>
          <a:p>
            <a:pPr indent="-355600" lvl="0" marL="914400" rtl="0" algn="l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sz="2000"/>
              <a:t>Knee pads</a:t>
            </a:r>
            <a:endParaRPr sz="2000"/>
          </a:p>
          <a:p>
            <a:pPr indent="-355600" lvl="0" marL="914400" rtl="0" algn="l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sz="2000"/>
              <a:t>Elbow pad</a:t>
            </a:r>
            <a:endParaRPr sz="2000"/>
          </a:p>
          <a:p>
            <a:pPr indent="-355600" lvl="0" marL="914400" rtl="0" algn="l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sz="2000"/>
              <a:t>Anything your child may leave in the locker room </a:t>
            </a:r>
            <a:endParaRPr sz="20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28c8e86332c_1_22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District 8 Association / Coaches Information</a:t>
            </a:r>
            <a:endParaRPr/>
          </a:p>
        </p:txBody>
      </p:sp>
      <p:sp>
        <p:nvSpPr>
          <p:cNvPr id="157" name="Google Shape;157;g28c8e86332c_1_22"/>
          <p:cNvSpPr txBox="1"/>
          <p:nvPr>
            <p:ph idx="1" type="body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800" u="sng">
                <a:solidFill>
                  <a:srgbClr val="666666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Cities located in District:</a:t>
            </a:r>
            <a:endParaRPr sz="1800" u="sng">
              <a:solidFill>
                <a:srgbClr val="666666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666666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Apple Valley, Cottage Grove, Eagan, Eastview, Farmington, Hastings, Inver Grove Heights, Johnson-Como/N St Paul, Lakeville, Red Wing, Rosemount, Sibley Area, South St. Paul, Woodbury.</a:t>
            </a:r>
            <a:endParaRPr sz="1800">
              <a:solidFill>
                <a:srgbClr val="666666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666666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200"/>
              <a:buChar char="●"/>
            </a:pPr>
            <a:r>
              <a:rPr b="1" lang="en-US" sz="1200">
                <a:highlight>
                  <a:srgbClr val="FFFFFF"/>
                </a:highlight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3"/>
              </a:rPr>
              <a:t>www.minnesotahockeydistrict8.com/connect</a:t>
            </a:r>
            <a:endParaRPr b="1" sz="1200"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200"/>
              <a:buChar char="●"/>
            </a:pPr>
            <a:r>
              <a:rPr lang="en-US" sz="1200">
                <a:solidFill>
                  <a:srgbClr val="666666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lang="en-US" sz="1200">
                <a:highlight>
                  <a:srgbClr val="FFFFFF"/>
                </a:highlight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4"/>
              </a:rPr>
              <a:t>www.minnesotahockey.org/handbook</a:t>
            </a:r>
            <a:endParaRPr b="1" sz="1200"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rgbClr val="666666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g28c8e86332c_1_22"/>
          <p:cNvSpPr txBox="1"/>
          <p:nvPr>
            <p:ph idx="2" type="body"/>
          </p:nvPr>
        </p:nvSpPr>
        <p:spPr>
          <a:xfrm>
            <a:off x="6172200" y="1825625"/>
            <a:ext cx="5181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Interested</a:t>
            </a:r>
            <a:r>
              <a:rPr b="1" lang="en-US" sz="180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in coaching? </a:t>
            </a:r>
            <a:endParaRPr sz="1200">
              <a:solidFill>
                <a:srgbClr val="666666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Clr>
                <a:srgbClr val="666666"/>
              </a:buClr>
              <a:buSzPts val="1200"/>
              <a:buChar char="●"/>
            </a:pPr>
            <a:r>
              <a:rPr lang="en-US" sz="1200">
                <a:solidFill>
                  <a:srgbClr val="666666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Coach Application: </a:t>
            </a:r>
            <a:r>
              <a:rPr b="1" lang="en-US" sz="1200">
                <a:highlight>
                  <a:srgbClr val="FFFFFF"/>
                </a:highlight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5"/>
              </a:rPr>
              <a:t>https://www.applevalleyhockey.com/coachapp</a:t>
            </a:r>
            <a:endParaRPr b="1" sz="1200"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200"/>
              <a:buChar char="●"/>
            </a:pPr>
            <a:r>
              <a:rPr lang="en-US" sz="1200">
                <a:solidFill>
                  <a:srgbClr val="666666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Volunteer Registration: </a:t>
            </a:r>
            <a:r>
              <a:rPr b="1" lang="en-US" sz="1200">
                <a:highlight>
                  <a:srgbClr val="FFFFFF"/>
                </a:highlight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6"/>
              </a:rPr>
              <a:t>https://www.avbhockey.com/volunteerregistration</a:t>
            </a:r>
            <a:endParaRPr b="1" sz="1200"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200"/>
              <a:buChar char="●"/>
            </a:pPr>
            <a:r>
              <a:rPr lang="en-US" sz="120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Talk with a mite coordinator about reimbursement of coaching classes</a:t>
            </a:r>
            <a:endParaRPr sz="1200"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200"/>
              <a:buChar char="●"/>
            </a:pPr>
            <a:r>
              <a:rPr b="1" lang="en-US" sz="1200">
                <a:solidFill>
                  <a:srgbClr val="666666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There will be a mandatory coach/manager meeting for any Mite coach who wishes to be on the ice during the 2023-2024 season.</a:t>
            </a:r>
            <a:endParaRPr b="1" sz="1200"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200"/>
              <a:buChar char="●"/>
            </a:pPr>
            <a:r>
              <a:rPr lang="en-US" sz="1200">
                <a:solidFill>
                  <a:srgbClr val="666666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More information will be provided regarding date/time. </a:t>
            </a:r>
            <a:endParaRPr b="1" sz="1200"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28c8e86332c_1_1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Bring a Friend Day</a:t>
            </a:r>
            <a:endParaRPr/>
          </a:p>
        </p:txBody>
      </p:sp>
      <p:sp>
        <p:nvSpPr>
          <p:cNvPr id="164" name="Google Shape;164;g28c8e86332c_1_1"/>
          <p:cNvSpPr txBox="1"/>
          <p:nvPr>
            <p:ph idx="1" type="body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g28c8e86332c_1_1"/>
          <p:cNvSpPr txBox="1"/>
          <p:nvPr>
            <p:ph idx="2" type="body"/>
          </p:nvPr>
        </p:nvSpPr>
        <p:spPr>
          <a:xfrm>
            <a:off x="3321900" y="1690825"/>
            <a:ext cx="5181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We are encouraging your child to bring a friend to hockey and have them skate with the team. They will need to have skates and a helmet to </a:t>
            </a:r>
            <a:r>
              <a:rPr lang="en-US"/>
              <a:t>participate</a:t>
            </a:r>
            <a:r>
              <a:rPr lang="en-US"/>
              <a:t> </a:t>
            </a:r>
            <a:r>
              <a:rPr lang="en-US"/>
              <a:t>during</a:t>
            </a:r>
            <a:r>
              <a:rPr lang="en-US"/>
              <a:t> the practice. If your child brings a </a:t>
            </a:r>
            <a:r>
              <a:rPr lang="en-US"/>
              <a:t>friend</a:t>
            </a:r>
            <a:r>
              <a:rPr lang="en-US"/>
              <a:t> that day they can fill out a ticket to be entered in a prize drawing </a:t>
            </a:r>
            <a:r>
              <a:rPr lang="en-US"/>
              <a:t>happening</a:t>
            </a:r>
            <a:r>
              <a:rPr lang="en-US"/>
              <a:t> after practice. </a:t>
            </a:r>
            <a:endParaRPr/>
          </a:p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More information will be coming in the weekly email. 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DIBS: Volunteering</a:t>
            </a:r>
            <a:endParaRPr/>
          </a:p>
        </p:txBody>
      </p:sp>
      <p:sp>
        <p:nvSpPr>
          <p:cNvPr id="171" name="Google Shape;171;p9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u="sng">
                <a:solidFill>
                  <a:schemeClr val="hlink"/>
                </a:solidFill>
                <a:hlinkClick r:id="rId3"/>
              </a:rPr>
              <a:t>www.avbhockey.com/dib_sessions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Families are required to complete 10 DIBS Volunteering Hours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Can be done in tournaments, try hockey for free, intro to hockey and other events</a:t>
            </a:r>
            <a:endParaRPr/>
          </a:p>
        </p:txBody>
      </p:sp>
      <p:pic>
        <p:nvPicPr>
          <p:cNvPr descr="MYHA Volunteer DIBS Program" id="172" name="Google Shape;172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20202" y="1349675"/>
            <a:ext cx="3131708" cy="31317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0"/>
          <p:cNvSpPr txBox="1"/>
          <p:nvPr>
            <p:ph type="title"/>
          </p:nvPr>
        </p:nvSpPr>
        <p:spPr>
          <a:xfrm>
            <a:off x="838200" y="245200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Our Sponsors - Show support and visit them</a:t>
            </a:r>
            <a:endParaRPr/>
          </a:p>
        </p:txBody>
      </p:sp>
      <p:pic>
        <p:nvPicPr>
          <p:cNvPr descr="Sponsored by Westwood Sports" id="178" name="Google Shape;17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437455" y="1608996"/>
            <a:ext cx="952500" cy="2476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ponsored by Rascals" id="179" name="Google Shape;179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38169" y="1470884"/>
            <a:ext cx="952500" cy="5238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ponsored by Pizzeria Social" id="180" name="Google Shape;180;p1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38169" y="2329722"/>
            <a:ext cx="952500" cy="9334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ponsored by Panino Brothers" id="181" name="Google Shape;181;p1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917777" y="1532796"/>
            <a:ext cx="952500" cy="4000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ponsored by Wild Bill's" id="182" name="Google Shape;182;p10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437455" y="2310672"/>
            <a:ext cx="933450" cy="952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ponsored by Celts Craft House" id="183" name="Google Shape;183;p10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3917777" y="2310672"/>
            <a:ext cx="952500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ponsored by Shooters" id="184" name="Google Shape;184;p10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5398099" y="1497442"/>
            <a:ext cx="952500" cy="55245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ponsored by Crooked Pint Ale House" id="185" name="Google Shape;185;p10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5398099" y="2277334"/>
            <a:ext cx="952500" cy="952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ponsored by X-Golf Apple Valley" id="186" name="Google Shape;186;p10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6878421" y="1570896"/>
            <a:ext cx="952500" cy="3238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ponsored by Loons Landing Brewery and Tap Room" id="187" name="Google Shape;187;p10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6878421" y="2277334"/>
            <a:ext cx="952500" cy="952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ponsored by Clives Roadhouse - Burnsville" id="188" name="Google Shape;188;p10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838200" y="3598135"/>
            <a:ext cx="952500" cy="94915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ponsored by Buck '54" id="189" name="Google Shape;189;p10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2418405" y="3594786"/>
            <a:ext cx="952500" cy="952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ponsored by Bricksworth Beer Co" id="190" name="Google Shape;190;p10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3917777" y="3571534"/>
            <a:ext cx="952500" cy="952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ponsored by Jensen's Cafe" id="191" name="Google Shape;191;p10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5398099" y="3571534"/>
            <a:ext cx="952500" cy="952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AVBHA Leadership</a:t>
            </a:r>
            <a:endParaRPr/>
          </a:p>
        </p:txBody>
      </p:sp>
      <p:sp>
        <p:nvSpPr>
          <p:cNvPr id="92" name="Google Shape;92;p2"/>
          <p:cNvSpPr txBox="1"/>
          <p:nvPr>
            <p:ph idx="1" type="body"/>
          </p:nvPr>
        </p:nvSpPr>
        <p:spPr>
          <a:xfrm>
            <a:off x="838200" y="1825625"/>
            <a:ext cx="5181600" cy="21285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Executive Team: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Andrew Spencer, President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Joanie Baltes, Vice President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Luke Korkowski, Treasurer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Jodi Oster, Secretary</a:t>
            </a:r>
            <a:endParaRPr/>
          </a:p>
        </p:txBody>
      </p:sp>
      <p:sp>
        <p:nvSpPr>
          <p:cNvPr id="93" name="Google Shape;93;p2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Other: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Jodi Oster, DIBS Coordinator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Brian Gibson, Grievance Committee Chair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Emily Hindal, Tournament Director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Ginger Lemke, Communications – Recruiting &amp; Retention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Hockey Development: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Chris Sikich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Jeremy Pries</a:t>
            </a:r>
            <a:endParaRPr/>
          </a:p>
          <a:p>
            <a:pPr indent="-762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  <p:sp>
        <p:nvSpPr>
          <p:cNvPr id="94" name="Google Shape;94;p2"/>
          <p:cNvSpPr txBox="1"/>
          <p:nvPr/>
        </p:nvSpPr>
        <p:spPr>
          <a:xfrm>
            <a:off x="838200" y="3954162"/>
            <a:ext cx="5181600" cy="21285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Mite Coordinators:</a:t>
            </a:r>
            <a:endParaRPr/>
          </a:p>
          <a:p>
            <a:pPr indent="-228600" lvl="1" marL="685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Luke Korkowski</a:t>
            </a:r>
            <a:endParaRPr/>
          </a:p>
          <a:p>
            <a:pPr indent="-228600" lvl="1" marL="685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Heather Olson</a:t>
            </a:r>
            <a:endParaRPr/>
          </a:p>
          <a:p>
            <a:pPr indent="-228600" lvl="1" marL="685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Ginger Lemke (Intro Coordinator)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Which level is my child?</a:t>
            </a:r>
            <a:endParaRPr/>
          </a:p>
        </p:txBody>
      </p:sp>
      <p:sp>
        <p:nvSpPr>
          <p:cNvPr id="100" name="Google Shape;100;p3"/>
          <p:cNvSpPr txBox="1"/>
          <p:nvPr>
            <p:ph idx="1" type="body"/>
          </p:nvPr>
        </p:nvSpPr>
        <p:spPr>
          <a:xfrm>
            <a:off x="838200" y="1499286"/>
            <a:ext cx="5181600" cy="46776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Mini-mite 1 (MM1)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Skill level: 1</a:t>
            </a:r>
            <a:r>
              <a:rPr baseline="30000" lang="en-US"/>
              <a:t>st</a:t>
            </a:r>
            <a:r>
              <a:rPr lang="en-US"/>
              <a:t> year skaters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Grade level: Pre-K and Kindergarten</a:t>
            </a:r>
            <a:endParaRPr/>
          </a:p>
          <a:p>
            <a:pPr indent="0" lvl="0" marL="6858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43"/>
              <a:t>    </a:t>
            </a:r>
            <a:r>
              <a:rPr b="1" lang="en-US" sz="2259"/>
              <a:t> *</a:t>
            </a:r>
            <a:r>
              <a:rPr lang="en-US" sz="2259"/>
              <a:t>Born before 5/31/19*</a:t>
            </a:r>
            <a:endParaRPr sz="3016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Mini-mite 2 (MM2)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Skill level: 2</a:t>
            </a:r>
            <a:r>
              <a:rPr baseline="30000" lang="en-US"/>
              <a:t>nd</a:t>
            </a:r>
            <a:r>
              <a:rPr lang="en-US"/>
              <a:t> year skaters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Grade level: 1</a:t>
            </a:r>
            <a:r>
              <a:rPr baseline="30000" lang="en-US"/>
              <a:t>st</a:t>
            </a:r>
            <a:r>
              <a:rPr lang="en-US"/>
              <a:t> grade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Mite Minor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Skill level: 3</a:t>
            </a:r>
            <a:r>
              <a:rPr baseline="30000" lang="en-US"/>
              <a:t>rd</a:t>
            </a:r>
            <a:r>
              <a:rPr lang="en-US"/>
              <a:t> year skaters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Grade level: 2</a:t>
            </a:r>
            <a:r>
              <a:rPr baseline="30000" lang="en-US"/>
              <a:t>nd</a:t>
            </a:r>
            <a:r>
              <a:rPr lang="en-US"/>
              <a:t> grade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Mite Major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Skill level: 4</a:t>
            </a:r>
            <a:r>
              <a:rPr baseline="30000" lang="en-US"/>
              <a:t>th</a:t>
            </a:r>
            <a:r>
              <a:rPr lang="en-US"/>
              <a:t> and 5</a:t>
            </a:r>
            <a:r>
              <a:rPr baseline="30000" lang="en-US"/>
              <a:t>th</a:t>
            </a:r>
            <a:r>
              <a:rPr lang="en-US"/>
              <a:t> year skaters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Grade level: 3</a:t>
            </a:r>
            <a:r>
              <a:rPr baseline="30000" lang="en-US"/>
              <a:t>rd</a:t>
            </a:r>
            <a:r>
              <a:rPr lang="en-US"/>
              <a:t> grade</a:t>
            </a:r>
            <a:endParaRPr/>
          </a:p>
        </p:txBody>
      </p:sp>
      <p:sp>
        <p:nvSpPr>
          <p:cNvPr id="101" name="Google Shape;101;p3"/>
          <p:cNvSpPr txBox="1"/>
          <p:nvPr>
            <p:ph idx="2" type="body"/>
          </p:nvPr>
        </p:nvSpPr>
        <p:spPr>
          <a:xfrm>
            <a:off x="6172200" y="1499286"/>
            <a:ext cx="5181600" cy="46776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Don’t know how to skate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1</a:t>
            </a:r>
            <a:r>
              <a:rPr baseline="30000" lang="en-US"/>
              <a:t>st</a:t>
            </a:r>
            <a:r>
              <a:rPr lang="en-US"/>
              <a:t> time skater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MM1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Sort of knows how to skate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player can stand up on the ice, move around, and get back up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Pre-K through 1</a:t>
            </a:r>
            <a:r>
              <a:rPr baseline="30000" lang="en-US"/>
              <a:t>st</a:t>
            </a:r>
            <a:r>
              <a:rPr lang="en-US"/>
              <a:t> Grade (MM1)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2</a:t>
            </a:r>
            <a:r>
              <a:rPr baseline="30000" lang="en-US"/>
              <a:t>nd</a:t>
            </a:r>
            <a:r>
              <a:rPr lang="en-US"/>
              <a:t> through 3</a:t>
            </a:r>
            <a:r>
              <a:rPr baseline="30000" lang="en-US"/>
              <a:t>rd</a:t>
            </a:r>
            <a:r>
              <a:rPr lang="en-US"/>
              <a:t> Grade (MM2)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Can skate but has never played hockey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Pre-K through 2</a:t>
            </a:r>
            <a:r>
              <a:rPr baseline="30000" lang="en-US"/>
              <a:t>nd</a:t>
            </a:r>
            <a:r>
              <a:rPr lang="en-US"/>
              <a:t> Grade (grade level)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3</a:t>
            </a:r>
            <a:r>
              <a:rPr baseline="30000" lang="en-US"/>
              <a:t>rd</a:t>
            </a:r>
            <a:r>
              <a:rPr lang="en-US"/>
              <a:t> Grade (Mite Minor)</a:t>
            </a:r>
            <a:endParaRPr/>
          </a:p>
          <a:p>
            <a:pPr indent="-8763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"/>
          <p:cNvSpPr txBox="1"/>
          <p:nvPr>
            <p:ph type="title"/>
          </p:nvPr>
        </p:nvSpPr>
        <p:spPr>
          <a:xfrm>
            <a:off x="838200" y="233050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Equipment </a:t>
            </a:r>
            <a:endParaRPr/>
          </a:p>
        </p:txBody>
      </p:sp>
      <p:sp>
        <p:nvSpPr>
          <p:cNvPr id="107" name="Google Shape;107;p4"/>
          <p:cNvSpPr txBox="1"/>
          <p:nvPr>
            <p:ph idx="1" type="body"/>
          </p:nvPr>
        </p:nvSpPr>
        <p:spPr>
          <a:xfrm>
            <a:off x="440875" y="1048275"/>
            <a:ext cx="5181600" cy="3183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Lower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Moisture Wicking Undergarment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Supporter/Cup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Shin Guards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Hockey Socks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Breezers/Hockey Pants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Skates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108" name="Google Shape;108;p4"/>
          <p:cNvSpPr txBox="1"/>
          <p:nvPr>
            <p:ph idx="2" type="body"/>
          </p:nvPr>
        </p:nvSpPr>
        <p:spPr>
          <a:xfrm>
            <a:off x="440875" y="3389750"/>
            <a:ext cx="5181600" cy="3183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Upper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Shoulder Pads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Elbow Pads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Hockey Jersey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Helmet with Full Face Mask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Mouthguard</a:t>
            </a:r>
            <a:endParaRPr/>
          </a:p>
          <a:p>
            <a:pPr indent="-1905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Neckguard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Gloves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Stick</a:t>
            </a:r>
            <a:endParaRPr/>
          </a:p>
        </p:txBody>
      </p:sp>
      <p:pic>
        <p:nvPicPr>
          <p:cNvPr id="109" name="Google Shape;10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1522" y="1299531"/>
            <a:ext cx="3803903" cy="49281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Budget Tips </a:t>
            </a:r>
            <a:endParaRPr/>
          </a:p>
        </p:txBody>
      </p:sp>
      <p:sp>
        <p:nvSpPr>
          <p:cNvPr id="115" name="Google Shape;115;p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14350" lvl="0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n-US"/>
              <a:t>Take advantage of used equipment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n-US"/>
              <a:t>Equipment doesn’t make the player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n-US"/>
              <a:t>Volunteer!!! Our community depends on volunteers, that way we don’t have to pay the “PROs”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n-US"/>
              <a:t>The Power of No</a:t>
            </a:r>
            <a:endParaRPr/>
          </a:p>
          <a:p>
            <a:pPr indent="-3365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/>
          </a:p>
          <a:p>
            <a:pPr indent="-3365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16" name="Google Shape;116;p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https://www.minnesotahockey.org/page/show/1269347-budget-tips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	Our Main Ice Arenas &amp; Training Centers</a:t>
            </a:r>
            <a:endParaRPr/>
          </a:p>
        </p:txBody>
      </p:sp>
      <p:sp>
        <p:nvSpPr>
          <p:cNvPr id="122" name="Google Shape;122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Burnsville Ice Center “BIC1 &amp; BIC2” 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251 Civic Center Parkway, Burnsville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Apple Valley High School (Sports Arena) “AVSA” 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14452 Hayes Road, Apple Valley 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Hayes Ice Arena</a:t>
            </a:r>
            <a:r>
              <a:rPr b="1" lang="en-US"/>
              <a:t> </a:t>
            </a:r>
            <a:endParaRPr b="0"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14595 Hayes Road, Apple Valley</a:t>
            </a:r>
            <a:endParaRPr b="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b="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br>
              <a:rPr lang="en-US"/>
            </a:br>
            <a:endParaRPr/>
          </a:p>
        </p:txBody>
      </p:sp>
      <p:sp>
        <p:nvSpPr>
          <p:cNvPr id="123" name="Google Shape;123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Burnsville Training Center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The Burnsville Training Center is located across the parking lot from the Burnsville Ice Center to the West. It is housed in part of a former city public works building. The door is next to the Skate Park.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Apple Valley training Center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14760 Pennock Ave Apple Valley</a:t>
            </a:r>
            <a:br>
              <a:rPr lang="en-US"/>
            </a:b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Mite Plus / U8 Girls</a:t>
            </a:r>
            <a:endParaRPr/>
          </a:p>
        </p:txBody>
      </p:sp>
      <p:sp>
        <p:nvSpPr>
          <p:cNvPr id="129" name="Google Shape;129;p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For returning players </a:t>
            </a:r>
            <a:endParaRPr b="0"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Program is in addition to House Mites,  </a:t>
            </a:r>
            <a:endParaRPr b="0"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NOT a replacement </a:t>
            </a:r>
            <a:endParaRPr b="0"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Expectation is to attend all practices and  </a:t>
            </a:r>
            <a:endParaRPr b="0"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Games for both House Mites and Mites Plus </a:t>
            </a:r>
            <a:endParaRPr b="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Levels: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Boys: Beginner, Intermediate, Advanced,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Girls U8: Beginner, Intermediate/Advanced  </a:t>
            </a:r>
            <a:endParaRPr b="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br>
              <a:rPr lang="en-US"/>
            </a:br>
            <a:endParaRPr/>
          </a:p>
        </p:txBody>
      </p:sp>
      <p:sp>
        <p:nvSpPr>
          <p:cNvPr id="130" name="Google Shape;130;p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25527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Parent Expectations:</a:t>
            </a:r>
            <a:endParaRPr/>
          </a:p>
          <a:p>
            <a:pPr indent="-251459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Please Inform head coach if your child will miss a practice or a game </a:t>
            </a:r>
            <a:endParaRPr b="0"/>
          </a:p>
          <a:p>
            <a:pPr indent="-251459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Support the coaching staff </a:t>
            </a:r>
            <a:endParaRPr/>
          </a:p>
          <a:p>
            <a:pPr indent="-213359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Helping with on and off ice </a:t>
            </a:r>
            <a:r>
              <a:rPr lang="en-US"/>
              <a:t>activities</a:t>
            </a:r>
            <a:r>
              <a:rPr lang="en-US"/>
              <a:t> during scrimmages (clock and boards)</a:t>
            </a:r>
            <a:endParaRPr/>
          </a:p>
          <a:p>
            <a:pPr indent="-251459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Talk to the head coach if you have a comment, compliment, question, concern, or complaint. (24 Hour Rule)</a:t>
            </a:r>
            <a:endParaRPr b="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br>
              <a:rPr lang="en-US"/>
            </a:b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Mite Plus &amp; Girls U8 Evaluations</a:t>
            </a:r>
            <a:endParaRPr/>
          </a:p>
        </p:txBody>
      </p:sp>
      <p:sp>
        <p:nvSpPr>
          <p:cNvPr id="136" name="Google Shape;136;p8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Format:</a:t>
            </a:r>
            <a:endParaRPr b="0"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Skill Station Evaluations </a:t>
            </a:r>
            <a:endParaRPr b="0"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Scrimmage &amp; Game Play </a:t>
            </a:r>
            <a:endParaRPr b="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Rosters will be announced after tryouts commence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Will be posted on avbhockey.com website</a:t>
            </a:r>
            <a:endParaRPr b="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Final team roster decisions will be made by a consensus from  </a:t>
            </a:r>
            <a:endParaRPr b="0"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Mite Coordinators and Board Evaluators</a:t>
            </a:r>
            <a:endParaRPr b="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Please note: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What team you think your child should be on is not as important as what team they are evaluated at and placed on. Developing at the appropriate level is </a:t>
            </a:r>
            <a:endParaRPr b="0"/>
          </a:p>
        </p:txBody>
      </p:sp>
      <p:sp>
        <p:nvSpPr>
          <p:cNvPr id="137" name="Google Shape;137;p8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-215265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VOLUNTEERS!!!</a:t>
            </a:r>
            <a:endParaRPr/>
          </a:p>
          <a:p>
            <a:pPr indent="-217169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If you can skate, please consider volunteering as a  </a:t>
            </a:r>
            <a:endParaRPr/>
          </a:p>
          <a:p>
            <a:pPr indent="-219075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Mite In-House Assistant Coach </a:t>
            </a:r>
            <a:endParaRPr/>
          </a:p>
          <a:p>
            <a:pPr indent="-219075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Mite Plus Assistant Coach</a:t>
            </a:r>
            <a:endParaRPr/>
          </a:p>
          <a:p>
            <a:pPr indent="-217169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Not a hockey genius? No problem! </a:t>
            </a:r>
            <a:endParaRPr/>
          </a:p>
          <a:p>
            <a:pPr indent="-217169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Not an elite skater? No problem! </a:t>
            </a:r>
            <a:endParaRPr/>
          </a:p>
          <a:p>
            <a:pPr indent="-217169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Please reach out and our mite coordinator will get you started today!</a:t>
            </a:r>
            <a:endParaRPr/>
          </a:p>
          <a:p>
            <a:pPr indent="-99059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215265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Applevalleyhockey.com &gt; resources &gt; coaches corner</a:t>
            </a:r>
            <a:endParaRPr/>
          </a:p>
          <a:p>
            <a:pPr indent="-217169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Coaches Resources</a:t>
            </a:r>
            <a:endParaRPr/>
          </a:p>
          <a:p>
            <a:pPr indent="-217169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Coaches Application</a:t>
            </a:r>
            <a:endParaRPr/>
          </a:p>
          <a:p>
            <a:pPr indent="-213042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43313"/>
              <a:buChar char="•"/>
            </a:pPr>
            <a:r>
              <a:rPr lang="en-US" sz="1616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Volunteer Registration (avbhockey.com)</a:t>
            </a:r>
            <a:endParaRPr sz="2916"/>
          </a:p>
          <a:p>
            <a:pPr indent="-99059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28c8e86332c_1_15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Calendar Items					SportsEngine</a:t>
            </a:r>
            <a:endParaRPr/>
          </a:p>
        </p:txBody>
      </p:sp>
      <p:sp>
        <p:nvSpPr>
          <p:cNvPr id="143" name="Google Shape;143;g28c8e86332c_1_15"/>
          <p:cNvSpPr txBox="1"/>
          <p:nvPr>
            <p:ph idx="1" type="body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1000" lvl="0" marL="457200" rtl="0" algn="l"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US" sz="2400"/>
              <a:t>October 16th- Mite Plus Clinic Starts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/>
              <a:t>October 28th- House Mites</a:t>
            </a:r>
            <a:r>
              <a:rPr b="1" lang="en-US" sz="2400"/>
              <a:t> </a:t>
            </a:r>
            <a:r>
              <a:rPr lang="en-US" sz="2400"/>
              <a:t>1st</a:t>
            </a:r>
            <a:r>
              <a:rPr b="1" lang="en-US" sz="2400"/>
              <a:t> </a:t>
            </a:r>
            <a:r>
              <a:rPr lang="en-US" sz="2400"/>
              <a:t>Practice 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/>
              <a:t>November 4th- Try Hockey For Free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/>
              <a:t>November 11th &amp; 12th -Mite Plus Evaluations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/>
              <a:t>December</a:t>
            </a:r>
            <a:r>
              <a:rPr lang="en-US" sz="2400"/>
              <a:t> 6th - Picture Day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/>
              <a:t>January 7th- Jamboree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/>
              <a:t>February</a:t>
            </a:r>
            <a:r>
              <a:rPr lang="en-US" sz="2400"/>
              <a:t> 4th- Jamboree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/>
              <a:t>March 3rd- Jamboree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/>
              <a:t>March 17th- </a:t>
            </a:r>
            <a:r>
              <a:rPr lang="en-US" sz="2400"/>
              <a:t>Mite Fun Day </a:t>
            </a:r>
            <a:endParaRPr sz="2400"/>
          </a:p>
        </p:txBody>
      </p:sp>
      <p:sp>
        <p:nvSpPr>
          <p:cNvPr id="144" name="Google Shape;144;g28c8e86332c_1_15"/>
          <p:cNvSpPr txBox="1"/>
          <p:nvPr>
            <p:ph idx="2" type="body"/>
          </p:nvPr>
        </p:nvSpPr>
        <p:spPr>
          <a:xfrm>
            <a:off x="6172200" y="1825625"/>
            <a:ext cx="5181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500"/>
              <a:t>A p</a:t>
            </a:r>
            <a:r>
              <a:rPr lang="en-US" sz="2500"/>
              <a:t>latform for communications &amp; team schedules</a:t>
            </a:r>
            <a:endParaRPr sz="2500"/>
          </a:p>
          <a:p>
            <a:pPr indent="-387350" lvl="0" marL="457200" rtl="0" algn="l">
              <a:spcBef>
                <a:spcPts val="1000"/>
              </a:spcBef>
              <a:spcAft>
                <a:spcPts val="0"/>
              </a:spcAft>
              <a:buSzPts val="2500"/>
              <a:buChar char="•"/>
            </a:pPr>
            <a:r>
              <a:rPr lang="en-US" sz="2500"/>
              <a:t>Once your child is rostered to a team you will be able to use the RSVP and team messaging functions. </a:t>
            </a:r>
            <a:endParaRPr sz="25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•"/>
            </a:pPr>
            <a:r>
              <a:rPr lang="en-US" sz="2500"/>
              <a:t>It is important to RSVP for practices and games. </a:t>
            </a:r>
            <a:endParaRPr sz="2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2023-10-10T14:31:46Z</dcterms:created>
  <dc:creator>Luke Korkowski</dc:creator>
</cp:coreProperties>
</file>