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704056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  <a:srgbClr val="0000CC"/>
    <a:srgbClr val="000099"/>
    <a:srgbClr val="990000"/>
    <a:srgbClr val="CCCC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965" autoAdjust="0"/>
  </p:normalViewPr>
  <p:slideViewPr>
    <p:cSldViewPr>
      <p:cViewPr>
        <p:scale>
          <a:sx n="100" d="100"/>
          <a:sy n="100" d="100"/>
        </p:scale>
        <p:origin x="2370" y="210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BCED-764A-45A3-80D9-8EDB6B52E4A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857250"/>
            <a:ext cx="31575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8AE3-22BF-465D-90FA-4EB88B1A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08AE3-22BF-465D-90FA-4EB88B1AB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637103" y="1"/>
            <a:ext cx="4287283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Glory Adkins 16U Gold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3137"/>
            <a:ext cx="612775" cy="428017"/>
          </a:xfrm>
          <a:prstGeom prst="rect">
            <a:avLst/>
          </a:prstGeom>
        </p:spPr>
      </p:pic>
      <p:sp>
        <p:nvSpPr>
          <p:cNvPr id="62" name="Text Box 546"/>
          <p:cNvSpPr txBox="1">
            <a:spLocks noChangeArrowheads="1"/>
          </p:cNvSpPr>
          <p:nvPr/>
        </p:nvSpPr>
        <p:spPr bwMode="auto">
          <a:xfrm>
            <a:off x="4924386" y="0"/>
            <a:ext cx="4083089" cy="43088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214-557-7722  jsfultz@txglory.com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5" y="-5675"/>
            <a:ext cx="593725" cy="436562"/>
          </a:xfrm>
          <a:prstGeom prst="rect">
            <a:avLst/>
          </a:prstGeom>
        </p:spPr>
      </p:pic>
      <p:sp>
        <p:nvSpPr>
          <p:cNvPr id="55" name="Text Box 546">
            <a:extLst>
              <a:ext uri="{FF2B5EF4-FFF2-40B4-BE49-F238E27FC236}">
                <a16:creationId xmlns:a16="http://schemas.microsoft.com/office/drawing/2014/main" id="{E8AF0FD2-AD2D-460D-8C81-97B1B1AB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34" y="529487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#1 Devin Chaky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2B, UTL, OF 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A Honor Roll 1210 PSAT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6" GPA: 4.0/4.0  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devinmchaky@gmail.com  </a:t>
            </a:r>
          </a:p>
        </p:txBody>
      </p:sp>
      <p:pic>
        <p:nvPicPr>
          <p:cNvPr id="9" name="Picture 8" descr="#1 Devin Chaky – 2022&#10;2B, UTL, OF   &#10;Ht: 5' 6&quot; GPA: 4.00/4.00  &#10;devinmchaky@gmail.com">
            <a:extLst>
              <a:ext uri="{FF2B5EF4-FFF2-40B4-BE49-F238E27FC236}">
                <a16:creationId xmlns:a16="http://schemas.microsoft.com/office/drawing/2014/main" id="{92F461C8-807E-4232-AD4C-16C29397F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4" y="943205"/>
            <a:ext cx="1468948" cy="2148682"/>
          </a:xfrm>
          <a:prstGeom prst="rect">
            <a:avLst/>
          </a:prstGeom>
        </p:spPr>
      </p:pic>
      <p:sp>
        <p:nvSpPr>
          <p:cNvPr id="57" name="Text Box 546">
            <a:extLst>
              <a:ext uri="{FF2B5EF4-FFF2-40B4-BE49-F238E27FC236}">
                <a16:creationId xmlns:a16="http://schemas.microsoft.com/office/drawing/2014/main" id="{070894A7-8F6F-4190-AA9C-D1708538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914" y="529487"/>
            <a:ext cx="1824596" cy="312393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#5 Sydney Olschefski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CF, 2B, SS, OF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Lefty Slapper / Hitter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3"  GPA: 3.9/4.0</a:t>
            </a:r>
          </a:p>
          <a:p>
            <a:pPr algn="ctr" defTabSz="950913">
              <a:defRPr/>
            </a:pPr>
            <a:r>
              <a:rPr lang="en-US" sz="800" b="1" dirty="0">
                <a:effectLst/>
                <a:latin typeface="Times New Roman" pitchFamily="18" charset="0"/>
              </a:rPr>
              <a:t>SydneyOlschefski2022@gmail.com  </a:t>
            </a:r>
            <a:endParaRPr lang="en-US" sz="900" b="1" dirty="0">
              <a:effectLst/>
              <a:latin typeface="Times New Roman" pitchFamily="18" charset="0"/>
            </a:endParaRPr>
          </a:p>
        </p:txBody>
      </p:sp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FD0792F1-5035-4A8D-8174-238E1678C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11" y="950476"/>
            <a:ext cx="1466438" cy="2148682"/>
          </a:xfrm>
          <a:prstGeom prst="rect">
            <a:avLst/>
          </a:prstGeom>
        </p:spPr>
      </p:pic>
      <p:sp>
        <p:nvSpPr>
          <p:cNvPr id="61" name="Text Box 546">
            <a:extLst>
              <a:ext uri="{FF2B5EF4-FFF2-40B4-BE49-F238E27FC236}">
                <a16:creationId xmlns:a16="http://schemas.microsoft.com/office/drawing/2014/main" id="{E30DA9CD-EAD4-44D9-B7A9-C30A0AED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" y="529487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#29 Dori Brown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2021 - CF , OF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Lefty Hitter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5" GPA: 3.9/4.0 (W)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doribro11@gmail.com</a:t>
            </a:r>
          </a:p>
        </p:txBody>
      </p:sp>
      <p:sp>
        <p:nvSpPr>
          <p:cNvPr id="65" name="Text Box 546">
            <a:extLst>
              <a:ext uri="{FF2B5EF4-FFF2-40B4-BE49-F238E27FC236}">
                <a16:creationId xmlns:a16="http://schemas.microsoft.com/office/drawing/2014/main" id="{4BE1FA55-C08E-4759-90EC-313D00AD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66" y="537181"/>
            <a:ext cx="1831848" cy="315471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#20 Kelsie Adams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2022 - 1B, 2B, OF, UTL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A Honor Roll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8" GPA: 4.0/4.0</a:t>
            </a:r>
          </a:p>
          <a:p>
            <a:pPr algn="ctr"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KelsieAdams2022@gmail.com</a:t>
            </a:r>
          </a:p>
        </p:txBody>
      </p:sp>
      <p:sp>
        <p:nvSpPr>
          <p:cNvPr id="66" name="Text Box 546">
            <a:extLst>
              <a:ext uri="{FF2B5EF4-FFF2-40B4-BE49-F238E27FC236}">
                <a16:creationId xmlns:a16="http://schemas.microsoft.com/office/drawing/2014/main" id="{4D4996B6-5F8B-4AB5-80E2-C5214892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927" y="539692"/>
            <a:ext cx="1824596" cy="3123932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#23 Annie-Klein Allgood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2022 - P, 1B 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Lefty -NJHS– A Honor Roll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8" GPA: 3.8/4.0</a:t>
            </a:r>
          </a:p>
          <a:p>
            <a:pPr algn="ctr" defTabSz="950913">
              <a:defRPr/>
            </a:pPr>
            <a:r>
              <a:rPr lang="en-US" sz="800" b="1" dirty="0">
                <a:effectLst/>
                <a:latin typeface="Times New Roman" pitchFamily="18" charset="0"/>
              </a:rPr>
              <a:t>annie.klein.allgood2022@gmail.com</a:t>
            </a:r>
          </a:p>
        </p:txBody>
      </p:sp>
      <p:sp>
        <p:nvSpPr>
          <p:cNvPr id="67" name="Text Box 546">
            <a:extLst>
              <a:ext uri="{FF2B5EF4-FFF2-40B4-BE49-F238E27FC236}">
                <a16:creationId xmlns:a16="http://schemas.microsoft.com/office/drawing/2014/main" id="{F7771C12-A78E-4198-BC9A-19BBF73A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" y="3790224"/>
            <a:ext cx="1824596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#26 McKenna Andrews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>
                <a:effectLst/>
                <a:latin typeface="Times New Roman" pitchFamily="18" charset="0"/>
              </a:rPr>
              <a:t>2022 - 2B, SS, OF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LEAP – NJHS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7"  GPA: 4.7/4.0 W</a:t>
            </a:r>
          </a:p>
          <a:p>
            <a:pPr algn="ctr" defTabSz="950913">
              <a:defRPr/>
            </a:pPr>
            <a:r>
              <a:rPr lang="en-US" sz="900" b="1" dirty="0">
                <a:effectLst/>
                <a:latin typeface="Times New Roman" pitchFamily="18" charset="0"/>
              </a:rPr>
              <a:t>McKennaGAndrews@gmail.com</a:t>
            </a:r>
            <a:endParaRPr lang="en-US" sz="1050" b="1" dirty="0">
              <a:effectLst/>
              <a:latin typeface="Times New Roman" pitchFamily="18" charset="0"/>
            </a:endParaRPr>
          </a:p>
        </p:txBody>
      </p:sp>
      <p:sp>
        <p:nvSpPr>
          <p:cNvPr id="68" name="Text Box 546">
            <a:extLst>
              <a:ext uri="{FF2B5EF4-FFF2-40B4-BE49-F238E27FC236}">
                <a16:creationId xmlns:a16="http://schemas.microsoft.com/office/drawing/2014/main" id="{9BD70812-5EE7-45B2-8EB4-9EADAEC0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34" y="3790224"/>
            <a:ext cx="1824596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#28 Lindsay Davis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2022 - P, 1B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Class Rank #9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10" GPA: 3.9/4.0 W</a:t>
            </a:r>
          </a:p>
          <a:p>
            <a:pPr algn="ctr" defTabSz="950913">
              <a:defRPr/>
            </a:pPr>
            <a:r>
              <a:rPr lang="en-US" sz="900" b="1" dirty="0">
                <a:effectLst/>
                <a:latin typeface="Times New Roman" pitchFamily="18" charset="0"/>
              </a:rPr>
              <a:t>lindsayadavis2022@yahoo.com</a:t>
            </a:r>
            <a:endParaRPr lang="en-US" sz="1050" b="1" dirty="0">
              <a:effectLst/>
              <a:latin typeface="Times New Roman" pitchFamily="18" charset="0"/>
            </a:endParaRPr>
          </a:p>
        </p:txBody>
      </p:sp>
      <p:sp>
        <p:nvSpPr>
          <p:cNvPr id="69" name="Text Box 546">
            <a:extLst>
              <a:ext uri="{FF2B5EF4-FFF2-40B4-BE49-F238E27FC236}">
                <a16:creationId xmlns:a16="http://schemas.microsoft.com/office/drawing/2014/main" id="{FB3E8536-14EC-4CAE-AE36-4656B803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914" y="3790224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#31 Alex Aguilar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2022 - P, 1B </a:t>
            </a: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6" GPA: 4.00/4.00 alexaguilar2022@gmail.com</a:t>
            </a:r>
          </a:p>
        </p:txBody>
      </p:sp>
      <p:sp>
        <p:nvSpPr>
          <p:cNvPr id="70" name="Text Box 546">
            <a:extLst>
              <a:ext uri="{FF2B5EF4-FFF2-40B4-BE49-F238E27FC236}">
                <a16:creationId xmlns:a16="http://schemas.microsoft.com/office/drawing/2014/main" id="{D1CE68DA-3C6B-4EBD-A76C-470CEC23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66" y="3798185"/>
            <a:ext cx="1824596" cy="315471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#12 Shelby Nelson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2022 - C, 3B, 1B</a:t>
            </a: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NFCAAll</a:t>
            </a:r>
            <a:r>
              <a:rPr lang="en-US" sz="1050" b="1" dirty="0">
                <a:effectLst/>
                <a:latin typeface="Times New Roman" pitchFamily="18" charset="0"/>
              </a:rPr>
              <a:t>-American Scholar</a:t>
            </a: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7" GPA: 4.0/4.0</a:t>
            </a:r>
          </a:p>
          <a:p>
            <a:pPr algn="ctr"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shelbynelson2022@gmail.com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897A1B4-725E-46E6-A42A-40BA300D7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" y="943205"/>
            <a:ext cx="1468948" cy="214868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57EC8F3-BA5B-450D-B7FA-B90C25802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57" y="943205"/>
            <a:ext cx="1466438" cy="2141411"/>
          </a:xfrm>
          <a:prstGeom prst="rect">
            <a:avLst/>
          </a:prstGeom>
        </p:spPr>
      </p:pic>
      <p:pic>
        <p:nvPicPr>
          <p:cNvPr id="21" name="Picture 2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566041-DC92-4BD5-811B-DE81E647CF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77" y="943205"/>
            <a:ext cx="1464896" cy="2141410"/>
          </a:xfrm>
          <a:prstGeom prst="rect">
            <a:avLst/>
          </a:prstGeom>
        </p:spPr>
      </p:pic>
      <p:pic>
        <p:nvPicPr>
          <p:cNvPr id="25" name="Picture 24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940114F5-2B55-451E-9BCF-6A1E5A8F89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2" y="4206081"/>
            <a:ext cx="1468949" cy="2134139"/>
          </a:xfrm>
          <a:prstGeom prst="rect">
            <a:avLst/>
          </a:prstGeom>
        </p:spPr>
      </p:pic>
      <p:pic>
        <p:nvPicPr>
          <p:cNvPr id="72" name="Picture 7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BF0EFFD-C341-4BB0-B00D-449981809C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57" y="4198810"/>
            <a:ext cx="1466295" cy="2141410"/>
          </a:xfrm>
          <a:prstGeom prst="rect">
            <a:avLst/>
          </a:prstGeom>
        </p:spPr>
      </p:pic>
      <p:pic>
        <p:nvPicPr>
          <p:cNvPr id="74" name="Picture 7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95FCDA0-6959-4027-BF76-0549DD52AD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0" y="4198810"/>
            <a:ext cx="1458543" cy="2141410"/>
          </a:xfrm>
          <a:prstGeom prst="rect">
            <a:avLst/>
          </a:prstGeom>
        </p:spPr>
      </p:pic>
      <p:pic>
        <p:nvPicPr>
          <p:cNvPr id="76" name="Picture 75" descr="A drawing of a person&#10;&#10;Description automatically generated">
            <a:extLst>
              <a:ext uri="{FF2B5EF4-FFF2-40B4-BE49-F238E27FC236}">
                <a16:creationId xmlns:a16="http://schemas.microsoft.com/office/drawing/2014/main" id="{808D402C-982A-46BF-A8CC-8FA407C67D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36" y="4206081"/>
            <a:ext cx="1578841" cy="2134139"/>
          </a:xfrm>
          <a:prstGeom prst="rect">
            <a:avLst/>
          </a:prstGeom>
        </p:spPr>
      </p:pic>
      <p:sp>
        <p:nvSpPr>
          <p:cNvPr id="81" name="Text Box 546">
            <a:extLst>
              <a:ext uri="{FF2B5EF4-FFF2-40B4-BE49-F238E27FC236}">
                <a16:creationId xmlns:a16="http://schemas.microsoft.com/office/drawing/2014/main" id="{A986D32C-BCEF-4A26-AB6A-182EA62D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32" y="3790224"/>
            <a:ext cx="1824596" cy="3170099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Notes:</a:t>
            </a:r>
            <a:br>
              <a:rPr lang="en-US" sz="1000" b="1" dirty="0">
                <a:effectLst/>
                <a:latin typeface="Times New Roman" pitchFamily="18" charset="0"/>
              </a:rPr>
            </a:b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FF38A27-585F-4566-BF0C-B71CCE3F6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43" y="6454086"/>
            <a:ext cx="953768" cy="57841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" y="15081"/>
            <a:ext cx="550499" cy="4308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B6933E8F-9FEF-4073-B0A9-25F9E8D23F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43565" y="15082"/>
            <a:ext cx="5578782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Glory Adkins 16U Gold</a:t>
            </a:r>
          </a:p>
        </p:txBody>
      </p:sp>
      <p:sp>
        <p:nvSpPr>
          <p:cNvPr id="34" name="Text Box 546">
            <a:extLst>
              <a:ext uri="{FF2B5EF4-FFF2-40B4-BE49-F238E27FC236}">
                <a16:creationId xmlns:a16="http://schemas.microsoft.com/office/drawing/2014/main" id="{BFF26C1C-B089-4868-B696-E0F28668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94" y="15082"/>
            <a:ext cx="2535326" cy="430887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effectLst/>
                <a:latin typeface="Times New Roman" pitchFamily="18" charset="0"/>
              </a:rPr>
              <a:t>214-557-7722  jsfultz@txglory.com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15E7D5-2DE6-4779-A47D-4F4E09084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69" y="24175"/>
            <a:ext cx="620999" cy="4308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1" name="Text Box 549">
            <a:extLst>
              <a:ext uri="{FF2B5EF4-FFF2-40B4-BE49-F238E27FC236}">
                <a16:creationId xmlns:a16="http://schemas.microsoft.com/office/drawing/2014/main" id="{1042FE11-A36E-4722-852C-9FC0603F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" y="3986177"/>
            <a:ext cx="5578783" cy="2985433"/>
          </a:xfrm>
          <a:prstGeom prst="rect">
            <a:avLst/>
          </a:prstGeom>
          <a:solidFill>
            <a:schemeClr val="bg1">
              <a:alpha val="5600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sz="1800" b="1" i="1" dirty="0">
                <a:effectLst/>
                <a:latin typeface="Times New Roman" pitchFamily="18" charset="0"/>
              </a:rPr>
              <a:t>Notes: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br>
              <a:rPr lang="en-US" sz="1000" b="1" i="1" dirty="0">
                <a:effectLst/>
                <a:latin typeface="Times New Roman" pitchFamily="18" charset="0"/>
              </a:rPr>
            </a:br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19EABC-88B0-49D7-803E-97B80A1AD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" y="6335947"/>
            <a:ext cx="804239" cy="68953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4" name="Text Box 546">
            <a:extLst>
              <a:ext uri="{FF2B5EF4-FFF2-40B4-BE49-F238E27FC236}">
                <a16:creationId xmlns:a16="http://schemas.microsoft.com/office/drawing/2014/main" id="{A65E6460-4205-4509-8E63-1659799E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64" y="586477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#99 Gabrielle Briones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2023 - SS, 3B, 2B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A Honor Roll</a:t>
            </a: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3" GPA: 4.00/4.00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gabbri2309@gmail.com</a:t>
            </a:r>
          </a:p>
        </p:txBody>
      </p:sp>
      <p:sp>
        <p:nvSpPr>
          <p:cNvPr id="25" name="Text Box 546">
            <a:extLst>
              <a:ext uri="{FF2B5EF4-FFF2-40B4-BE49-F238E27FC236}">
                <a16:creationId xmlns:a16="http://schemas.microsoft.com/office/drawing/2014/main" id="{D5E9FC41-75F9-447E-B5D1-148D839F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6" y="586477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#6 Rylee Brice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2023 - 2B, SS, OF</a:t>
            </a:r>
            <a:br>
              <a:rPr lang="en-US" sz="1050" b="1" dirty="0">
                <a:effectLst/>
                <a:latin typeface="Times New Roman" pitchFamily="18" charset="0"/>
              </a:rPr>
            </a:b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LEAP- A Honor Roll</a:t>
            </a: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4" GPA: 4.00/4.00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ryleebrice2023@yahoo.com</a:t>
            </a:r>
          </a:p>
        </p:txBody>
      </p:sp>
      <p:sp>
        <p:nvSpPr>
          <p:cNvPr id="28" name="Text Box 546">
            <a:extLst>
              <a:ext uri="{FF2B5EF4-FFF2-40B4-BE49-F238E27FC236}">
                <a16:creationId xmlns:a16="http://schemas.microsoft.com/office/drawing/2014/main" id="{D0EEA741-E112-4507-A577-FFDDBB5E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91" y="586477"/>
            <a:ext cx="1824596" cy="316240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#8 Rylee Moore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2023  - P, CF, UTL</a:t>
            </a: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Lefty Slapper A Honor Roll</a:t>
            </a: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4" GPA: 4.00/4.00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ryleemoore2023@gmail.com</a:t>
            </a:r>
          </a:p>
        </p:txBody>
      </p:sp>
      <p:sp>
        <p:nvSpPr>
          <p:cNvPr id="32" name="Text Box 546">
            <a:extLst>
              <a:ext uri="{FF2B5EF4-FFF2-40B4-BE49-F238E27FC236}">
                <a16:creationId xmlns:a16="http://schemas.microsoft.com/office/drawing/2014/main" id="{6FC001F5-6C58-4078-9165-69A268A4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302" y="586477"/>
            <a:ext cx="1824596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#9 </a:t>
            </a:r>
            <a:r>
              <a:rPr lang="en-US" sz="1050" b="1" dirty="0" err="1">
                <a:effectLst/>
                <a:latin typeface="Times New Roman" pitchFamily="18" charset="0"/>
              </a:rPr>
              <a:t>DeNae</a:t>
            </a:r>
            <a:r>
              <a:rPr lang="en-US" sz="1050" b="1" dirty="0">
                <a:effectLst/>
                <a:latin typeface="Times New Roman" pitchFamily="18" charset="0"/>
              </a:rPr>
              <a:t> Dickson</a:t>
            </a:r>
            <a:br>
              <a:rPr lang="en-US" sz="1050" b="1" dirty="0">
                <a:effectLst/>
                <a:latin typeface="Times New Roman" pitchFamily="18" charset="0"/>
              </a:rPr>
            </a:br>
            <a:r>
              <a:rPr lang="en-US" sz="1050" b="1" dirty="0">
                <a:effectLst/>
                <a:latin typeface="Times New Roman" pitchFamily="18" charset="0"/>
              </a:rPr>
              <a:t>2023 - CF, OF</a:t>
            </a: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Lefty Hitter</a:t>
            </a: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2" GPA: 4.0/4.0</a:t>
            </a:r>
          </a:p>
          <a:p>
            <a:pPr algn="ctr" defTabSz="950913">
              <a:defRPr/>
            </a:pPr>
            <a:r>
              <a:rPr lang="en-US" sz="900" b="1" dirty="0">
                <a:effectLst/>
                <a:latin typeface="Times New Roman" pitchFamily="18" charset="0"/>
              </a:rPr>
              <a:t>denaedickson2023@gmail.com</a:t>
            </a:r>
            <a:endParaRPr lang="en-US" sz="1050" b="1" dirty="0">
              <a:effectLst/>
              <a:latin typeface="Times New Roman" pitchFamily="18" charset="0"/>
            </a:endParaRPr>
          </a:p>
        </p:txBody>
      </p:sp>
      <p:sp>
        <p:nvSpPr>
          <p:cNvPr id="33" name="Text Box 546">
            <a:extLst>
              <a:ext uri="{FF2B5EF4-FFF2-40B4-BE49-F238E27FC236}">
                <a16:creationId xmlns:a16="http://schemas.microsoft.com/office/drawing/2014/main" id="{EAAF7E41-6BDC-47E1-A247-C4DA9908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933" y="586477"/>
            <a:ext cx="1824596" cy="3139321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#13 </a:t>
            </a:r>
            <a:r>
              <a:rPr lang="en-US" sz="1050" b="1" dirty="0" err="1">
                <a:effectLst/>
                <a:latin typeface="Times New Roman" pitchFamily="18" charset="0"/>
              </a:rPr>
              <a:t>Breigh</a:t>
            </a:r>
            <a:r>
              <a:rPr lang="en-US" sz="1050" b="1" dirty="0">
                <a:effectLst/>
                <a:latin typeface="Times New Roman" pitchFamily="18" charset="0"/>
              </a:rPr>
              <a:t> Houser</a:t>
            </a:r>
          </a:p>
          <a:p>
            <a:pPr algn="ctr" defTabSz="950913">
              <a:defRPr/>
            </a:pPr>
            <a:r>
              <a:rPr lang="en-US" sz="1050" b="1" dirty="0">
                <a:effectLst/>
                <a:latin typeface="Times New Roman" pitchFamily="18" charset="0"/>
              </a:rPr>
              <a:t>2023 - C, SS, 3B</a:t>
            </a: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effectLst/>
                <a:latin typeface="Times New Roman" pitchFamily="18" charset="0"/>
              </a:rPr>
            </a:b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effectLst/>
                <a:latin typeface="Times New Roman" pitchFamily="18" charset="0"/>
              </a:rPr>
              <a:t>: 5' 3" GPA: 4.0/4.0</a:t>
            </a:r>
          </a:p>
          <a:p>
            <a:pPr algn="ctr" defTabSz="950913">
              <a:defRPr/>
            </a:pPr>
            <a:r>
              <a:rPr lang="en-US" sz="900" b="1" dirty="0">
                <a:effectLst/>
                <a:latin typeface="Times New Roman" pitchFamily="18" charset="0"/>
              </a:rPr>
              <a:t>breighhouser2023@gmail.com</a:t>
            </a:r>
            <a:endParaRPr lang="en-US" sz="1050" b="1" dirty="0">
              <a:effectLst/>
              <a:latin typeface="Times New Roman" pitchFamily="18" charset="0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9BE329E-3443-4A89-BB58-3D9A47A10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2" y="986471"/>
            <a:ext cx="1465463" cy="2148682"/>
          </a:xfrm>
          <a:prstGeom prst="rect">
            <a:avLst/>
          </a:prstGeom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B3ACECBA-1C55-40DE-A331-AA302C383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60" y="986471"/>
            <a:ext cx="1468948" cy="2148682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83F35B2-ED9A-4543-97A2-51919DEE1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57" y="986471"/>
            <a:ext cx="1468948" cy="2148682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65B035-C901-4AEA-94B0-944DCBA052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74" y="986471"/>
            <a:ext cx="1468948" cy="2148682"/>
          </a:xfrm>
          <a:prstGeom prst="rect">
            <a:avLst/>
          </a:prstGeom>
        </p:spPr>
      </p:pic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5FCA2DB-A193-40A3-BFD2-5C294C4DFE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6" y="986471"/>
            <a:ext cx="1468948" cy="2148682"/>
          </a:xfrm>
          <a:prstGeom prst="rect">
            <a:avLst/>
          </a:prstGeom>
        </p:spPr>
      </p:pic>
      <p:sp>
        <p:nvSpPr>
          <p:cNvPr id="42" name="Text Box 549">
            <a:extLst>
              <a:ext uri="{FF2B5EF4-FFF2-40B4-BE49-F238E27FC236}">
                <a16:creationId xmlns:a16="http://schemas.microsoft.com/office/drawing/2014/main" id="{567B4CB0-46F3-4A7D-ACDF-BE41C68D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033" y="3986177"/>
            <a:ext cx="3604992" cy="2416046"/>
          </a:xfrm>
          <a:prstGeom prst="rect">
            <a:avLst/>
          </a:prstGeom>
          <a:solidFill>
            <a:schemeClr val="bg1">
              <a:alpha val="5600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2019 Schedule</a:t>
            </a:r>
          </a:p>
          <a:p>
            <a:pPr defTabSz="950913"/>
            <a:endParaRPr lang="en-US" sz="11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09/21/2019 Dallas - Tracy Beard Invite</a:t>
            </a:r>
          </a:p>
          <a:p>
            <a:pPr defTabSz="950913"/>
            <a:endParaRPr lang="en-US" sz="14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10/05/2019 Dallas North Texas Fall Shootout</a:t>
            </a:r>
          </a:p>
          <a:p>
            <a:pPr defTabSz="950913"/>
            <a:endParaRPr lang="en-US" sz="14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10/18/2019 Houston - Ronald McDonald</a:t>
            </a:r>
          </a:p>
          <a:p>
            <a:pPr defTabSz="950913"/>
            <a:endParaRPr lang="en-US" sz="14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11/09/2019 Houston - Bombers Jamboree</a:t>
            </a:r>
          </a:p>
          <a:p>
            <a:pPr defTabSz="950913"/>
            <a:endParaRPr lang="en-US" sz="14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11/15/2019 Houston - Texas Gold Cup</a:t>
            </a:r>
          </a:p>
        </p:txBody>
      </p:sp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40693</TotalTime>
  <Words>230</Words>
  <Application>Microsoft Office PowerPoint</Application>
  <PresentationFormat>Custom</PresentationFormat>
  <Paragraphs>292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Jack Fultz</cp:lastModifiedBy>
  <cp:revision>780</cp:revision>
  <cp:lastPrinted>2019-09-20T02:23:59Z</cp:lastPrinted>
  <dcterms:created xsi:type="dcterms:W3CDTF">2005-08-19T18:31:35Z</dcterms:created>
  <dcterms:modified xsi:type="dcterms:W3CDTF">2019-09-20T02:24:19Z</dcterms:modified>
</cp:coreProperties>
</file>