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</p:sldIdLst>
  <p:sldSz cy="10287000" cx="18288000"/>
  <p:notesSz cx="6858000" cy="9144000"/>
  <p:embeddedFontLst>
    <p:embeddedFont>
      <p:font typeface="Roboto"/>
      <p:regular r:id="rId19"/>
      <p:bold r:id="rId20"/>
      <p:italic r:id="rId21"/>
      <p:boldItalic r:id="rId22"/>
    </p:embeddedFont>
    <p:embeddedFont>
      <p:font typeface="Palatino Linotype"/>
      <p:regular r:id="rId23"/>
      <p:bold r:id="rId24"/>
      <p:italic r:id="rId25"/>
      <p:boldItalic r:id="rId2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3240">
          <p15:clr>
            <a:srgbClr val="A4A3A4"/>
          </p15:clr>
        </p15:guide>
        <p15:guide id="2" pos="57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3240" orient="horz"/>
        <p:guide pos="576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Roboto-bold.fntdata"/><Relationship Id="rId22" Type="http://schemas.openxmlformats.org/officeDocument/2006/relationships/font" Target="fonts/Roboto-boldItalic.fntdata"/><Relationship Id="rId21" Type="http://schemas.openxmlformats.org/officeDocument/2006/relationships/font" Target="fonts/Roboto-italic.fntdata"/><Relationship Id="rId24" Type="http://schemas.openxmlformats.org/officeDocument/2006/relationships/font" Target="fonts/PalatinoLinotype-bold.fntdata"/><Relationship Id="rId23" Type="http://schemas.openxmlformats.org/officeDocument/2006/relationships/font" Target="fonts/PalatinoLinotype-regular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PalatinoLinotype-boldItalic.fntdata"/><Relationship Id="rId25" Type="http://schemas.openxmlformats.org/officeDocument/2006/relationships/font" Target="fonts/PalatinoLinotype-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font" Target="fonts/Roboto-regular.fntdata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39501234870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39501234870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38c4cc4ff0c_1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38c4cc4ff0c_1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293d8cc9fa5_0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293d8cc9fa5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1b2858a8927_0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1b2858a8927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39bd9927acc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39bd9927acc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1b2858a8927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1b2858a8927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1b2858a8927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1b2858a8927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1b2858a8927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1b2858a8927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1b2858a8927_0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1b2858a8927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297ce75f1f5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297ce75f1f5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293d8cc9fa5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293d8cc9fa5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93d8cc9fa5_0_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293d8cc9fa5_0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623417" y="1489150"/>
            <a:ext cx="17041200" cy="4105200"/>
          </a:xfrm>
          <a:prstGeom prst="rect">
            <a:avLst/>
          </a:prstGeom>
        </p:spPr>
        <p:txBody>
          <a:bodyPr anchorCtr="0" anchor="b" bIns="182850" lIns="182850" spcFirstLastPara="1" rIns="182850" wrap="square" tIns="18285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1pPr>
            <a:lvl2pPr lvl="1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2pPr>
            <a:lvl3pPr lvl="2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3pPr>
            <a:lvl4pPr lvl="3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4pPr>
            <a:lvl5pPr lvl="4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5pPr>
            <a:lvl6pPr lvl="5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6pPr>
            <a:lvl7pPr lvl="6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7pPr>
            <a:lvl8pPr lvl="7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8pPr>
            <a:lvl9pPr lvl="8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623400" y="5668250"/>
            <a:ext cx="17041200" cy="1585200"/>
          </a:xfrm>
          <a:prstGeom prst="rect">
            <a:avLst/>
          </a:prstGeom>
        </p:spPr>
        <p:txBody>
          <a:bodyPr anchorCtr="0" anchor="t" bIns="182850" lIns="182850" spcFirstLastPara="1" rIns="182850" wrap="square" tIns="18285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16944916" y="9326434"/>
            <a:ext cx="1097400" cy="787200"/>
          </a:xfrm>
          <a:prstGeom prst="rect">
            <a:avLst/>
          </a:prstGeom>
        </p:spPr>
        <p:txBody>
          <a:bodyPr anchorCtr="0" anchor="ctr" bIns="182850" lIns="182850" spcFirstLastPara="1" rIns="182850" wrap="square" tIns="18285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623400" y="2212250"/>
            <a:ext cx="17041200" cy="3927000"/>
          </a:xfrm>
          <a:prstGeom prst="rect">
            <a:avLst/>
          </a:prstGeom>
        </p:spPr>
        <p:txBody>
          <a:bodyPr anchorCtr="0" anchor="b" bIns="182850" lIns="182850" spcFirstLastPara="1" rIns="182850" wrap="square" tIns="18285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4000"/>
              <a:buNone/>
              <a:defRPr sz="24000"/>
            </a:lvl1pPr>
            <a:lvl2pPr lvl="1" algn="ctr">
              <a:spcBef>
                <a:spcPts val="0"/>
              </a:spcBef>
              <a:spcAft>
                <a:spcPts val="0"/>
              </a:spcAft>
              <a:buSzPts val="24000"/>
              <a:buNone/>
              <a:defRPr sz="24000"/>
            </a:lvl2pPr>
            <a:lvl3pPr lvl="2" algn="ctr">
              <a:spcBef>
                <a:spcPts val="0"/>
              </a:spcBef>
              <a:spcAft>
                <a:spcPts val="0"/>
              </a:spcAft>
              <a:buSzPts val="24000"/>
              <a:buNone/>
              <a:defRPr sz="24000"/>
            </a:lvl3pPr>
            <a:lvl4pPr lvl="3" algn="ctr">
              <a:spcBef>
                <a:spcPts val="0"/>
              </a:spcBef>
              <a:spcAft>
                <a:spcPts val="0"/>
              </a:spcAft>
              <a:buSzPts val="24000"/>
              <a:buNone/>
              <a:defRPr sz="24000"/>
            </a:lvl4pPr>
            <a:lvl5pPr lvl="4" algn="ctr">
              <a:spcBef>
                <a:spcPts val="0"/>
              </a:spcBef>
              <a:spcAft>
                <a:spcPts val="0"/>
              </a:spcAft>
              <a:buSzPts val="24000"/>
              <a:buNone/>
              <a:defRPr sz="24000"/>
            </a:lvl5pPr>
            <a:lvl6pPr lvl="5" algn="ctr">
              <a:spcBef>
                <a:spcPts val="0"/>
              </a:spcBef>
              <a:spcAft>
                <a:spcPts val="0"/>
              </a:spcAft>
              <a:buSzPts val="24000"/>
              <a:buNone/>
              <a:defRPr sz="24000"/>
            </a:lvl6pPr>
            <a:lvl7pPr lvl="6" algn="ctr">
              <a:spcBef>
                <a:spcPts val="0"/>
              </a:spcBef>
              <a:spcAft>
                <a:spcPts val="0"/>
              </a:spcAft>
              <a:buSzPts val="24000"/>
              <a:buNone/>
              <a:defRPr sz="24000"/>
            </a:lvl7pPr>
            <a:lvl8pPr lvl="7" algn="ctr">
              <a:spcBef>
                <a:spcPts val="0"/>
              </a:spcBef>
              <a:spcAft>
                <a:spcPts val="0"/>
              </a:spcAft>
              <a:buSzPts val="24000"/>
              <a:buNone/>
              <a:defRPr sz="24000"/>
            </a:lvl8pPr>
            <a:lvl9pPr lvl="8" algn="ctr">
              <a:spcBef>
                <a:spcPts val="0"/>
              </a:spcBef>
              <a:spcAft>
                <a:spcPts val="0"/>
              </a:spcAft>
              <a:buSzPts val="24000"/>
              <a:buNone/>
              <a:defRPr sz="24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623400" y="6304450"/>
            <a:ext cx="17041200" cy="2601600"/>
          </a:xfrm>
          <a:prstGeom prst="rect">
            <a:avLst/>
          </a:prstGeom>
        </p:spPr>
        <p:txBody>
          <a:bodyPr anchorCtr="0" anchor="t" bIns="182850" lIns="182850" spcFirstLastPara="1" rIns="182850" wrap="square" tIns="182850">
            <a:normAutofit/>
          </a:bodyPr>
          <a:lstStyle>
            <a:lvl1pPr indent="-457200" lvl="0" marL="457200" algn="ctr">
              <a:spcBef>
                <a:spcPts val="0"/>
              </a:spcBef>
              <a:spcAft>
                <a:spcPts val="0"/>
              </a:spcAft>
              <a:buSzPts val="3600"/>
              <a:buChar char="●"/>
              <a:defRPr/>
            </a:lvl1pPr>
            <a:lvl2pPr indent="-406400" lvl="1" marL="914400" algn="ctr">
              <a:spcBef>
                <a:spcPts val="0"/>
              </a:spcBef>
              <a:spcAft>
                <a:spcPts val="0"/>
              </a:spcAft>
              <a:buSzPts val="2800"/>
              <a:buChar char="○"/>
              <a:defRPr/>
            </a:lvl2pPr>
            <a:lvl3pPr indent="-406400" lvl="2" marL="1371600" algn="ctr">
              <a:spcBef>
                <a:spcPts val="0"/>
              </a:spcBef>
              <a:spcAft>
                <a:spcPts val="0"/>
              </a:spcAft>
              <a:buSzPts val="2800"/>
              <a:buChar char="■"/>
              <a:defRPr/>
            </a:lvl3pPr>
            <a:lvl4pPr indent="-406400" lvl="3" marL="1828800" algn="ctr">
              <a:spcBef>
                <a:spcPts val="0"/>
              </a:spcBef>
              <a:spcAft>
                <a:spcPts val="0"/>
              </a:spcAft>
              <a:buSzPts val="2800"/>
              <a:buChar char="●"/>
              <a:defRPr/>
            </a:lvl4pPr>
            <a:lvl5pPr indent="-406400" lvl="4" marL="2286000" algn="ctr">
              <a:spcBef>
                <a:spcPts val="0"/>
              </a:spcBef>
              <a:spcAft>
                <a:spcPts val="0"/>
              </a:spcAft>
              <a:buSzPts val="2800"/>
              <a:buChar char="○"/>
              <a:defRPr/>
            </a:lvl5pPr>
            <a:lvl6pPr indent="-406400" lvl="5" marL="2743200" algn="ctr">
              <a:spcBef>
                <a:spcPts val="0"/>
              </a:spcBef>
              <a:spcAft>
                <a:spcPts val="0"/>
              </a:spcAft>
              <a:buSzPts val="2800"/>
              <a:buChar char="■"/>
              <a:defRPr/>
            </a:lvl6pPr>
            <a:lvl7pPr indent="-406400" lvl="6" marL="3200400" algn="ctr">
              <a:spcBef>
                <a:spcPts val="0"/>
              </a:spcBef>
              <a:spcAft>
                <a:spcPts val="0"/>
              </a:spcAft>
              <a:buSzPts val="2800"/>
              <a:buChar char="●"/>
              <a:defRPr/>
            </a:lvl7pPr>
            <a:lvl8pPr indent="-406400" lvl="7" marL="3657600" algn="ctr">
              <a:spcBef>
                <a:spcPts val="0"/>
              </a:spcBef>
              <a:spcAft>
                <a:spcPts val="0"/>
              </a:spcAft>
              <a:buSzPts val="2800"/>
              <a:buChar char="○"/>
              <a:defRPr/>
            </a:lvl8pPr>
            <a:lvl9pPr indent="-406400" lvl="8" marL="4114800" algn="ctr">
              <a:spcBef>
                <a:spcPts val="0"/>
              </a:spcBef>
              <a:spcAft>
                <a:spcPts val="0"/>
              </a:spcAft>
              <a:buSzPts val="28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16944916" y="9326434"/>
            <a:ext cx="1097400" cy="787200"/>
          </a:xfrm>
          <a:prstGeom prst="rect">
            <a:avLst/>
          </a:prstGeom>
        </p:spPr>
        <p:txBody>
          <a:bodyPr anchorCtr="0" anchor="ctr" bIns="182850" lIns="182850" spcFirstLastPara="1" rIns="182850" wrap="square" tIns="18285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16944916" y="9326434"/>
            <a:ext cx="1097400" cy="787200"/>
          </a:xfrm>
          <a:prstGeom prst="rect">
            <a:avLst/>
          </a:prstGeom>
        </p:spPr>
        <p:txBody>
          <a:bodyPr anchorCtr="0" anchor="ctr" bIns="182850" lIns="182850" spcFirstLastPara="1" rIns="182850" wrap="square" tIns="18285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623400" y="4301700"/>
            <a:ext cx="17041200" cy="1683600"/>
          </a:xfrm>
          <a:prstGeom prst="rect">
            <a:avLst/>
          </a:prstGeom>
        </p:spPr>
        <p:txBody>
          <a:bodyPr anchorCtr="0" anchor="ctr" bIns="182850" lIns="182850" spcFirstLastPara="1" rIns="182850" wrap="square" tIns="18285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1pPr>
            <a:lvl2pPr lvl="1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16944916" y="9326434"/>
            <a:ext cx="1097400" cy="787200"/>
          </a:xfrm>
          <a:prstGeom prst="rect">
            <a:avLst/>
          </a:prstGeom>
        </p:spPr>
        <p:txBody>
          <a:bodyPr anchorCtr="0" anchor="ctr" bIns="182850" lIns="182850" spcFirstLastPara="1" rIns="182850" wrap="square" tIns="18285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623400" y="890050"/>
            <a:ext cx="17041200" cy="1145400"/>
          </a:xfrm>
          <a:prstGeom prst="rect">
            <a:avLst/>
          </a:prstGeom>
        </p:spPr>
        <p:txBody>
          <a:bodyPr anchorCtr="0" anchor="t" bIns="182850" lIns="182850" spcFirstLastPara="1" rIns="182850" wrap="square" tIns="18285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623400" y="2304950"/>
            <a:ext cx="17041200" cy="6832800"/>
          </a:xfrm>
          <a:prstGeom prst="rect">
            <a:avLst/>
          </a:prstGeom>
        </p:spPr>
        <p:txBody>
          <a:bodyPr anchorCtr="0" anchor="t" bIns="182850" lIns="182850" spcFirstLastPara="1" rIns="182850" wrap="square" tIns="182850">
            <a:normAutofit/>
          </a:bodyPr>
          <a:lstStyle>
            <a:lvl1pPr indent="-457200" lvl="0" marL="457200">
              <a:spcBef>
                <a:spcPts val="0"/>
              </a:spcBef>
              <a:spcAft>
                <a:spcPts val="0"/>
              </a:spcAft>
              <a:buSzPts val="3600"/>
              <a:buChar char="●"/>
              <a:defRPr/>
            </a:lvl1pPr>
            <a:lvl2pPr indent="-406400" lvl="1" marL="914400">
              <a:spcBef>
                <a:spcPts val="0"/>
              </a:spcBef>
              <a:spcAft>
                <a:spcPts val="0"/>
              </a:spcAft>
              <a:buSzPts val="2800"/>
              <a:buChar char="○"/>
              <a:defRPr/>
            </a:lvl2pPr>
            <a:lvl3pPr indent="-406400" lvl="2" marL="1371600">
              <a:spcBef>
                <a:spcPts val="0"/>
              </a:spcBef>
              <a:spcAft>
                <a:spcPts val="0"/>
              </a:spcAft>
              <a:buSzPts val="2800"/>
              <a:buChar char="■"/>
              <a:defRPr/>
            </a:lvl3pPr>
            <a:lvl4pPr indent="-406400" lvl="3" marL="1828800">
              <a:spcBef>
                <a:spcPts val="0"/>
              </a:spcBef>
              <a:spcAft>
                <a:spcPts val="0"/>
              </a:spcAft>
              <a:buSzPts val="2800"/>
              <a:buChar char="●"/>
              <a:defRPr/>
            </a:lvl4pPr>
            <a:lvl5pPr indent="-406400" lvl="4" marL="2286000">
              <a:spcBef>
                <a:spcPts val="0"/>
              </a:spcBef>
              <a:spcAft>
                <a:spcPts val="0"/>
              </a:spcAft>
              <a:buSzPts val="2800"/>
              <a:buChar char="○"/>
              <a:defRPr/>
            </a:lvl5pPr>
            <a:lvl6pPr indent="-406400" lvl="5" marL="2743200">
              <a:spcBef>
                <a:spcPts val="0"/>
              </a:spcBef>
              <a:spcAft>
                <a:spcPts val="0"/>
              </a:spcAft>
              <a:buSzPts val="2800"/>
              <a:buChar char="■"/>
              <a:defRPr/>
            </a:lvl6pPr>
            <a:lvl7pPr indent="-406400" lvl="6" marL="3200400">
              <a:spcBef>
                <a:spcPts val="0"/>
              </a:spcBef>
              <a:spcAft>
                <a:spcPts val="0"/>
              </a:spcAft>
              <a:buSzPts val="2800"/>
              <a:buChar char="●"/>
              <a:defRPr/>
            </a:lvl7pPr>
            <a:lvl8pPr indent="-406400" lvl="7" marL="3657600">
              <a:spcBef>
                <a:spcPts val="0"/>
              </a:spcBef>
              <a:spcAft>
                <a:spcPts val="0"/>
              </a:spcAft>
              <a:buSzPts val="2800"/>
              <a:buChar char="○"/>
              <a:defRPr/>
            </a:lvl8pPr>
            <a:lvl9pPr indent="-406400" lvl="8" marL="4114800">
              <a:spcBef>
                <a:spcPts val="0"/>
              </a:spcBef>
              <a:spcAft>
                <a:spcPts val="0"/>
              </a:spcAft>
              <a:buSzPts val="28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16944916" y="9326434"/>
            <a:ext cx="1097400" cy="787200"/>
          </a:xfrm>
          <a:prstGeom prst="rect">
            <a:avLst/>
          </a:prstGeom>
        </p:spPr>
        <p:txBody>
          <a:bodyPr anchorCtr="0" anchor="ctr" bIns="182850" lIns="182850" spcFirstLastPara="1" rIns="182850" wrap="square" tIns="18285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623400" y="890050"/>
            <a:ext cx="17041200" cy="1145400"/>
          </a:xfrm>
          <a:prstGeom prst="rect">
            <a:avLst/>
          </a:prstGeom>
        </p:spPr>
        <p:txBody>
          <a:bodyPr anchorCtr="0" anchor="t" bIns="182850" lIns="182850" spcFirstLastPara="1" rIns="182850" wrap="square" tIns="18285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623400" y="2304950"/>
            <a:ext cx="7999800" cy="6832800"/>
          </a:xfrm>
          <a:prstGeom prst="rect">
            <a:avLst/>
          </a:prstGeom>
        </p:spPr>
        <p:txBody>
          <a:bodyPr anchorCtr="0" anchor="t" bIns="182850" lIns="182850" spcFirstLastPara="1" rIns="182850" wrap="square" tIns="182850">
            <a:normAutofit/>
          </a:bodyPr>
          <a:lstStyle>
            <a:lvl1pPr indent="-406400" lvl="0" marL="457200">
              <a:spcBef>
                <a:spcPts val="0"/>
              </a:spcBef>
              <a:spcAft>
                <a:spcPts val="0"/>
              </a:spcAft>
              <a:buSzPts val="2800"/>
              <a:buChar char="●"/>
              <a:defRPr sz="2800"/>
            </a:lvl1pPr>
            <a:lvl2pPr indent="-381000" lvl="1" marL="91440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2pPr>
            <a:lvl3pPr indent="-381000" lvl="2" marL="137160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3pPr>
            <a:lvl4pPr indent="-381000" lvl="3" marL="182880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4pPr>
            <a:lvl5pPr indent="-381000" lvl="4" marL="228600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5pPr>
            <a:lvl6pPr indent="-381000" lvl="5" marL="274320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6pPr>
            <a:lvl7pPr indent="-381000" lvl="6" marL="320040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7pPr>
            <a:lvl8pPr indent="-381000" lvl="7" marL="365760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8pPr>
            <a:lvl9pPr indent="-381000" lvl="8" marL="411480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9664800" y="2304950"/>
            <a:ext cx="7999800" cy="6832800"/>
          </a:xfrm>
          <a:prstGeom prst="rect">
            <a:avLst/>
          </a:prstGeom>
        </p:spPr>
        <p:txBody>
          <a:bodyPr anchorCtr="0" anchor="t" bIns="182850" lIns="182850" spcFirstLastPara="1" rIns="182850" wrap="square" tIns="182850">
            <a:normAutofit/>
          </a:bodyPr>
          <a:lstStyle>
            <a:lvl1pPr indent="-406400" lvl="0" marL="457200">
              <a:spcBef>
                <a:spcPts val="0"/>
              </a:spcBef>
              <a:spcAft>
                <a:spcPts val="0"/>
              </a:spcAft>
              <a:buSzPts val="2800"/>
              <a:buChar char="●"/>
              <a:defRPr sz="2800"/>
            </a:lvl1pPr>
            <a:lvl2pPr indent="-381000" lvl="1" marL="91440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2pPr>
            <a:lvl3pPr indent="-381000" lvl="2" marL="137160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3pPr>
            <a:lvl4pPr indent="-381000" lvl="3" marL="182880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4pPr>
            <a:lvl5pPr indent="-381000" lvl="4" marL="228600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5pPr>
            <a:lvl6pPr indent="-381000" lvl="5" marL="274320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6pPr>
            <a:lvl7pPr indent="-381000" lvl="6" marL="320040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7pPr>
            <a:lvl8pPr indent="-381000" lvl="7" marL="365760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8pPr>
            <a:lvl9pPr indent="-381000" lvl="8" marL="411480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16944916" y="9326434"/>
            <a:ext cx="1097400" cy="787200"/>
          </a:xfrm>
          <a:prstGeom prst="rect">
            <a:avLst/>
          </a:prstGeom>
        </p:spPr>
        <p:txBody>
          <a:bodyPr anchorCtr="0" anchor="ctr" bIns="182850" lIns="182850" spcFirstLastPara="1" rIns="182850" wrap="square" tIns="18285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623400" y="890050"/>
            <a:ext cx="17041200" cy="1145400"/>
          </a:xfrm>
          <a:prstGeom prst="rect">
            <a:avLst/>
          </a:prstGeom>
        </p:spPr>
        <p:txBody>
          <a:bodyPr anchorCtr="0" anchor="t" bIns="182850" lIns="182850" spcFirstLastPara="1" rIns="182850" wrap="square" tIns="18285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16944916" y="9326434"/>
            <a:ext cx="1097400" cy="787200"/>
          </a:xfrm>
          <a:prstGeom prst="rect">
            <a:avLst/>
          </a:prstGeom>
        </p:spPr>
        <p:txBody>
          <a:bodyPr anchorCtr="0" anchor="ctr" bIns="182850" lIns="182850" spcFirstLastPara="1" rIns="182850" wrap="square" tIns="18285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623400" y="1111200"/>
            <a:ext cx="5616000" cy="1511400"/>
          </a:xfrm>
          <a:prstGeom prst="rect">
            <a:avLst/>
          </a:prstGeom>
        </p:spPr>
        <p:txBody>
          <a:bodyPr anchorCtr="0" anchor="b" bIns="182850" lIns="182850" spcFirstLastPara="1" rIns="182850" wrap="square" tIns="18285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623400" y="2779200"/>
            <a:ext cx="5616000" cy="6358800"/>
          </a:xfrm>
          <a:prstGeom prst="rect">
            <a:avLst/>
          </a:prstGeom>
        </p:spPr>
        <p:txBody>
          <a:bodyPr anchorCtr="0" anchor="t" bIns="182850" lIns="182850" spcFirstLastPara="1" rIns="182850" wrap="square" tIns="182850">
            <a:normAutofit/>
          </a:bodyPr>
          <a:lstStyle>
            <a:lvl1pPr indent="-381000" lvl="0" marL="45720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1pPr>
            <a:lvl2pPr indent="-381000" lvl="1" marL="91440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2pPr>
            <a:lvl3pPr indent="-381000" lvl="2" marL="137160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3pPr>
            <a:lvl4pPr indent="-381000" lvl="3" marL="182880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4pPr>
            <a:lvl5pPr indent="-381000" lvl="4" marL="228600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5pPr>
            <a:lvl6pPr indent="-381000" lvl="5" marL="274320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6pPr>
            <a:lvl7pPr indent="-381000" lvl="6" marL="320040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7pPr>
            <a:lvl8pPr indent="-381000" lvl="7" marL="365760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8pPr>
            <a:lvl9pPr indent="-381000" lvl="8" marL="411480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16944916" y="9326434"/>
            <a:ext cx="1097400" cy="787200"/>
          </a:xfrm>
          <a:prstGeom prst="rect">
            <a:avLst/>
          </a:prstGeom>
        </p:spPr>
        <p:txBody>
          <a:bodyPr anchorCtr="0" anchor="ctr" bIns="182850" lIns="182850" spcFirstLastPara="1" rIns="182850" wrap="square" tIns="18285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980500" y="900300"/>
            <a:ext cx="12735600" cy="8181600"/>
          </a:xfrm>
          <a:prstGeom prst="rect">
            <a:avLst/>
          </a:prstGeom>
        </p:spPr>
        <p:txBody>
          <a:bodyPr anchorCtr="0" anchor="ctr" bIns="182850" lIns="182850" spcFirstLastPara="1" rIns="182850" wrap="square" tIns="18285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16944916" y="9326434"/>
            <a:ext cx="1097400" cy="787200"/>
          </a:xfrm>
          <a:prstGeom prst="rect">
            <a:avLst/>
          </a:prstGeom>
        </p:spPr>
        <p:txBody>
          <a:bodyPr anchorCtr="0" anchor="ctr" bIns="182850" lIns="182850" spcFirstLastPara="1" rIns="182850" wrap="square" tIns="18285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9144000" y="-250"/>
            <a:ext cx="9144000" cy="10287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531000" y="2466350"/>
            <a:ext cx="8090400" cy="2964600"/>
          </a:xfrm>
          <a:prstGeom prst="rect">
            <a:avLst/>
          </a:prstGeom>
        </p:spPr>
        <p:txBody>
          <a:bodyPr anchorCtr="0" anchor="b" bIns="182850" lIns="182850" spcFirstLastPara="1" rIns="182850" wrap="square" tIns="18285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8400"/>
              <a:buNone/>
              <a:defRPr sz="8400"/>
            </a:lvl1pPr>
            <a:lvl2pPr lvl="1" algn="ctr">
              <a:spcBef>
                <a:spcPts val="0"/>
              </a:spcBef>
              <a:spcAft>
                <a:spcPts val="0"/>
              </a:spcAft>
              <a:buSzPts val="8400"/>
              <a:buNone/>
              <a:defRPr sz="8400"/>
            </a:lvl2pPr>
            <a:lvl3pPr lvl="2" algn="ctr">
              <a:spcBef>
                <a:spcPts val="0"/>
              </a:spcBef>
              <a:spcAft>
                <a:spcPts val="0"/>
              </a:spcAft>
              <a:buSzPts val="8400"/>
              <a:buNone/>
              <a:defRPr sz="8400"/>
            </a:lvl3pPr>
            <a:lvl4pPr lvl="3" algn="ctr">
              <a:spcBef>
                <a:spcPts val="0"/>
              </a:spcBef>
              <a:spcAft>
                <a:spcPts val="0"/>
              </a:spcAft>
              <a:buSzPts val="8400"/>
              <a:buNone/>
              <a:defRPr sz="8400"/>
            </a:lvl4pPr>
            <a:lvl5pPr lvl="4" algn="ctr">
              <a:spcBef>
                <a:spcPts val="0"/>
              </a:spcBef>
              <a:spcAft>
                <a:spcPts val="0"/>
              </a:spcAft>
              <a:buSzPts val="8400"/>
              <a:buNone/>
              <a:defRPr sz="8400"/>
            </a:lvl5pPr>
            <a:lvl6pPr lvl="5" algn="ctr">
              <a:spcBef>
                <a:spcPts val="0"/>
              </a:spcBef>
              <a:spcAft>
                <a:spcPts val="0"/>
              </a:spcAft>
              <a:buSzPts val="8400"/>
              <a:buNone/>
              <a:defRPr sz="8400"/>
            </a:lvl6pPr>
            <a:lvl7pPr lvl="6" algn="ctr">
              <a:spcBef>
                <a:spcPts val="0"/>
              </a:spcBef>
              <a:spcAft>
                <a:spcPts val="0"/>
              </a:spcAft>
              <a:buSzPts val="8400"/>
              <a:buNone/>
              <a:defRPr sz="8400"/>
            </a:lvl7pPr>
            <a:lvl8pPr lvl="7" algn="ctr">
              <a:spcBef>
                <a:spcPts val="0"/>
              </a:spcBef>
              <a:spcAft>
                <a:spcPts val="0"/>
              </a:spcAft>
              <a:buSzPts val="8400"/>
              <a:buNone/>
              <a:defRPr sz="8400"/>
            </a:lvl8pPr>
            <a:lvl9pPr lvl="8" algn="ctr">
              <a:spcBef>
                <a:spcPts val="0"/>
              </a:spcBef>
              <a:spcAft>
                <a:spcPts val="0"/>
              </a:spcAft>
              <a:buSzPts val="8400"/>
              <a:buNone/>
              <a:defRPr sz="84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531000" y="5606150"/>
            <a:ext cx="8090400" cy="2470200"/>
          </a:xfrm>
          <a:prstGeom prst="rect">
            <a:avLst/>
          </a:prstGeom>
        </p:spPr>
        <p:txBody>
          <a:bodyPr anchorCtr="0" anchor="t" bIns="182850" lIns="182850" spcFirstLastPara="1" rIns="182850" wrap="square" tIns="18285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9879000" y="1448150"/>
            <a:ext cx="7674000" cy="7390200"/>
          </a:xfrm>
          <a:prstGeom prst="rect">
            <a:avLst/>
          </a:prstGeom>
        </p:spPr>
        <p:txBody>
          <a:bodyPr anchorCtr="0" anchor="ctr" bIns="182850" lIns="182850" spcFirstLastPara="1" rIns="182850" wrap="square" tIns="182850">
            <a:normAutofit/>
          </a:bodyPr>
          <a:lstStyle>
            <a:lvl1pPr indent="-457200" lvl="0" marL="457200">
              <a:spcBef>
                <a:spcPts val="0"/>
              </a:spcBef>
              <a:spcAft>
                <a:spcPts val="0"/>
              </a:spcAft>
              <a:buSzPts val="3600"/>
              <a:buChar char="●"/>
              <a:defRPr/>
            </a:lvl1pPr>
            <a:lvl2pPr indent="-406400" lvl="1" marL="914400">
              <a:spcBef>
                <a:spcPts val="0"/>
              </a:spcBef>
              <a:spcAft>
                <a:spcPts val="0"/>
              </a:spcAft>
              <a:buSzPts val="2800"/>
              <a:buChar char="○"/>
              <a:defRPr/>
            </a:lvl2pPr>
            <a:lvl3pPr indent="-406400" lvl="2" marL="1371600">
              <a:spcBef>
                <a:spcPts val="0"/>
              </a:spcBef>
              <a:spcAft>
                <a:spcPts val="0"/>
              </a:spcAft>
              <a:buSzPts val="2800"/>
              <a:buChar char="■"/>
              <a:defRPr/>
            </a:lvl3pPr>
            <a:lvl4pPr indent="-406400" lvl="3" marL="1828800">
              <a:spcBef>
                <a:spcPts val="0"/>
              </a:spcBef>
              <a:spcAft>
                <a:spcPts val="0"/>
              </a:spcAft>
              <a:buSzPts val="2800"/>
              <a:buChar char="●"/>
              <a:defRPr/>
            </a:lvl4pPr>
            <a:lvl5pPr indent="-406400" lvl="4" marL="2286000">
              <a:spcBef>
                <a:spcPts val="0"/>
              </a:spcBef>
              <a:spcAft>
                <a:spcPts val="0"/>
              </a:spcAft>
              <a:buSzPts val="2800"/>
              <a:buChar char="○"/>
              <a:defRPr/>
            </a:lvl5pPr>
            <a:lvl6pPr indent="-406400" lvl="5" marL="2743200">
              <a:spcBef>
                <a:spcPts val="0"/>
              </a:spcBef>
              <a:spcAft>
                <a:spcPts val="0"/>
              </a:spcAft>
              <a:buSzPts val="2800"/>
              <a:buChar char="■"/>
              <a:defRPr/>
            </a:lvl6pPr>
            <a:lvl7pPr indent="-406400" lvl="6" marL="3200400">
              <a:spcBef>
                <a:spcPts val="0"/>
              </a:spcBef>
              <a:spcAft>
                <a:spcPts val="0"/>
              </a:spcAft>
              <a:buSzPts val="2800"/>
              <a:buChar char="●"/>
              <a:defRPr/>
            </a:lvl7pPr>
            <a:lvl8pPr indent="-406400" lvl="7" marL="3657600">
              <a:spcBef>
                <a:spcPts val="0"/>
              </a:spcBef>
              <a:spcAft>
                <a:spcPts val="0"/>
              </a:spcAft>
              <a:buSzPts val="2800"/>
              <a:buChar char="○"/>
              <a:defRPr/>
            </a:lvl8pPr>
            <a:lvl9pPr indent="-406400" lvl="8" marL="4114800">
              <a:spcBef>
                <a:spcPts val="0"/>
              </a:spcBef>
              <a:spcAft>
                <a:spcPts val="0"/>
              </a:spcAft>
              <a:buSzPts val="28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16944916" y="9326434"/>
            <a:ext cx="1097400" cy="787200"/>
          </a:xfrm>
          <a:prstGeom prst="rect">
            <a:avLst/>
          </a:prstGeom>
        </p:spPr>
        <p:txBody>
          <a:bodyPr anchorCtr="0" anchor="ctr" bIns="182850" lIns="182850" spcFirstLastPara="1" rIns="182850" wrap="square" tIns="18285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623400" y="8461150"/>
            <a:ext cx="11997600" cy="1210200"/>
          </a:xfrm>
          <a:prstGeom prst="rect">
            <a:avLst/>
          </a:prstGeom>
        </p:spPr>
        <p:txBody>
          <a:bodyPr anchorCtr="0" anchor="ctr" bIns="182850" lIns="182850" spcFirstLastPara="1" rIns="182850" wrap="square" tIns="182850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16944916" y="9326434"/>
            <a:ext cx="1097400" cy="787200"/>
          </a:xfrm>
          <a:prstGeom prst="rect">
            <a:avLst/>
          </a:prstGeom>
        </p:spPr>
        <p:txBody>
          <a:bodyPr anchorCtr="0" anchor="ctr" bIns="182850" lIns="182850" spcFirstLastPara="1" rIns="182850" wrap="square" tIns="18285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623400" y="890050"/>
            <a:ext cx="17041200" cy="11454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None/>
              <a:defRPr sz="56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None/>
              <a:defRPr sz="56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None/>
              <a:defRPr sz="56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None/>
              <a:defRPr sz="56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None/>
              <a:defRPr sz="56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None/>
              <a:defRPr sz="56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None/>
              <a:defRPr sz="56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None/>
              <a:defRPr sz="56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None/>
              <a:defRPr sz="56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623400" y="2304950"/>
            <a:ext cx="17041200" cy="68328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rmAutofit/>
          </a:bodyPr>
          <a:lstStyle>
            <a:lvl1pPr indent="-4572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Char char="●"/>
              <a:defRPr sz="3600">
                <a:solidFill>
                  <a:schemeClr val="dk2"/>
                </a:solidFill>
              </a:defRPr>
            </a:lvl1pPr>
            <a:lvl2pPr indent="-4064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Char char="○"/>
              <a:defRPr sz="2800">
                <a:solidFill>
                  <a:schemeClr val="dk2"/>
                </a:solidFill>
              </a:defRPr>
            </a:lvl2pPr>
            <a:lvl3pPr indent="-4064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Char char="■"/>
              <a:defRPr sz="2800">
                <a:solidFill>
                  <a:schemeClr val="dk2"/>
                </a:solidFill>
              </a:defRPr>
            </a:lvl3pPr>
            <a:lvl4pPr indent="-4064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Char char="●"/>
              <a:defRPr sz="2800">
                <a:solidFill>
                  <a:schemeClr val="dk2"/>
                </a:solidFill>
              </a:defRPr>
            </a:lvl4pPr>
            <a:lvl5pPr indent="-4064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Char char="○"/>
              <a:defRPr sz="2800">
                <a:solidFill>
                  <a:schemeClr val="dk2"/>
                </a:solidFill>
              </a:defRPr>
            </a:lvl5pPr>
            <a:lvl6pPr indent="-4064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Char char="■"/>
              <a:defRPr sz="2800">
                <a:solidFill>
                  <a:schemeClr val="dk2"/>
                </a:solidFill>
              </a:defRPr>
            </a:lvl6pPr>
            <a:lvl7pPr indent="-4064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Char char="●"/>
              <a:defRPr sz="2800">
                <a:solidFill>
                  <a:schemeClr val="dk2"/>
                </a:solidFill>
              </a:defRPr>
            </a:lvl7pPr>
            <a:lvl8pPr indent="-4064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Char char="○"/>
              <a:defRPr sz="2800">
                <a:solidFill>
                  <a:schemeClr val="dk2"/>
                </a:solidFill>
              </a:defRPr>
            </a:lvl8pPr>
            <a:lvl9pPr indent="-4064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Char char="■"/>
              <a:defRPr sz="28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16944916" y="9326434"/>
            <a:ext cx="1097400" cy="78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rmAutofit/>
          </a:bodyPr>
          <a:lstStyle>
            <a:lvl1pPr lvl="0" algn="r">
              <a:buNone/>
              <a:defRPr sz="2000">
                <a:solidFill>
                  <a:schemeClr val="dk2"/>
                </a:solidFill>
              </a:defRPr>
            </a:lvl1pPr>
            <a:lvl2pPr lvl="1" algn="r">
              <a:buNone/>
              <a:defRPr sz="2000">
                <a:solidFill>
                  <a:schemeClr val="dk2"/>
                </a:solidFill>
              </a:defRPr>
            </a:lvl2pPr>
            <a:lvl3pPr lvl="2" algn="r">
              <a:buNone/>
              <a:defRPr sz="2000">
                <a:solidFill>
                  <a:schemeClr val="dk2"/>
                </a:solidFill>
              </a:defRPr>
            </a:lvl3pPr>
            <a:lvl4pPr lvl="3" algn="r">
              <a:buNone/>
              <a:defRPr sz="2000">
                <a:solidFill>
                  <a:schemeClr val="dk2"/>
                </a:solidFill>
              </a:defRPr>
            </a:lvl4pPr>
            <a:lvl5pPr lvl="4" algn="r">
              <a:buNone/>
              <a:defRPr sz="2000">
                <a:solidFill>
                  <a:schemeClr val="dk2"/>
                </a:solidFill>
              </a:defRPr>
            </a:lvl5pPr>
            <a:lvl6pPr lvl="5" algn="r">
              <a:buNone/>
              <a:defRPr sz="2000">
                <a:solidFill>
                  <a:schemeClr val="dk2"/>
                </a:solidFill>
              </a:defRPr>
            </a:lvl6pPr>
            <a:lvl7pPr lvl="6" algn="r">
              <a:buNone/>
              <a:defRPr sz="2000">
                <a:solidFill>
                  <a:schemeClr val="dk2"/>
                </a:solidFill>
              </a:defRPr>
            </a:lvl7pPr>
            <a:lvl8pPr lvl="7" algn="r">
              <a:buNone/>
              <a:defRPr sz="2000">
                <a:solidFill>
                  <a:schemeClr val="dk2"/>
                </a:solidFill>
              </a:defRPr>
            </a:lvl8pPr>
            <a:lvl9pPr lvl="8" algn="r">
              <a:buNone/>
              <a:defRPr sz="2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3.png"/><Relationship Id="rId4" Type="http://schemas.openxmlformats.org/officeDocument/2006/relationships/image" Target="../media/image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5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5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5.png"/><Relationship Id="rId4" Type="http://schemas.openxmlformats.org/officeDocument/2006/relationships/hyperlink" Target="http://hastingsathletics.org" TargetMode="External"/><Relationship Id="rId5" Type="http://schemas.openxmlformats.org/officeDocument/2006/relationships/image" Target="../media/image7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2.png"/><Relationship Id="rId4" Type="http://schemas.openxmlformats.org/officeDocument/2006/relationships/image" Target="../media/image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0.png"/><Relationship Id="rId4" Type="http://schemas.openxmlformats.org/officeDocument/2006/relationships/hyperlink" Target="mailto:michaelgiesen@yahoo.com" TargetMode="External"/><Relationship Id="rId5" Type="http://schemas.openxmlformats.org/officeDocument/2006/relationships/hyperlink" Target="mailto:emace@isd200.org" TargetMode="External"/><Relationship Id="rId6" Type="http://schemas.openxmlformats.org/officeDocument/2006/relationships/hyperlink" Target="mailto:tavernierr@isd199.org" TargetMode="External"/><Relationship Id="rId7" Type="http://schemas.openxmlformats.org/officeDocument/2006/relationships/image" Target="../media/image9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1.png"/><Relationship Id="rId4" Type="http://schemas.openxmlformats.org/officeDocument/2006/relationships/hyperlink" Target="https://www.youtube.com/watch?v=8N4c09c7I0k" TargetMode="External"/><Relationship Id="rId5" Type="http://schemas.openxmlformats.org/officeDocument/2006/relationships/hyperlink" Target="http://www.youtube.com/watch?v=opaT85FqU94" TargetMode="External"/><Relationship Id="rId6" Type="http://schemas.openxmlformats.org/officeDocument/2006/relationships/image" Target="../media/image5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2.png"/><Relationship Id="rId4" Type="http://schemas.openxmlformats.org/officeDocument/2006/relationships/image" Target="../media/image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5.png"/><Relationship Id="rId4" Type="http://schemas.openxmlformats.org/officeDocument/2006/relationships/image" Target="../media/image4.png"/><Relationship Id="rId5" Type="http://schemas.openxmlformats.org/officeDocument/2006/relationships/image" Target="../media/image7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2.png"/><Relationship Id="rId4" Type="http://schemas.openxmlformats.org/officeDocument/2006/relationships/image" Target="../media/image8.png"/><Relationship Id="rId5" Type="http://schemas.openxmlformats.org/officeDocument/2006/relationships/image" Target="../media/image6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5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/>
        </p:nvSpPr>
        <p:spPr>
          <a:xfrm>
            <a:off x="129750" y="1060100"/>
            <a:ext cx="13345200" cy="440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8400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HASTINGS</a:t>
            </a:r>
            <a:endParaRPr sz="8400">
              <a:solidFill>
                <a:schemeClr val="lt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8400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RAIDERS </a:t>
            </a:r>
            <a:r>
              <a:rPr lang="ru" sz="8400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BASKETBALL</a:t>
            </a:r>
            <a:endParaRPr sz="8400">
              <a:solidFill>
                <a:schemeClr val="lt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7000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Player/Parent Meeting</a:t>
            </a:r>
            <a:endParaRPr sz="7000">
              <a:solidFill>
                <a:schemeClr val="lt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3600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2025-2026</a:t>
            </a:r>
            <a:endParaRPr sz="7200">
              <a:solidFill>
                <a:schemeClr val="lt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880500" y="4003600"/>
            <a:ext cx="6114875" cy="5992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2"/>
          <p:cNvSpPr txBox="1"/>
          <p:nvPr/>
        </p:nvSpPr>
        <p:spPr>
          <a:xfrm>
            <a:off x="845100" y="0"/>
            <a:ext cx="147237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6000">
                <a:solidFill>
                  <a:srgbClr val="2E2522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SEASON DETAILS &amp; SCHEDULES</a:t>
            </a:r>
            <a:endParaRPr sz="6000">
              <a:solidFill>
                <a:srgbClr val="2E2522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121" name="Google Shape;121;p22"/>
          <p:cNvSpPr txBox="1"/>
          <p:nvPr/>
        </p:nvSpPr>
        <p:spPr>
          <a:xfrm>
            <a:off x="0" y="1546350"/>
            <a:ext cx="12176400" cy="898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3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*Overnight Trip Details*</a:t>
            </a:r>
            <a:endParaRPr b="1" sz="3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ru" sz="3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When: </a:t>
            </a:r>
            <a:r>
              <a:rPr lang="ru" sz="3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Friday, Dec. 12 - Saturday, Dec. 13</a:t>
            </a:r>
            <a:endParaRPr sz="3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ru" sz="3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Where: </a:t>
            </a:r>
            <a:r>
              <a:rPr lang="ru" sz="3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Pine City (Friday) and Cloquet (Saturday)</a:t>
            </a:r>
            <a:endParaRPr b="1" sz="3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ru" sz="3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Transportation </a:t>
            </a:r>
            <a:endParaRPr sz="3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444500" lvl="0" marL="9144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Times New Roman"/>
              <a:buChar char="●"/>
            </a:pPr>
            <a:r>
              <a:rPr lang="ru" sz="3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 bus will leave around 3:15pm from HHS</a:t>
            </a:r>
            <a:endParaRPr sz="3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44450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Times New Roman"/>
              <a:buChar char="●"/>
            </a:pPr>
            <a:r>
              <a:rPr lang="ru" sz="3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To help cover the cost we cancelled  busing to Park HS &amp; Simley HS (saving $900).</a:t>
            </a:r>
            <a:endParaRPr sz="3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3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Hotel</a:t>
            </a:r>
            <a:endParaRPr b="1" sz="3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444500" lvl="0" marL="9144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Times New Roman"/>
              <a:buChar char="●"/>
            </a:pPr>
            <a:r>
              <a:rPr lang="ru" sz="3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All hotel costs are covered for the team.</a:t>
            </a:r>
            <a:endParaRPr sz="3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44450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Times New Roman"/>
              <a:buChar char="●"/>
            </a:pPr>
            <a:r>
              <a:rPr lang="ru" sz="3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Super 8 by Wyndham in Cloquet </a:t>
            </a:r>
            <a:r>
              <a:rPr b="1" lang="ru" sz="3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(the team is staying here)</a:t>
            </a:r>
            <a:endParaRPr b="1" sz="3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44450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Times New Roman"/>
              <a:buChar char="●"/>
            </a:pPr>
            <a:r>
              <a:rPr lang="ru" sz="3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AmericInn by Wyndham in Cloquet (right next to the Super 8)</a:t>
            </a:r>
            <a:endParaRPr sz="3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44450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Times New Roman"/>
              <a:buChar char="●"/>
            </a:pPr>
            <a:r>
              <a:rPr lang="ru" sz="3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Discount pricing link on GBB website</a:t>
            </a:r>
            <a:endParaRPr sz="3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30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3"/>
          <p:cNvSpPr txBox="1"/>
          <p:nvPr/>
        </p:nvSpPr>
        <p:spPr>
          <a:xfrm>
            <a:off x="1859950" y="69975"/>
            <a:ext cx="125115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600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SEASON DETAILS &amp; SCHEDULES</a:t>
            </a:r>
            <a:endParaRPr sz="6000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127" name="Google Shape;127;p23"/>
          <p:cNvSpPr txBox="1"/>
          <p:nvPr/>
        </p:nvSpPr>
        <p:spPr>
          <a:xfrm>
            <a:off x="0" y="1581550"/>
            <a:ext cx="12706500" cy="892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37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Specific to the C Team - </a:t>
            </a:r>
            <a:r>
              <a:rPr lang="ru" sz="340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NEW THIS YEAR!</a:t>
            </a:r>
            <a:endParaRPr b="1" sz="3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37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There is a modified schedule with some MEC schools:</a:t>
            </a:r>
            <a:endParaRPr sz="37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457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3700" u="sng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Saturday, January 10:</a:t>
            </a:r>
            <a:endParaRPr sz="3700" u="sng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457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37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10:00am - </a:t>
            </a:r>
            <a:r>
              <a:rPr b="1" lang="ru" sz="37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Hastings vs Two Rivers</a:t>
            </a:r>
            <a:r>
              <a:rPr lang="ru" sz="37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Tartan vs Mahtomedi</a:t>
            </a:r>
            <a:endParaRPr sz="37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457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37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11:00am - </a:t>
            </a:r>
            <a:r>
              <a:rPr b="1" lang="ru" sz="37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Hastings vs Mahtomedi</a:t>
            </a:r>
            <a:r>
              <a:rPr lang="ru" sz="37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Two Rivers vs Tartan</a:t>
            </a:r>
            <a:endParaRPr sz="37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7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457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3700" u="sng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Friday, January 23:</a:t>
            </a:r>
            <a:endParaRPr sz="3700" u="sng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457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37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4:30pm - </a:t>
            </a:r>
            <a:r>
              <a:rPr b="1" lang="ru" sz="37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Hastings vs Tartan</a:t>
            </a:r>
            <a:r>
              <a:rPr lang="ru" sz="37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Mahtomedi vs Two Rivers</a:t>
            </a:r>
            <a:endParaRPr sz="37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457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37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5:30pm - </a:t>
            </a:r>
            <a:r>
              <a:rPr b="1" lang="ru" sz="37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Hastings vs Two Rivers</a:t>
            </a:r>
            <a:r>
              <a:rPr lang="ru" sz="37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Tartan vs Mahtomedi</a:t>
            </a:r>
            <a:endParaRPr sz="37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37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40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400">
              <a:solidFill>
                <a:srgbClr val="2E252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solidFill>
                <a:srgbClr val="2E252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4"/>
          <p:cNvSpPr txBox="1"/>
          <p:nvPr/>
        </p:nvSpPr>
        <p:spPr>
          <a:xfrm>
            <a:off x="5408800" y="0"/>
            <a:ext cx="6767700" cy="14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8000">
                <a:solidFill>
                  <a:srgbClr val="2E2522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REMINDERS</a:t>
            </a:r>
            <a:endParaRPr sz="8000">
              <a:solidFill>
                <a:srgbClr val="2E2522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133" name="Google Shape;133;p24"/>
          <p:cNvSpPr txBox="1"/>
          <p:nvPr/>
        </p:nvSpPr>
        <p:spPr>
          <a:xfrm>
            <a:off x="130650" y="799750"/>
            <a:ext cx="12570000" cy="936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495300" lvl="0" marL="457200" rtl="0" algn="l">
              <a:spcBef>
                <a:spcPts val="0"/>
              </a:spcBef>
              <a:spcAft>
                <a:spcPts val="0"/>
              </a:spcAft>
              <a:buSzPts val="4200"/>
              <a:buFont typeface="Times New Roman"/>
              <a:buChar char="●"/>
            </a:pPr>
            <a:r>
              <a:rPr lang="ru" sz="4200">
                <a:latin typeface="Times New Roman"/>
                <a:ea typeface="Times New Roman"/>
                <a:cs typeface="Times New Roman"/>
                <a:sym typeface="Times New Roman"/>
              </a:rPr>
              <a:t>Don’t forget to </a:t>
            </a:r>
            <a:r>
              <a:rPr lang="ru" sz="4200">
                <a:latin typeface="Times New Roman"/>
                <a:ea typeface="Times New Roman"/>
                <a:cs typeface="Times New Roman"/>
                <a:sym typeface="Times New Roman"/>
              </a:rPr>
              <a:t>Registration!</a:t>
            </a:r>
            <a:endParaRPr sz="4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444500" lvl="1" marL="914400" rtl="0" algn="l">
              <a:spcBef>
                <a:spcPts val="0"/>
              </a:spcBef>
              <a:spcAft>
                <a:spcPts val="0"/>
              </a:spcAft>
              <a:buSzPts val="3400"/>
              <a:buFont typeface="Times New Roman"/>
              <a:buChar char="○"/>
            </a:pPr>
            <a:r>
              <a:rPr lang="ru" sz="3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Go to </a:t>
            </a:r>
            <a:r>
              <a:rPr lang="ru" sz="3400" u="sng">
                <a:solidFill>
                  <a:schemeClr val="hlink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4"/>
              </a:rPr>
              <a:t>hastingsathletics.org</a:t>
            </a:r>
            <a:r>
              <a:rPr lang="ru" sz="3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- Click on Registration tab</a:t>
            </a:r>
            <a:endParaRPr sz="3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444500" lvl="2" marL="1371600" rtl="0" algn="l">
              <a:spcBef>
                <a:spcPts val="0"/>
              </a:spcBef>
              <a:spcAft>
                <a:spcPts val="0"/>
              </a:spcAft>
              <a:buSzPts val="3400"/>
              <a:buFont typeface="Times New Roman"/>
              <a:buChar char="■"/>
            </a:pPr>
            <a:r>
              <a:rPr lang="ru" sz="3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</a:t>
            </a:r>
            <a:r>
              <a:rPr lang="ru" sz="3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mails from registration will be used for communication.</a:t>
            </a:r>
            <a:endParaRPr sz="3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4953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Times New Roman"/>
              <a:buChar char="●"/>
            </a:pPr>
            <a:r>
              <a:rPr lang="ru" sz="4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All levels practice from </a:t>
            </a:r>
            <a:r>
              <a:rPr b="1" lang="ru" sz="4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3:45-6pm starting on Nov.10</a:t>
            </a:r>
            <a:r>
              <a:rPr lang="ru" sz="4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4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444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Times New Roman"/>
              <a:buChar char="○"/>
            </a:pPr>
            <a:r>
              <a:rPr lang="ru" sz="3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Be ready &amp; warming up by 3:45!</a:t>
            </a:r>
            <a:endParaRPr sz="3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444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Times New Roman"/>
              <a:buChar char="○"/>
            </a:pPr>
            <a:r>
              <a:rPr lang="ru" sz="3400">
                <a:latin typeface="Times New Roman"/>
                <a:ea typeface="Times New Roman"/>
                <a:cs typeface="Times New Roman"/>
                <a:sym typeface="Times New Roman"/>
              </a:rPr>
              <a:t>Practice jerseys will be distributed on Nov. 10</a:t>
            </a:r>
            <a:endParaRPr sz="3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495300" lvl="0" marL="457200" rtl="0" algn="l">
              <a:spcBef>
                <a:spcPts val="0"/>
              </a:spcBef>
              <a:spcAft>
                <a:spcPts val="0"/>
              </a:spcAft>
              <a:buSzPts val="4200"/>
              <a:buFont typeface="Times New Roman"/>
              <a:buChar char="●"/>
            </a:pPr>
            <a:r>
              <a:rPr lang="ru" sz="4200">
                <a:latin typeface="Times New Roman"/>
                <a:ea typeface="Times New Roman"/>
                <a:cs typeface="Times New Roman"/>
                <a:sym typeface="Times New Roman"/>
              </a:rPr>
              <a:t>All players need the </a:t>
            </a:r>
            <a:r>
              <a:rPr b="1" lang="ru" sz="4200">
                <a:latin typeface="Times New Roman"/>
                <a:ea typeface="Times New Roman"/>
                <a:cs typeface="Times New Roman"/>
                <a:sym typeface="Times New Roman"/>
              </a:rPr>
              <a:t>BAND app</a:t>
            </a:r>
            <a:endParaRPr b="1" sz="4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444500" lvl="1" marL="914400" rtl="0" algn="l">
              <a:spcBef>
                <a:spcPts val="0"/>
              </a:spcBef>
              <a:spcAft>
                <a:spcPts val="0"/>
              </a:spcAft>
              <a:buSzPts val="3400"/>
              <a:buFont typeface="Times New Roman"/>
              <a:buChar char="○"/>
            </a:pPr>
            <a:r>
              <a:rPr lang="ru" sz="3400">
                <a:latin typeface="Times New Roman"/>
                <a:ea typeface="Times New Roman"/>
                <a:cs typeface="Times New Roman"/>
                <a:sym typeface="Times New Roman"/>
              </a:rPr>
              <a:t>If you need the invite scan the QR code and/or talk with a coach before you leave.</a:t>
            </a:r>
            <a:endParaRPr sz="3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495300" lvl="0" marL="457200" rtl="0" algn="l">
              <a:spcBef>
                <a:spcPts val="0"/>
              </a:spcBef>
              <a:spcAft>
                <a:spcPts val="0"/>
              </a:spcAft>
              <a:buSzPts val="4200"/>
              <a:buFont typeface="Times New Roman"/>
              <a:buChar char="●"/>
            </a:pPr>
            <a:r>
              <a:rPr b="1" lang="ru" sz="4200">
                <a:latin typeface="Times New Roman"/>
                <a:ea typeface="Times New Roman"/>
                <a:cs typeface="Times New Roman"/>
                <a:sym typeface="Times New Roman"/>
              </a:rPr>
              <a:t>Hotel reservations </a:t>
            </a:r>
            <a:r>
              <a:rPr lang="ru" sz="2300">
                <a:latin typeface="Times New Roman"/>
                <a:ea typeface="Times New Roman"/>
                <a:cs typeface="Times New Roman"/>
                <a:sym typeface="Times New Roman"/>
              </a:rPr>
              <a:t>(link to discounted pricing on Hastings Girls Basketball website)</a:t>
            </a:r>
            <a:endParaRPr sz="23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444500" lvl="1" marL="914400" rtl="0" algn="l">
              <a:spcBef>
                <a:spcPts val="0"/>
              </a:spcBef>
              <a:spcAft>
                <a:spcPts val="0"/>
              </a:spcAft>
              <a:buSzPts val="3400"/>
              <a:buFont typeface="Times New Roman"/>
              <a:buChar char="○"/>
            </a:pPr>
            <a:r>
              <a:rPr lang="ru" sz="3400">
                <a:latin typeface="Times New Roman"/>
                <a:ea typeface="Times New Roman"/>
                <a:cs typeface="Times New Roman"/>
                <a:sym typeface="Times New Roman"/>
              </a:rPr>
              <a:t>Super 8 by Wyndham in Cloquet</a:t>
            </a:r>
            <a:endParaRPr sz="3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444500" lvl="1" marL="914400" rtl="0" algn="l">
              <a:spcBef>
                <a:spcPts val="0"/>
              </a:spcBef>
              <a:spcAft>
                <a:spcPts val="0"/>
              </a:spcAft>
              <a:buSzPts val="3400"/>
              <a:buFont typeface="Times New Roman"/>
              <a:buChar char="○"/>
            </a:pPr>
            <a:r>
              <a:rPr lang="ru" sz="3400">
                <a:latin typeface="Times New Roman"/>
                <a:ea typeface="Times New Roman"/>
                <a:cs typeface="Times New Roman"/>
                <a:sym typeface="Times New Roman"/>
              </a:rPr>
              <a:t>AmericInn by Wyndham in Cloquet</a:t>
            </a:r>
            <a:endParaRPr sz="3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34" name="Google Shape;134;p24" title="Screenshot_20251013_180713_BAND.jpg"/>
          <p:cNvPicPr preferRelativeResize="0"/>
          <p:nvPr/>
        </p:nvPicPr>
        <p:blipFill rotWithShape="1">
          <a:blip r:embed="rId5">
            <a:alphaModFix/>
          </a:blip>
          <a:srcRect b="5742" l="7295" r="5853" t="8161"/>
          <a:stretch/>
        </p:blipFill>
        <p:spPr>
          <a:xfrm>
            <a:off x="9967947" y="4790275"/>
            <a:ext cx="1774625" cy="1811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5"/>
          <p:cNvSpPr txBox="1"/>
          <p:nvPr/>
        </p:nvSpPr>
        <p:spPr>
          <a:xfrm>
            <a:off x="2008575" y="3121238"/>
            <a:ext cx="14075400" cy="224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670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THANK YOU!</a:t>
            </a:r>
            <a:endParaRPr sz="6700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670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Go Raiders!</a:t>
            </a:r>
            <a:endParaRPr sz="6700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/>
          <p:nvPr/>
        </p:nvSpPr>
        <p:spPr>
          <a:xfrm>
            <a:off x="636200" y="285900"/>
            <a:ext cx="17241900" cy="121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670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AGENDA &amp; TOPICS</a:t>
            </a:r>
            <a:endParaRPr sz="6700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61" name="Google Shape;61;p14"/>
          <p:cNvSpPr txBox="1"/>
          <p:nvPr/>
        </p:nvSpPr>
        <p:spPr>
          <a:xfrm>
            <a:off x="994000" y="2275250"/>
            <a:ext cx="10328700" cy="524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5143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Times New Roman"/>
              <a:buChar char="●"/>
            </a:pPr>
            <a:r>
              <a:rPr lang="ru" sz="4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Introdu</a:t>
            </a:r>
            <a:r>
              <a:rPr lang="ru" sz="4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ctions &amp; Contact Info</a:t>
            </a:r>
            <a:endParaRPr sz="45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5143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Times New Roman"/>
              <a:buChar char="●"/>
            </a:pPr>
            <a:r>
              <a:rPr lang="ru" sz="4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Purpose &amp; HHS Parent/Athlete Video</a:t>
            </a:r>
            <a:endParaRPr sz="45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5143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Times New Roman"/>
              <a:buChar char="●"/>
            </a:pPr>
            <a:r>
              <a:rPr lang="ru" sz="4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Player &amp; Parent Expectations</a:t>
            </a:r>
            <a:endParaRPr sz="45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5143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Times New Roman"/>
              <a:buChar char="●"/>
            </a:pPr>
            <a:r>
              <a:rPr lang="ru" sz="4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Communication</a:t>
            </a:r>
            <a:endParaRPr sz="45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5143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Times New Roman"/>
              <a:buChar char="●"/>
            </a:pPr>
            <a:r>
              <a:rPr lang="ru" sz="4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Levels of Play &amp; Team Goals &amp; Purpose</a:t>
            </a:r>
            <a:endParaRPr sz="45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5143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Times New Roman"/>
              <a:buChar char="●"/>
            </a:pPr>
            <a:r>
              <a:rPr lang="ru" sz="4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Season Details &amp; Schedules</a:t>
            </a:r>
            <a:endParaRPr sz="45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5143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Times New Roman"/>
              <a:buChar char="●"/>
            </a:pPr>
            <a:r>
              <a:rPr lang="ru" sz="4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Reminders (to do items)</a:t>
            </a:r>
            <a:endParaRPr sz="45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62" name="Google Shape;62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059600" y="7156075"/>
            <a:ext cx="2912000" cy="291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5"/>
          <p:cNvSpPr txBox="1"/>
          <p:nvPr/>
        </p:nvSpPr>
        <p:spPr>
          <a:xfrm>
            <a:off x="6941975" y="267275"/>
            <a:ext cx="10632300" cy="89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460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INTRODUCTIONS &amp; CONTACT INFO</a:t>
            </a:r>
            <a:endParaRPr sz="6700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68" name="Google Shape;68;p15"/>
          <p:cNvSpPr txBox="1"/>
          <p:nvPr/>
        </p:nvSpPr>
        <p:spPr>
          <a:xfrm>
            <a:off x="185325" y="768200"/>
            <a:ext cx="6263400" cy="669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49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WE BELIEVE IN:</a:t>
            </a:r>
            <a:endParaRPr sz="49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3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Being academically responsible</a:t>
            </a:r>
            <a:endParaRPr sz="3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3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Having fun</a:t>
            </a:r>
            <a:endParaRPr sz="3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3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</a:t>
            </a:r>
            <a:r>
              <a:rPr lang="ru" sz="3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eam first mentality</a:t>
            </a:r>
            <a:endParaRPr sz="3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3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Sportsmanship</a:t>
            </a:r>
            <a:endParaRPr sz="3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3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Relationship building</a:t>
            </a:r>
            <a:endParaRPr sz="3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3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Personal growth</a:t>
            </a:r>
            <a:endParaRPr sz="3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3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Skill development </a:t>
            </a:r>
            <a:endParaRPr sz="3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3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Developing intangible life skills</a:t>
            </a:r>
            <a:endParaRPr sz="3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3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Competing &amp; winning</a:t>
            </a:r>
            <a:endParaRPr sz="3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2E252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2E252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69" name="Google Shape;69;p15"/>
          <p:cNvSpPr txBox="1"/>
          <p:nvPr/>
        </p:nvSpPr>
        <p:spPr>
          <a:xfrm>
            <a:off x="7683775" y="1160075"/>
            <a:ext cx="10329000" cy="882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3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Mike Giesen</a:t>
            </a:r>
            <a:endParaRPr b="1" sz="3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3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C-Squad Head Coach &amp; Varsity Assistant</a:t>
            </a:r>
            <a:endParaRPr sz="3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3600">
                <a:solidFill>
                  <a:schemeClr val="dk1"/>
                </a:solidFill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michaelgiesen@yahoo.com</a:t>
            </a:r>
            <a:endParaRPr sz="3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3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Eric Mace</a:t>
            </a:r>
            <a:endParaRPr b="1" sz="3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3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JV Head Coach &amp; Varsity Assistant</a:t>
            </a:r>
            <a:endParaRPr sz="3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3600">
                <a:solidFill>
                  <a:schemeClr val="dk1"/>
                </a:solidFill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emace@isd200.org</a:t>
            </a:r>
            <a:endParaRPr sz="3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3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Rick Tavernier</a:t>
            </a:r>
            <a:endParaRPr b="1" sz="3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3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Varsity Head Coach</a:t>
            </a:r>
            <a:endParaRPr sz="3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3600">
                <a:solidFill>
                  <a:schemeClr val="dk1"/>
                </a:solidFill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tavernierr@isd199.org</a:t>
            </a:r>
            <a:endParaRPr sz="3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3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651-306-7906 (w)</a:t>
            </a:r>
            <a:endParaRPr sz="3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dk1"/>
              </a:solidFill>
            </a:endParaRPr>
          </a:p>
        </p:txBody>
      </p:sp>
      <p:pic>
        <p:nvPicPr>
          <p:cNvPr id="70" name="Google Shape;70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4339921" y="6382301"/>
            <a:ext cx="3672851" cy="3672798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71;p15"/>
          <p:cNvSpPr txBox="1"/>
          <p:nvPr/>
        </p:nvSpPr>
        <p:spPr>
          <a:xfrm>
            <a:off x="419875" y="7095925"/>
            <a:ext cx="5682300" cy="28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ru" sz="2900">
                <a:solidFill>
                  <a:srgbClr val="222222"/>
                </a:solidFill>
                <a:latin typeface="Georgia"/>
                <a:ea typeface="Georgia"/>
                <a:cs typeface="Georgia"/>
                <a:sym typeface="Georgia"/>
              </a:rPr>
              <a:t>We coach</a:t>
            </a:r>
            <a:r>
              <a:rPr i="1" lang="ru" sz="2900">
                <a:solidFill>
                  <a:srgbClr val="222222"/>
                </a:solidFill>
                <a:latin typeface="Georgia"/>
                <a:ea typeface="Georgia"/>
                <a:cs typeface="Georgia"/>
                <a:sym typeface="Georgia"/>
              </a:rPr>
              <a:t> help student-athletes become responsible and caring individuals who will use their work ethic and determination to make positive contributions in their community. </a:t>
            </a:r>
            <a:endParaRPr i="1" sz="29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6"/>
          <p:cNvSpPr txBox="1"/>
          <p:nvPr/>
        </p:nvSpPr>
        <p:spPr>
          <a:xfrm>
            <a:off x="1483050" y="444850"/>
            <a:ext cx="15321900" cy="10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5700">
                <a:solidFill>
                  <a:schemeClr val="lt1"/>
                </a:solidFill>
                <a:uFill>
                  <a:noFill/>
                </a:uFill>
                <a:latin typeface="Palatino Linotype"/>
                <a:ea typeface="Palatino Linotype"/>
                <a:cs typeface="Palatino Linotype"/>
                <a:sym typeface="Palatino Linotype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HHS PARENT ATHLETE VIDEO </a:t>
            </a:r>
            <a:endParaRPr sz="5700">
              <a:solidFill>
                <a:schemeClr val="lt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77" name="Google Shape;77;p16"/>
          <p:cNvSpPr txBox="1"/>
          <p:nvPr/>
        </p:nvSpPr>
        <p:spPr>
          <a:xfrm>
            <a:off x="3678450" y="4888025"/>
            <a:ext cx="10931100" cy="494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This video was produced by Hastings Community Television.&#10;____________________________________________________________&#10;&#10;Don't forget to check us out on Social Media!&#10;&#10;Twitter: https://twitter.com/HastingsTV14&#10;Facebook: https://www.facebook.com/HastingsCommunityTV&#10;Instagram: https://www.instagram.com/hastingstv14/&#10;YouTube: https://www.youtube.com/c/HastingsCommunityTV" id="78" name="Google Shape;78;p16" title="HHS Parent Athlete Video 2025-2026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474888" y="1506850"/>
            <a:ext cx="15338222" cy="8627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Google Shape;83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863675" y="7536875"/>
            <a:ext cx="3204250" cy="2579275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17"/>
          <p:cNvSpPr txBox="1"/>
          <p:nvPr/>
        </p:nvSpPr>
        <p:spPr>
          <a:xfrm>
            <a:off x="636200" y="285900"/>
            <a:ext cx="17241900" cy="121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670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PLAYER &amp; PARENT EXPECTATIONS</a:t>
            </a:r>
            <a:endParaRPr sz="6700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85" name="Google Shape;85;p17"/>
          <p:cNvSpPr txBox="1"/>
          <p:nvPr/>
        </p:nvSpPr>
        <p:spPr>
          <a:xfrm>
            <a:off x="494700" y="2463000"/>
            <a:ext cx="8649300" cy="65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4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Players:</a:t>
            </a:r>
            <a:endParaRPr b="1" sz="4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4635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Times New Roman"/>
              <a:buChar char="●"/>
            </a:pPr>
            <a:r>
              <a:rPr lang="ru" sz="37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Follow all MSHSL &amp; HHS rules</a:t>
            </a:r>
            <a:endParaRPr sz="37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4635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Times New Roman"/>
              <a:buChar char="●"/>
            </a:pPr>
            <a:r>
              <a:rPr lang="ru" sz="37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Be academically responsible</a:t>
            </a:r>
            <a:endParaRPr sz="37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4635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Times New Roman"/>
              <a:buChar char="●"/>
            </a:pPr>
            <a:r>
              <a:rPr lang="ru" sz="37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Be accountable </a:t>
            </a:r>
            <a:endParaRPr sz="37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4635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Times New Roman"/>
              <a:buChar char="●"/>
            </a:pPr>
            <a:r>
              <a:rPr lang="ru" sz="37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Attendance matters (school &amp; practice)</a:t>
            </a:r>
            <a:endParaRPr sz="37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4635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Times New Roman"/>
              <a:buChar char="●"/>
            </a:pPr>
            <a:r>
              <a:rPr lang="ru" sz="37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Be coachable</a:t>
            </a:r>
            <a:endParaRPr sz="37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4635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Times New Roman"/>
              <a:buChar char="●"/>
            </a:pPr>
            <a:r>
              <a:rPr lang="ru" sz="37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Good sportsmanship</a:t>
            </a:r>
            <a:endParaRPr sz="37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4635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Times New Roman"/>
              <a:buChar char="●"/>
            </a:pPr>
            <a:r>
              <a:rPr lang="ru" sz="37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Team first mentality</a:t>
            </a:r>
            <a:endParaRPr sz="37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4635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Times New Roman"/>
              <a:buChar char="●"/>
            </a:pPr>
            <a:r>
              <a:rPr lang="ru" sz="37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Take care of your mental and physical health</a:t>
            </a:r>
            <a:endParaRPr sz="37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86" name="Google Shape;86;p17"/>
          <p:cNvSpPr txBox="1"/>
          <p:nvPr/>
        </p:nvSpPr>
        <p:spPr>
          <a:xfrm>
            <a:off x="9144000" y="2377350"/>
            <a:ext cx="9015000" cy="604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4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Parents:</a:t>
            </a:r>
            <a:endParaRPr b="1" sz="4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4635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Times New Roman"/>
              <a:buChar char="●"/>
            </a:pPr>
            <a:r>
              <a:rPr lang="ru" sz="37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Above all else, support your </a:t>
            </a:r>
            <a:r>
              <a:rPr lang="ru" sz="37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daughter</a:t>
            </a:r>
            <a:r>
              <a:rPr lang="ru" sz="37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in a </a:t>
            </a:r>
            <a:r>
              <a:rPr lang="ru" sz="37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positive</a:t>
            </a:r>
            <a:r>
              <a:rPr lang="ru" sz="37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manner</a:t>
            </a:r>
            <a:endParaRPr sz="37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4635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Times New Roman"/>
              <a:buChar char="●"/>
            </a:pPr>
            <a:r>
              <a:rPr lang="ru" sz="37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Model good sportsmanship from the stands</a:t>
            </a:r>
            <a:endParaRPr sz="37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4635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Times New Roman"/>
              <a:buChar char="●"/>
            </a:pPr>
            <a:r>
              <a:rPr lang="ru" sz="37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Attend as many games as possible</a:t>
            </a:r>
            <a:endParaRPr sz="37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4635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Times New Roman"/>
              <a:buChar char="●"/>
            </a:pPr>
            <a:r>
              <a:rPr lang="ru" sz="37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Help with communication when necessary</a:t>
            </a:r>
            <a:endParaRPr sz="37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4635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Times New Roman"/>
              <a:buChar char="●"/>
            </a:pPr>
            <a:r>
              <a:rPr lang="ru" sz="37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Have fun! </a:t>
            </a:r>
            <a:endParaRPr sz="37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8"/>
          <p:cNvSpPr txBox="1"/>
          <p:nvPr/>
        </p:nvSpPr>
        <p:spPr>
          <a:xfrm>
            <a:off x="829600" y="231750"/>
            <a:ext cx="11227200" cy="10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5700">
                <a:solidFill>
                  <a:srgbClr val="2E2522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COMMUNICATION</a:t>
            </a:r>
            <a:endParaRPr sz="5700">
              <a:solidFill>
                <a:srgbClr val="2E2522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92" name="Google Shape;92;p18"/>
          <p:cNvSpPr txBox="1"/>
          <p:nvPr/>
        </p:nvSpPr>
        <p:spPr>
          <a:xfrm>
            <a:off x="195950" y="1293750"/>
            <a:ext cx="11789400" cy="895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4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</a:t>
            </a:r>
            <a:r>
              <a:rPr b="1" lang="ru" sz="4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ommunicating with players:</a:t>
            </a:r>
            <a:endParaRPr sz="4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482600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Times New Roman"/>
              <a:buChar char="●"/>
            </a:pPr>
            <a:r>
              <a:rPr lang="ru" sz="4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Band App</a:t>
            </a:r>
            <a:endParaRPr sz="4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4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ru" sz="4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Parents &amp; Coach Communication:</a:t>
            </a:r>
            <a:endParaRPr b="1" sz="4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482600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Times New Roman"/>
              <a:buChar char="●"/>
            </a:pPr>
            <a:r>
              <a:rPr lang="ru" sz="4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Biweekly email </a:t>
            </a:r>
            <a:endParaRPr sz="4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4826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Times New Roman"/>
              <a:buChar char="○"/>
            </a:pPr>
            <a:r>
              <a:rPr lang="ru" sz="4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Recap &amp; upcoming items</a:t>
            </a:r>
            <a:endParaRPr sz="4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482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Times New Roman"/>
              <a:buChar char="●"/>
            </a:pPr>
            <a:r>
              <a:rPr b="1" lang="ru" sz="4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Need to speak with a coach?</a:t>
            </a:r>
            <a:endParaRPr sz="4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4826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Times New Roman"/>
              <a:buChar char="○"/>
            </a:pPr>
            <a:r>
              <a:rPr lang="ru" sz="4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</a:t>
            </a:r>
            <a:r>
              <a:rPr lang="ru" sz="4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person or email is ideal</a:t>
            </a:r>
            <a:endParaRPr sz="4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4826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Times New Roman"/>
              <a:buChar char="○"/>
            </a:pPr>
            <a:r>
              <a:rPr lang="ru" sz="4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24 hour rule </a:t>
            </a:r>
            <a:r>
              <a:rPr i="1" lang="ru" sz="4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(if it’s an emotional topic)</a:t>
            </a:r>
            <a:endParaRPr i="1" sz="4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4826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Times New Roman"/>
              <a:buChar char="○"/>
            </a:pPr>
            <a:r>
              <a:rPr lang="ru" sz="4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Encourage your daughter to self-advocate</a:t>
            </a:r>
            <a:endParaRPr sz="4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4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 sz="340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93" name="Google Shape;93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25150" y="2103450"/>
            <a:ext cx="1185600" cy="118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8" title="Screenshot_20251013_180713_BAND.jpg"/>
          <p:cNvPicPr preferRelativeResize="0"/>
          <p:nvPr/>
        </p:nvPicPr>
        <p:blipFill rotWithShape="1">
          <a:blip r:embed="rId5">
            <a:alphaModFix/>
          </a:blip>
          <a:srcRect b="5742" l="7295" r="5853" t="8161"/>
          <a:stretch/>
        </p:blipFill>
        <p:spPr>
          <a:xfrm>
            <a:off x="8376015" y="495975"/>
            <a:ext cx="3680784" cy="3756676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18"/>
          <p:cNvSpPr txBox="1"/>
          <p:nvPr/>
        </p:nvSpPr>
        <p:spPr>
          <a:xfrm>
            <a:off x="8620863" y="4310750"/>
            <a:ext cx="3191100" cy="10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ru" sz="21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QR code for players to join the new 2025-26 </a:t>
            </a:r>
            <a:r>
              <a:rPr i="1" lang="ru" sz="21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group</a:t>
            </a:r>
            <a:r>
              <a:rPr i="1" lang="ru" sz="21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i="1" sz="210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9"/>
          <p:cNvSpPr txBox="1"/>
          <p:nvPr/>
        </p:nvSpPr>
        <p:spPr>
          <a:xfrm>
            <a:off x="2507550" y="0"/>
            <a:ext cx="13272900" cy="183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670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LEVELS OF PLAY</a:t>
            </a:r>
            <a:endParaRPr sz="6700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400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Team Placement and Purpose</a:t>
            </a:r>
            <a:endParaRPr sz="4000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101" name="Google Shape;101;p19"/>
          <p:cNvSpPr txBox="1"/>
          <p:nvPr/>
        </p:nvSpPr>
        <p:spPr>
          <a:xfrm>
            <a:off x="259100" y="1275400"/>
            <a:ext cx="17277900" cy="907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3900">
                <a:latin typeface="Times New Roman"/>
                <a:ea typeface="Times New Roman"/>
                <a:cs typeface="Times New Roman"/>
                <a:sym typeface="Times New Roman"/>
              </a:rPr>
              <a:t>C-Squad</a:t>
            </a:r>
            <a:endParaRPr sz="3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SzPts val="3000"/>
              <a:buFont typeface="Times New Roman"/>
              <a:buChar char="●"/>
            </a:pPr>
            <a:r>
              <a:rPr lang="ru" sz="3000">
                <a:latin typeface="Times New Roman"/>
                <a:ea typeface="Times New Roman"/>
                <a:cs typeface="Times New Roman"/>
                <a:sym typeface="Times New Roman"/>
              </a:rPr>
              <a:t>8th &amp; </a:t>
            </a:r>
            <a:r>
              <a:rPr lang="ru" sz="3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most </a:t>
            </a:r>
            <a:r>
              <a:rPr lang="ru" sz="3000">
                <a:latin typeface="Times New Roman"/>
                <a:ea typeface="Times New Roman"/>
                <a:cs typeface="Times New Roman"/>
                <a:sym typeface="Times New Roman"/>
              </a:rPr>
              <a:t>9th graders</a:t>
            </a:r>
            <a:endParaRPr sz="30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SzPts val="3000"/>
              <a:buFont typeface="Times New Roman"/>
              <a:buChar char="●"/>
            </a:pPr>
            <a:r>
              <a:rPr lang="ru" sz="3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Winning is secondary</a:t>
            </a:r>
            <a:endParaRPr sz="30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SzPts val="3000"/>
              <a:buFont typeface="Times New Roman"/>
              <a:buChar char="●"/>
            </a:pPr>
            <a:r>
              <a:rPr lang="ru" sz="3000">
                <a:latin typeface="Times New Roman"/>
                <a:ea typeface="Times New Roman"/>
                <a:cs typeface="Times New Roman"/>
                <a:sym typeface="Times New Roman"/>
              </a:rPr>
              <a:t>High focus on </a:t>
            </a:r>
            <a:r>
              <a:rPr b="1" lang="ru" sz="3000">
                <a:latin typeface="Times New Roman"/>
                <a:ea typeface="Times New Roman"/>
                <a:cs typeface="Times New Roman"/>
                <a:sym typeface="Times New Roman"/>
              </a:rPr>
              <a:t>skill development, learning concepts, and building confidence</a:t>
            </a:r>
            <a:endParaRPr b="1" sz="30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SzPts val="3000"/>
              <a:buFont typeface="Times New Roman"/>
              <a:buChar char="●"/>
            </a:pPr>
            <a:r>
              <a:rPr lang="ru" sz="3000">
                <a:latin typeface="Times New Roman"/>
                <a:ea typeface="Times New Roman"/>
                <a:cs typeface="Times New Roman"/>
                <a:sym typeface="Times New Roman"/>
              </a:rPr>
              <a:t>Nearly all the same schemes &amp; concepts as JV &amp; Varsity</a:t>
            </a:r>
            <a:endParaRPr sz="30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SzPts val="3000"/>
              <a:buFont typeface="Times New Roman"/>
              <a:buChar char="●"/>
            </a:pPr>
            <a:r>
              <a:rPr lang="ru" sz="3000">
                <a:latin typeface="Times New Roman"/>
                <a:ea typeface="Times New Roman"/>
                <a:cs typeface="Times New Roman"/>
                <a:sym typeface="Times New Roman"/>
              </a:rPr>
              <a:t>This group will practice with JV/Varsity at times - </a:t>
            </a:r>
            <a:r>
              <a:rPr lang="ru" sz="300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New This Year!</a:t>
            </a:r>
            <a:endParaRPr sz="3000">
              <a:solidFill>
                <a:srgbClr val="0000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3900">
                <a:latin typeface="Times New Roman"/>
                <a:ea typeface="Times New Roman"/>
                <a:cs typeface="Times New Roman"/>
                <a:sym typeface="Times New Roman"/>
              </a:rPr>
              <a:t>JV</a:t>
            </a:r>
            <a:endParaRPr b="1" sz="39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SzPts val="3000"/>
              <a:buFont typeface="Times New Roman"/>
              <a:buChar char="●"/>
            </a:pPr>
            <a:r>
              <a:rPr lang="ru" sz="3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Playing time is earned; not equal</a:t>
            </a:r>
            <a:endParaRPr sz="30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SzPts val="3000"/>
              <a:buFont typeface="Times New Roman"/>
              <a:buChar char="●"/>
            </a:pPr>
            <a:r>
              <a:rPr lang="ru" sz="3000">
                <a:latin typeface="Times New Roman"/>
                <a:ea typeface="Times New Roman"/>
                <a:cs typeface="Times New Roman"/>
                <a:sym typeface="Times New Roman"/>
              </a:rPr>
              <a:t>Identical concepts &amp; schemes</a:t>
            </a:r>
            <a:endParaRPr sz="30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SzPts val="3000"/>
              <a:buFont typeface="Times New Roman"/>
              <a:buChar char="●"/>
            </a:pPr>
            <a:r>
              <a:rPr lang="ru" sz="3000">
                <a:latin typeface="Times New Roman"/>
                <a:ea typeface="Times New Roman"/>
                <a:cs typeface="Times New Roman"/>
                <a:sym typeface="Times New Roman"/>
              </a:rPr>
              <a:t>Increased emphasis on productivity &amp; efficiency </a:t>
            </a:r>
            <a:endParaRPr sz="30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SzPts val="3000"/>
              <a:buFont typeface="Times New Roman"/>
              <a:buChar char="●"/>
            </a:pPr>
            <a:r>
              <a:rPr b="1" lang="ru" sz="3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Developmental and a proving ground</a:t>
            </a:r>
            <a:r>
              <a:rPr lang="ru" sz="3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for varsity (JV players might play some varsity minutes)</a:t>
            </a:r>
            <a:endParaRPr sz="30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3900">
                <a:latin typeface="Times New Roman"/>
                <a:ea typeface="Times New Roman"/>
                <a:cs typeface="Times New Roman"/>
                <a:sym typeface="Times New Roman"/>
              </a:rPr>
              <a:t>Varsity</a:t>
            </a:r>
            <a:endParaRPr b="1" sz="39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SzPts val="3000"/>
              <a:buFont typeface="Times New Roman"/>
              <a:buChar char="●"/>
            </a:pPr>
            <a:r>
              <a:rPr lang="ru" sz="3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Playing time is earned; not equal</a:t>
            </a:r>
            <a:endParaRPr sz="30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SzPts val="3000"/>
              <a:buFont typeface="Times New Roman"/>
              <a:buChar char="●"/>
            </a:pPr>
            <a:r>
              <a:rPr b="1" lang="ru" sz="3000">
                <a:latin typeface="Times New Roman"/>
                <a:ea typeface="Times New Roman"/>
                <a:cs typeface="Times New Roman"/>
                <a:sym typeface="Times New Roman"/>
              </a:rPr>
              <a:t>The pinnacle of high school competition. </a:t>
            </a:r>
            <a:endParaRPr b="1" sz="30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SzPts val="3000"/>
              <a:buFont typeface="Times New Roman"/>
              <a:buChar char="●"/>
            </a:pPr>
            <a:r>
              <a:rPr b="1" lang="ru" sz="3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Where high skills and intangibles meet!</a:t>
            </a:r>
            <a:endParaRPr b="1" sz="30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SzPts val="3000"/>
              <a:buFont typeface="Times New Roman"/>
              <a:buChar char="●"/>
            </a:pPr>
            <a:r>
              <a:rPr lang="ru" sz="3000">
                <a:latin typeface="Times New Roman"/>
                <a:ea typeface="Times New Roman"/>
                <a:cs typeface="Times New Roman"/>
                <a:sym typeface="Times New Roman"/>
              </a:rPr>
              <a:t>There is shift - winning is one of our primary goals!</a:t>
            </a:r>
            <a:endParaRPr sz="30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02" name="Google Shape;102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780451" y="7329950"/>
            <a:ext cx="2140450" cy="2676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9"/>
          <p:cNvPicPr preferRelativeResize="0"/>
          <p:nvPr/>
        </p:nvPicPr>
        <p:blipFill rotWithShape="1">
          <a:blip r:embed="rId5">
            <a:alphaModFix/>
          </a:blip>
          <a:srcRect b="0" l="9458" r="5709" t="7037"/>
          <a:stretch/>
        </p:blipFill>
        <p:spPr>
          <a:xfrm>
            <a:off x="12638300" y="8243600"/>
            <a:ext cx="2911151" cy="1762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0"/>
          <p:cNvSpPr txBox="1"/>
          <p:nvPr/>
        </p:nvSpPr>
        <p:spPr>
          <a:xfrm>
            <a:off x="845100" y="0"/>
            <a:ext cx="147237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6000">
                <a:solidFill>
                  <a:srgbClr val="2E2522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SEASON DETAILS &amp; SCHEDULES</a:t>
            </a:r>
            <a:endParaRPr sz="6000">
              <a:solidFill>
                <a:srgbClr val="2E2522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109" name="Google Shape;109;p20"/>
          <p:cNvSpPr txBox="1"/>
          <p:nvPr/>
        </p:nvSpPr>
        <p:spPr>
          <a:xfrm>
            <a:off x="0" y="1798250"/>
            <a:ext cx="12886500" cy="746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37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Start Date</a:t>
            </a:r>
            <a:endParaRPr b="1" sz="37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463550" lvl="0" marL="9144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Times New Roman"/>
              <a:buChar char="●"/>
            </a:pPr>
            <a:r>
              <a:rPr lang="ru" sz="37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Monday, November 10th</a:t>
            </a:r>
            <a:r>
              <a:rPr lang="ru" sz="37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/main gym (3:45-6pm)</a:t>
            </a:r>
            <a:endParaRPr sz="37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ru" sz="37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Tryouts/Evaluations Dates</a:t>
            </a:r>
            <a:endParaRPr b="1" sz="37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463550" lvl="0" marL="9144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Times New Roman"/>
              <a:buChar char="●"/>
            </a:pPr>
            <a:r>
              <a:rPr lang="ru" sz="37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 first 3 Days (</a:t>
            </a:r>
            <a:r>
              <a:rPr lang="ru" sz="37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Nov. 10-12th)</a:t>
            </a:r>
            <a:endParaRPr sz="37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463550" lvl="1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Times New Roman"/>
              <a:buChar char="○"/>
            </a:pPr>
            <a:r>
              <a:rPr lang="ru" sz="37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Everyone will practice from (3:45-6pm)</a:t>
            </a:r>
            <a:endParaRPr sz="37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463550" lvl="1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Times New Roman"/>
              <a:buChar char="○"/>
            </a:pPr>
            <a:r>
              <a:rPr lang="ru" sz="37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 coaching staff will meet with players after tryouts</a:t>
            </a:r>
            <a:endParaRPr sz="37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463550" lvl="1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Times New Roman"/>
              <a:buChar char="○"/>
            </a:pPr>
            <a:r>
              <a:rPr b="1" lang="ru" sz="37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No cuts!</a:t>
            </a:r>
            <a:r>
              <a:rPr lang="ru" sz="37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Team placement</a:t>
            </a:r>
            <a:r>
              <a:rPr b="1" lang="ru" sz="37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" sz="37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(not fixed; this is fluid)</a:t>
            </a:r>
            <a:endParaRPr sz="37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ru" sz="37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Practice Schedule - </a:t>
            </a:r>
            <a:r>
              <a:rPr b="1" i="1" lang="ru" sz="370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NEW THIS YEAR!</a:t>
            </a:r>
            <a:endParaRPr i="1" sz="3700">
              <a:solidFill>
                <a:srgbClr val="0000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463550" lvl="0" marL="9144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Times New Roman"/>
              <a:buChar char="●"/>
            </a:pPr>
            <a:r>
              <a:rPr lang="ru" sz="37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All teams (C/JV/Varsity) will practice from 3:45-6pm @ HHS</a:t>
            </a:r>
            <a:endParaRPr sz="37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30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1"/>
          <p:cNvSpPr txBox="1"/>
          <p:nvPr/>
        </p:nvSpPr>
        <p:spPr>
          <a:xfrm>
            <a:off x="2001600" y="97950"/>
            <a:ext cx="125115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600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SEASON DETAILS &amp; SCHEDULES</a:t>
            </a:r>
            <a:endParaRPr sz="6000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115" name="Google Shape;115;p21"/>
          <p:cNvSpPr txBox="1"/>
          <p:nvPr/>
        </p:nvSpPr>
        <p:spPr>
          <a:xfrm>
            <a:off x="0" y="1609525"/>
            <a:ext cx="14513100" cy="1031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374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Important Dates:</a:t>
            </a:r>
            <a:endParaRPr b="1" sz="374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415341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41"/>
              <a:buFont typeface="Times New Roman"/>
              <a:buChar char="●"/>
            </a:pPr>
            <a:r>
              <a:rPr b="1" lang="ru" sz="344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Nov. 15 - C/</a:t>
            </a:r>
            <a:r>
              <a:rPr b="1" lang="ru" sz="344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JV/Varsity Scrimmage @ HHS  - </a:t>
            </a:r>
            <a:r>
              <a:rPr lang="ru" sz="344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NEW THIS YEAR!</a:t>
            </a:r>
            <a:endParaRPr sz="3440">
              <a:solidFill>
                <a:srgbClr val="0000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447091" lvl="2" marL="1828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41"/>
              <a:buFont typeface="Times New Roman"/>
              <a:buChar char="■"/>
            </a:pPr>
            <a:r>
              <a:rPr i="1" lang="ru" sz="344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Everyone is welcome to attend!</a:t>
            </a:r>
            <a:endParaRPr i="1" sz="344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447091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41"/>
              <a:buFont typeface="Times New Roman"/>
              <a:buChar char="●"/>
            </a:pPr>
            <a:r>
              <a:rPr lang="ru" sz="344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Nov. 17 - Team/Player Photos &amp; </a:t>
            </a:r>
            <a:r>
              <a:rPr lang="ru" sz="344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Blue/Gold Night</a:t>
            </a:r>
            <a:endParaRPr sz="344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447091" lvl="2" marL="1828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41"/>
              <a:buFont typeface="Times New Roman"/>
              <a:buChar char="■"/>
            </a:pPr>
            <a:r>
              <a:rPr i="1" lang="ru" sz="344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Also team picture day!</a:t>
            </a:r>
            <a:endParaRPr i="1" sz="344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447091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41"/>
              <a:buFont typeface="Times New Roman"/>
              <a:buChar char="●"/>
            </a:pPr>
            <a:r>
              <a:rPr lang="ru" sz="344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Nov. 20 - Vertical Raise Fundraiser (5:30 - 6:30pm)</a:t>
            </a:r>
            <a:endParaRPr sz="344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447091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41"/>
              <a:buFont typeface="Times New Roman"/>
              <a:buChar char="●"/>
            </a:pPr>
            <a:r>
              <a:rPr lang="ru" sz="344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Nov. 25 - First Game @ Burnsville (4:15, 5:30 &amp; 7pm)</a:t>
            </a:r>
            <a:endParaRPr sz="344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447091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41"/>
              <a:buFont typeface="Times New Roman"/>
              <a:buChar char="●"/>
            </a:pPr>
            <a:r>
              <a:rPr lang="ru" sz="344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Nov. 27 - </a:t>
            </a:r>
            <a:r>
              <a:rPr lang="ru" sz="344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Volunteering at Gobble Gait (need to verify)</a:t>
            </a:r>
            <a:endParaRPr sz="344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447091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41"/>
              <a:buFont typeface="Times New Roman"/>
              <a:buChar char="●"/>
            </a:pPr>
            <a:r>
              <a:rPr b="1" i="1" lang="ru" sz="344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*Dec. 12-13 - Out of Town Trip (next slide) - </a:t>
            </a:r>
            <a:r>
              <a:rPr lang="ru" sz="344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NEW THIS YEAR!</a:t>
            </a:r>
            <a:endParaRPr sz="3440">
              <a:solidFill>
                <a:srgbClr val="0000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447091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41"/>
              <a:buFont typeface="Times New Roman"/>
              <a:buChar char="●"/>
            </a:pPr>
            <a:r>
              <a:rPr b="1" lang="ru" sz="344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Dec. 29-30 - Holiday Tournament @ HHS</a:t>
            </a:r>
            <a:r>
              <a:rPr lang="ru" sz="344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" sz="344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(Monday &amp; Tuesday)</a:t>
            </a:r>
            <a:endParaRPr sz="3440">
              <a:solidFill>
                <a:srgbClr val="0000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4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344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Just a Reminder </a:t>
            </a:r>
            <a:endParaRPr sz="344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344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All non-conference &amp; conference </a:t>
            </a:r>
            <a:r>
              <a:rPr lang="ru" sz="3440" u="sng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home games</a:t>
            </a:r>
            <a:r>
              <a:rPr lang="ru" sz="344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are @ 4:45 &amp; 6:30pm</a:t>
            </a:r>
            <a:endParaRPr sz="344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344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There are a few </a:t>
            </a:r>
            <a:r>
              <a:rPr lang="ru" sz="3440" u="sng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away games</a:t>
            </a:r>
            <a:r>
              <a:rPr lang="ru" sz="344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@ 4:00, 5:30 &amp; 7:00pm</a:t>
            </a:r>
            <a:endParaRPr sz="344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240">
              <a:solidFill>
                <a:srgbClr val="2E252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4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solidFill>
                <a:srgbClr val="2E252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