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1" r:id="rId3"/>
    <p:sldId id="260" r:id="rId4"/>
    <p:sldId id="262" r:id="rId5"/>
    <p:sldId id="263" r:id="rId6"/>
    <p:sldId id="265" r:id="rId7"/>
    <p:sldId id="266" r:id="rId8"/>
    <p:sldId id="267" r:id="rId9"/>
    <p:sldId id="271" r:id="rId10"/>
    <p:sldId id="273"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ee Olson" userId="2350818c-f803-4581-90be-d8d66485369b" providerId="ADAL" clId="{56309999-15DF-44EA-9856-BE6AA5E7484B}"/>
    <pc:docChg chg="custSel delSld modSld">
      <pc:chgData name="Amy Lee Olson" userId="2350818c-f803-4581-90be-d8d66485369b" providerId="ADAL" clId="{56309999-15DF-44EA-9856-BE6AA5E7484B}" dt="2025-09-15T19:02:58.419" v="121" actId="20577"/>
      <pc:docMkLst>
        <pc:docMk/>
      </pc:docMkLst>
      <pc:sldChg chg="modSp mod">
        <pc:chgData name="Amy Lee Olson" userId="2350818c-f803-4581-90be-d8d66485369b" providerId="ADAL" clId="{56309999-15DF-44EA-9856-BE6AA5E7484B}" dt="2025-09-15T18:58:24.661" v="7" actId="20577"/>
        <pc:sldMkLst>
          <pc:docMk/>
          <pc:sldMk cId="1932481456" sldId="256"/>
        </pc:sldMkLst>
        <pc:spChg chg="mod">
          <ac:chgData name="Amy Lee Olson" userId="2350818c-f803-4581-90be-d8d66485369b" providerId="ADAL" clId="{56309999-15DF-44EA-9856-BE6AA5E7484B}" dt="2025-09-15T18:58:24.661" v="7" actId="20577"/>
          <ac:spMkLst>
            <pc:docMk/>
            <pc:sldMk cId="1932481456" sldId="256"/>
            <ac:spMk id="3" creationId="{9E12E90C-4C9D-54AE-95D6-B1407DA153AB}"/>
          </ac:spMkLst>
        </pc:spChg>
      </pc:sldChg>
      <pc:sldChg chg="modSp mod">
        <pc:chgData name="Amy Lee Olson" userId="2350818c-f803-4581-90be-d8d66485369b" providerId="ADAL" clId="{56309999-15DF-44EA-9856-BE6AA5E7484B}" dt="2025-09-15T18:58:42.442" v="27" actId="27636"/>
        <pc:sldMkLst>
          <pc:docMk/>
          <pc:sldMk cId="3064201420" sldId="261"/>
        </pc:sldMkLst>
        <pc:spChg chg="mod">
          <ac:chgData name="Amy Lee Olson" userId="2350818c-f803-4581-90be-d8d66485369b" providerId="ADAL" clId="{56309999-15DF-44EA-9856-BE6AA5E7484B}" dt="2025-09-15T18:58:42.442" v="27" actId="27636"/>
          <ac:spMkLst>
            <pc:docMk/>
            <pc:sldMk cId="3064201420" sldId="261"/>
            <ac:spMk id="3" creationId="{FD0EC52D-57FC-EDE8-8940-9FBA4548378B}"/>
          </ac:spMkLst>
        </pc:spChg>
      </pc:sldChg>
      <pc:sldChg chg="modSp mod">
        <pc:chgData name="Amy Lee Olson" userId="2350818c-f803-4581-90be-d8d66485369b" providerId="ADAL" clId="{56309999-15DF-44EA-9856-BE6AA5E7484B}" dt="2025-09-15T19:00:16.879" v="68" actId="20577"/>
        <pc:sldMkLst>
          <pc:docMk/>
          <pc:sldMk cId="1244772340" sldId="262"/>
        </pc:sldMkLst>
        <pc:spChg chg="mod">
          <ac:chgData name="Amy Lee Olson" userId="2350818c-f803-4581-90be-d8d66485369b" providerId="ADAL" clId="{56309999-15DF-44EA-9856-BE6AA5E7484B}" dt="2025-09-15T19:00:16.879" v="68" actId="20577"/>
          <ac:spMkLst>
            <pc:docMk/>
            <pc:sldMk cId="1244772340" sldId="262"/>
            <ac:spMk id="3" creationId="{FD0EC52D-57FC-EDE8-8940-9FBA4548378B}"/>
          </ac:spMkLst>
        </pc:spChg>
      </pc:sldChg>
      <pc:sldChg chg="modSp mod">
        <pc:chgData name="Amy Lee Olson" userId="2350818c-f803-4581-90be-d8d66485369b" providerId="ADAL" clId="{56309999-15DF-44EA-9856-BE6AA5E7484B}" dt="2025-09-15T19:00:45.072" v="74" actId="20577"/>
        <pc:sldMkLst>
          <pc:docMk/>
          <pc:sldMk cId="4171726398" sldId="265"/>
        </pc:sldMkLst>
        <pc:spChg chg="mod">
          <ac:chgData name="Amy Lee Olson" userId="2350818c-f803-4581-90be-d8d66485369b" providerId="ADAL" clId="{56309999-15DF-44EA-9856-BE6AA5E7484B}" dt="2025-09-15T19:00:45.072" v="74" actId="20577"/>
          <ac:spMkLst>
            <pc:docMk/>
            <pc:sldMk cId="4171726398" sldId="265"/>
            <ac:spMk id="3" creationId="{8FC4E043-D132-0F67-869B-5924EC8640F2}"/>
          </ac:spMkLst>
        </pc:spChg>
      </pc:sldChg>
      <pc:sldChg chg="modSp mod">
        <pc:chgData name="Amy Lee Olson" userId="2350818c-f803-4581-90be-d8d66485369b" providerId="ADAL" clId="{56309999-15DF-44EA-9856-BE6AA5E7484B}" dt="2025-09-15T19:02:58.419" v="121" actId="20577"/>
        <pc:sldMkLst>
          <pc:docMk/>
          <pc:sldMk cId="3580924025" sldId="266"/>
        </pc:sldMkLst>
        <pc:spChg chg="mod">
          <ac:chgData name="Amy Lee Olson" userId="2350818c-f803-4581-90be-d8d66485369b" providerId="ADAL" clId="{56309999-15DF-44EA-9856-BE6AA5E7484B}" dt="2025-09-15T19:02:58.419" v="121" actId="20577"/>
          <ac:spMkLst>
            <pc:docMk/>
            <pc:sldMk cId="3580924025" sldId="266"/>
            <ac:spMk id="2" creationId="{5609C0F2-6217-11D5-07E4-BB5313E5192C}"/>
          </ac:spMkLst>
        </pc:spChg>
        <pc:spChg chg="mod">
          <ac:chgData name="Amy Lee Olson" userId="2350818c-f803-4581-90be-d8d66485369b" providerId="ADAL" clId="{56309999-15DF-44EA-9856-BE6AA5E7484B}" dt="2025-09-15T19:01:12.280" v="76" actId="20577"/>
          <ac:spMkLst>
            <pc:docMk/>
            <pc:sldMk cId="3580924025" sldId="266"/>
            <ac:spMk id="3" creationId="{0A90566E-D3B3-D00F-3EA6-7F532448BDF1}"/>
          </ac:spMkLst>
        </pc:spChg>
      </pc:sldChg>
      <pc:sldChg chg="modSp mod">
        <pc:chgData name="Amy Lee Olson" userId="2350818c-f803-4581-90be-d8d66485369b" providerId="ADAL" clId="{56309999-15DF-44EA-9856-BE6AA5E7484B}" dt="2025-09-15T19:02:34.026" v="116" actId="114"/>
        <pc:sldMkLst>
          <pc:docMk/>
          <pc:sldMk cId="568901631" sldId="268"/>
        </pc:sldMkLst>
        <pc:spChg chg="mod">
          <ac:chgData name="Amy Lee Olson" userId="2350818c-f803-4581-90be-d8d66485369b" providerId="ADAL" clId="{56309999-15DF-44EA-9856-BE6AA5E7484B}" dt="2025-09-15T19:02:34.026" v="116" actId="114"/>
          <ac:spMkLst>
            <pc:docMk/>
            <pc:sldMk cId="568901631" sldId="268"/>
            <ac:spMk id="3" creationId="{0A90566E-D3B3-D00F-3EA6-7F532448BDF1}"/>
          </ac:spMkLst>
        </pc:spChg>
      </pc:sldChg>
      <pc:sldChg chg="del">
        <pc:chgData name="Amy Lee Olson" userId="2350818c-f803-4581-90be-d8d66485369b" providerId="ADAL" clId="{56309999-15DF-44EA-9856-BE6AA5E7484B}" dt="2025-09-15T19:02:45.526" v="117" actId="2696"/>
        <pc:sldMkLst>
          <pc:docMk/>
          <pc:sldMk cId="2325065514" sldId="272"/>
        </pc:sldMkLst>
      </pc:sldChg>
      <pc:sldChg chg="modSp mod">
        <pc:chgData name="Amy Lee Olson" userId="2350818c-f803-4581-90be-d8d66485369b" providerId="ADAL" clId="{56309999-15DF-44EA-9856-BE6AA5E7484B}" dt="2025-09-15T19:01:48.916" v="88" actId="20577"/>
        <pc:sldMkLst>
          <pc:docMk/>
          <pc:sldMk cId="1023589044" sldId="273"/>
        </pc:sldMkLst>
        <pc:spChg chg="mod">
          <ac:chgData name="Amy Lee Olson" userId="2350818c-f803-4581-90be-d8d66485369b" providerId="ADAL" clId="{56309999-15DF-44EA-9856-BE6AA5E7484B}" dt="2025-09-15T19:01:48.916" v="88" actId="20577"/>
          <ac:spMkLst>
            <pc:docMk/>
            <pc:sldMk cId="1023589044" sldId="273"/>
            <ac:spMk id="3" creationId="{0A90566E-D3B3-D00F-3EA6-7F532448BDF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412590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263393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348448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E6FAC3C-291C-411F-A596-73B4A8B9325C}"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0766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256382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240264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211626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56790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D44CBEA-6B2A-46F3-B2B2-240D9BFC5330}" type="datetimeFigureOut">
              <a:rPr lang="en-US" smtClean="0"/>
              <a:t>9/15/2025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E6FAC3C-291C-411F-A596-73B4A8B9325C}" type="slidenum">
              <a:rPr lang="en-US" smtClean="0"/>
              <a:t>‹#›</a:t>
            </a:fld>
            <a:endParaRPr lang="en-US" dirty="0"/>
          </a:p>
        </p:txBody>
      </p:sp>
    </p:spTree>
    <p:extLst>
      <p:ext uri="{BB962C8B-B14F-4D97-AF65-F5344CB8AC3E}">
        <p14:creationId xmlns:p14="http://schemas.microsoft.com/office/powerpoint/2010/main" val="56148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50533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10574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308040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83155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24514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71413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363127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44CBEA-6B2A-46F3-B2B2-240D9BFC5330}"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FAC3C-291C-411F-A596-73B4A8B9325C}" type="slidenum">
              <a:rPr lang="en-US" smtClean="0"/>
              <a:t>‹#›</a:t>
            </a:fld>
            <a:endParaRPr lang="en-US" dirty="0"/>
          </a:p>
        </p:txBody>
      </p:sp>
    </p:spTree>
    <p:extLst>
      <p:ext uri="{BB962C8B-B14F-4D97-AF65-F5344CB8AC3E}">
        <p14:creationId xmlns:p14="http://schemas.microsoft.com/office/powerpoint/2010/main" val="37219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44CBEA-6B2A-46F3-B2B2-240D9BFC5330}" type="datetimeFigureOut">
              <a:rPr lang="en-US" smtClean="0"/>
              <a:t>9/15/2025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E6FAC3C-291C-411F-A596-73B4A8B9325C}" type="slidenum">
              <a:rPr lang="en-US" smtClean="0"/>
              <a:t>‹#›</a:t>
            </a:fld>
            <a:endParaRPr lang="en-US" dirty="0"/>
          </a:p>
        </p:txBody>
      </p:sp>
    </p:spTree>
    <p:extLst>
      <p:ext uri="{BB962C8B-B14F-4D97-AF65-F5344CB8AC3E}">
        <p14:creationId xmlns:p14="http://schemas.microsoft.com/office/powerpoint/2010/main" val="250946124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osseoorchestraboosters@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osseoorchestraboosters@gmail.com" TargetMode="External"/><Relationship Id="rId2" Type="http://schemas.openxmlformats.org/officeDocument/2006/relationships/hyperlink" Target="https://www.oshorioles.org/orchestr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D900-18CB-5387-8B9B-A6BE9868CAEC}"/>
              </a:ext>
            </a:extLst>
          </p:cNvPr>
          <p:cNvSpPr>
            <a:spLocks noGrp="1"/>
          </p:cNvSpPr>
          <p:nvPr>
            <p:ph type="ctrTitle"/>
          </p:nvPr>
        </p:nvSpPr>
        <p:spPr/>
        <p:txBody>
          <a:bodyPr/>
          <a:lstStyle/>
          <a:p>
            <a:r>
              <a:rPr lang="en-US" dirty="0"/>
              <a:t>Welcome!</a:t>
            </a:r>
          </a:p>
        </p:txBody>
      </p:sp>
      <p:sp>
        <p:nvSpPr>
          <p:cNvPr id="3" name="Subtitle 2">
            <a:extLst>
              <a:ext uri="{FF2B5EF4-FFF2-40B4-BE49-F238E27FC236}">
                <a16:creationId xmlns:a16="http://schemas.microsoft.com/office/drawing/2014/main" id="{9E12E90C-4C9D-54AE-95D6-B1407DA153AB}"/>
              </a:ext>
            </a:extLst>
          </p:cNvPr>
          <p:cNvSpPr>
            <a:spLocks noGrp="1"/>
          </p:cNvSpPr>
          <p:nvPr>
            <p:ph type="subTitle" idx="1"/>
          </p:nvPr>
        </p:nvSpPr>
        <p:spPr/>
        <p:txBody>
          <a:bodyPr/>
          <a:lstStyle/>
          <a:p>
            <a:r>
              <a:rPr lang="en-US" dirty="0"/>
              <a:t>2025-2026 Welcome Meeting</a:t>
            </a:r>
          </a:p>
          <a:p>
            <a:r>
              <a:rPr lang="en-US" dirty="0"/>
              <a:t>September 16, 2025</a:t>
            </a:r>
          </a:p>
          <a:p>
            <a:endParaRPr lang="en-US" dirty="0"/>
          </a:p>
        </p:txBody>
      </p:sp>
      <p:pic>
        <p:nvPicPr>
          <p:cNvPr id="5" name="Picture 4">
            <a:extLst>
              <a:ext uri="{FF2B5EF4-FFF2-40B4-BE49-F238E27FC236}">
                <a16:creationId xmlns:a16="http://schemas.microsoft.com/office/drawing/2014/main" id="{A677E28D-C49B-10C6-2B61-A3D840D0BDDC}"/>
              </a:ext>
            </a:extLst>
          </p:cNvPr>
          <p:cNvPicPr>
            <a:picLocks noChangeAspect="1"/>
          </p:cNvPicPr>
          <p:nvPr/>
        </p:nvPicPr>
        <p:blipFill>
          <a:blip r:embed="rId2"/>
          <a:stretch>
            <a:fillRect/>
          </a:stretch>
        </p:blipFill>
        <p:spPr>
          <a:xfrm>
            <a:off x="9137458" y="2691564"/>
            <a:ext cx="3054542" cy="1457360"/>
          </a:xfrm>
          <a:prstGeom prst="rect">
            <a:avLst/>
          </a:prstGeom>
        </p:spPr>
      </p:pic>
    </p:spTree>
    <p:extLst>
      <p:ext uri="{BB962C8B-B14F-4D97-AF65-F5344CB8AC3E}">
        <p14:creationId xmlns:p14="http://schemas.microsoft.com/office/powerpoint/2010/main" val="193248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C0F2-6217-11D5-07E4-BB5313E5192C}"/>
              </a:ext>
            </a:extLst>
          </p:cNvPr>
          <p:cNvSpPr>
            <a:spLocks noGrp="1"/>
          </p:cNvSpPr>
          <p:nvPr>
            <p:ph type="title"/>
          </p:nvPr>
        </p:nvSpPr>
        <p:spPr/>
        <p:txBody>
          <a:bodyPr/>
          <a:lstStyle/>
          <a:p>
            <a:r>
              <a:rPr lang="en-US" dirty="0"/>
              <a:t>Important Upcoming Dates:</a:t>
            </a:r>
          </a:p>
        </p:txBody>
      </p:sp>
      <p:sp>
        <p:nvSpPr>
          <p:cNvPr id="3" name="Content Placeholder 2">
            <a:extLst>
              <a:ext uri="{FF2B5EF4-FFF2-40B4-BE49-F238E27FC236}">
                <a16:creationId xmlns:a16="http://schemas.microsoft.com/office/drawing/2014/main" id="{0A90566E-D3B3-D00F-3EA6-7F532448BDF1}"/>
              </a:ext>
            </a:extLst>
          </p:cNvPr>
          <p:cNvSpPr>
            <a:spLocks noGrp="1"/>
          </p:cNvSpPr>
          <p:nvPr>
            <p:ph idx="1"/>
          </p:nvPr>
        </p:nvSpPr>
        <p:spPr/>
        <p:txBody>
          <a:bodyPr>
            <a:normAutofit/>
          </a:bodyPr>
          <a:lstStyle/>
          <a:p>
            <a:r>
              <a:rPr lang="en-US" sz="3200" dirty="0"/>
              <a:t>SnapRaise Fundraiser—September</a:t>
            </a:r>
          </a:p>
          <a:p>
            <a:r>
              <a:rPr lang="en-US" sz="3200" dirty="0"/>
              <a:t>Steak Fry at Osseo Legion, October 26</a:t>
            </a:r>
            <a:r>
              <a:rPr lang="en-US" sz="3200" baseline="30000" dirty="0"/>
              <a:t>th</a:t>
            </a:r>
            <a:r>
              <a:rPr lang="en-US" sz="3200" dirty="0"/>
              <a:t> </a:t>
            </a:r>
          </a:p>
          <a:p>
            <a:r>
              <a:rPr lang="en-US" sz="3200" dirty="0"/>
              <a:t>Suites &amp; Sweets Concert—</a:t>
            </a:r>
            <a:endParaRPr lang="en-US" dirty="0"/>
          </a:p>
        </p:txBody>
      </p:sp>
      <p:pic>
        <p:nvPicPr>
          <p:cNvPr id="4" name="Picture 3">
            <a:extLst>
              <a:ext uri="{FF2B5EF4-FFF2-40B4-BE49-F238E27FC236}">
                <a16:creationId xmlns:a16="http://schemas.microsoft.com/office/drawing/2014/main" id="{FB7B2916-7460-9DC2-B756-AF9DF4EF0252}"/>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102358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C0F2-6217-11D5-07E4-BB5313E5192C}"/>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0A90566E-D3B3-D00F-3EA6-7F532448BDF1}"/>
              </a:ext>
            </a:extLst>
          </p:cNvPr>
          <p:cNvSpPr>
            <a:spLocks noGrp="1"/>
          </p:cNvSpPr>
          <p:nvPr>
            <p:ph idx="1"/>
          </p:nvPr>
        </p:nvSpPr>
        <p:spPr/>
        <p:txBody>
          <a:bodyPr>
            <a:normAutofit/>
          </a:bodyPr>
          <a:lstStyle/>
          <a:p>
            <a:r>
              <a:rPr lang="en-US" dirty="0"/>
              <a:t>SnapRaise—look for links to share with family &amp; friends.  Social media, texts, email, letters are a few of the great ways to share!</a:t>
            </a:r>
          </a:p>
          <a:p>
            <a:r>
              <a:rPr lang="en-US" dirty="0"/>
              <a:t>Pasta Bar, 10/26—will need lots of volunteers to make this happen.  Look for a sign-up link coming soon.  Will also need baked good donations, so get those ovens warmed up!  Tickets will be passed out </a:t>
            </a:r>
            <a:r>
              <a:rPr lang="en-US" b="1" dirty="0"/>
              <a:t>9/30</a:t>
            </a:r>
            <a:r>
              <a:rPr lang="en-US" dirty="0"/>
              <a:t> and due on </a:t>
            </a:r>
            <a:r>
              <a:rPr lang="en-US" b="1" dirty="0"/>
              <a:t>10/18</a:t>
            </a:r>
            <a:r>
              <a:rPr lang="en-US" dirty="0"/>
              <a:t>.</a:t>
            </a:r>
          </a:p>
          <a:p>
            <a:r>
              <a:rPr lang="en-US" dirty="0"/>
              <a:t>Fall Concert, </a:t>
            </a:r>
            <a:r>
              <a:rPr lang="en-US" b="1" i="1" dirty="0"/>
              <a:t>November 7th</a:t>
            </a:r>
            <a:r>
              <a:rPr lang="en-US" dirty="0"/>
              <a:t>—will need help with passing out programs and more.</a:t>
            </a:r>
          </a:p>
          <a:p>
            <a:r>
              <a:rPr lang="en-US" dirty="0"/>
              <a:t>Let us know if you’d like to help!</a:t>
            </a:r>
          </a:p>
        </p:txBody>
      </p:sp>
      <p:pic>
        <p:nvPicPr>
          <p:cNvPr id="4" name="Picture 3">
            <a:extLst>
              <a:ext uri="{FF2B5EF4-FFF2-40B4-BE49-F238E27FC236}">
                <a16:creationId xmlns:a16="http://schemas.microsoft.com/office/drawing/2014/main" id="{FB7B2916-7460-9DC2-B756-AF9DF4EF0252}"/>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56890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C0F2-6217-11D5-07E4-BB5313E5192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A90566E-D3B3-D00F-3EA6-7F532448BDF1}"/>
              </a:ext>
            </a:extLst>
          </p:cNvPr>
          <p:cNvSpPr>
            <a:spLocks noGrp="1"/>
          </p:cNvSpPr>
          <p:nvPr>
            <p:ph idx="1"/>
          </p:nvPr>
        </p:nvSpPr>
        <p:spPr/>
        <p:txBody>
          <a:bodyPr>
            <a:normAutofit/>
          </a:bodyPr>
          <a:lstStyle/>
          <a:p>
            <a:r>
              <a:rPr lang="en-US" dirty="0"/>
              <a:t>What would you like to know, or know more about?</a:t>
            </a:r>
          </a:p>
        </p:txBody>
      </p:sp>
      <p:pic>
        <p:nvPicPr>
          <p:cNvPr id="4" name="Picture 3">
            <a:extLst>
              <a:ext uri="{FF2B5EF4-FFF2-40B4-BE49-F238E27FC236}">
                <a16:creationId xmlns:a16="http://schemas.microsoft.com/office/drawing/2014/main" id="{FB7B2916-7460-9DC2-B756-AF9DF4EF0252}"/>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196285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C96C-7D5E-360E-2D86-4FC09D901156}"/>
              </a:ext>
            </a:extLst>
          </p:cNvPr>
          <p:cNvSpPr>
            <a:spLocks noGrp="1"/>
          </p:cNvSpPr>
          <p:nvPr>
            <p:ph type="title"/>
          </p:nvPr>
        </p:nvSpPr>
        <p:spPr/>
        <p:txBody>
          <a:bodyPr/>
          <a:lstStyle/>
          <a:p>
            <a:r>
              <a:rPr lang="en-US" dirty="0"/>
              <a:t>Thank you for coming!</a:t>
            </a:r>
          </a:p>
        </p:txBody>
      </p:sp>
      <p:sp>
        <p:nvSpPr>
          <p:cNvPr id="3" name="Text Placeholder 2">
            <a:extLst>
              <a:ext uri="{FF2B5EF4-FFF2-40B4-BE49-F238E27FC236}">
                <a16:creationId xmlns:a16="http://schemas.microsoft.com/office/drawing/2014/main" id="{5DD67B83-A3D0-E490-D9EC-1B64A23C3735}"/>
              </a:ext>
            </a:extLst>
          </p:cNvPr>
          <p:cNvSpPr>
            <a:spLocks noGrp="1"/>
          </p:cNvSpPr>
          <p:nvPr>
            <p:ph type="body" idx="1"/>
          </p:nvPr>
        </p:nvSpPr>
        <p:spPr/>
        <p:txBody>
          <a:bodyPr/>
          <a:lstStyle/>
          <a:p>
            <a:r>
              <a:rPr lang="en-US" dirty="0"/>
              <a:t>Looking forward to a great year!!</a:t>
            </a:r>
          </a:p>
        </p:txBody>
      </p:sp>
      <p:pic>
        <p:nvPicPr>
          <p:cNvPr id="4" name="Picture 3">
            <a:extLst>
              <a:ext uri="{FF2B5EF4-FFF2-40B4-BE49-F238E27FC236}">
                <a16:creationId xmlns:a16="http://schemas.microsoft.com/office/drawing/2014/main" id="{8AB22F51-11E8-7028-DD51-E6D26B44688C}"/>
              </a:ext>
            </a:extLst>
          </p:cNvPr>
          <p:cNvPicPr>
            <a:picLocks noChangeAspect="1"/>
          </p:cNvPicPr>
          <p:nvPr/>
        </p:nvPicPr>
        <p:blipFill>
          <a:blip r:embed="rId2"/>
          <a:stretch>
            <a:fillRect/>
          </a:stretch>
        </p:blipFill>
        <p:spPr>
          <a:xfrm>
            <a:off x="10715911" y="2995195"/>
            <a:ext cx="1351039" cy="644598"/>
          </a:xfrm>
          <a:prstGeom prst="rect">
            <a:avLst/>
          </a:prstGeom>
        </p:spPr>
      </p:pic>
    </p:spTree>
    <p:extLst>
      <p:ext uri="{BB962C8B-B14F-4D97-AF65-F5344CB8AC3E}">
        <p14:creationId xmlns:p14="http://schemas.microsoft.com/office/powerpoint/2010/main" val="197437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D58E-85CD-EE3E-3487-41830440912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D0EC52D-57FC-EDE8-8940-9FBA4548378B}"/>
              </a:ext>
            </a:extLst>
          </p:cNvPr>
          <p:cNvSpPr>
            <a:spLocks noGrp="1"/>
          </p:cNvSpPr>
          <p:nvPr>
            <p:ph idx="1"/>
          </p:nvPr>
        </p:nvSpPr>
        <p:spPr/>
        <p:txBody>
          <a:bodyPr>
            <a:normAutofit/>
          </a:bodyPr>
          <a:lstStyle/>
          <a:p>
            <a:r>
              <a:rPr lang="en-US" dirty="0"/>
              <a:t>Welcome</a:t>
            </a:r>
          </a:p>
          <a:p>
            <a:r>
              <a:rPr lang="en-US" dirty="0"/>
              <a:t>About Booster Club</a:t>
            </a:r>
          </a:p>
          <a:p>
            <a:r>
              <a:rPr lang="en-US" dirty="0"/>
              <a:t>Reports &amp; Updates</a:t>
            </a:r>
          </a:p>
          <a:p>
            <a:r>
              <a:rPr lang="en-US" dirty="0"/>
              <a:t>Fundraisers</a:t>
            </a:r>
          </a:p>
          <a:p>
            <a:r>
              <a:rPr lang="en-US" dirty="0"/>
              <a:t>Calendar/Website</a:t>
            </a:r>
          </a:p>
          <a:p>
            <a:r>
              <a:rPr lang="en-US" dirty="0"/>
              <a:t>Questions</a:t>
            </a:r>
          </a:p>
          <a:p>
            <a:r>
              <a:rPr lang="en-US" dirty="0"/>
              <a:t>Thank you for coming!</a:t>
            </a:r>
          </a:p>
          <a:p>
            <a:endParaRPr lang="en-US" dirty="0"/>
          </a:p>
        </p:txBody>
      </p:sp>
      <p:pic>
        <p:nvPicPr>
          <p:cNvPr id="4" name="Picture 3">
            <a:extLst>
              <a:ext uri="{FF2B5EF4-FFF2-40B4-BE49-F238E27FC236}">
                <a16:creationId xmlns:a16="http://schemas.microsoft.com/office/drawing/2014/main" id="{7D7F2B64-F5D8-9FA8-EB18-63D621BEDE9B}"/>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306420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D58E-85CD-EE3E-3487-418304409121}"/>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D0EC52D-57FC-EDE8-8940-9FBA4548378B}"/>
              </a:ext>
            </a:extLst>
          </p:cNvPr>
          <p:cNvSpPr>
            <a:spLocks noGrp="1"/>
          </p:cNvSpPr>
          <p:nvPr>
            <p:ph idx="1"/>
          </p:nvPr>
        </p:nvSpPr>
        <p:spPr>
          <a:xfrm>
            <a:off x="680321" y="2336873"/>
            <a:ext cx="9613861" cy="4038048"/>
          </a:xfrm>
        </p:spPr>
        <p:txBody>
          <a:bodyPr>
            <a:normAutofit fontScale="92500" lnSpcReduction="10000"/>
          </a:bodyPr>
          <a:lstStyle/>
          <a:p>
            <a:r>
              <a:rPr lang="en-US" dirty="0"/>
              <a:t>The purpose of the Osseo Orchestra Boosters(OOB) is to see to the needs of the Osseo Senior High School Orchestras which will enhance the growth of the Orchestra in experiences and learning in a music-oriented setting. All decisions shall be made based on the betterment of the overall program of the Osseo Senior High School Orchestras and its students.</a:t>
            </a:r>
          </a:p>
          <a:p>
            <a:pPr lvl="1"/>
            <a:r>
              <a:rPr lang="en-US" dirty="0"/>
              <a:t>Items supported by the boosters include:</a:t>
            </a:r>
          </a:p>
          <a:p>
            <a:pPr lvl="2"/>
            <a:r>
              <a:rPr lang="en-US" dirty="0"/>
              <a:t>Senior scholarship, music supplies (rosin, music, strings, etc.), special concert accompaniments, student gatherings, Senior gifts, small ensemble registration fees and more!</a:t>
            </a:r>
          </a:p>
          <a:p>
            <a:r>
              <a:rPr lang="en-US" dirty="0"/>
              <a:t>We welcome all parents and guardians of the Osseo High School Orchestra students to participate.</a:t>
            </a:r>
          </a:p>
          <a:p>
            <a:r>
              <a:rPr lang="en-US" dirty="0"/>
              <a:t>Meetings are held on the second Tuesday of each month.  Watch calendar to confirm times and location.</a:t>
            </a:r>
          </a:p>
        </p:txBody>
      </p:sp>
      <p:pic>
        <p:nvPicPr>
          <p:cNvPr id="4" name="Picture 3">
            <a:extLst>
              <a:ext uri="{FF2B5EF4-FFF2-40B4-BE49-F238E27FC236}">
                <a16:creationId xmlns:a16="http://schemas.microsoft.com/office/drawing/2014/main" id="{7BF5E9EB-53B6-F196-F5C5-0FBAF87239B4}"/>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224745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D58E-85CD-EE3E-3487-418304409121}"/>
              </a:ext>
            </a:extLst>
          </p:cNvPr>
          <p:cNvSpPr>
            <a:spLocks noGrp="1"/>
          </p:cNvSpPr>
          <p:nvPr>
            <p:ph type="title"/>
          </p:nvPr>
        </p:nvSpPr>
        <p:spPr/>
        <p:txBody>
          <a:bodyPr/>
          <a:lstStyle/>
          <a:p>
            <a:r>
              <a:rPr lang="en-US" dirty="0"/>
              <a:t>Meet the Board</a:t>
            </a:r>
          </a:p>
        </p:txBody>
      </p:sp>
      <p:sp>
        <p:nvSpPr>
          <p:cNvPr id="3" name="Content Placeholder 2">
            <a:extLst>
              <a:ext uri="{FF2B5EF4-FFF2-40B4-BE49-F238E27FC236}">
                <a16:creationId xmlns:a16="http://schemas.microsoft.com/office/drawing/2014/main" id="{FD0EC52D-57FC-EDE8-8940-9FBA4548378B}"/>
              </a:ext>
            </a:extLst>
          </p:cNvPr>
          <p:cNvSpPr>
            <a:spLocks noGrp="1"/>
          </p:cNvSpPr>
          <p:nvPr>
            <p:ph idx="1"/>
          </p:nvPr>
        </p:nvSpPr>
        <p:spPr/>
        <p:txBody>
          <a:bodyPr/>
          <a:lstStyle/>
          <a:p>
            <a:r>
              <a:rPr lang="en-US" sz="3600" dirty="0"/>
              <a:t>President– MK Thao</a:t>
            </a:r>
          </a:p>
          <a:p>
            <a:r>
              <a:rPr lang="en-US" sz="3600" dirty="0"/>
              <a:t>Vice President—</a:t>
            </a:r>
            <a:r>
              <a:rPr lang="en-US" sz="3600" i="1" dirty="0">
                <a:solidFill>
                  <a:schemeClr val="bg1"/>
                </a:solidFill>
              </a:rPr>
              <a:t>position open</a:t>
            </a:r>
          </a:p>
          <a:p>
            <a:r>
              <a:rPr lang="en-US" sz="3600" dirty="0"/>
              <a:t>Secretary—Katie </a:t>
            </a:r>
          </a:p>
          <a:p>
            <a:r>
              <a:rPr lang="en-US" sz="3600" dirty="0"/>
              <a:t>Treasurer—Lisa Skov</a:t>
            </a:r>
          </a:p>
          <a:p>
            <a:r>
              <a:rPr lang="en-US" sz="3600" dirty="0"/>
              <a:t>Orchestra Director—Dr. Dean</a:t>
            </a:r>
          </a:p>
          <a:p>
            <a:endParaRPr lang="en-US" dirty="0"/>
          </a:p>
        </p:txBody>
      </p:sp>
      <p:pic>
        <p:nvPicPr>
          <p:cNvPr id="4" name="Picture 3">
            <a:extLst>
              <a:ext uri="{FF2B5EF4-FFF2-40B4-BE49-F238E27FC236}">
                <a16:creationId xmlns:a16="http://schemas.microsoft.com/office/drawing/2014/main" id="{5A513F11-1721-EBB9-88DA-0AB186957616}"/>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124477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D58E-85CD-EE3E-3487-418304409121}"/>
              </a:ext>
            </a:extLst>
          </p:cNvPr>
          <p:cNvSpPr>
            <a:spLocks noGrp="1"/>
          </p:cNvSpPr>
          <p:nvPr>
            <p:ph type="title"/>
          </p:nvPr>
        </p:nvSpPr>
        <p:spPr/>
        <p:txBody>
          <a:bodyPr/>
          <a:lstStyle/>
          <a:p>
            <a:r>
              <a:rPr lang="en-US" dirty="0"/>
              <a:t>Reports &amp; Updates</a:t>
            </a:r>
          </a:p>
        </p:txBody>
      </p:sp>
      <p:sp>
        <p:nvSpPr>
          <p:cNvPr id="3" name="Content Placeholder 2">
            <a:extLst>
              <a:ext uri="{FF2B5EF4-FFF2-40B4-BE49-F238E27FC236}">
                <a16:creationId xmlns:a16="http://schemas.microsoft.com/office/drawing/2014/main" id="{FD0EC52D-57FC-EDE8-8940-9FBA4548378B}"/>
              </a:ext>
            </a:extLst>
          </p:cNvPr>
          <p:cNvSpPr>
            <a:spLocks noGrp="1"/>
          </p:cNvSpPr>
          <p:nvPr>
            <p:ph idx="1"/>
          </p:nvPr>
        </p:nvSpPr>
        <p:spPr/>
        <p:txBody>
          <a:bodyPr>
            <a:normAutofit/>
          </a:bodyPr>
          <a:lstStyle/>
          <a:p>
            <a:r>
              <a:rPr lang="en-US" sz="3600" dirty="0"/>
              <a:t>Director’s Update—Dr. Dean</a:t>
            </a:r>
          </a:p>
          <a:p>
            <a:r>
              <a:rPr lang="en-US" sz="3600" dirty="0"/>
              <a:t>Treasurer’s Report—Lisa Skov</a:t>
            </a:r>
          </a:p>
        </p:txBody>
      </p:sp>
      <p:pic>
        <p:nvPicPr>
          <p:cNvPr id="4" name="Picture 3">
            <a:extLst>
              <a:ext uri="{FF2B5EF4-FFF2-40B4-BE49-F238E27FC236}">
                <a16:creationId xmlns:a16="http://schemas.microsoft.com/office/drawing/2014/main" id="{397D2F56-3CA9-C1DB-C868-302D9EB0A760}"/>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222311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3A6-CB33-42C0-16F6-BB8BC77512CE}"/>
              </a:ext>
            </a:extLst>
          </p:cNvPr>
          <p:cNvSpPr>
            <a:spLocks noGrp="1"/>
          </p:cNvSpPr>
          <p:nvPr>
            <p:ph type="title"/>
          </p:nvPr>
        </p:nvSpPr>
        <p:spPr/>
        <p:txBody>
          <a:bodyPr/>
          <a:lstStyle/>
          <a:p>
            <a:r>
              <a:rPr lang="en-US" dirty="0"/>
              <a:t>Fundraising</a:t>
            </a:r>
          </a:p>
        </p:txBody>
      </p:sp>
      <p:sp>
        <p:nvSpPr>
          <p:cNvPr id="3" name="Content Placeholder 2">
            <a:extLst>
              <a:ext uri="{FF2B5EF4-FFF2-40B4-BE49-F238E27FC236}">
                <a16:creationId xmlns:a16="http://schemas.microsoft.com/office/drawing/2014/main" id="{8FC4E043-D132-0F67-869B-5924EC8640F2}"/>
              </a:ext>
            </a:extLst>
          </p:cNvPr>
          <p:cNvSpPr>
            <a:spLocks noGrp="1"/>
          </p:cNvSpPr>
          <p:nvPr>
            <p:ph idx="1"/>
          </p:nvPr>
        </p:nvSpPr>
        <p:spPr/>
        <p:txBody>
          <a:bodyPr>
            <a:normAutofit/>
          </a:bodyPr>
          <a:lstStyle/>
          <a:p>
            <a:r>
              <a:rPr lang="en-US" dirty="0"/>
              <a:t>Fundraising is an important function of the OOB, as this is how we are able to support and enhance each students experience!</a:t>
            </a:r>
          </a:p>
          <a:p>
            <a:pPr marL="0" indent="0">
              <a:buNone/>
            </a:pPr>
            <a:endParaRPr lang="en-US" sz="1200" dirty="0"/>
          </a:p>
          <a:p>
            <a:pPr lvl="1"/>
            <a:r>
              <a:rPr lang="en-US" sz="2400" dirty="0"/>
              <a:t>Last Season’s Highlights:</a:t>
            </a:r>
            <a:endParaRPr lang="en-US" sz="2000" dirty="0"/>
          </a:p>
          <a:p>
            <a:pPr lvl="2"/>
            <a:r>
              <a:rPr lang="en-US" sz="2000" dirty="0"/>
              <a:t>Steak Fry Fundraiser</a:t>
            </a:r>
          </a:p>
          <a:p>
            <a:pPr lvl="2"/>
            <a:r>
              <a:rPr lang="en-US" sz="2000" dirty="0"/>
              <a:t>Suites &amp; Sweets Raffle and Concessions</a:t>
            </a:r>
          </a:p>
          <a:p>
            <a:pPr lvl="2"/>
            <a:r>
              <a:rPr lang="en-US" sz="2000" dirty="0"/>
              <a:t>Dine &amp; Donate—Zupas, Freddy’s, Culver's, Canes and more</a:t>
            </a:r>
          </a:p>
          <a:p>
            <a:pPr lvl="2"/>
            <a:r>
              <a:rPr lang="en-US" sz="2000" dirty="0"/>
              <a:t>Lynde Nursery &amp; Nothing But Bundt Cakes Fundraisers</a:t>
            </a:r>
          </a:p>
          <a:p>
            <a:pPr lvl="2"/>
            <a:r>
              <a:rPr lang="en-US" sz="2000" dirty="0"/>
              <a:t>Music Awards Night</a:t>
            </a:r>
          </a:p>
          <a:p>
            <a:pPr lvl="1"/>
            <a:r>
              <a:rPr lang="en-US" sz="2400" dirty="0"/>
              <a:t>What is up for 2025/2026—glad you asked!!</a:t>
            </a:r>
          </a:p>
        </p:txBody>
      </p:sp>
      <p:pic>
        <p:nvPicPr>
          <p:cNvPr id="4" name="Picture 3">
            <a:extLst>
              <a:ext uri="{FF2B5EF4-FFF2-40B4-BE49-F238E27FC236}">
                <a16:creationId xmlns:a16="http://schemas.microsoft.com/office/drawing/2014/main" id="{4597622E-A771-B521-9CDE-4F9C734A6FAA}"/>
              </a:ext>
            </a:extLst>
          </p:cNvPr>
          <p:cNvPicPr>
            <a:picLocks noChangeAspect="1"/>
          </p:cNvPicPr>
          <p:nvPr/>
        </p:nvPicPr>
        <p:blipFill>
          <a:blip r:embed="rId2"/>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417172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C0F2-6217-11D5-07E4-BB5313E5192C}"/>
              </a:ext>
            </a:extLst>
          </p:cNvPr>
          <p:cNvSpPr>
            <a:spLocks noGrp="1"/>
          </p:cNvSpPr>
          <p:nvPr>
            <p:ph type="title"/>
          </p:nvPr>
        </p:nvSpPr>
        <p:spPr/>
        <p:txBody>
          <a:bodyPr/>
          <a:lstStyle/>
          <a:p>
            <a:r>
              <a:rPr lang="en-US" dirty="0"/>
              <a:t>Fundraising for 2025-2026</a:t>
            </a:r>
          </a:p>
        </p:txBody>
      </p:sp>
      <p:sp>
        <p:nvSpPr>
          <p:cNvPr id="3" name="Content Placeholder 2">
            <a:extLst>
              <a:ext uri="{FF2B5EF4-FFF2-40B4-BE49-F238E27FC236}">
                <a16:creationId xmlns:a16="http://schemas.microsoft.com/office/drawing/2014/main" id="{0A90566E-D3B3-D00F-3EA6-7F532448BDF1}"/>
              </a:ext>
            </a:extLst>
          </p:cNvPr>
          <p:cNvSpPr>
            <a:spLocks noGrp="1"/>
          </p:cNvSpPr>
          <p:nvPr>
            <p:ph idx="1"/>
          </p:nvPr>
        </p:nvSpPr>
        <p:spPr>
          <a:xfrm>
            <a:off x="680321" y="2336872"/>
            <a:ext cx="9613861" cy="4184697"/>
          </a:xfrm>
        </p:spPr>
        <p:txBody>
          <a:bodyPr>
            <a:normAutofit lnSpcReduction="10000"/>
          </a:bodyPr>
          <a:lstStyle/>
          <a:p>
            <a:r>
              <a:rPr lang="en-US" dirty="0"/>
              <a:t>We have many great fundraisers planned, but we are always open to new and fun ideas!!</a:t>
            </a:r>
          </a:p>
          <a:p>
            <a:pPr lvl="1"/>
            <a:r>
              <a:rPr lang="en-US" dirty="0"/>
              <a:t>SnapRaise Booster Fundraiser</a:t>
            </a:r>
          </a:p>
          <a:p>
            <a:pPr lvl="1"/>
            <a:r>
              <a:rPr lang="en-US" dirty="0"/>
              <a:t>Steak Fry at the Osseo Legion, Sunday, October 26</a:t>
            </a:r>
            <a:r>
              <a:rPr lang="en-US" baseline="30000" dirty="0"/>
              <a:t>th</a:t>
            </a:r>
            <a:r>
              <a:rPr lang="en-US" dirty="0"/>
              <a:t> from 5:30-8:30pm</a:t>
            </a:r>
          </a:p>
          <a:p>
            <a:pPr lvl="1"/>
            <a:r>
              <a:rPr lang="en-US" dirty="0"/>
              <a:t>Suites &amp; Sweets Concert—silent auction &amp; concessions</a:t>
            </a:r>
          </a:p>
          <a:p>
            <a:pPr lvl="1"/>
            <a:r>
              <a:rPr lang="en-US" dirty="0"/>
              <a:t>Nothin’ Bundt Cakes Valentines Sale</a:t>
            </a:r>
          </a:p>
          <a:p>
            <a:pPr lvl="1"/>
            <a:r>
              <a:rPr lang="en-US" dirty="0"/>
              <a:t>Lynde Greenhouse Poinsettia Sale</a:t>
            </a:r>
          </a:p>
          <a:p>
            <a:pPr lvl="1"/>
            <a:r>
              <a:rPr lang="en-US" dirty="0"/>
              <a:t>Coupon Fundraiser</a:t>
            </a:r>
          </a:p>
          <a:p>
            <a:pPr lvl="1"/>
            <a:r>
              <a:rPr lang="en-US" dirty="0"/>
              <a:t>Pancake Breakfast at Osseo Legion</a:t>
            </a:r>
          </a:p>
          <a:p>
            <a:pPr lvl="1"/>
            <a:r>
              <a:rPr lang="en-US" dirty="0"/>
              <a:t>Multiple Dine to Donate Events</a:t>
            </a:r>
          </a:p>
          <a:p>
            <a:r>
              <a:rPr lang="en-US" dirty="0"/>
              <a:t>If you have ideas or would like to volunteer to coordinate or help out, please email the OOB at :  </a:t>
            </a:r>
            <a:r>
              <a:rPr lang="en-US" dirty="0">
                <a:hlinkClick r:id="rId2"/>
              </a:rPr>
              <a:t>osseoorchestraboosters@gmail.com</a:t>
            </a:r>
            <a:endParaRPr lang="en-US" dirty="0"/>
          </a:p>
          <a:p>
            <a:endParaRPr lang="en-US" dirty="0"/>
          </a:p>
        </p:txBody>
      </p:sp>
      <p:pic>
        <p:nvPicPr>
          <p:cNvPr id="4" name="Picture 3">
            <a:extLst>
              <a:ext uri="{FF2B5EF4-FFF2-40B4-BE49-F238E27FC236}">
                <a16:creationId xmlns:a16="http://schemas.microsoft.com/office/drawing/2014/main" id="{FB7B2916-7460-9DC2-B756-AF9DF4EF0252}"/>
              </a:ext>
            </a:extLst>
          </p:cNvPr>
          <p:cNvPicPr>
            <a:picLocks noChangeAspect="1"/>
          </p:cNvPicPr>
          <p:nvPr/>
        </p:nvPicPr>
        <p:blipFill>
          <a:blip r:embed="rId3"/>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358092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C0F2-6217-11D5-07E4-BB5313E5192C}"/>
              </a:ext>
            </a:extLst>
          </p:cNvPr>
          <p:cNvSpPr>
            <a:spLocks noGrp="1"/>
          </p:cNvSpPr>
          <p:nvPr>
            <p:ph type="title"/>
          </p:nvPr>
        </p:nvSpPr>
        <p:spPr/>
        <p:txBody>
          <a:bodyPr/>
          <a:lstStyle/>
          <a:p>
            <a:r>
              <a:rPr lang="en-US" dirty="0"/>
              <a:t>How do I know when things are?</a:t>
            </a:r>
          </a:p>
        </p:txBody>
      </p:sp>
      <p:sp>
        <p:nvSpPr>
          <p:cNvPr id="3" name="Content Placeholder 2">
            <a:extLst>
              <a:ext uri="{FF2B5EF4-FFF2-40B4-BE49-F238E27FC236}">
                <a16:creationId xmlns:a16="http://schemas.microsoft.com/office/drawing/2014/main" id="{0A90566E-D3B3-D00F-3EA6-7F532448BDF1}"/>
              </a:ext>
            </a:extLst>
          </p:cNvPr>
          <p:cNvSpPr>
            <a:spLocks noGrp="1"/>
          </p:cNvSpPr>
          <p:nvPr>
            <p:ph idx="1"/>
          </p:nvPr>
        </p:nvSpPr>
        <p:spPr/>
        <p:txBody>
          <a:bodyPr>
            <a:normAutofit/>
          </a:bodyPr>
          <a:lstStyle/>
          <a:p>
            <a:r>
              <a:rPr lang="en-US" sz="3200" dirty="0"/>
              <a:t>Not sure where to find information—there are lots of options!!</a:t>
            </a:r>
          </a:p>
          <a:p>
            <a:pPr lvl="1"/>
            <a:r>
              <a:rPr lang="en-US" dirty="0"/>
              <a:t>Website:  </a:t>
            </a:r>
            <a:r>
              <a:rPr lang="en-US" dirty="0">
                <a:hlinkClick r:id="rId2"/>
              </a:rPr>
              <a:t>https://www.oshorioles.org/orchestra</a:t>
            </a:r>
            <a:endParaRPr lang="en-US" dirty="0"/>
          </a:p>
          <a:p>
            <a:pPr lvl="2"/>
            <a:r>
              <a:rPr lang="en-US" sz="2000" dirty="0"/>
              <a:t>There is a tab for each orchestra and the boosters.  This will have all the information you need and then some!  Currently under construction, but more coming soon!</a:t>
            </a:r>
          </a:p>
          <a:p>
            <a:pPr lvl="1"/>
            <a:r>
              <a:rPr lang="en-US" dirty="0"/>
              <a:t>Facebook:  Osseo Orchestra Boosters and Osseo Senior High Orchestras</a:t>
            </a:r>
          </a:p>
          <a:p>
            <a:pPr lvl="1"/>
            <a:r>
              <a:rPr lang="en-US" dirty="0"/>
              <a:t>Email:  </a:t>
            </a:r>
            <a:r>
              <a:rPr lang="en-US" dirty="0">
                <a:hlinkClick r:id="rId3"/>
              </a:rPr>
              <a:t>osseoorchestraboosters@gmail.com</a:t>
            </a:r>
            <a:endParaRPr lang="en-US" dirty="0"/>
          </a:p>
          <a:p>
            <a:pPr lvl="1"/>
            <a:r>
              <a:rPr lang="en-US" dirty="0"/>
              <a:t>Make sure you are getting Dr. Dean’s notifications</a:t>
            </a:r>
          </a:p>
        </p:txBody>
      </p:sp>
      <p:pic>
        <p:nvPicPr>
          <p:cNvPr id="4" name="Picture 3">
            <a:extLst>
              <a:ext uri="{FF2B5EF4-FFF2-40B4-BE49-F238E27FC236}">
                <a16:creationId xmlns:a16="http://schemas.microsoft.com/office/drawing/2014/main" id="{FB7B2916-7460-9DC2-B756-AF9DF4EF0252}"/>
              </a:ext>
            </a:extLst>
          </p:cNvPr>
          <p:cNvPicPr>
            <a:picLocks noChangeAspect="1"/>
          </p:cNvPicPr>
          <p:nvPr/>
        </p:nvPicPr>
        <p:blipFill>
          <a:blip r:embed="rId4"/>
          <a:stretch>
            <a:fillRect/>
          </a:stretch>
        </p:blipFill>
        <p:spPr>
          <a:xfrm>
            <a:off x="10741790" y="942109"/>
            <a:ext cx="1351039" cy="644598"/>
          </a:xfrm>
          <a:prstGeom prst="rect">
            <a:avLst/>
          </a:prstGeom>
        </p:spPr>
      </p:pic>
    </p:spTree>
    <p:extLst>
      <p:ext uri="{BB962C8B-B14F-4D97-AF65-F5344CB8AC3E}">
        <p14:creationId xmlns:p14="http://schemas.microsoft.com/office/powerpoint/2010/main" val="192396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E64190-63AC-B34C-D3B5-518EBA8B15DB}"/>
              </a:ext>
            </a:extLst>
          </p:cNvPr>
          <p:cNvPicPr>
            <a:picLocks noChangeAspect="1"/>
          </p:cNvPicPr>
          <p:nvPr/>
        </p:nvPicPr>
        <p:blipFill>
          <a:blip r:embed="rId2"/>
          <a:stretch>
            <a:fillRect/>
          </a:stretch>
        </p:blipFill>
        <p:spPr>
          <a:xfrm>
            <a:off x="10741790" y="942109"/>
            <a:ext cx="1351039" cy="644598"/>
          </a:xfrm>
          <a:prstGeom prst="rect">
            <a:avLst/>
          </a:prstGeom>
        </p:spPr>
      </p:pic>
      <p:pic>
        <p:nvPicPr>
          <p:cNvPr id="4" name="Picture 3">
            <a:extLst>
              <a:ext uri="{FF2B5EF4-FFF2-40B4-BE49-F238E27FC236}">
                <a16:creationId xmlns:a16="http://schemas.microsoft.com/office/drawing/2014/main" id="{B1B5C182-28B5-D1A8-C158-CE3628B7B88F}"/>
              </a:ext>
            </a:extLst>
          </p:cNvPr>
          <p:cNvPicPr>
            <a:picLocks noChangeAspect="1"/>
          </p:cNvPicPr>
          <p:nvPr/>
        </p:nvPicPr>
        <p:blipFill>
          <a:blip r:embed="rId3"/>
          <a:stretch>
            <a:fillRect/>
          </a:stretch>
        </p:blipFill>
        <p:spPr>
          <a:xfrm>
            <a:off x="414068" y="543464"/>
            <a:ext cx="9851366" cy="5771072"/>
          </a:xfrm>
          <a:prstGeom prst="rect">
            <a:avLst/>
          </a:prstGeom>
        </p:spPr>
      </p:pic>
    </p:spTree>
    <p:extLst>
      <p:ext uri="{BB962C8B-B14F-4D97-AF65-F5344CB8AC3E}">
        <p14:creationId xmlns:p14="http://schemas.microsoft.com/office/powerpoint/2010/main" val="165954998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318</TotalTime>
  <Words>613</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Trebuchet MS</vt:lpstr>
      <vt:lpstr>Berlin</vt:lpstr>
      <vt:lpstr>Welcome!</vt:lpstr>
      <vt:lpstr>Agenda</vt:lpstr>
      <vt:lpstr>Welcome!</vt:lpstr>
      <vt:lpstr>Meet the Board</vt:lpstr>
      <vt:lpstr>Reports &amp; Updates</vt:lpstr>
      <vt:lpstr>Fundraising</vt:lpstr>
      <vt:lpstr>Fundraising for 2025-2026</vt:lpstr>
      <vt:lpstr>How do I know when things are?</vt:lpstr>
      <vt:lpstr>PowerPoint Presentation</vt:lpstr>
      <vt:lpstr>Important Upcoming Dates:</vt:lpstr>
      <vt:lpstr>Upcoming Events</vt:lpstr>
      <vt:lpstr>Questions?</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Amy Olson</dc:creator>
  <cp:lastModifiedBy>Amy Lee Olson</cp:lastModifiedBy>
  <cp:revision>2</cp:revision>
  <dcterms:created xsi:type="dcterms:W3CDTF">2023-09-12T17:11:53Z</dcterms:created>
  <dcterms:modified xsi:type="dcterms:W3CDTF">2025-09-15T19:03:06Z</dcterms:modified>
</cp:coreProperties>
</file>