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274" r:id="rId4"/>
    <p:sldId id="260" r:id="rId5"/>
    <p:sldId id="261" r:id="rId6"/>
    <p:sldId id="275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D6D8-5627-4420-87ED-67E78FEC21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087A-032A-482E-BD35-C189E51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7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D6D8-5627-4420-87ED-67E78FEC21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087A-032A-482E-BD35-C189E51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8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D6D8-5627-4420-87ED-67E78FEC21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087A-032A-482E-BD35-C189E51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4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D6D8-5627-4420-87ED-67E78FEC21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087A-032A-482E-BD35-C189E51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D6D8-5627-4420-87ED-67E78FEC21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087A-032A-482E-BD35-C189E51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4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D6D8-5627-4420-87ED-67E78FEC21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087A-032A-482E-BD35-C189E51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7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D6D8-5627-4420-87ED-67E78FEC21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087A-032A-482E-BD35-C189E51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D6D8-5627-4420-87ED-67E78FEC21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087A-032A-482E-BD35-C189E51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8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D6D8-5627-4420-87ED-67E78FEC21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087A-032A-482E-BD35-C189E51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D6D8-5627-4420-87ED-67E78FEC21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087A-032A-482E-BD35-C189E51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6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D6D8-5627-4420-87ED-67E78FEC21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087A-032A-482E-BD35-C189E51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CD6D8-5627-4420-87ED-67E78FEC21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087A-032A-482E-BD35-C189E51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9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vbofficialsgea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ncedeventsystems.com/" TargetMode="Externa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ials@palmettovb.com" TargetMode="External"/><Relationship Id="rId2" Type="http://schemas.openxmlformats.org/officeDocument/2006/relationships/hyperlink" Target="mailto:info@advancedeventsystems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olsteadr@msn.com" TargetMode="External"/><Relationship Id="rId2" Type="http://schemas.openxmlformats.org/officeDocument/2006/relationships/hyperlink" Target="https://www.refpay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8234" y="660400"/>
            <a:ext cx="6697133" cy="817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ture" panose="020B0804020202020204" pitchFamily="34" charset="77"/>
                <a:cs typeface="Times New Roman" panose="02020603050405020304" pitchFamily="18" charset="0"/>
              </a:rPr>
              <a:t>PALMETTO REGION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11027-0F4A-E043-A0DC-1AFF18EDCB58}"/>
              </a:ext>
            </a:extLst>
          </p:cNvPr>
          <p:cNvSpPr txBox="1"/>
          <p:nvPr/>
        </p:nvSpPr>
        <p:spPr>
          <a:xfrm>
            <a:off x="1930399" y="5299604"/>
            <a:ext cx="843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Couture" panose="020B0804020202020204" pitchFamily="34" charset="77"/>
                <a:cs typeface="Times New Roman" panose="02020603050405020304" pitchFamily="18" charset="0"/>
              </a:rPr>
              <a:t>Officials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outure" panose="020B0804020202020204" pitchFamily="34" charset="77"/>
                <a:cs typeface="Times New Roman" panose="02020603050405020304" pitchFamily="18" charset="0"/>
              </a:rPr>
              <a:t>Information</a:t>
            </a:r>
            <a:endParaRPr lang="en-US" sz="4000" dirty="0">
              <a:latin typeface="Couture" panose="020B080402020202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37AD6-3445-9844-B176-9122854C1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83" y="1799167"/>
            <a:ext cx="3179232" cy="31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6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USAV Officials Uniform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563" y="1230206"/>
            <a:ext cx="12192000" cy="5532437"/>
          </a:xfrm>
        </p:spPr>
        <p:txBody>
          <a:bodyPr>
            <a:normAutofit/>
          </a:bodyPr>
          <a:lstStyle/>
          <a:p>
            <a:pPr marL="288925" indent="-288925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USA Volleyball polo-style shirt that is one of the three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approved colors: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white shirt is the default, so all referees must own a white shirt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http://vbofficialsgear.com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approved outerwear that may be worn while officiating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</a:p>
          <a:p>
            <a:pPr marL="404813" indent="-404813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Dark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navy blue slacks that are pressed and in good repair (not faded).</a:t>
            </a:r>
          </a:p>
          <a:p>
            <a:pPr marL="404813" indent="-404813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Black or dark navy blue leather belt (if slacks are made for a belt).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Shoes and socks that meet the following specifications: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white athletic shoes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Non-marking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rubber soles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exposed “coils” (for example, the “Z-Coil” style)</a:t>
            </a:r>
          </a:p>
          <a:p>
            <a:pPr marL="404813" indent="-404813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white socks, at least crew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</a:p>
          <a:p>
            <a:pPr marL="404813" indent="-404813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Solid color mask and electronic whistles are a requirement for this season.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7547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" y="1434165"/>
            <a:ext cx="11980979" cy="53517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708098" y="1667924"/>
            <a:ext cx="1483902" cy="414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-74157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for Palmetto Region events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82" y="583987"/>
            <a:ext cx="5256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https://www.advancedeventsystems.com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account or sign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1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4156"/>
            <a:ext cx="8790971" cy="7522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0071" r="57589" b="38750"/>
          <a:stretch/>
        </p:blipFill>
        <p:spPr>
          <a:xfrm>
            <a:off x="76582" y="924508"/>
            <a:ext cx="11826240" cy="287731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570312" y="2016397"/>
            <a:ext cx="1483902" cy="41462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582" y="4137490"/>
            <a:ext cx="11902822" cy="261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Choose SC from the State dropdown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arrow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 sure to pay attention to dates for each event (full day, two day,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find an event that you would like to attend…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Register and click confirm.  </a:t>
            </a: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NOTE: If your screen looks different when you first sign in, click on your name on the top right hand side and click dashboard. This will bring you to this screen.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92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for Palmetto Region events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8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69" y="1161923"/>
            <a:ext cx="11841861" cy="460489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Please remember it is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first come first serve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Once you are registered for an event you will wait to see if the assigner has hired you for this event. 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Palmetto Region events will have a PVA designation.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an Independent Contractor you can work any USAV events in the USA and his territories.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to complete all the region pre-requirements in order to work a tournament.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have been accepted for an event you will receive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email from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info@advancedeventsystems.com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“Official Status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Change”.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want to log into advancedeventsystems.com every once in a while to check out your status because sometimes an email notification is not sent.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*You will want to coordinate with Luis Martinez to schedule an on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evaluation. Professional Officials Program please contact Luis Martinez at 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officials@palmettovb.com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-2791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for Palmetto Region events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044" y="1732016"/>
            <a:ext cx="12005912" cy="2964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order to be in good standing with the Region, you have to complete all the pre-requirements below.  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5475" indent="-625475">
              <a:lnSpc>
                <a:spcPct val="107000"/>
              </a:lnSpc>
            </a:pPr>
            <a:r>
              <a:rPr lang="en-US" sz="2200" dirty="0" smtClean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</a:t>
            </a:r>
            <a:r>
              <a:rPr lang="en-US" sz="2200" dirty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200" dirty="0" smtClean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Pay </a:t>
            </a:r>
            <a:r>
              <a:rPr lang="en-US" sz="2200" dirty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USAV dues.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5475" indent="-625475">
              <a:lnSpc>
                <a:spcPct val="107000"/>
              </a:lnSpc>
            </a:pPr>
            <a:r>
              <a:rPr lang="en-US" sz="2200" dirty="0" smtClean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</a:t>
            </a:r>
            <a:r>
              <a:rPr lang="en-US" sz="2200" dirty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Pass background check.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5475" indent="-625475">
              <a:lnSpc>
                <a:spcPct val="107000"/>
              </a:lnSpc>
            </a:pPr>
            <a:r>
              <a:rPr lang="en-US" sz="2200" dirty="0" smtClean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</a:t>
            </a:r>
            <a:r>
              <a:rPr lang="en-US" sz="2200" dirty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Complete online training and </a:t>
            </a:r>
            <a:r>
              <a:rPr lang="en-US" sz="2200" dirty="0" smtClean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 (Not available yet)</a:t>
            </a:r>
            <a:r>
              <a:rPr lang="en-US" sz="2200" dirty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5475" indent="-625475">
              <a:lnSpc>
                <a:spcPct val="107000"/>
              </a:lnSpc>
            </a:pPr>
            <a:r>
              <a:rPr lang="en-US" sz="2200" dirty="0" smtClean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</a:t>
            </a:r>
            <a:r>
              <a:rPr lang="en-US" sz="2200" dirty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Complete Safe Sport training.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5475" indent="-625475">
              <a:lnSpc>
                <a:spcPct val="107000"/>
              </a:lnSpc>
            </a:pPr>
            <a:r>
              <a:rPr lang="en-US" sz="2200" dirty="0" smtClean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en-US" sz="2200" dirty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Attend </a:t>
            </a:r>
            <a:r>
              <a:rPr lang="en-US" sz="2200" dirty="0" smtClean="0">
                <a:solidFill>
                  <a:srgbClr val="2628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virtual advancement/National Clinic (dates TBD)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 requirements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8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24" y="975360"/>
            <a:ext cx="116067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https://www.refpay.com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and click SIGN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 Sports Official/ Event Worker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Enter personal information 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skip Federal TCC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#)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Enter bank account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Email Richard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Holstead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holsteadr@msn.com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and include your name,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ArbiterPay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account username, and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ArbiterPay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account number.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If you have an arbiter account, you don’t have to register for an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arbiterpay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account.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Register for </a:t>
            </a:r>
            <a:r>
              <a:rPr lang="en-US" sz="3200" b="1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ArbiterPay</a:t>
            </a:r>
            <a:r>
              <a:rPr lang="en-US" sz="3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account</a:t>
            </a:r>
            <a:endParaRPr lang="en-US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47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530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Couture</vt:lpstr>
      <vt:lpstr>Times New Roman</vt:lpstr>
      <vt:lpstr>Office Theme</vt:lpstr>
      <vt:lpstr>PALMETTO REGION</vt:lpstr>
      <vt:lpstr>USAV Officials Uniform</vt:lpstr>
      <vt:lpstr>PowerPoint Presentation</vt:lpstr>
      <vt:lpstr>PowerPoint Presentation</vt:lpstr>
      <vt:lpstr>Registration for Palmetto Region events</vt:lpstr>
      <vt:lpstr>Region requirements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Martinez, Luis A CTR</dc:creator>
  <cp:lastModifiedBy>Martinez, Luis A CTR</cp:lastModifiedBy>
  <cp:revision>42</cp:revision>
  <dcterms:created xsi:type="dcterms:W3CDTF">2017-10-31T11:48:31Z</dcterms:created>
  <dcterms:modified xsi:type="dcterms:W3CDTF">2021-10-07T17:14:24Z</dcterms:modified>
</cp:coreProperties>
</file>