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 id="2147483672" r:id="rId4"/>
    <p:sldMasterId id="2147484146" r:id="rId5"/>
  </p:sldMasterIdLst>
  <p:sldIdLst>
    <p:sldId id="263" r:id="rId6"/>
    <p:sldId id="286" r:id="rId7"/>
    <p:sldId id="301" r:id="rId8"/>
    <p:sldId id="313" r:id="rId9"/>
    <p:sldId id="314" r:id="rId10"/>
    <p:sldId id="271" r:id="rId11"/>
    <p:sldId id="278" r:id="rId12"/>
    <p:sldId id="315" r:id="rId13"/>
    <p:sldId id="303" r:id="rId14"/>
    <p:sldId id="304" r:id="rId15"/>
    <p:sldId id="305" r:id="rId16"/>
    <p:sldId id="306" r:id="rId17"/>
    <p:sldId id="294" r:id="rId18"/>
    <p:sldId id="292" r:id="rId19"/>
    <p:sldId id="308" r:id="rId20"/>
    <p:sldId id="282" r:id="rId21"/>
    <p:sldId id="293" r:id="rId22"/>
    <p:sldId id="300" r:id="rId23"/>
    <p:sldId id="318" r:id="rId24"/>
    <p:sldId id="317" r:id="rId25"/>
    <p:sldId id="261"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ED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4" autoAdjust="0"/>
    <p:restoredTop sz="94660"/>
  </p:normalViewPr>
  <p:slideViewPr>
    <p:cSldViewPr>
      <p:cViewPr varScale="1">
        <p:scale>
          <a:sx n="104" d="100"/>
          <a:sy n="104" d="100"/>
        </p:scale>
        <p:origin x="868" y="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9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1.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am Wortz" userId="3bc19103-9b4d-48d8-a4f1-e75f97283648" providerId="ADAL" clId="{2E4A2C83-95E4-4B3A-8324-847BE3E70F5B}"/>
    <pc:docChg chg="undo custSel addSld delSld modSld sldOrd">
      <pc:chgData name="Adam Wortz" userId="3bc19103-9b4d-48d8-a4f1-e75f97283648" providerId="ADAL" clId="{2E4A2C83-95E4-4B3A-8324-847BE3E70F5B}" dt="2026-03-06T18:54:53.638" v="1739" actId="2696"/>
      <pc:docMkLst>
        <pc:docMk/>
      </pc:docMkLst>
      <pc:sldChg chg="modSp del mod">
        <pc:chgData name="Adam Wortz" userId="3bc19103-9b4d-48d8-a4f1-e75f97283648" providerId="ADAL" clId="{2E4A2C83-95E4-4B3A-8324-847BE3E70F5B}" dt="2026-03-06T18:54:53.638" v="1739" actId="2696"/>
        <pc:sldMkLst>
          <pc:docMk/>
          <pc:sldMk cId="0" sldId="256"/>
        </pc:sldMkLst>
      </pc:sldChg>
      <pc:sldChg chg="modSp mod">
        <pc:chgData name="Adam Wortz" userId="3bc19103-9b4d-48d8-a4f1-e75f97283648" providerId="ADAL" clId="{2E4A2C83-95E4-4B3A-8324-847BE3E70F5B}" dt="2026-03-01T15:22:42.755" v="1554" actId="20577"/>
        <pc:sldMkLst>
          <pc:docMk/>
          <pc:sldMk cId="0" sldId="263"/>
        </pc:sldMkLst>
        <pc:spChg chg="mod">
          <ac:chgData name="Adam Wortz" userId="3bc19103-9b4d-48d8-a4f1-e75f97283648" providerId="ADAL" clId="{2E4A2C83-95E4-4B3A-8324-847BE3E70F5B}" dt="2026-03-01T15:22:42.755" v="1554" actId="20577"/>
          <ac:spMkLst>
            <pc:docMk/>
            <pc:sldMk cId="0" sldId="263"/>
            <ac:spMk id="6" creationId="{3A909EAB-C0B8-D26C-E65A-EE9161695881}"/>
          </ac:spMkLst>
        </pc:spChg>
      </pc:sldChg>
      <pc:sldChg chg="del">
        <pc:chgData name="Adam Wortz" userId="3bc19103-9b4d-48d8-a4f1-e75f97283648" providerId="ADAL" clId="{2E4A2C83-95E4-4B3A-8324-847BE3E70F5B}" dt="2026-03-06T18:54:53.638" v="1739" actId="2696"/>
        <pc:sldMkLst>
          <pc:docMk/>
          <pc:sldMk cId="0" sldId="275"/>
        </pc:sldMkLst>
      </pc:sldChg>
      <pc:sldChg chg="del">
        <pc:chgData name="Adam Wortz" userId="3bc19103-9b4d-48d8-a4f1-e75f97283648" providerId="ADAL" clId="{2E4A2C83-95E4-4B3A-8324-847BE3E70F5B}" dt="2026-03-06T18:54:53.638" v="1739" actId="2696"/>
        <pc:sldMkLst>
          <pc:docMk/>
          <pc:sldMk cId="0" sldId="277"/>
        </pc:sldMkLst>
      </pc:sldChg>
      <pc:sldChg chg="del">
        <pc:chgData name="Adam Wortz" userId="3bc19103-9b4d-48d8-a4f1-e75f97283648" providerId="ADAL" clId="{2E4A2C83-95E4-4B3A-8324-847BE3E70F5B}" dt="2026-03-06T18:54:53.638" v="1739" actId="2696"/>
        <pc:sldMkLst>
          <pc:docMk/>
          <pc:sldMk cId="0" sldId="279"/>
        </pc:sldMkLst>
      </pc:sldChg>
      <pc:sldChg chg="modSp del mod">
        <pc:chgData name="Adam Wortz" userId="3bc19103-9b4d-48d8-a4f1-e75f97283648" providerId="ADAL" clId="{2E4A2C83-95E4-4B3A-8324-847BE3E70F5B}" dt="2026-03-06T18:54:53.638" v="1739" actId="2696"/>
        <pc:sldMkLst>
          <pc:docMk/>
          <pc:sldMk cId="0" sldId="281"/>
        </pc:sldMkLst>
      </pc:sldChg>
      <pc:sldChg chg="modSp mod">
        <pc:chgData name="Adam Wortz" userId="3bc19103-9b4d-48d8-a4f1-e75f97283648" providerId="ADAL" clId="{2E4A2C83-95E4-4B3A-8324-847BE3E70F5B}" dt="2026-03-01T02:13:36.551" v="419" actId="20577"/>
        <pc:sldMkLst>
          <pc:docMk/>
          <pc:sldMk cId="0" sldId="282"/>
        </pc:sldMkLst>
        <pc:spChg chg="mod">
          <ac:chgData name="Adam Wortz" userId="3bc19103-9b4d-48d8-a4f1-e75f97283648" providerId="ADAL" clId="{2E4A2C83-95E4-4B3A-8324-847BE3E70F5B}" dt="2026-03-01T02:13:36.551" v="419" actId="20577"/>
          <ac:spMkLst>
            <pc:docMk/>
            <pc:sldMk cId="0" sldId="282"/>
            <ac:spMk id="5" creationId="{9F9E8FD8-5858-D055-4F22-6FD5F9ACD51B}"/>
          </ac:spMkLst>
        </pc:spChg>
      </pc:sldChg>
      <pc:sldChg chg="del mod modShow">
        <pc:chgData name="Adam Wortz" userId="3bc19103-9b4d-48d8-a4f1-e75f97283648" providerId="ADAL" clId="{2E4A2C83-95E4-4B3A-8324-847BE3E70F5B}" dt="2026-03-06T18:54:53.638" v="1739" actId="2696"/>
        <pc:sldMkLst>
          <pc:docMk/>
          <pc:sldMk cId="0" sldId="283"/>
        </pc:sldMkLst>
      </pc:sldChg>
      <pc:sldChg chg="del mod modShow">
        <pc:chgData name="Adam Wortz" userId="3bc19103-9b4d-48d8-a4f1-e75f97283648" providerId="ADAL" clId="{2E4A2C83-95E4-4B3A-8324-847BE3E70F5B}" dt="2026-03-06T18:54:53.638" v="1739" actId="2696"/>
        <pc:sldMkLst>
          <pc:docMk/>
          <pc:sldMk cId="0" sldId="284"/>
        </pc:sldMkLst>
      </pc:sldChg>
      <pc:sldChg chg="modSp modAnim">
        <pc:chgData name="Adam Wortz" userId="3bc19103-9b4d-48d8-a4f1-e75f97283648" providerId="ADAL" clId="{2E4A2C83-95E4-4B3A-8324-847BE3E70F5B}" dt="2026-03-01T15:26:35.958" v="1600" actId="20577"/>
        <pc:sldMkLst>
          <pc:docMk/>
          <pc:sldMk cId="0" sldId="292"/>
        </pc:sldMkLst>
        <pc:spChg chg="mod">
          <ac:chgData name="Adam Wortz" userId="3bc19103-9b4d-48d8-a4f1-e75f97283648" providerId="ADAL" clId="{2E4A2C83-95E4-4B3A-8324-847BE3E70F5B}" dt="2026-03-01T15:26:35.958" v="1600" actId="20577"/>
          <ac:spMkLst>
            <pc:docMk/>
            <pc:sldMk cId="0" sldId="292"/>
            <ac:spMk id="26627" creationId="{7442911F-A897-57FA-0DEC-9EE15E955789}"/>
          </ac:spMkLst>
        </pc:spChg>
      </pc:sldChg>
      <pc:sldChg chg="modSp mod">
        <pc:chgData name="Adam Wortz" userId="3bc19103-9b4d-48d8-a4f1-e75f97283648" providerId="ADAL" clId="{2E4A2C83-95E4-4B3A-8324-847BE3E70F5B}" dt="2026-03-01T02:14:45.705" v="485" actId="20577"/>
        <pc:sldMkLst>
          <pc:docMk/>
          <pc:sldMk cId="0" sldId="293"/>
        </pc:sldMkLst>
        <pc:spChg chg="mod">
          <ac:chgData name="Adam Wortz" userId="3bc19103-9b4d-48d8-a4f1-e75f97283648" providerId="ADAL" clId="{2E4A2C83-95E4-4B3A-8324-847BE3E70F5B}" dt="2026-03-01T02:14:45.705" v="485" actId="20577"/>
          <ac:spMkLst>
            <pc:docMk/>
            <pc:sldMk cId="0" sldId="293"/>
            <ac:spMk id="5" creationId="{D658439F-09DC-9A47-E310-72F3C9629611}"/>
          </ac:spMkLst>
        </pc:spChg>
      </pc:sldChg>
      <pc:sldChg chg="modSp del mod">
        <pc:chgData name="Adam Wortz" userId="3bc19103-9b4d-48d8-a4f1-e75f97283648" providerId="ADAL" clId="{2E4A2C83-95E4-4B3A-8324-847BE3E70F5B}" dt="2026-03-06T18:54:53.638" v="1739" actId="2696"/>
        <pc:sldMkLst>
          <pc:docMk/>
          <pc:sldMk cId="0" sldId="296"/>
        </pc:sldMkLst>
      </pc:sldChg>
      <pc:sldChg chg="modSp del mod">
        <pc:chgData name="Adam Wortz" userId="3bc19103-9b4d-48d8-a4f1-e75f97283648" providerId="ADAL" clId="{2E4A2C83-95E4-4B3A-8324-847BE3E70F5B}" dt="2026-03-06T18:54:53.638" v="1739" actId="2696"/>
        <pc:sldMkLst>
          <pc:docMk/>
          <pc:sldMk cId="0" sldId="297"/>
        </pc:sldMkLst>
      </pc:sldChg>
      <pc:sldChg chg="del">
        <pc:chgData name="Adam Wortz" userId="3bc19103-9b4d-48d8-a4f1-e75f97283648" providerId="ADAL" clId="{2E4A2C83-95E4-4B3A-8324-847BE3E70F5B}" dt="2026-03-06T18:54:53.638" v="1739" actId="2696"/>
        <pc:sldMkLst>
          <pc:docMk/>
          <pc:sldMk cId="0" sldId="298"/>
        </pc:sldMkLst>
      </pc:sldChg>
      <pc:sldChg chg="modSp del modAnim">
        <pc:chgData name="Adam Wortz" userId="3bc19103-9b4d-48d8-a4f1-e75f97283648" providerId="ADAL" clId="{2E4A2C83-95E4-4B3A-8324-847BE3E70F5B}" dt="2026-03-06T18:54:53.638" v="1739" actId="2696"/>
        <pc:sldMkLst>
          <pc:docMk/>
          <pc:sldMk cId="0" sldId="299"/>
        </pc:sldMkLst>
      </pc:sldChg>
      <pc:sldChg chg="modSp">
        <pc:chgData name="Adam Wortz" userId="3bc19103-9b4d-48d8-a4f1-e75f97283648" providerId="ADAL" clId="{2E4A2C83-95E4-4B3A-8324-847BE3E70F5B}" dt="2026-03-01T15:23:20.705" v="1568" actId="20577"/>
        <pc:sldMkLst>
          <pc:docMk/>
          <pc:sldMk cId="0" sldId="301"/>
        </pc:sldMkLst>
        <pc:spChg chg="mod">
          <ac:chgData name="Adam Wortz" userId="3bc19103-9b4d-48d8-a4f1-e75f97283648" providerId="ADAL" clId="{2E4A2C83-95E4-4B3A-8324-847BE3E70F5B}" dt="2026-03-01T15:23:20.705" v="1568" actId="20577"/>
          <ac:spMkLst>
            <pc:docMk/>
            <pc:sldMk cId="0" sldId="301"/>
            <ac:spMk id="29699" creationId="{DC6F8466-F948-4A8F-1CA2-6A6E2105AE0D}"/>
          </ac:spMkLst>
        </pc:spChg>
      </pc:sldChg>
      <pc:sldChg chg="modSp">
        <pc:chgData name="Adam Wortz" userId="3bc19103-9b4d-48d8-a4f1-e75f97283648" providerId="ADAL" clId="{2E4A2C83-95E4-4B3A-8324-847BE3E70F5B}" dt="2026-03-01T15:24:19.417" v="1573" actId="20577"/>
        <pc:sldMkLst>
          <pc:docMk/>
          <pc:sldMk cId="0" sldId="303"/>
        </pc:sldMkLst>
        <pc:spChg chg="mod">
          <ac:chgData name="Adam Wortz" userId="3bc19103-9b4d-48d8-a4f1-e75f97283648" providerId="ADAL" clId="{2E4A2C83-95E4-4B3A-8324-847BE3E70F5B}" dt="2026-03-01T15:24:19.417" v="1573" actId="20577"/>
          <ac:spMkLst>
            <pc:docMk/>
            <pc:sldMk cId="0" sldId="303"/>
            <ac:spMk id="30723" creationId="{CFC6183A-56F2-7412-2157-81706D4B5C1F}"/>
          </ac:spMkLst>
        </pc:spChg>
      </pc:sldChg>
      <pc:sldChg chg="modSp">
        <pc:chgData name="Adam Wortz" userId="3bc19103-9b4d-48d8-a4f1-e75f97283648" providerId="ADAL" clId="{2E4A2C83-95E4-4B3A-8324-847BE3E70F5B}" dt="2026-03-01T15:24:47.894" v="1583" actId="20577"/>
        <pc:sldMkLst>
          <pc:docMk/>
          <pc:sldMk cId="0" sldId="304"/>
        </pc:sldMkLst>
        <pc:spChg chg="mod">
          <ac:chgData name="Adam Wortz" userId="3bc19103-9b4d-48d8-a4f1-e75f97283648" providerId="ADAL" clId="{2E4A2C83-95E4-4B3A-8324-847BE3E70F5B}" dt="2026-03-01T15:24:47.894" v="1583" actId="20577"/>
          <ac:spMkLst>
            <pc:docMk/>
            <pc:sldMk cId="0" sldId="304"/>
            <ac:spMk id="11" creationId="{E8AEE5C0-918F-B93F-F78A-029862E1EBB5}"/>
          </ac:spMkLst>
        </pc:spChg>
      </pc:sldChg>
      <pc:sldChg chg="modSp modAnim">
        <pc:chgData name="Adam Wortz" userId="3bc19103-9b4d-48d8-a4f1-e75f97283648" providerId="ADAL" clId="{2E4A2C83-95E4-4B3A-8324-847BE3E70F5B}" dt="2026-03-01T02:01:07.191" v="182" actId="5793"/>
        <pc:sldMkLst>
          <pc:docMk/>
          <pc:sldMk cId="0" sldId="305"/>
        </pc:sldMkLst>
        <pc:spChg chg="mod">
          <ac:chgData name="Adam Wortz" userId="3bc19103-9b4d-48d8-a4f1-e75f97283648" providerId="ADAL" clId="{2E4A2C83-95E4-4B3A-8324-847BE3E70F5B}" dt="2026-03-01T02:01:07.191" v="182" actId="5793"/>
          <ac:spMkLst>
            <pc:docMk/>
            <pc:sldMk cId="0" sldId="305"/>
            <ac:spMk id="4" creationId="{172D3158-43F0-A8D0-AFD4-88CCF0141BF6}"/>
          </ac:spMkLst>
        </pc:spChg>
      </pc:sldChg>
      <pc:sldChg chg="modSp">
        <pc:chgData name="Adam Wortz" userId="3bc19103-9b4d-48d8-a4f1-e75f97283648" providerId="ADAL" clId="{2E4A2C83-95E4-4B3A-8324-847BE3E70F5B}" dt="2026-03-01T02:01:42.357" v="184" actId="20577"/>
        <pc:sldMkLst>
          <pc:docMk/>
          <pc:sldMk cId="0" sldId="306"/>
        </pc:sldMkLst>
        <pc:spChg chg="mod">
          <ac:chgData name="Adam Wortz" userId="3bc19103-9b4d-48d8-a4f1-e75f97283648" providerId="ADAL" clId="{2E4A2C83-95E4-4B3A-8324-847BE3E70F5B}" dt="2026-03-01T02:01:42.357" v="184" actId="20577"/>
          <ac:spMkLst>
            <pc:docMk/>
            <pc:sldMk cId="0" sldId="306"/>
            <ac:spMk id="6" creationId="{FBEA1890-EA66-558B-C406-042C20672919}"/>
          </ac:spMkLst>
        </pc:spChg>
      </pc:sldChg>
      <pc:sldChg chg="modSp">
        <pc:chgData name="Adam Wortz" userId="3bc19103-9b4d-48d8-a4f1-e75f97283648" providerId="ADAL" clId="{2E4A2C83-95E4-4B3A-8324-847BE3E70F5B}" dt="2026-03-01T02:05:46.194" v="311" actId="20577"/>
        <pc:sldMkLst>
          <pc:docMk/>
          <pc:sldMk cId="0" sldId="308"/>
        </pc:sldMkLst>
        <pc:spChg chg="mod">
          <ac:chgData name="Adam Wortz" userId="3bc19103-9b4d-48d8-a4f1-e75f97283648" providerId="ADAL" clId="{2E4A2C83-95E4-4B3A-8324-847BE3E70F5B}" dt="2026-03-01T02:05:46.194" v="311" actId="20577"/>
          <ac:spMkLst>
            <pc:docMk/>
            <pc:sldMk cId="0" sldId="308"/>
            <ac:spMk id="26627" creationId="{F8C541A0-0E5E-9B7A-6F77-DD8518AEF23C}"/>
          </ac:spMkLst>
        </pc:spChg>
      </pc:sldChg>
      <pc:sldChg chg="del">
        <pc:chgData name="Adam Wortz" userId="3bc19103-9b4d-48d8-a4f1-e75f97283648" providerId="ADAL" clId="{2E4A2C83-95E4-4B3A-8324-847BE3E70F5B}" dt="2026-03-06T18:54:53.638" v="1739" actId="2696"/>
        <pc:sldMkLst>
          <pc:docMk/>
          <pc:sldMk cId="0" sldId="309"/>
        </pc:sldMkLst>
      </pc:sldChg>
      <pc:sldChg chg="del mod modShow">
        <pc:chgData name="Adam Wortz" userId="3bc19103-9b4d-48d8-a4f1-e75f97283648" providerId="ADAL" clId="{2E4A2C83-95E4-4B3A-8324-847BE3E70F5B}" dt="2026-03-06T18:54:53.638" v="1739" actId="2696"/>
        <pc:sldMkLst>
          <pc:docMk/>
          <pc:sldMk cId="0" sldId="310"/>
        </pc:sldMkLst>
      </pc:sldChg>
      <pc:sldChg chg="del">
        <pc:chgData name="Adam Wortz" userId="3bc19103-9b4d-48d8-a4f1-e75f97283648" providerId="ADAL" clId="{2E4A2C83-95E4-4B3A-8324-847BE3E70F5B}" dt="2026-03-06T18:54:53.638" v="1739" actId="2696"/>
        <pc:sldMkLst>
          <pc:docMk/>
          <pc:sldMk cId="0" sldId="311"/>
        </pc:sldMkLst>
      </pc:sldChg>
      <pc:sldChg chg="del">
        <pc:chgData name="Adam Wortz" userId="3bc19103-9b4d-48d8-a4f1-e75f97283648" providerId="ADAL" clId="{2E4A2C83-95E4-4B3A-8324-847BE3E70F5B}" dt="2026-03-06T18:54:53.638" v="1739" actId="2696"/>
        <pc:sldMkLst>
          <pc:docMk/>
          <pc:sldMk cId="0" sldId="312"/>
        </pc:sldMkLst>
      </pc:sldChg>
      <pc:sldChg chg="del mod modShow">
        <pc:chgData name="Adam Wortz" userId="3bc19103-9b4d-48d8-a4f1-e75f97283648" providerId="ADAL" clId="{2E4A2C83-95E4-4B3A-8324-847BE3E70F5B}" dt="2026-03-06T18:54:53.638" v="1739" actId="2696"/>
        <pc:sldMkLst>
          <pc:docMk/>
          <pc:sldMk cId="2506821595" sldId="316"/>
        </pc:sldMkLst>
      </pc:sldChg>
      <pc:sldChg chg="delSp modSp add mod modAnim">
        <pc:chgData name="Adam Wortz" userId="3bc19103-9b4d-48d8-a4f1-e75f97283648" providerId="ADAL" clId="{2E4A2C83-95E4-4B3A-8324-847BE3E70F5B}" dt="2026-03-01T15:32:10.132" v="1738" actId="20577"/>
        <pc:sldMkLst>
          <pc:docMk/>
          <pc:sldMk cId="1605334985" sldId="317"/>
        </pc:sldMkLst>
        <pc:spChg chg="mod">
          <ac:chgData name="Adam Wortz" userId="3bc19103-9b4d-48d8-a4f1-e75f97283648" providerId="ADAL" clId="{2E4A2C83-95E4-4B3A-8324-847BE3E70F5B}" dt="2026-03-01T02:18:55.606" v="630" actId="20577"/>
          <ac:spMkLst>
            <pc:docMk/>
            <pc:sldMk cId="1605334985" sldId="317"/>
            <ac:spMk id="2" creationId="{23F349CE-A574-AAD5-1EE8-ABE706337C93}"/>
          </ac:spMkLst>
        </pc:spChg>
        <pc:spChg chg="mod">
          <ac:chgData name="Adam Wortz" userId="3bc19103-9b4d-48d8-a4f1-e75f97283648" providerId="ADAL" clId="{2E4A2C83-95E4-4B3A-8324-847BE3E70F5B}" dt="2026-03-01T15:32:10.132" v="1738" actId="20577"/>
          <ac:spMkLst>
            <pc:docMk/>
            <pc:sldMk cId="1605334985" sldId="317"/>
            <ac:spMk id="26627" creationId="{CD839D78-A50A-EEA2-12EC-1762B1E8B500}"/>
          </ac:spMkLst>
        </pc:spChg>
      </pc:sldChg>
      <pc:sldChg chg="addSp delSp modSp add mod ord delAnim modAnim">
        <pc:chgData name="Adam Wortz" userId="3bc19103-9b4d-48d8-a4f1-e75f97283648" providerId="ADAL" clId="{2E4A2C83-95E4-4B3A-8324-847BE3E70F5B}" dt="2026-03-01T15:12:02.723" v="1091" actId="1076"/>
        <pc:sldMkLst>
          <pc:docMk/>
          <pc:sldMk cId="1663833686" sldId="318"/>
        </pc:sldMkLst>
        <pc:spChg chg="add mod">
          <ac:chgData name="Adam Wortz" userId="3bc19103-9b4d-48d8-a4f1-e75f97283648" providerId="ADAL" clId="{2E4A2C83-95E4-4B3A-8324-847BE3E70F5B}" dt="2026-03-01T02:27:22.049" v="1032" actId="1076"/>
          <ac:spMkLst>
            <pc:docMk/>
            <pc:sldMk cId="1663833686" sldId="318"/>
            <ac:spMk id="5" creationId="{53E8B3D6-7049-C6BE-CC89-5024D7184863}"/>
          </ac:spMkLst>
        </pc:spChg>
        <pc:picChg chg="add mod">
          <ac:chgData name="Adam Wortz" userId="3bc19103-9b4d-48d8-a4f1-e75f97283648" providerId="ADAL" clId="{2E4A2C83-95E4-4B3A-8324-847BE3E70F5B}" dt="2026-03-01T15:12:02.723" v="1091" actId="1076"/>
          <ac:picMkLst>
            <pc:docMk/>
            <pc:sldMk cId="1663833686" sldId="318"/>
            <ac:picMk id="4" creationId="{F7AF9E0E-68B7-86C0-0F8B-44708661FC7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1219200"/>
          </a:xfrm>
        </p:spPr>
        <p:txBody>
          <a:bodyPr/>
          <a:lstStyle>
            <a:lvl1pPr algn="l">
              <a:defRPr sz="4000"/>
            </a:lvl1pPr>
          </a:lstStyle>
          <a:p>
            <a:r>
              <a:rPr lang="en-US"/>
              <a:t>Click to edit Master title style</a:t>
            </a:r>
          </a:p>
        </p:txBody>
      </p:sp>
      <p:sp>
        <p:nvSpPr>
          <p:cNvPr id="3" name="Subtitle 2"/>
          <p:cNvSpPr>
            <a:spLocks noGrp="1"/>
          </p:cNvSpPr>
          <p:nvPr>
            <p:ph type="subTitle" idx="1"/>
          </p:nvPr>
        </p:nvSpPr>
        <p:spPr>
          <a:xfrm>
            <a:off x="228600" y="5334000"/>
            <a:ext cx="8686800" cy="7620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96374DF-D53C-0DAF-12D8-ACC0A55EE8D1}"/>
              </a:ext>
            </a:extLst>
          </p:cNvPr>
          <p:cNvSpPr>
            <a:spLocks noGrp="1"/>
          </p:cNvSpPr>
          <p:nvPr>
            <p:ph type="dt" sz="half" idx="10"/>
          </p:nvPr>
        </p:nvSpPr>
        <p:spPr/>
        <p:txBody>
          <a:bodyPr/>
          <a:lstStyle>
            <a:lvl1pPr>
              <a:defRPr/>
            </a:lvl1pPr>
          </a:lstStyle>
          <a:p>
            <a:pPr>
              <a:defRPr/>
            </a:pPr>
            <a:fld id="{EA622425-E1B9-44EE-B7DD-C7EE7FABB3B0}" type="datetimeFigureOut">
              <a:rPr lang="en-US"/>
              <a:pPr>
                <a:defRPr/>
              </a:pPr>
              <a:t>3/6/2026</a:t>
            </a:fld>
            <a:endParaRPr lang="en-US"/>
          </a:p>
        </p:txBody>
      </p:sp>
      <p:sp>
        <p:nvSpPr>
          <p:cNvPr id="5" name="Footer Placeholder 4">
            <a:extLst>
              <a:ext uri="{FF2B5EF4-FFF2-40B4-BE49-F238E27FC236}">
                <a16:creationId xmlns:a16="http://schemas.microsoft.com/office/drawing/2014/main" id="{19968636-0D9F-4058-9F6F-23E97B3AE78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50C6B35-D346-D155-2AED-B9E1A63154D2}"/>
              </a:ext>
            </a:extLst>
          </p:cNvPr>
          <p:cNvSpPr>
            <a:spLocks noGrp="1"/>
          </p:cNvSpPr>
          <p:nvPr>
            <p:ph type="sldNum" sz="quarter" idx="12"/>
          </p:nvPr>
        </p:nvSpPr>
        <p:spPr/>
        <p:txBody>
          <a:bodyPr/>
          <a:lstStyle>
            <a:lvl1pPr>
              <a:defRPr/>
            </a:lvl1pPr>
          </a:lstStyle>
          <a:p>
            <a:pPr>
              <a:defRPr/>
            </a:pPr>
            <a:fld id="{F326F0F7-C797-48C8-B8EB-0D1D5BF4AB31}" type="slidenum">
              <a:rPr lang="en-US" altLang="en-US"/>
              <a:pPr>
                <a:defRPr/>
              </a:pPr>
              <a:t>‹#›</a:t>
            </a:fld>
            <a:endParaRPr lang="en-US" altLang="en-US"/>
          </a:p>
        </p:txBody>
      </p:sp>
    </p:spTree>
    <p:extLst>
      <p:ext uri="{BB962C8B-B14F-4D97-AF65-F5344CB8AC3E}">
        <p14:creationId xmlns:p14="http://schemas.microsoft.com/office/powerpoint/2010/main" val="2248040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CE0C64-DBAE-C80C-EDFA-384AB721A41E}"/>
              </a:ext>
            </a:extLst>
          </p:cNvPr>
          <p:cNvSpPr>
            <a:spLocks noGrp="1"/>
          </p:cNvSpPr>
          <p:nvPr>
            <p:ph type="dt" sz="half" idx="10"/>
          </p:nvPr>
        </p:nvSpPr>
        <p:spPr/>
        <p:txBody>
          <a:bodyPr/>
          <a:lstStyle>
            <a:lvl1pPr>
              <a:defRPr/>
            </a:lvl1pPr>
          </a:lstStyle>
          <a:p>
            <a:pPr>
              <a:defRPr/>
            </a:pPr>
            <a:fld id="{90BF02E3-A3F1-49BD-8A13-DA84B8F57D02}" type="datetimeFigureOut">
              <a:rPr lang="en-US"/>
              <a:pPr>
                <a:defRPr/>
              </a:pPr>
              <a:t>3/6/2026</a:t>
            </a:fld>
            <a:endParaRPr lang="en-US"/>
          </a:p>
        </p:txBody>
      </p:sp>
      <p:sp>
        <p:nvSpPr>
          <p:cNvPr id="5" name="Footer Placeholder 4">
            <a:extLst>
              <a:ext uri="{FF2B5EF4-FFF2-40B4-BE49-F238E27FC236}">
                <a16:creationId xmlns:a16="http://schemas.microsoft.com/office/drawing/2014/main" id="{46F2616E-919F-8318-29B8-D4FDCCDB2F7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E1555A1-1315-BAF9-BAFC-446DAB04305F}"/>
              </a:ext>
            </a:extLst>
          </p:cNvPr>
          <p:cNvSpPr>
            <a:spLocks noGrp="1"/>
          </p:cNvSpPr>
          <p:nvPr>
            <p:ph type="sldNum" sz="quarter" idx="12"/>
          </p:nvPr>
        </p:nvSpPr>
        <p:spPr/>
        <p:txBody>
          <a:bodyPr/>
          <a:lstStyle>
            <a:lvl1pPr>
              <a:defRPr/>
            </a:lvl1pPr>
          </a:lstStyle>
          <a:p>
            <a:pPr>
              <a:defRPr/>
            </a:pPr>
            <a:fld id="{E6008A60-77B6-409D-8FEE-6A4871ED6F5B}" type="slidenum">
              <a:rPr lang="en-US" altLang="en-US"/>
              <a:pPr>
                <a:defRPr/>
              </a:pPr>
              <a:t>‹#›</a:t>
            </a:fld>
            <a:endParaRPr lang="en-US" altLang="en-US"/>
          </a:p>
        </p:txBody>
      </p:sp>
    </p:spTree>
    <p:extLst>
      <p:ext uri="{BB962C8B-B14F-4D97-AF65-F5344CB8AC3E}">
        <p14:creationId xmlns:p14="http://schemas.microsoft.com/office/powerpoint/2010/main" val="1423520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904702-E670-EDF4-3C74-23229D588C7E}"/>
              </a:ext>
            </a:extLst>
          </p:cNvPr>
          <p:cNvSpPr>
            <a:spLocks noGrp="1"/>
          </p:cNvSpPr>
          <p:nvPr>
            <p:ph type="dt" sz="half" idx="10"/>
          </p:nvPr>
        </p:nvSpPr>
        <p:spPr/>
        <p:txBody>
          <a:bodyPr/>
          <a:lstStyle>
            <a:lvl1pPr>
              <a:defRPr/>
            </a:lvl1pPr>
          </a:lstStyle>
          <a:p>
            <a:pPr>
              <a:defRPr/>
            </a:pPr>
            <a:fld id="{3724974D-654B-479A-8029-C38BDF694D7D}" type="datetimeFigureOut">
              <a:rPr lang="en-US"/>
              <a:pPr>
                <a:defRPr/>
              </a:pPr>
              <a:t>3/6/2026</a:t>
            </a:fld>
            <a:endParaRPr lang="en-US"/>
          </a:p>
        </p:txBody>
      </p:sp>
      <p:sp>
        <p:nvSpPr>
          <p:cNvPr id="5" name="Footer Placeholder 4">
            <a:extLst>
              <a:ext uri="{FF2B5EF4-FFF2-40B4-BE49-F238E27FC236}">
                <a16:creationId xmlns:a16="http://schemas.microsoft.com/office/drawing/2014/main" id="{30A36D47-9027-754E-0634-B502A1C40F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33DA65E-5FAC-25E3-3CCB-009C87877B3E}"/>
              </a:ext>
            </a:extLst>
          </p:cNvPr>
          <p:cNvSpPr>
            <a:spLocks noGrp="1"/>
          </p:cNvSpPr>
          <p:nvPr>
            <p:ph type="sldNum" sz="quarter" idx="12"/>
          </p:nvPr>
        </p:nvSpPr>
        <p:spPr/>
        <p:txBody>
          <a:bodyPr/>
          <a:lstStyle>
            <a:lvl1pPr>
              <a:defRPr/>
            </a:lvl1pPr>
          </a:lstStyle>
          <a:p>
            <a:pPr>
              <a:defRPr/>
            </a:pPr>
            <a:fld id="{7ED334B5-2354-4450-97A7-5E6ACF1BE5C5}" type="slidenum">
              <a:rPr lang="en-US" altLang="en-US"/>
              <a:pPr>
                <a:defRPr/>
              </a:pPr>
              <a:t>‹#›</a:t>
            </a:fld>
            <a:endParaRPr lang="en-US" altLang="en-US"/>
          </a:p>
        </p:txBody>
      </p:sp>
    </p:spTree>
    <p:extLst>
      <p:ext uri="{BB962C8B-B14F-4D97-AF65-F5344CB8AC3E}">
        <p14:creationId xmlns:p14="http://schemas.microsoft.com/office/powerpoint/2010/main" val="22721722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1219200"/>
          </a:xfrm>
        </p:spPr>
        <p:txBody>
          <a:bodyPr/>
          <a:lstStyle>
            <a:lvl1pPr algn="l">
              <a:defRPr sz="4000"/>
            </a:lvl1pPr>
          </a:lstStyle>
          <a:p>
            <a:r>
              <a:rPr lang="en-US"/>
              <a:t>Click to edit Master title style</a:t>
            </a:r>
          </a:p>
        </p:txBody>
      </p:sp>
      <p:sp>
        <p:nvSpPr>
          <p:cNvPr id="3" name="Subtitle 2"/>
          <p:cNvSpPr>
            <a:spLocks noGrp="1"/>
          </p:cNvSpPr>
          <p:nvPr>
            <p:ph type="subTitle" idx="1"/>
          </p:nvPr>
        </p:nvSpPr>
        <p:spPr>
          <a:xfrm>
            <a:off x="228600" y="5334000"/>
            <a:ext cx="8686800" cy="7620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8BE0909-F1DC-A553-B215-BB1EF0978DE4}"/>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2614ED8F-CB86-4762-A07A-1B7F52F07B46}" type="datetimeFigureOut">
              <a:rPr lang="en-US" altLang="en-US"/>
              <a:pPr>
                <a:defRPr/>
              </a:pPr>
              <a:t>3/6/2026</a:t>
            </a:fld>
            <a:endParaRPr lang="en-US" altLang="en-US"/>
          </a:p>
        </p:txBody>
      </p:sp>
      <p:sp>
        <p:nvSpPr>
          <p:cNvPr id="5" name="Footer Placeholder 4">
            <a:extLst>
              <a:ext uri="{FF2B5EF4-FFF2-40B4-BE49-F238E27FC236}">
                <a16:creationId xmlns:a16="http://schemas.microsoft.com/office/drawing/2014/main" id="{D7CF76C2-32B9-8620-1DC7-762D03B9FF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3E133AF-8369-AD9F-6BB2-1ABAABA29B82}"/>
              </a:ext>
            </a:extLst>
          </p:cNvPr>
          <p:cNvSpPr>
            <a:spLocks noGrp="1"/>
          </p:cNvSpPr>
          <p:nvPr>
            <p:ph type="sldNum" sz="quarter" idx="12"/>
          </p:nvPr>
        </p:nvSpPr>
        <p:spPr/>
        <p:txBody>
          <a:bodyPr/>
          <a:lstStyle>
            <a:lvl1pPr>
              <a:defRPr/>
            </a:lvl1pPr>
          </a:lstStyle>
          <a:p>
            <a:pPr>
              <a:defRPr/>
            </a:pPr>
            <a:fld id="{E9716B83-6F55-4C7A-88A1-809E751B4C9C}" type="slidenum">
              <a:rPr lang="en-US" altLang="en-US"/>
              <a:pPr>
                <a:defRPr/>
              </a:pPr>
              <a:t>‹#›</a:t>
            </a:fld>
            <a:endParaRPr lang="en-US" altLang="en-US"/>
          </a:p>
        </p:txBody>
      </p:sp>
    </p:spTree>
    <p:extLst>
      <p:ext uri="{BB962C8B-B14F-4D97-AF65-F5344CB8AC3E}">
        <p14:creationId xmlns:p14="http://schemas.microsoft.com/office/powerpoint/2010/main" val="3414227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EF9C07-83ED-E450-9B78-F81238C9F51B}"/>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4F8EFEC1-FD15-4C7B-A392-C3DB3F0C64DB}" type="datetimeFigureOut">
              <a:rPr lang="en-US" altLang="en-US"/>
              <a:pPr>
                <a:defRPr/>
              </a:pPr>
              <a:t>3/6/2026</a:t>
            </a:fld>
            <a:endParaRPr lang="en-US" altLang="en-US"/>
          </a:p>
        </p:txBody>
      </p:sp>
      <p:sp>
        <p:nvSpPr>
          <p:cNvPr id="5" name="Footer Placeholder 4">
            <a:extLst>
              <a:ext uri="{FF2B5EF4-FFF2-40B4-BE49-F238E27FC236}">
                <a16:creationId xmlns:a16="http://schemas.microsoft.com/office/drawing/2014/main" id="{6314C154-EDBD-FD27-1A34-37997AB6516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66107A9-2D6C-83A0-112A-D415193CD874}"/>
              </a:ext>
            </a:extLst>
          </p:cNvPr>
          <p:cNvSpPr>
            <a:spLocks noGrp="1"/>
          </p:cNvSpPr>
          <p:nvPr>
            <p:ph type="sldNum" sz="quarter" idx="12"/>
          </p:nvPr>
        </p:nvSpPr>
        <p:spPr/>
        <p:txBody>
          <a:bodyPr/>
          <a:lstStyle>
            <a:lvl1pPr>
              <a:defRPr/>
            </a:lvl1pPr>
          </a:lstStyle>
          <a:p>
            <a:pPr>
              <a:defRPr/>
            </a:pPr>
            <a:fld id="{1D83BD2E-93E4-4250-B4DC-E0D139FB82FB}" type="slidenum">
              <a:rPr lang="en-US" altLang="en-US"/>
              <a:pPr>
                <a:defRPr/>
              </a:pPr>
              <a:t>‹#›</a:t>
            </a:fld>
            <a:endParaRPr lang="en-US" altLang="en-US"/>
          </a:p>
        </p:txBody>
      </p:sp>
    </p:spTree>
    <p:extLst>
      <p:ext uri="{BB962C8B-B14F-4D97-AF65-F5344CB8AC3E}">
        <p14:creationId xmlns:p14="http://schemas.microsoft.com/office/powerpoint/2010/main" val="1548093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8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7AD996-534F-68A1-61CC-40D9AA27B85B}"/>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DBB259D0-2845-47D6-86CA-86F2845F4E36}" type="datetimeFigureOut">
              <a:rPr lang="en-US" altLang="en-US"/>
              <a:pPr>
                <a:defRPr/>
              </a:pPr>
              <a:t>3/6/2026</a:t>
            </a:fld>
            <a:endParaRPr lang="en-US" altLang="en-US"/>
          </a:p>
        </p:txBody>
      </p:sp>
      <p:sp>
        <p:nvSpPr>
          <p:cNvPr id="5" name="Footer Placeholder 4">
            <a:extLst>
              <a:ext uri="{FF2B5EF4-FFF2-40B4-BE49-F238E27FC236}">
                <a16:creationId xmlns:a16="http://schemas.microsoft.com/office/drawing/2014/main" id="{A809F354-0ACE-8815-59F1-21E55F3907B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B510BAB-D71C-7C65-8479-D65428F142B1}"/>
              </a:ext>
            </a:extLst>
          </p:cNvPr>
          <p:cNvSpPr>
            <a:spLocks noGrp="1"/>
          </p:cNvSpPr>
          <p:nvPr>
            <p:ph type="sldNum" sz="quarter" idx="12"/>
          </p:nvPr>
        </p:nvSpPr>
        <p:spPr/>
        <p:txBody>
          <a:bodyPr/>
          <a:lstStyle>
            <a:lvl1pPr>
              <a:defRPr/>
            </a:lvl1pPr>
          </a:lstStyle>
          <a:p>
            <a:pPr>
              <a:defRPr/>
            </a:pPr>
            <a:fld id="{BC223471-B15B-43C6-AB6F-85678F1BF691}" type="slidenum">
              <a:rPr lang="en-US" altLang="en-US"/>
              <a:pPr>
                <a:defRPr/>
              </a:pPr>
              <a:t>‹#›</a:t>
            </a:fld>
            <a:endParaRPr lang="en-US" altLang="en-US"/>
          </a:p>
        </p:txBody>
      </p:sp>
    </p:spTree>
    <p:extLst>
      <p:ext uri="{BB962C8B-B14F-4D97-AF65-F5344CB8AC3E}">
        <p14:creationId xmlns:p14="http://schemas.microsoft.com/office/powerpoint/2010/main" val="741998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743C838-AA8D-D6D3-C42A-043A68C173CF}"/>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9620CCA2-A37E-4025-B6FE-A6E04115E3AA}" type="datetimeFigureOut">
              <a:rPr lang="en-US" altLang="en-US"/>
              <a:pPr>
                <a:defRPr/>
              </a:pPr>
              <a:t>3/6/2026</a:t>
            </a:fld>
            <a:endParaRPr lang="en-US" altLang="en-US"/>
          </a:p>
        </p:txBody>
      </p:sp>
      <p:sp>
        <p:nvSpPr>
          <p:cNvPr id="6" name="Footer Placeholder 4">
            <a:extLst>
              <a:ext uri="{FF2B5EF4-FFF2-40B4-BE49-F238E27FC236}">
                <a16:creationId xmlns:a16="http://schemas.microsoft.com/office/drawing/2014/main" id="{F11A0D9F-5D07-B0C4-0B00-F5635A417C6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CFD5820-E625-A4E0-370A-4299945DFA56}"/>
              </a:ext>
            </a:extLst>
          </p:cNvPr>
          <p:cNvSpPr>
            <a:spLocks noGrp="1"/>
          </p:cNvSpPr>
          <p:nvPr>
            <p:ph type="sldNum" sz="quarter" idx="12"/>
          </p:nvPr>
        </p:nvSpPr>
        <p:spPr/>
        <p:txBody>
          <a:bodyPr/>
          <a:lstStyle>
            <a:lvl1pPr>
              <a:defRPr/>
            </a:lvl1pPr>
          </a:lstStyle>
          <a:p>
            <a:pPr>
              <a:defRPr/>
            </a:pPr>
            <a:fld id="{C9B65F45-7A9D-4421-9C10-73E3FA5823C8}" type="slidenum">
              <a:rPr lang="en-US" altLang="en-US"/>
              <a:pPr>
                <a:defRPr/>
              </a:pPr>
              <a:t>‹#›</a:t>
            </a:fld>
            <a:endParaRPr lang="en-US" altLang="en-US"/>
          </a:p>
        </p:txBody>
      </p:sp>
    </p:spTree>
    <p:extLst>
      <p:ext uri="{BB962C8B-B14F-4D97-AF65-F5344CB8AC3E}">
        <p14:creationId xmlns:p14="http://schemas.microsoft.com/office/powerpoint/2010/main" val="2875913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91793B2-1B25-87C1-6364-861316386C79}"/>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2B4AE9F8-78ED-4029-8F10-A3F322114C99}" type="datetimeFigureOut">
              <a:rPr lang="en-US" altLang="en-US"/>
              <a:pPr>
                <a:defRPr/>
              </a:pPr>
              <a:t>3/6/2026</a:t>
            </a:fld>
            <a:endParaRPr lang="en-US" altLang="en-US"/>
          </a:p>
        </p:txBody>
      </p:sp>
      <p:sp>
        <p:nvSpPr>
          <p:cNvPr id="8" name="Footer Placeholder 4">
            <a:extLst>
              <a:ext uri="{FF2B5EF4-FFF2-40B4-BE49-F238E27FC236}">
                <a16:creationId xmlns:a16="http://schemas.microsoft.com/office/drawing/2014/main" id="{6B1CFD7C-8AEE-476E-B47E-395CE4B0A7E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75352EC-76F8-F9C0-A0AD-052DDAB7A894}"/>
              </a:ext>
            </a:extLst>
          </p:cNvPr>
          <p:cNvSpPr>
            <a:spLocks noGrp="1"/>
          </p:cNvSpPr>
          <p:nvPr>
            <p:ph type="sldNum" sz="quarter" idx="12"/>
          </p:nvPr>
        </p:nvSpPr>
        <p:spPr/>
        <p:txBody>
          <a:bodyPr/>
          <a:lstStyle>
            <a:lvl1pPr>
              <a:defRPr/>
            </a:lvl1pPr>
          </a:lstStyle>
          <a:p>
            <a:pPr>
              <a:defRPr/>
            </a:pPr>
            <a:fld id="{F08797AC-6BFD-4622-99A7-1F07F4328A0B}" type="slidenum">
              <a:rPr lang="en-US" altLang="en-US"/>
              <a:pPr>
                <a:defRPr/>
              </a:pPr>
              <a:t>‹#›</a:t>
            </a:fld>
            <a:endParaRPr lang="en-US" altLang="en-US"/>
          </a:p>
        </p:txBody>
      </p:sp>
    </p:spTree>
    <p:extLst>
      <p:ext uri="{BB962C8B-B14F-4D97-AF65-F5344CB8AC3E}">
        <p14:creationId xmlns:p14="http://schemas.microsoft.com/office/powerpoint/2010/main" val="3260489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DFDA411-B783-97E6-0007-0E6BF1526126}"/>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173D5082-C8C0-436A-A522-B5EAF67B9098}" type="datetimeFigureOut">
              <a:rPr lang="en-US" altLang="en-US"/>
              <a:pPr>
                <a:defRPr/>
              </a:pPr>
              <a:t>3/6/2026</a:t>
            </a:fld>
            <a:endParaRPr lang="en-US" altLang="en-US"/>
          </a:p>
        </p:txBody>
      </p:sp>
      <p:sp>
        <p:nvSpPr>
          <p:cNvPr id="4" name="Footer Placeholder 4">
            <a:extLst>
              <a:ext uri="{FF2B5EF4-FFF2-40B4-BE49-F238E27FC236}">
                <a16:creationId xmlns:a16="http://schemas.microsoft.com/office/drawing/2014/main" id="{65DBAFD4-EC03-A6EC-625F-77CC7797929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A44CD8E-7B85-6631-9030-7E3D0FBF7985}"/>
              </a:ext>
            </a:extLst>
          </p:cNvPr>
          <p:cNvSpPr>
            <a:spLocks noGrp="1"/>
          </p:cNvSpPr>
          <p:nvPr>
            <p:ph type="sldNum" sz="quarter" idx="12"/>
          </p:nvPr>
        </p:nvSpPr>
        <p:spPr/>
        <p:txBody>
          <a:bodyPr/>
          <a:lstStyle>
            <a:lvl1pPr>
              <a:defRPr/>
            </a:lvl1pPr>
          </a:lstStyle>
          <a:p>
            <a:pPr>
              <a:defRPr/>
            </a:pPr>
            <a:fld id="{8CCD2B5B-1688-4D1C-BA0F-40CB5B8790E0}" type="slidenum">
              <a:rPr lang="en-US" altLang="en-US"/>
              <a:pPr>
                <a:defRPr/>
              </a:pPr>
              <a:t>‹#›</a:t>
            </a:fld>
            <a:endParaRPr lang="en-US" altLang="en-US"/>
          </a:p>
        </p:txBody>
      </p:sp>
    </p:spTree>
    <p:extLst>
      <p:ext uri="{BB962C8B-B14F-4D97-AF65-F5344CB8AC3E}">
        <p14:creationId xmlns:p14="http://schemas.microsoft.com/office/powerpoint/2010/main" val="3639038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9E5EE07-1919-3984-DD6C-CD8F1169EBC2}"/>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C1457B5A-B26D-4BBE-9ADE-C348533D7D6C}" type="datetimeFigureOut">
              <a:rPr lang="en-US" altLang="en-US"/>
              <a:pPr>
                <a:defRPr/>
              </a:pPr>
              <a:t>3/6/2026</a:t>
            </a:fld>
            <a:endParaRPr lang="en-US" altLang="en-US"/>
          </a:p>
        </p:txBody>
      </p:sp>
      <p:sp>
        <p:nvSpPr>
          <p:cNvPr id="3" name="Footer Placeholder 4">
            <a:extLst>
              <a:ext uri="{FF2B5EF4-FFF2-40B4-BE49-F238E27FC236}">
                <a16:creationId xmlns:a16="http://schemas.microsoft.com/office/drawing/2014/main" id="{DA4B49C2-4E89-8EFC-95F2-533FC41E75B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C695015-048C-DACC-258D-6EA583E16002}"/>
              </a:ext>
            </a:extLst>
          </p:cNvPr>
          <p:cNvSpPr>
            <a:spLocks noGrp="1"/>
          </p:cNvSpPr>
          <p:nvPr>
            <p:ph type="sldNum" sz="quarter" idx="12"/>
          </p:nvPr>
        </p:nvSpPr>
        <p:spPr/>
        <p:txBody>
          <a:bodyPr/>
          <a:lstStyle>
            <a:lvl1pPr>
              <a:defRPr/>
            </a:lvl1pPr>
          </a:lstStyle>
          <a:p>
            <a:pPr>
              <a:defRPr/>
            </a:pPr>
            <a:fld id="{FCCAD640-258C-4291-86EE-8BA0A9FE2C62}" type="slidenum">
              <a:rPr lang="en-US" altLang="en-US"/>
              <a:pPr>
                <a:defRPr/>
              </a:pPr>
              <a:t>‹#›</a:t>
            </a:fld>
            <a:endParaRPr lang="en-US" altLang="en-US"/>
          </a:p>
        </p:txBody>
      </p:sp>
    </p:spTree>
    <p:extLst>
      <p:ext uri="{BB962C8B-B14F-4D97-AF65-F5344CB8AC3E}">
        <p14:creationId xmlns:p14="http://schemas.microsoft.com/office/powerpoint/2010/main" val="41081342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0C470DA-F2BC-79A1-88E9-072A86CD0F8F}"/>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DC8E1189-84D0-46BA-8431-E486FE9D2CA9}" type="datetimeFigureOut">
              <a:rPr lang="en-US" altLang="en-US"/>
              <a:pPr>
                <a:defRPr/>
              </a:pPr>
              <a:t>3/6/2026</a:t>
            </a:fld>
            <a:endParaRPr lang="en-US" altLang="en-US"/>
          </a:p>
        </p:txBody>
      </p:sp>
      <p:sp>
        <p:nvSpPr>
          <p:cNvPr id="6" name="Footer Placeholder 4">
            <a:extLst>
              <a:ext uri="{FF2B5EF4-FFF2-40B4-BE49-F238E27FC236}">
                <a16:creationId xmlns:a16="http://schemas.microsoft.com/office/drawing/2014/main" id="{D8D6BCC6-D7E0-9528-A428-FE75BADE60C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0265ED1-3394-33CB-8BDC-C0ED7720632E}"/>
              </a:ext>
            </a:extLst>
          </p:cNvPr>
          <p:cNvSpPr>
            <a:spLocks noGrp="1"/>
          </p:cNvSpPr>
          <p:nvPr>
            <p:ph type="sldNum" sz="quarter" idx="12"/>
          </p:nvPr>
        </p:nvSpPr>
        <p:spPr/>
        <p:txBody>
          <a:bodyPr/>
          <a:lstStyle>
            <a:lvl1pPr>
              <a:defRPr/>
            </a:lvl1pPr>
          </a:lstStyle>
          <a:p>
            <a:pPr>
              <a:defRPr/>
            </a:pPr>
            <a:fld id="{897187E5-05AC-47E1-9DE0-3EE6B7C6BD25}" type="slidenum">
              <a:rPr lang="en-US" altLang="en-US"/>
              <a:pPr>
                <a:defRPr/>
              </a:pPr>
              <a:t>‹#›</a:t>
            </a:fld>
            <a:endParaRPr lang="en-US" altLang="en-US"/>
          </a:p>
        </p:txBody>
      </p:sp>
    </p:spTree>
    <p:extLst>
      <p:ext uri="{BB962C8B-B14F-4D97-AF65-F5344CB8AC3E}">
        <p14:creationId xmlns:p14="http://schemas.microsoft.com/office/powerpoint/2010/main" val="169558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F6AD1E-5674-A111-B791-76578962CB4B}"/>
              </a:ext>
            </a:extLst>
          </p:cNvPr>
          <p:cNvSpPr>
            <a:spLocks noGrp="1"/>
          </p:cNvSpPr>
          <p:nvPr>
            <p:ph type="dt" sz="half" idx="10"/>
          </p:nvPr>
        </p:nvSpPr>
        <p:spPr/>
        <p:txBody>
          <a:bodyPr/>
          <a:lstStyle>
            <a:lvl1pPr>
              <a:defRPr/>
            </a:lvl1pPr>
          </a:lstStyle>
          <a:p>
            <a:pPr>
              <a:defRPr/>
            </a:pPr>
            <a:fld id="{1268CC14-B2BB-4DBC-848C-BEAC118CD3E4}" type="datetimeFigureOut">
              <a:rPr lang="en-US"/>
              <a:pPr>
                <a:defRPr/>
              </a:pPr>
              <a:t>3/6/2026</a:t>
            </a:fld>
            <a:endParaRPr lang="en-US"/>
          </a:p>
        </p:txBody>
      </p:sp>
      <p:sp>
        <p:nvSpPr>
          <p:cNvPr id="5" name="Footer Placeholder 4">
            <a:extLst>
              <a:ext uri="{FF2B5EF4-FFF2-40B4-BE49-F238E27FC236}">
                <a16:creationId xmlns:a16="http://schemas.microsoft.com/office/drawing/2014/main" id="{D70FB726-4508-F990-016A-09659F3081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C2C0DE-A55A-20F0-71C8-374BA99BCDD8}"/>
              </a:ext>
            </a:extLst>
          </p:cNvPr>
          <p:cNvSpPr>
            <a:spLocks noGrp="1"/>
          </p:cNvSpPr>
          <p:nvPr>
            <p:ph type="sldNum" sz="quarter" idx="12"/>
          </p:nvPr>
        </p:nvSpPr>
        <p:spPr/>
        <p:txBody>
          <a:bodyPr/>
          <a:lstStyle>
            <a:lvl1pPr>
              <a:defRPr/>
            </a:lvl1pPr>
          </a:lstStyle>
          <a:p>
            <a:pPr>
              <a:defRPr/>
            </a:pPr>
            <a:fld id="{2BCCD49D-2F03-4AE8-99EA-62AC9CE9E913}" type="slidenum">
              <a:rPr lang="en-US" altLang="en-US"/>
              <a:pPr>
                <a:defRPr/>
              </a:pPr>
              <a:t>‹#›</a:t>
            </a:fld>
            <a:endParaRPr lang="en-US" altLang="en-US"/>
          </a:p>
        </p:txBody>
      </p:sp>
    </p:spTree>
    <p:extLst>
      <p:ext uri="{BB962C8B-B14F-4D97-AF65-F5344CB8AC3E}">
        <p14:creationId xmlns:p14="http://schemas.microsoft.com/office/powerpoint/2010/main" val="2149603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95C8E43-E81B-11F5-0434-90530D19C4BE}"/>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ED0304B8-1903-4B00-A453-B919122A2232}" type="datetimeFigureOut">
              <a:rPr lang="en-US" altLang="en-US"/>
              <a:pPr>
                <a:defRPr/>
              </a:pPr>
              <a:t>3/6/2026</a:t>
            </a:fld>
            <a:endParaRPr lang="en-US" altLang="en-US"/>
          </a:p>
        </p:txBody>
      </p:sp>
      <p:sp>
        <p:nvSpPr>
          <p:cNvPr id="6" name="Footer Placeholder 4">
            <a:extLst>
              <a:ext uri="{FF2B5EF4-FFF2-40B4-BE49-F238E27FC236}">
                <a16:creationId xmlns:a16="http://schemas.microsoft.com/office/drawing/2014/main" id="{978C0C3E-9945-CDE0-6050-62CBAF0E7BB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6799F43-121B-C9EF-FD76-6C74D1CE54EE}"/>
              </a:ext>
            </a:extLst>
          </p:cNvPr>
          <p:cNvSpPr>
            <a:spLocks noGrp="1"/>
          </p:cNvSpPr>
          <p:nvPr>
            <p:ph type="sldNum" sz="quarter" idx="12"/>
          </p:nvPr>
        </p:nvSpPr>
        <p:spPr/>
        <p:txBody>
          <a:bodyPr/>
          <a:lstStyle>
            <a:lvl1pPr>
              <a:defRPr/>
            </a:lvl1pPr>
          </a:lstStyle>
          <a:p>
            <a:pPr>
              <a:defRPr/>
            </a:pPr>
            <a:fld id="{816C29C0-FC94-472C-B3C4-1BD4F1CA0F75}" type="slidenum">
              <a:rPr lang="en-US" altLang="en-US"/>
              <a:pPr>
                <a:defRPr/>
              </a:pPr>
              <a:t>‹#›</a:t>
            </a:fld>
            <a:endParaRPr lang="en-US" altLang="en-US"/>
          </a:p>
        </p:txBody>
      </p:sp>
    </p:spTree>
    <p:extLst>
      <p:ext uri="{BB962C8B-B14F-4D97-AF65-F5344CB8AC3E}">
        <p14:creationId xmlns:p14="http://schemas.microsoft.com/office/powerpoint/2010/main" val="2882949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7F8372-D3A4-713D-5FC0-1F16279CABEF}"/>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8537B159-B0FC-425A-8ED1-92AD5C926A77}" type="datetimeFigureOut">
              <a:rPr lang="en-US" altLang="en-US"/>
              <a:pPr>
                <a:defRPr/>
              </a:pPr>
              <a:t>3/6/2026</a:t>
            </a:fld>
            <a:endParaRPr lang="en-US" altLang="en-US"/>
          </a:p>
        </p:txBody>
      </p:sp>
      <p:sp>
        <p:nvSpPr>
          <p:cNvPr id="5" name="Footer Placeholder 4">
            <a:extLst>
              <a:ext uri="{FF2B5EF4-FFF2-40B4-BE49-F238E27FC236}">
                <a16:creationId xmlns:a16="http://schemas.microsoft.com/office/drawing/2014/main" id="{01D11D25-6E31-8CEF-B7CF-392076516E6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0717B0C-AAB0-26AF-A607-D314627E5ADE}"/>
              </a:ext>
            </a:extLst>
          </p:cNvPr>
          <p:cNvSpPr>
            <a:spLocks noGrp="1"/>
          </p:cNvSpPr>
          <p:nvPr>
            <p:ph type="sldNum" sz="quarter" idx="12"/>
          </p:nvPr>
        </p:nvSpPr>
        <p:spPr/>
        <p:txBody>
          <a:bodyPr/>
          <a:lstStyle>
            <a:lvl1pPr>
              <a:defRPr/>
            </a:lvl1pPr>
          </a:lstStyle>
          <a:p>
            <a:pPr>
              <a:defRPr/>
            </a:pPr>
            <a:fld id="{9CD67A2F-2607-4A93-B48B-F4397011CDED}" type="slidenum">
              <a:rPr lang="en-US" altLang="en-US"/>
              <a:pPr>
                <a:defRPr/>
              </a:pPr>
              <a:t>‹#›</a:t>
            </a:fld>
            <a:endParaRPr lang="en-US" altLang="en-US"/>
          </a:p>
        </p:txBody>
      </p:sp>
    </p:spTree>
    <p:extLst>
      <p:ext uri="{BB962C8B-B14F-4D97-AF65-F5344CB8AC3E}">
        <p14:creationId xmlns:p14="http://schemas.microsoft.com/office/powerpoint/2010/main" val="38226085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97F46D-A71C-1785-A908-B3AA98AF7342}"/>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27C7759A-682C-4E95-8BE4-1F77DBAC0B04}" type="datetimeFigureOut">
              <a:rPr lang="en-US" altLang="en-US"/>
              <a:pPr>
                <a:defRPr/>
              </a:pPr>
              <a:t>3/6/2026</a:t>
            </a:fld>
            <a:endParaRPr lang="en-US" altLang="en-US"/>
          </a:p>
        </p:txBody>
      </p:sp>
      <p:sp>
        <p:nvSpPr>
          <p:cNvPr id="5" name="Footer Placeholder 4">
            <a:extLst>
              <a:ext uri="{FF2B5EF4-FFF2-40B4-BE49-F238E27FC236}">
                <a16:creationId xmlns:a16="http://schemas.microsoft.com/office/drawing/2014/main" id="{2A0D8E90-A259-40EE-30CB-EAB535A4F8B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0519512-AE5F-409F-4383-CE7C4234A2B3}"/>
              </a:ext>
            </a:extLst>
          </p:cNvPr>
          <p:cNvSpPr>
            <a:spLocks noGrp="1"/>
          </p:cNvSpPr>
          <p:nvPr>
            <p:ph type="sldNum" sz="quarter" idx="12"/>
          </p:nvPr>
        </p:nvSpPr>
        <p:spPr/>
        <p:txBody>
          <a:bodyPr/>
          <a:lstStyle>
            <a:lvl1pPr>
              <a:defRPr/>
            </a:lvl1pPr>
          </a:lstStyle>
          <a:p>
            <a:pPr>
              <a:defRPr/>
            </a:pPr>
            <a:fld id="{195CDD7F-76A0-428E-BC5F-D309DD44F338}" type="slidenum">
              <a:rPr lang="en-US" altLang="en-US"/>
              <a:pPr>
                <a:defRPr/>
              </a:pPr>
              <a:t>‹#›</a:t>
            </a:fld>
            <a:endParaRPr lang="en-US" altLang="en-US"/>
          </a:p>
        </p:txBody>
      </p:sp>
    </p:spTree>
    <p:extLst>
      <p:ext uri="{BB962C8B-B14F-4D97-AF65-F5344CB8AC3E}">
        <p14:creationId xmlns:p14="http://schemas.microsoft.com/office/powerpoint/2010/main" val="13353046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1219200"/>
          </a:xfrm>
        </p:spPr>
        <p:txBody>
          <a:bodyPr/>
          <a:lstStyle>
            <a:lvl1pPr algn="l">
              <a:defRPr sz="4000"/>
            </a:lvl1pPr>
          </a:lstStyle>
          <a:p>
            <a:r>
              <a:rPr lang="en-US"/>
              <a:t>Click to edit Master title style</a:t>
            </a:r>
          </a:p>
        </p:txBody>
      </p:sp>
      <p:sp>
        <p:nvSpPr>
          <p:cNvPr id="3" name="Subtitle 2"/>
          <p:cNvSpPr>
            <a:spLocks noGrp="1"/>
          </p:cNvSpPr>
          <p:nvPr>
            <p:ph type="subTitle" idx="1"/>
          </p:nvPr>
        </p:nvSpPr>
        <p:spPr>
          <a:xfrm>
            <a:off x="228600" y="5334000"/>
            <a:ext cx="8686800" cy="7620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4706F6E-5DDC-3121-1812-DFFDE620632B}"/>
              </a:ext>
            </a:extLst>
          </p:cNvPr>
          <p:cNvSpPr>
            <a:spLocks noGrp="1"/>
          </p:cNvSpPr>
          <p:nvPr>
            <p:ph type="dt" sz="half" idx="10"/>
          </p:nvPr>
        </p:nvSpPr>
        <p:spPr/>
        <p:txBody>
          <a:bodyPr/>
          <a:lstStyle>
            <a:lvl1pPr>
              <a:defRPr/>
            </a:lvl1pPr>
          </a:lstStyle>
          <a:p>
            <a:pPr>
              <a:defRPr/>
            </a:pPr>
            <a:fld id="{D371A9CA-1799-475F-9DFC-9FDCFDE71F10}" type="datetimeFigureOut">
              <a:rPr lang="en-US"/>
              <a:pPr>
                <a:defRPr/>
              </a:pPr>
              <a:t>3/6/2026</a:t>
            </a:fld>
            <a:endParaRPr lang="en-US"/>
          </a:p>
        </p:txBody>
      </p:sp>
      <p:sp>
        <p:nvSpPr>
          <p:cNvPr id="5" name="Footer Placeholder 4">
            <a:extLst>
              <a:ext uri="{FF2B5EF4-FFF2-40B4-BE49-F238E27FC236}">
                <a16:creationId xmlns:a16="http://schemas.microsoft.com/office/drawing/2014/main" id="{F792B510-6882-8EF3-E7A0-D91E52C83F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41ED807-F837-728A-CE54-0125E0A2B523}"/>
              </a:ext>
            </a:extLst>
          </p:cNvPr>
          <p:cNvSpPr>
            <a:spLocks noGrp="1"/>
          </p:cNvSpPr>
          <p:nvPr>
            <p:ph type="sldNum" sz="quarter" idx="12"/>
          </p:nvPr>
        </p:nvSpPr>
        <p:spPr/>
        <p:txBody>
          <a:bodyPr/>
          <a:lstStyle>
            <a:lvl1pPr>
              <a:defRPr/>
            </a:lvl1pPr>
          </a:lstStyle>
          <a:p>
            <a:pPr>
              <a:defRPr/>
            </a:pPr>
            <a:fld id="{9367140C-A457-4950-B2AC-67C2FAF957FF}" type="slidenum">
              <a:rPr lang="en-US" altLang="en-US"/>
              <a:pPr>
                <a:defRPr/>
              </a:pPr>
              <a:t>‹#›</a:t>
            </a:fld>
            <a:endParaRPr lang="en-US" altLang="en-US"/>
          </a:p>
        </p:txBody>
      </p:sp>
    </p:spTree>
    <p:extLst>
      <p:ext uri="{BB962C8B-B14F-4D97-AF65-F5344CB8AC3E}">
        <p14:creationId xmlns:p14="http://schemas.microsoft.com/office/powerpoint/2010/main" val="42085394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306B6-28F1-F5E3-C4BA-E884DF0575E4}"/>
              </a:ext>
            </a:extLst>
          </p:cNvPr>
          <p:cNvSpPr>
            <a:spLocks noGrp="1"/>
          </p:cNvSpPr>
          <p:nvPr>
            <p:ph type="dt" sz="half" idx="10"/>
          </p:nvPr>
        </p:nvSpPr>
        <p:spPr/>
        <p:txBody>
          <a:bodyPr/>
          <a:lstStyle>
            <a:lvl1pPr>
              <a:defRPr/>
            </a:lvl1pPr>
          </a:lstStyle>
          <a:p>
            <a:pPr>
              <a:defRPr/>
            </a:pPr>
            <a:fld id="{B0B0BC8E-5631-4DF9-A65F-8B46DC742CEE}" type="datetimeFigureOut">
              <a:rPr lang="en-US"/>
              <a:pPr>
                <a:defRPr/>
              </a:pPr>
              <a:t>3/6/2026</a:t>
            </a:fld>
            <a:endParaRPr lang="en-US"/>
          </a:p>
        </p:txBody>
      </p:sp>
      <p:sp>
        <p:nvSpPr>
          <p:cNvPr id="5" name="Footer Placeholder 4">
            <a:extLst>
              <a:ext uri="{FF2B5EF4-FFF2-40B4-BE49-F238E27FC236}">
                <a16:creationId xmlns:a16="http://schemas.microsoft.com/office/drawing/2014/main" id="{1D89D5DC-021E-217F-0989-48561F05A3E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43D61C8-E7CA-011D-1BD0-533919C6723E}"/>
              </a:ext>
            </a:extLst>
          </p:cNvPr>
          <p:cNvSpPr>
            <a:spLocks noGrp="1"/>
          </p:cNvSpPr>
          <p:nvPr>
            <p:ph type="sldNum" sz="quarter" idx="12"/>
          </p:nvPr>
        </p:nvSpPr>
        <p:spPr/>
        <p:txBody>
          <a:bodyPr/>
          <a:lstStyle>
            <a:lvl1pPr>
              <a:defRPr/>
            </a:lvl1pPr>
          </a:lstStyle>
          <a:p>
            <a:pPr>
              <a:defRPr/>
            </a:pPr>
            <a:fld id="{5D648445-6EBF-4A9B-80BB-CFF8DD495AA3}" type="slidenum">
              <a:rPr lang="en-US" altLang="en-US"/>
              <a:pPr>
                <a:defRPr/>
              </a:pPr>
              <a:t>‹#›</a:t>
            </a:fld>
            <a:endParaRPr lang="en-US" altLang="en-US"/>
          </a:p>
        </p:txBody>
      </p:sp>
    </p:spTree>
    <p:extLst>
      <p:ext uri="{BB962C8B-B14F-4D97-AF65-F5344CB8AC3E}">
        <p14:creationId xmlns:p14="http://schemas.microsoft.com/office/powerpoint/2010/main" val="20286866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8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E80DF6-20AD-C975-C44E-7D671AABF5EB}"/>
              </a:ext>
            </a:extLst>
          </p:cNvPr>
          <p:cNvSpPr>
            <a:spLocks noGrp="1"/>
          </p:cNvSpPr>
          <p:nvPr>
            <p:ph type="dt" sz="half" idx="10"/>
          </p:nvPr>
        </p:nvSpPr>
        <p:spPr/>
        <p:txBody>
          <a:bodyPr/>
          <a:lstStyle>
            <a:lvl1pPr>
              <a:defRPr/>
            </a:lvl1pPr>
          </a:lstStyle>
          <a:p>
            <a:pPr>
              <a:defRPr/>
            </a:pPr>
            <a:fld id="{E1851077-2DD5-4F11-BEBA-E9E0EAEAD640}" type="datetimeFigureOut">
              <a:rPr lang="en-US"/>
              <a:pPr>
                <a:defRPr/>
              </a:pPr>
              <a:t>3/6/2026</a:t>
            </a:fld>
            <a:endParaRPr lang="en-US"/>
          </a:p>
        </p:txBody>
      </p:sp>
      <p:sp>
        <p:nvSpPr>
          <p:cNvPr id="5" name="Footer Placeholder 4">
            <a:extLst>
              <a:ext uri="{FF2B5EF4-FFF2-40B4-BE49-F238E27FC236}">
                <a16:creationId xmlns:a16="http://schemas.microsoft.com/office/drawing/2014/main" id="{0F746837-9EA9-6A80-6642-9000DBAFE00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E723659-BBD1-F8C9-1A5A-529EECEC1912}"/>
              </a:ext>
            </a:extLst>
          </p:cNvPr>
          <p:cNvSpPr>
            <a:spLocks noGrp="1"/>
          </p:cNvSpPr>
          <p:nvPr>
            <p:ph type="sldNum" sz="quarter" idx="12"/>
          </p:nvPr>
        </p:nvSpPr>
        <p:spPr/>
        <p:txBody>
          <a:bodyPr/>
          <a:lstStyle>
            <a:lvl1pPr>
              <a:defRPr/>
            </a:lvl1pPr>
          </a:lstStyle>
          <a:p>
            <a:pPr>
              <a:defRPr/>
            </a:pPr>
            <a:fld id="{E8B4BE35-101C-44F8-AD69-F34DC7CAADE4}" type="slidenum">
              <a:rPr lang="en-US" altLang="en-US"/>
              <a:pPr>
                <a:defRPr/>
              </a:pPr>
              <a:t>‹#›</a:t>
            </a:fld>
            <a:endParaRPr lang="en-US" altLang="en-US"/>
          </a:p>
        </p:txBody>
      </p:sp>
    </p:spTree>
    <p:extLst>
      <p:ext uri="{BB962C8B-B14F-4D97-AF65-F5344CB8AC3E}">
        <p14:creationId xmlns:p14="http://schemas.microsoft.com/office/powerpoint/2010/main" val="7139435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100EEB9-D321-CF4B-21F6-11D27D98F679}"/>
              </a:ext>
            </a:extLst>
          </p:cNvPr>
          <p:cNvSpPr>
            <a:spLocks noGrp="1"/>
          </p:cNvSpPr>
          <p:nvPr>
            <p:ph type="dt" sz="half" idx="10"/>
          </p:nvPr>
        </p:nvSpPr>
        <p:spPr/>
        <p:txBody>
          <a:bodyPr/>
          <a:lstStyle>
            <a:lvl1pPr>
              <a:defRPr/>
            </a:lvl1pPr>
          </a:lstStyle>
          <a:p>
            <a:pPr>
              <a:defRPr/>
            </a:pPr>
            <a:fld id="{BE9DE33E-BFE3-425E-AF9F-0EC816F9FA91}" type="datetimeFigureOut">
              <a:rPr lang="en-US"/>
              <a:pPr>
                <a:defRPr/>
              </a:pPr>
              <a:t>3/6/2026</a:t>
            </a:fld>
            <a:endParaRPr lang="en-US"/>
          </a:p>
        </p:txBody>
      </p:sp>
      <p:sp>
        <p:nvSpPr>
          <p:cNvPr id="6" name="Footer Placeholder 4">
            <a:extLst>
              <a:ext uri="{FF2B5EF4-FFF2-40B4-BE49-F238E27FC236}">
                <a16:creationId xmlns:a16="http://schemas.microsoft.com/office/drawing/2014/main" id="{A275CB21-5E89-07BC-677A-B4535FF59D7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CD8A811-14DE-7A4A-D02E-DFA2F7CD4B6B}"/>
              </a:ext>
            </a:extLst>
          </p:cNvPr>
          <p:cNvSpPr>
            <a:spLocks noGrp="1"/>
          </p:cNvSpPr>
          <p:nvPr>
            <p:ph type="sldNum" sz="quarter" idx="12"/>
          </p:nvPr>
        </p:nvSpPr>
        <p:spPr/>
        <p:txBody>
          <a:bodyPr/>
          <a:lstStyle>
            <a:lvl1pPr>
              <a:defRPr/>
            </a:lvl1pPr>
          </a:lstStyle>
          <a:p>
            <a:pPr>
              <a:defRPr/>
            </a:pPr>
            <a:fld id="{0A5DD962-158C-4BC3-BFE1-C324FB2DDF08}" type="slidenum">
              <a:rPr lang="en-US" altLang="en-US"/>
              <a:pPr>
                <a:defRPr/>
              </a:pPr>
              <a:t>‹#›</a:t>
            </a:fld>
            <a:endParaRPr lang="en-US" altLang="en-US"/>
          </a:p>
        </p:txBody>
      </p:sp>
    </p:spTree>
    <p:extLst>
      <p:ext uri="{BB962C8B-B14F-4D97-AF65-F5344CB8AC3E}">
        <p14:creationId xmlns:p14="http://schemas.microsoft.com/office/powerpoint/2010/main" val="41410259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4DBF6CD-91DA-A2CB-8C15-593D9836AB4B}"/>
              </a:ext>
            </a:extLst>
          </p:cNvPr>
          <p:cNvSpPr>
            <a:spLocks noGrp="1"/>
          </p:cNvSpPr>
          <p:nvPr>
            <p:ph type="dt" sz="half" idx="10"/>
          </p:nvPr>
        </p:nvSpPr>
        <p:spPr/>
        <p:txBody>
          <a:bodyPr/>
          <a:lstStyle>
            <a:lvl1pPr>
              <a:defRPr/>
            </a:lvl1pPr>
          </a:lstStyle>
          <a:p>
            <a:pPr>
              <a:defRPr/>
            </a:pPr>
            <a:fld id="{2CB1011E-B661-4066-8891-09215BD7BE42}" type="datetimeFigureOut">
              <a:rPr lang="en-US"/>
              <a:pPr>
                <a:defRPr/>
              </a:pPr>
              <a:t>3/6/2026</a:t>
            </a:fld>
            <a:endParaRPr lang="en-US"/>
          </a:p>
        </p:txBody>
      </p:sp>
      <p:sp>
        <p:nvSpPr>
          <p:cNvPr id="8" name="Footer Placeholder 4">
            <a:extLst>
              <a:ext uri="{FF2B5EF4-FFF2-40B4-BE49-F238E27FC236}">
                <a16:creationId xmlns:a16="http://schemas.microsoft.com/office/drawing/2014/main" id="{53B233CA-FB0C-6CC2-84F8-0BDD36E8CA5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E85D409-169B-2434-04DE-347E201CC9DA}"/>
              </a:ext>
            </a:extLst>
          </p:cNvPr>
          <p:cNvSpPr>
            <a:spLocks noGrp="1"/>
          </p:cNvSpPr>
          <p:nvPr>
            <p:ph type="sldNum" sz="quarter" idx="12"/>
          </p:nvPr>
        </p:nvSpPr>
        <p:spPr/>
        <p:txBody>
          <a:bodyPr/>
          <a:lstStyle>
            <a:lvl1pPr>
              <a:defRPr/>
            </a:lvl1pPr>
          </a:lstStyle>
          <a:p>
            <a:pPr>
              <a:defRPr/>
            </a:pPr>
            <a:fld id="{B94E4F6F-5554-4C15-AC01-28086DAA5ED4}" type="slidenum">
              <a:rPr lang="en-US" altLang="en-US"/>
              <a:pPr>
                <a:defRPr/>
              </a:pPr>
              <a:t>‹#›</a:t>
            </a:fld>
            <a:endParaRPr lang="en-US" altLang="en-US"/>
          </a:p>
        </p:txBody>
      </p:sp>
    </p:spTree>
    <p:extLst>
      <p:ext uri="{BB962C8B-B14F-4D97-AF65-F5344CB8AC3E}">
        <p14:creationId xmlns:p14="http://schemas.microsoft.com/office/powerpoint/2010/main" val="25813837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8F8E50C-8679-C5C6-2EC5-6FE15FB58E08}"/>
              </a:ext>
            </a:extLst>
          </p:cNvPr>
          <p:cNvSpPr>
            <a:spLocks noGrp="1"/>
          </p:cNvSpPr>
          <p:nvPr>
            <p:ph type="dt" sz="half" idx="10"/>
          </p:nvPr>
        </p:nvSpPr>
        <p:spPr/>
        <p:txBody>
          <a:bodyPr/>
          <a:lstStyle>
            <a:lvl1pPr>
              <a:defRPr/>
            </a:lvl1pPr>
          </a:lstStyle>
          <a:p>
            <a:pPr>
              <a:defRPr/>
            </a:pPr>
            <a:fld id="{B82A4FFD-824A-4E48-A171-884F935D364E}" type="datetimeFigureOut">
              <a:rPr lang="en-US"/>
              <a:pPr>
                <a:defRPr/>
              </a:pPr>
              <a:t>3/6/2026</a:t>
            </a:fld>
            <a:endParaRPr lang="en-US"/>
          </a:p>
        </p:txBody>
      </p:sp>
      <p:sp>
        <p:nvSpPr>
          <p:cNvPr id="4" name="Footer Placeholder 4">
            <a:extLst>
              <a:ext uri="{FF2B5EF4-FFF2-40B4-BE49-F238E27FC236}">
                <a16:creationId xmlns:a16="http://schemas.microsoft.com/office/drawing/2014/main" id="{5582A19A-C7A5-648B-97DB-A83A5B74A18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F1566E9-0C13-A2A3-7B58-744818964B3A}"/>
              </a:ext>
            </a:extLst>
          </p:cNvPr>
          <p:cNvSpPr>
            <a:spLocks noGrp="1"/>
          </p:cNvSpPr>
          <p:nvPr>
            <p:ph type="sldNum" sz="quarter" idx="12"/>
          </p:nvPr>
        </p:nvSpPr>
        <p:spPr/>
        <p:txBody>
          <a:bodyPr/>
          <a:lstStyle>
            <a:lvl1pPr>
              <a:defRPr/>
            </a:lvl1pPr>
          </a:lstStyle>
          <a:p>
            <a:pPr>
              <a:defRPr/>
            </a:pPr>
            <a:fld id="{2C98F324-CE91-472A-A85B-CA76FAC18B70}" type="slidenum">
              <a:rPr lang="en-US" altLang="en-US"/>
              <a:pPr>
                <a:defRPr/>
              </a:pPr>
              <a:t>‹#›</a:t>
            </a:fld>
            <a:endParaRPr lang="en-US" altLang="en-US"/>
          </a:p>
        </p:txBody>
      </p:sp>
    </p:spTree>
    <p:extLst>
      <p:ext uri="{BB962C8B-B14F-4D97-AF65-F5344CB8AC3E}">
        <p14:creationId xmlns:p14="http://schemas.microsoft.com/office/powerpoint/2010/main" val="2077179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ED62D0F-DBFE-DA15-42F4-D1BAF0BF95C8}"/>
              </a:ext>
            </a:extLst>
          </p:cNvPr>
          <p:cNvSpPr>
            <a:spLocks noGrp="1"/>
          </p:cNvSpPr>
          <p:nvPr>
            <p:ph type="dt" sz="half" idx="10"/>
          </p:nvPr>
        </p:nvSpPr>
        <p:spPr/>
        <p:txBody>
          <a:bodyPr/>
          <a:lstStyle>
            <a:lvl1pPr>
              <a:defRPr/>
            </a:lvl1pPr>
          </a:lstStyle>
          <a:p>
            <a:pPr>
              <a:defRPr/>
            </a:pPr>
            <a:fld id="{1076B9DD-37AB-4C4C-A9E3-F9909F023B21}" type="datetimeFigureOut">
              <a:rPr lang="en-US"/>
              <a:pPr>
                <a:defRPr/>
              </a:pPr>
              <a:t>3/6/2026</a:t>
            </a:fld>
            <a:endParaRPr lang="en-US"/>
          </a:p>
        </p:txBody>
      </p:sp>
      <p:sp>
        <p:nvSpPr>
          <p:cNvPr id="3" name="Footer Placeholder 4">
            <a:extLst>
              <a:ext uri="{FF2B5EF4-FFF2-40B4-BE49-F238E27FC236}">
                <a16:creationId xmlns:a16="http://schemas.microsoft.com/office/drawing/2014/main" id="{13DB1D83-1478-F21D-51F3-B0A91A04165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BB2DB2B-D867-0334-4B50-82060448A1E9}"/>
              </a:ext>
            </a:extLst>
          </p:cNvPr>
          <p:cNvSpPr>
            <a:spLocks noGrp="1"/>
          </p:cNvSpPr>
          <p:nvPr>
            <p:ph type="sldNum" sz="quarter" idx="12"/>
          </p:nvPr>
        </p:nvSpPr>
        <p:spPr/>
        <p:txBody>
          <a:bodyPr/>
          <a:lstStyle>
            <a:lvl1pPr>
              <a:defRPr/>
            </a:lvl1pPr>
          </a:lstStyle>
          <a:p>
            <a:pPr>
              <a:defRPr/>
            </a:pPr>
            <a:fld id="{BA2DECC8-8463-4E45-A8E5-A1F1D10918F5}" type="slidenum">
              <a:rPr lang="en-US" altLang="en-US"/>
              <a:pPr>
                <a:defRPr/>
              </a:pPr>
              <a:t>‹#›</a:t>
            </a:fld>
            <a:endParaRPr lang="en-US" altLang="en-US"/>
          </a:p>
        </p:txBody>
      </p:sp>
    </p:spTree>
    <p:extLst>
      <p:ext uri="{BB962C8B-B14F-4D97-AF65-F5344CB8AC3E}">
        <p14:creationId xmlns:p14="http://schemas.microsoft.com/office/powerpoint/2010/main" val="275587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8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FF1578-D089-83D2-C04B-595876532126}"/>
              </a:ext>
            </a:extLst>
          </p:cNvPr>
          <p:cNvSpPr>
            <a:spLocks noGrp="1"/>
          </p:cNvSpPr>
          <p:nvPr>
            <p:ph type="dt" sz="half" idx="10"/>
          </p:nvPr>
        </p:nvSpPr>
        <p:spPr/>
        <p:txBody>
          <a:bodyPr/>
          <a:lstStyle>
            <a:lvl1pPr>
              <a:defRPr/>
            </a:lvl1pPr>
          </a:lstStyle>
          <a:p>
            <a:pPr>
              <a:defRPr/>
            </a:pPr>
            <a:fld id="{82A01062-3FDB-4AD5-8032-6A49474DBD9D}" type="datetimeFigureOut">
              <a:rPr lang="en-US"/>
              <a:pPr>
                <a:defRPr/>
              </a:pPr>
              <a:t>3/6/2026</a:t>
            </a:fld>
            <a:endParaRPr lang="en-US"/>
          </a:p>
        </p:txBody>
      </p:sp>
      <p:sp>
        <p:nvSpPr>
          <p:cNvPr id="5" name="Footer Placeholder 4">
            <a:extLst>
              <a:ext uri="{FF2B5EF4-FFF2-40B4-BE49-F238E27FC236}">
                <a16:creationId xmlns:a16="http://schemas.microsoft.com/office/drawing/2014/main" id="{3822A47F-A407-C592-0D77-37E9D4C248E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86DBB5F-EC63-51DB-E4D6-F04F395A9C12}"/>
              </a:ext>
            </a:extLst>
          </p:cNvPr>
          <p:cNvSpPr>
            <a:spLocks noGrp="1"/>
          </p:cNvSpPr>
          <p:nvPr>
            <p:ph type="sldNum" sz="quarter" idx="12"/>
          </p:nvPr>
        </p:nvSpPr>
        <p:spPr/>
        <p:txBody>
          <a:bodyPr/>
          <a:lstStyle>
            <a:lvl1pPr>
              <a:defRPr/>
            </a:lvl1pPr>
          </a:lstStyle>
          <a:p>
            <a:pPr>
              <a:defRPr/>
            </a:pPr>
            <a:fld id="{28F25AD7-4CE1-4A33-8759-B10230D9FD83}" type="slidenum">
              <a:rPr lang="en-US" altLang="en-US"/>
              <a:pPr>
                <a:defRPr/>
              </a:pPr>
              <a:t>‹#›</a:t>
            </a:fld>
            <a:endParaRPr lang="en-US" altLang="en-US"/>
          </a:p>
        </p:txBody>
      </p:sp>
    </p:spTree>
    <p:extLst>
      <p:ext uri="{BB962C8B-B14F-4D97-AF65-F5344CB8AC3E}">
        <p14:creationId xmlns:p14="http://schemas.microsoft.com/office/powerpoint/2010/main" val="30501899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52C0B8-232B-687F-841A-86EEE634651F}"/>
              </a:ext>
            </a:extLst>
          </p:cNvPr>
          <p:cNvSpPr>
            <a:spLocks noGrp="1"/>
          </p:cNvSpPr>
          <p:nvPr>
            <p:ph type="dt" sz="half" idx="10"/>
          </p:nvPr>
        </p:nvSpPr>
        <p:spPr/>
        <p:txBody>
          <a:bodyPr/>
          <a:lstStyle>
            <a:lvl1pPr>
              <a:defRPr/>
            </a:lvl1pPr>
          </a:lstStyle>
          <a:p>
            <a:pPr>
              <a:defRPr/>
            </a:pPr>
            <a:fld id="{15DDCB61-6A54-4C8D-9E9D-84AB14993E7D}" type="datetimeFigureOut">
              <a:rPr lang="en-US"/>
              <a:pPr>
                <a:defRPr/>
              </a:pPr>
              <a:t>3/6/2026</a:t>
            </a:fld>
            <a:endParaRPr lang="en-US"/>
          </a:p>
        </p:txBody>
      </p:sp>
      <p:sp>
        <p:nvSpPr>
          <p:cNvPr id="6" name="Footer Placeholder 4">
            <a:extLst>
              <a:ext uri="{FF2B5EF4-FFF2-40B4-BE49-F238E27FC236}">
                <a16:creationId xmlns:a16="http://schemas.microsoft.com/office/drawing/2014/main" id="{F23C5725-8F2C-B22A-4518-804788F1567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C72C41C-3E52-8C0D-C2A0-695F9E425494}"/>
              </a:ext>
            </a:extLst>
          </p:cNvPr>
          <p:cNvSpPr>
            <a:spLocks noGrp="1"/>
          </p:cNvSpPr>
          <p:nvPr>
            <p:ph type="sldNum" sz="quarter" idx="12"/>
          </p:nvPr>
        </p:nvSpPr>
        <p:spPr/>
        <p:txBody>
          <a:bodyPr/>
          <a:lstStyle>
            <a:lvl1pPr>
              <a:defRPr/>
            </a:lvl1pPr>
          </a:lstStyle>
          <a:p>
            <a:pPr>
              <a:defRPr/>
            </a:pPr>
            <a:fld id="{99022809-47B5-4B66-9BAC-962D8CE66E87}" type="slidenum">
              <a:rPr lang="en-US" altLang="en-US"/>
              <a:pPr>
                <a:defRPr/>
              </a:pPr>
              <a:t>‹#›</a:t>
            </a:fld>
            <a:endParaRPr lang="en-US" altLang="en-US"/>
          </a:p>
        </p:txBody>
      </p:sp>
    </p:spTree>
    <p:extLst>
      <p:ext uri="{BB962C8B-B14F-4D97-AF65-F5344CB8AC3E}">
        <p14:creationId xmlns:p14="http://schemas.microsoft.com/office/powerpoint/2010/main" val="19383078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AFCD87A-8E7D-FCB2-442A-538CF09058CD}"/>
              </a:ext>
            </a:extLst>
          </p:cNvPr>
          <p:cNvSpPr>
            <a:spLocks noGrp="1"/>
          </p:cNvSpPr>
          <p:nvPr>
            <p:ph type="dt" sz="half" idx="10"/>
          </p:nvPr>
        </p:nvSpPr>
        <p:spPr/>
        <p:txBody>
          <a:bodyPr/>
          <a:lstStyle>
            <a:lvl1pPr>
              <a:defRPr/>
            </a:lvl1pPr>
          </a:lstStyle>
          <a:p>
            <a:pPr>
              <a:defRPr/>
            </a:pPr>
            <a:fld id="{E9D6B4B5-D55A-491D-BFB0-3C713751C6AC}" type="datetimeFigureOut">
              <a:rPr lang="en-US"/>
              <a:pPr>
                <a:defRPr/>
              </a:pPr>
              <a:t>3/6/2026</a:t>
            </a:fld>
            <a:endParaRPr lang="en-US"/>
          </a:p>
        </p:txBody>
      </p:sp>
      <p:sp>
        <p:nvSpPr>
          <p:cNvPr id="6" name="Footer Placeholder 4">
            <a:extLst>
              <a:ext uri="{FF2B5EF4-FFF2-40B4-BE49-F238E27FC236}">
                <a16:creationId xmlns:a16="http://schemas.microsoft.com/office/drawing/2014/main" id="{1242D42C-C6C6-37DB-3F16-073479B9772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E41558D-7449-1058-AB9D-329BD39BD6FF}"/>
              </a:ext>
            </a:extLst>
          </p:cNvPr>
          <p:cNvSpPr>
            <a:spLocks noGrp="1"/>
          </p:cNvSpPr>
          <p:nvPr>
            <p:ph type="sldNum" sz="quarter" idx="12"/>
          </p:nvPr>
        </p:nvSpPr>
        <p:spPr/>
        <p:txBody>
          <a:bodyPr/>
          <a:lstStyle>
            <a:lvl1pPr>
              <a:defRPr/>
            </a:lvl1pPr>
          </a:lstStyle>
          <a:p>
            <a:pPr>
              <a:defRPr/>
            </a:pPr>
            <a:fld id="{4292E02A-DF54-43B0-A0CD-46EB76A130AC}" type="slidenum">
              <a:rPr lang="en-US" altLang="en-US"/>
              <a:pPr>
                <a:defRPr/>
              </a:pPr>
              <a:t>‹#›</a:t>
            </a:fld>
            <a:endParaRPr lang="en-US" altLang="en-US"/>
          </a:p>
        </p:txBody>
      </p:sp>
    </p:spTree>
    <p:extLst>
      <p:ext uri="{BB962C8B-B14F-4D97-AF65-F5344CB8AC3E}">
        <p14:creationId xmlns:p14="http://schemas.microsoft.com/office/powerpoint/2010/main" val="22376163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118D0C-0277-897E-25C5-BE2C5A8E2E89}"/>
              </a:ext>
            </a:extLst>
          </p:cNvPr>
          <p:cNvSpPr>
            <a:spLocks noGrp="1"/>
          </p:cNvSpPr>
          <p:nvPr>
            <p:ph type="dt" sz="half" idx="10"/>
          </p:nvPr>
        </p:nvSpPr>
        <p:spPr/>
        <p:txBody>
          <a:bodyPr/>
          <a:lstStyle>
            <a:lvl1pPr>
              <a:defRPr/>
            </a:lvl1pPr>
          </a:lstStyle>
          <a:p>
            <a:pPr>
              <a:defRPr/>
            </a:pPr>
            <a:fld id="{E38F86F6-E99B-499D-9C9C-C8E9EA09DB2A}" type="datetimeFigureOut">
              <a:rPr lang="en-US"/>
              <a:pPr>
                <a:defRPr/>
              </a:pPr>
              <a:t>3/6/2026</a:t>
            </a:fld>
            <a:endParaRPr lang="en-US"/>
          </a:p>
        </p:txBody>
      </p:sp>
      <p:sp>
        <p:nvSpPr>
          <p:cNvPr id="5" name="Footer Placeholder 4">
            <a:extLst>
              <a:ext uri="{FF2B5EF4-FFF2-40B4-BE49-F238E27FC236}">
                <a16:creationId xmlns:a16="http://schemas.microsoft.com/office/drawing/2014/main" id="{0152036C-F4D3-34DA-AADD-A01405E513D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AD5BF85-B974-E84A-340D-61B905C60D56}"/>
              </a:ext>
            </a:extLst>
          </p:cNvPr>
          <p:cNvSpPr>
            <a:spLocks noGrp="1"/>
          </p:cNvSpPr>
          <p:nvPr>
            <p:ph type="sldNum" sz="quarter" idx="12"/>
          </p:nvPr>
        </p:nvSpPr>
        <p:spPr/>
        <p:txBody>
          <a:bodyPr/>
          <a:lstStyle>
            <a:lvl1pPr>
              <a:defRPr/>
            </a:lvl1pPr>
          </a:lstStyle>
          <a:p>
            <a:pPr>
              <a:defRPr/>
            </a:pPr>
            <a:fld id="{3092EE6D-8D7D-46B1-9937-7430EC8D9C9F}" type="slidenum">
              <a:rPr lang="en-US" altLang="en-US"/>
              <a:pPr>
                <a:defRPr/>
              </a:pPr>
              <a:t>‹#›</a:t>
            </a:fld>
            <a:endParaRPr lang="en-US" altLang="en-US"/>
          </a:p>
        </p:txBody>
      </p:sp>
    </p:spTree>
    <p:extLst>
      <p:ext uri="{BB962C8B-B14F-4D97-AF65-F5344CB8AC3E}">
        <p14:creationId xmlns:p14="http://schemas.microsoft.com/office/powerpoint/2010/main" val="10306050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802170-EB72-4751-7E8B-A65E8A143E87}"/>
              </a:ext>
            </a:extLst>
          </p:cNvPr>
          <p:cNvSpPr>
            <a:spLocks noGrp="1"/>
          </p:cNvSpPr>
          <p:nvPr>
            <p:ph type="dt" sz="half" idx="10"/>
          </p:nvPr>
        </p:nvSpPr>
        <p:spPr/>
        <p:txBody>
          <a:bodyPr/>
          <a:lstStyle>
            <a:lvl1pPr>
              <a:defRPr/>
            </a:lvl1pPr>
          </a:lstStyle>
          <a:p>
            <a:pPr>
              <a:defRPr/>
            </a:pPr>
            <a:fld id="{0BF6E066-5716-43CD-B9E0-396D0A4BBC0D}" type="datetimeFigureOut">
              <a:rPr lang="en-US"/>
              <a:pPr>
                <a:defRPr/>
              </a:pPr>
              <a:t>3/6/2026</a:t>
            </a:fld>
            <a:endParaRPr lang="en-US"/>
          </a:p>
        </p:txBody>
      </p:sp>
      <p:sp>
        <p:nvSpPr>
          <p:cNvPr id="5" name="Footer Placeholder 4">
            <a:extLst>
              <a:ext uri="{FF2B5EF4-FFF2-40B4-BE49-F238E27FC236}">
                <a16:creationId xmlns:a16="http://schemas.microsoft.com/office/drawing/2014/main" id="{12D48473-7A62-A819-5E30-12F18D9982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666F00-0A04-CBE3-92F5-A65EC9D8C633}"/>
              </a:ext>
            </a:extLst>
          </p:cNvPr>
          <p:cNvSpPr>
            <a:spLocks noGrp="1"/>
          </p:cNvSpPr>
          <p:nvPr>
            <p:ph type="sldNum" sz="quarter" idx="12"/>
          </p:nvPr>
        </p:nvSpPr>
        <p:spPr/>
        <p:txBody>
          <a:bodyPr/>
          <a:lstStyle>
            <a:lvl1pPr>
              <a:defRPr/>
            </a:lvl1pPr>
          </a:lstStyle>
          <a:p>
            <a:pPr>
              <a:defRPr/>
            </a:pPr>
            <a:fld id="{D320F656-54DC-4AFC-BD12-A107374125EE}" type="slidenum">
              <a:rPr lang="en-US" altLang="en-US"/>
              <a:pPr>
                <a:defRPr/>
              </a:pPr>
              <a:t>‹#›</a:t>
            </a:fld>
            <a:endParaRPr lang="en-US" altLang="en-US"/>
          </a:p>
        </p:txBody>
      </p:sp>
    </p:spTree>
    <p:extLst>
      <p:ext uri="{BB962C8B-B14F-4D97-AF65-F5344CB8AC3E}">
        <p14:creationId xmlns:p14="http://schemas.microsoft.com/office/powerpoint/2010/main" val="289222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234F2B1-2460-B953-82E5-296D0298DF14}"/>
              </a:ext>
            </a:extLst>
          </p:cNvPr>
          <p:cNvSpPr>
            <a:spLocks noGrp="1"/>
          </p:cNvSpPr>
          <p:nvPr>
            <p:ph type="dt" sz="half" idx="10"/>
          </p:nvPr>
        </p:nvSpPr>
        <p:spPr/>
        <p:txBody>
          <a:bodyPr/>
          <a:lstStyle>
            <a:lvl1pPr>
              <a:defRPr/>
            </a:lvl1pPr>
          </a:lstStyle>
          <a:p>
            <a:pPr>
              <a:defRPr/>
            </a:pPr>
            <a:fld id="{846C0E46-B51F-46CF-906F-6A0F92281B5C}" type="datetimeFigureOut">
              <a:rPr lang="en-US"/>
              <a:pPr>
                <a:defRPr/>
              </a:pPr>
              <a:t>3/6/2026</a:t>
            </a:fld>
            <a:endParaRPr lang="en-US"/>
          </a:p>
        </p:txBody>
      </p:sp>
      <p:sp>
        <p:nvSpPr>
          <p:cNvPr id="6" name="Footer Placeholder 4">
            <a:extLst>
              <a:ext uri="{FF2B5EF4-FFF2-40B4-BE49-F238E27FC236}">
                <a16:creationId xmlns:a16="http://schemas.microsoft.com/office/drawing/2014/main" id="{410AE529-5555-959E-C53A-A0DFC51730B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E354506-5F80-6AF3-CD94-C42A7F859572}"/>
              </a:ext>
            </a:extLst>
          </p:cNvPr>
          <p:cNvSpPr>
            <a:spLocks noGrp="1"/>
          </p:cNvSpPr>
          <p:nvPr>
            <p:ph type="sldNum" sz="quarter" idx="12"/>
          </p:nvPr>
        </p:nvSpPr>
        <p:spPr/>
        <p:txBody>
          <a:bodyPr/>
          <a:lstStyle>
            <a:lvl1pPr>
              <a:defRPr/>
            </a:lvl1pPr>
          </a:lstStyle>
          <a:p>
            <a:pPr>
              <a:defRPr/>
            </a:pPr>
            <a:fld id="{84555EC1-697A-412A-AE83-3AFDF8FD488E}" type="slidenum">
              <a:rPr lang="en-US" altLang="en-US"/>
              <a:pPr>
                <a:defRPr/>
              </a:pPr>
              <a:t>‹#›</a:t>
            </a:fld>
            <a:endParaRPr lang="en-US" altLang="en-US"/>
          </a:p>
        </p:txBody>
      </p:sp>
    </p:spTree>
    <p:extLst>
      <p:ext uri="{BB962C8B-B14F-4D97-AF65-F5344CB8AC3E}">
        <p14:creationId xmlns:p14="http://schemas.microsoft.com/office/powerpoint/2010/main" val="2715780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EC97D30-733D-09A5-E0CD-5A6FA3C5C1AF}"/>
              </a:ext>
            </a:extLst>
          </p:cNvPr>
          <p:cNvSpPr>
            <a:spLocks noGrp="1"/>
          </p:cNvSpPr>
          <p:nvPr>
            <p:ph type="dt" sz="half" idx="10"/>
          </p:nvPr>
        </p:nvSpPr>
        <p:spPr/>
        <p:txBody>
          <a:bodyPr/>
          <a:lstStyle>
            <a:lvl1pPr>
              <a:defRPr/>
            </a:lvl1pPr>
          </a:lstStyle>
          <a:p>
            <a:pPr>
              <a:defRPr/>
            </a:pPr>
            <a:fld id="{ADA6E718-7A55-475C-8558-8BBB3E0F5919}" type="datetimeFigureOut">
              <a:rPr lang="en-US"/>
              <a:pPr>
                <a:defRPr/>
              </a:pPr>
              <a:t>3/6/2026</a:t>
            </a:fld>
            <a:endParaRPr lang="en-US"/>
          </a:p>
        </p:txBody>
      </p:sp>
      <p:sp>
        <p:nvSpPr>
          <p:cNvPr id="8" name="Footer Placeholder 4">
            <a:extLst>
              <a:ext uri="{FF2B5EF4-FFF2-40B4-BE49-F238E27FC236}">
                <a16:creationId xmlns:a16="http://schemas.microsoft.com/office/drawing/2014/main" id="{67BD8FEE-938E-7372-F6B7-250EB704EE7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EEE2CD3-F6B4-3FDB-80BD-EA04DE0729F0}"/>
              </a:ext>
            </a:extLst>
          </p:cNvPr>
          <p:cNvSpPr>
            <a:spLocks noGrp="1"/>
          </p:cNvSpPr>
          <p:nvPr>
            <p:ph type="sldNum" sz="quarter" idx="12"/>
          </p:nvPr>
        </p:nvSpPr>
        <p:spPr/>
        <p:txBody>
          <a:bodyPr/>
          <a:lstStyle>
            <a:lvl1pPr>
              <a:defRPr/>
            </a:lvl1pPr>
          </a:lstStyle>
          <a:p>
            <a:pPr>
              <a:defRPr/>
            </a:pPr>
            <a:fld id="{51B34BBD-95B8-415F-B004-0E1D1F15054E}" type="slidenum">
              <a:rPr lang="en-US" altLang="en-US"/>
              <a:pPr>
                <a:defRPr/>
              </a:pPr>
              <a:t>‹#›</a:t>
            </a:fld>
            <a:endParaRPr lang="en-US" altLang="en-US"/>
          </a:p>
        </p:txBody>
      </p:sp>
    </p:spTree>
    <p:extLst>
      <p:ext uri="{BB962C8B-B14F-4D97-AF65-F5344CB8AC3E}">
        <p14:creationId xmlns:p14="http://schemas.microsoft.com/office/powerpoint/2010/main" val="3583830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68934875-D225-DCD5-2CA6-EF19B326EFAC}"/>
              </a:ext>
            </a:extLst>
          </p:cNvPr>
          <p:cNvSpPr>
            <a:spLocks noGrp="1"/>
          </p:cNvSpPr>
          <p:nvPr>
            <p:ph type="dt" sz="half" idx="10"/>
          </p:nvPr>
        </p:nvSpPr>
        <p:spPr/>
        <p:txBody>
          <a:bodyPr/>
          <a:lstStyle>
            <a:lvl1pPr>
              <a:defRPr/>
            </a:lvl1pPr>
          </a:lstStyle>
          <a:p>
            <a:pPr>
              <a:defRPr/>
            </a:pPr>
            <a:fld id="{FAB16526-ECA6-42B9-9AA9-FC0E571391B0}" type="datetimeFigureOut">
              <a:rPr lang="en-US"/>
              <a:pPr>
                <a:defRPr/>
              </a:pPr>
              <a:t>3/6/2026</a:t>
            </a:fld>
            <a:endParaRPr lang="en-US"/>
          </a:p>
        </p:txBody>
      </p:sp>
      <p:sp>
        <p:nvSpPr>
          <p:cNvPr id="4" name="Footer Placeholder 4">
            <a:extLst>
              <a:ext uri="{FF2B5EF4-FFF2-40B4-BE49-F238E27FC236}">
                <a16:creationId xmlns:a16="http://schemas.microsoft.com/office/drawing/2014/main" id="{678D9EF2-8A8F-94D9-661E-5F7DEA048AB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BD11284-B5D2-8840-F7BC-DADDD638DFD9}"/>
              </a:ext>
            </a:extLst>
          </p:cNvPr>
          <p:cNvSpPr>
            <a:spLocks noGrp="1"/>
          </p:cNvSpPr>
          <p:nvPr>
            <p:ph type="sldNum" sz="quarter" idx="12"/>
          </p:nvPr>
        </p:nvSpPr>
        <p:spPr/>
        <p:txBody>
          <a:bodyPr/>
          <a:lstStyle>
            <a:lvl1pPr>
              <a:defRPr/>
            </a:lvl1pPr>
          </a:lstStyle>
          <a:p>
            <a:pPr>
              <a:defRPr/>
            </a:pPr>
            <a:fld id="{AA59D066-60CC-4119-AC19-7876B0501182}" type="slidenum">
              <a:rPr lang="en-US" altLang="en-US"/>
              <a:pPr>
                <a:defRPr/>
              </a:pPr>
              <a:t>‹#›</a:t>
            </a:fld>
            <a:endParaRPr lang="en-US" altLang="en-US"/>
          </a:p>
        </p:txBody>
      </p:sp>
    </p:spTree>
    <p:extLst>
      <p:ext uri="{BB962C8B-B14F-4D97-AF65-F5344CB8AC3E}">
        <p14:creationId xmlns:p14="http://schemas.microsoft.com/office/powerpoint/2010/main" val="2540344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67F55CC-F20F-1A45-8455-69A0C747908F}"/>
              </a:ext>
            </a:extLst>
          </p:cNvPr>
          <p:cNvSpPr>
            <a:spLocks noGrp="1"/>
          </p:cNvSpPr>
          <p:nvPr>
            <p:ph type="dt" sz="half" idx="10"/>
          </p:nvPr>
        </p:nvSpPr>
        <p:spPr/>
        <p:txBody>
          <a:bodyPr/>
          <a:lstStyle>
            <a:lvl1pPr>
              <a:defRPr/>
            </a:lvl1pPr>
          </a:lstStyle>
          <a:p>
            <a:pPr>
              <a:defRPr/>
            </a:pPr>
            <a:fld id="{AB590800-999A-4603-BC30-4AFADC3D8283}" type="datetimeFigureOut">
              <a:rPr lang="en-US"/>
              <a:pPr>
                <a:defRPr/>
              </a:pPr>
              <a:t>3/6/2026</a:t>
            </a:fld>
            <a:endParaRPr lang="en-US"/>
          </a:p>
        </p:txBody>
      </p:sp>
      <p:sp>
        <p:nvSpPr>
          <p:cNvPr id="3" name="Footer Placeholder 4">
            <a:extLst>
              <a:ext uri="{FF2B5EF4-FFF2-40B4-BE49-F238E27FC236}">
                <a16:creationId xmlns:a16="http://schemas.microsoft.com/office/drawing/2014/main" id="{FEFC0522-7875-7B48-0158-21A500AF297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2078998-7FC0-02A9-7DC0-1E6643F8FD57}"/>
              </a:ext>
            </a:extLst>
          </p:cNvPr>
          <p:cNvSpPr>
            <a:spLocks noGrp="1"/>
          </p:cNvSpPr>
          <p:nvPr>
            <p:ph type="sldNum" sz="quarter" idx="12"/>
          </p:nvPr>
        </p:nvSpPr>
        <p:spPr/>
        <p:txBody>
          <a:bodyPr/>
          <a:lstStyle>
            <a:lvl1pPr>
              <a:defRPr/>
            </a:lvl1pPr>
          </a:lstStyle>
          <a:p>
            <a:pPr>
              <a:defRPr/>
            </a:pPr>
            <a:fld id="{2EA9BAF7-368D-48C4-9960-3A555068E02B}" type="slidenum">
              <a:rPr lang="en-US" altLang="en-US"/>
              <a:pPr>
                <a:defRPr/>
              </a:pPr>
              <a:t>‹#›</a:t>
            </a:fld>
            <a:endParaRPr lang="en-US" altLang="en-US"/>
          </a:p>
        </p:txBody>
      </p:sp>
    </p:spTree>
    <p:extLst>
      <p:ext uri="{BB962C8B-B14F-4D97-AF65-F5344CB8AC3E}">
        <p14:creationId xmlns:p14="http://schemas.microsoft.com/office/powerpoint/2010/main" val="3933335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E2884D0-37AC-4480-E55A-345C8A36D0BC}"/>
              </a:ext>
            </a:extLst>
          </p:cNvPr>
          <p:cNvSpPr>
            <a:spLocks noGrp="1"/>
          </p:cNvSpPr>
          <p:nvPr>
            <p:ph type="dt" sz="half" idx="10"/>
          </p:nvPr>
        </p:nvSpPr>
        <p:spPr/>
        <p:txBody>
          <a:bodyPr/>
          <a:lstStyle>
            <a:lvl1pPr>
              <a:defRPr/>
            </a:lvl1pPr>
          </a:lstStyle>
          <a:p>
            <a:pPr>
              <a:defRPr/>
            </a:pPr>
            <a:fld id="{74FD0A55-D330-4B21-89CA-0FE5BAA17D21}" type="datetimeFigureOut">
              <a:rPr lang="en-US"/>
              <a:pPr>
                <a:defRPr/>
              </a:pPr>
              <a:t>3/6/2026</a:t>
            </a:fld>
            <a:endParaRPr lang="en-US"/>
          </a:p>
        </p:txBody>
      </p:sp>
      <p:sp>
        <p:nvSpPr>
          <p:cNvPr id="6" name="Footer Placeholder 4">
            <a:extLst>
              <a:ext uri="{FF2B5EF4-FFF2-40B4-BE49-F238E27FC236}">
                <a16:creationId xmlns:a16="http://schemas.microsoft.com/office/drawing/2014/main" id="{F7A2E399-BC4D-F6D7-6378-777F86781BD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3544C6B-47F5-0327-D8B1-A9C52A890C49}"/>
              </a:ext>
            </a:extLst>
          </p:cNvPr>
          <p:cNvSpPr>
            <a:spLocks noGrp="1"/>
          </p:cNvSpPr>
          <p:nvPr>
            <p:ph type="sldNum" sz="quarter" idx="12"/>
          </p:nvPr>
        </p:nvSpPr>
        <p:spPr/>
        <p:txBody>
          <a:bodyPr/>
          <a:lstStyle>
            <a:lvl1pPr>
              <a:defRPr/>
            </a:lvl1pPr>
          </a:lstStyle>
          <a:p>
            <a:pPr>
              <a:defRPr/>
            </a:pPr>
            <a:fld id="{FCE802B4-45D1-4650-AEF3-F7404392295A}" type="slidenum">
              <a:rPr lang="en-US" altLang="en-US"/>
              <a:pPr>
                <a:defRPr/>
              </a:pPr>
              <a:t>‹#›</a:t>
            </a:fld>
            <a:endParaRPr lang="en-US" altLang="en-US"/>
          </a:p>
        </p:txBody>
      </p:sp>
    </p:spTree>
    <p:extLst>
      <p:ext uri="{BB962C8B-B14F-4D97-AF65-F5344CB8AC3E}">
        <p14:creationId xmlns:p14="http://schemas.microsoft.com/office/powerpoint/2010/main" val="1360395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071D8FE-0900-E61C-B300-E538A5406D7C}"/>
              </a:ext>
            </a:extLst>
          </p:cNvPr>
          <p:cNvSpPr>
            <a:spLocks noGrp="1"/>
          </p:cNvSpPr>
          <p:nvPr>
            <p:ph type="dt" sz="half" idx="10"/>
          </p:nvPr>
        </p:nvSpPr>
        <p:spPr/>
        <p:txBody>
          <a:bodyPr/>
          <a:lstStyle>
            <a:lvl1pPr>
              <a:defRPr/>
            </a:lvl1pPr>
          </a:lstStyle>
          <a:p>
            <a:pPr>
              <a:defRPr/>
            </a:pPr>
            <a:fld id="{C8BB628B-F31B-41BE-96E1-7100A2855550}" type="datetimeFigureOut">
              <a:rPr lang="en-US"/>
              <a:pPr>
                <a:defRPr/>
              </a:pPr>
              <a:t>3/6/2026</a:t>
            </a:fld>
            <a:endParaRPr lang="en-US"/>
          </a:p>
        </p:txBody>
      </p:sp>
      <p:sp>
        <p:nvSpPr>
          <p:cNvPr id="6" name="Footer Placeholder 4">
            <a:extLst>
              <a:ext uri="{FF2B5EF4-FFF2-40B4-BE49-F238E27FC236}">
                <a16:creationId xmlns:a16="http://schemas.microsoft.com/office/drawing/2014/main" id="{08BE11AC-2B9C-2296-1320-00EFCC0FB64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41E0381-8E63-B5EC-DB9E-1C0A45FBAE00}"/>
              </a:ext>
            </a:extLst>
          </p:cNvPr>
          <p:cNvSpPr>
            <a:spLocks noGrp="1"/>
          </p:cNvSpPr>
          <p:nvPr>
            <p:ph type="sldNum" sz="quarter" idx="12"/>
          </p:nvPr>
        </p:nvSpPr>
        <p:spPr/>
        <p:txBody>
          <a:bodyPr/>
          <a:lstStyle>
            <a:lvl1pPr>
              <a:defRPr/>
            </a:lvl1pPr>
          </a:lstStyle>
          <a:p>
            <a:pPr>
              <a:defRPr/>
            </a:pPr>
            <a:fld id="{0C5F61C0-5846-4A5F-B385-E0F661EC023D}" type="slidenum">
              <a:rPr lang="en-US" altLang="en-US"/>
              <a:pPr>
                <a:defRPr/>
              </a:pPr>
              <a:t>‹#›</a:t>
            </a:fld>
            <a:endParaRPr lang="en-US" altLang="en-US"/>
          </a:p>
        </p:txBody>
      </p:sp>
    </p:spTree>
    <p:extLst>
      <p:ext uri="{BB962C8B-B14F-4D97-AF65-F5344CB8AC3E}">
        <p14:creationId xmlns:p14="http://schemas.microsoft.com/office/powerpoint/2010/main" val="2217971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B1112B-C209-01C4-89AF-7A5D29DB2976}"/>
              </a:ext>
            </a:extLst>
          </p:cNvPr>
          <p:cNvSpPr>
            <a:spLocks noGrp="1"/>
          </p:cNvSpPr>
          <p:nvPr>
            <p:ph type="title"/>
          </p:nvPr>
        </p:nvSpPr>
        <p:spPr>
          <a:xfrm>
            <a:off x="152400" y="152400"/>
            <a:ext cx="8763000" cy="1096963"/>
          </a:xfrm>
          <a:prstGeom prst="rect">
            <a:avLst/>
          </a:prstGeom>
        </p:spPr>
        <p:txBody>
          <a:bodyPr vert="horz" lIns="91440" tIns="45720" rIns="91440" bIns="45720" rtlCol="0" anchor="ctr">
            <a:normAutofit/>
            <a:scene3d>
              <a:camera prst="orthographicFront"/>
              <a:lightRig rig="balanced" dir="t">
                <a:rot lat="0" lon="0" rev="2100000"/>
              </a:lightRig>
            </a:scene3d>
            <a:sp3d extrusionH="57150" prstMaterial="metal">
              <a:bevelT w="38100" h="25400"/>
              <a:contourClr>
                <a:schemeClr val="bg2"/>
              </a:contourClr>
            </a:sp3d>
          </a:bodyPr>
          <a:lstStyle/>
          <a:p>
            <a:r>
              <a:rPr lang="en-US"/>
              <a:t>Click to edit Master title style</a:t>
            </a:r>
          </a:p>
        </p:txBody>
      </p:sp>
      <p:sp>
        <p:nvSpPr>
          <p:cNvPr id="3" name="Text Placeholder 2">
            <a:extLst>
              <a:ext uri="{FF2B5EF4-FFF2-40B4-BE49-F238E27FC236}">
                <a16:creationId xmlns:a16="http://schemas.microsoft.com/office/drawing/2014/main" id="{5C3102F1-220A-4344-7C5C-73DF51EA0FB0}"/>
              </a:ext>
            </a:extLst>
          </p:cNvPr>
          <p:cNvSpPr>
            <a:spLocks noGrp="1"/>
          </p:cNvSpPr>
          <p:nvPr>
            <p:ph type="body" idx="1"/>
          </p:nvPr>
        </p:nvSpPr>
        <p:spPr>
          <a:xfrm>
            <a:off x="838200" y="1600200"/>
            <a:ext cx="8077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36A3EC-FEC0-43F1-F721-A1EF33109CE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fld id="{C980F404-6CBF-46B2-9C9E-24B2B966693E}" type="datetimeFigureOut">
              <a:rPr lang="en-US"/>
              <a:pPr>
                <a:defRPr/>
              </a:pPr>
              <a:t>3/6/2026</a:t>
            </a:fld>
            <a:endParaRPr lang="en-US"/>
          </a:p>
        </p:txBody>
      </p:sp>
      <p:sp>
        <p:nvSpPr>
          <p:cNvPr id="5" name="Footer Placeholder 4">
            <a:extLst>
              <a:ext uri="{FF2B5EF4-FFF2-40B4-BE49-F238E27FC236}">
                <a16:creationId xmlns:a16="http://schemas.microsoft.com/office/drawing/2014/main" id="{CD074E8A-0C57-A18A-66F8-F2E649C94B6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3880A1B-5B28-7B37-36D4-0B8BCE87129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6E9DB"/>
                </a:solidFill>
                <a:effectLst>
                  <a:outerShdw blurRad="38100" dist="38100" dir="2700000" algn="tl">
                    <a:srgbClr val="C0C0C0"/>
                  </a:outerShdw>
                </a:effectLst>
                <a:latin typeface="Georgia" panose="02040502050405020303" pitchFamily="18" charset="0"/>
              </a:defRPr>
            </a:lvl1pPr>
          </a:lstStyle>
          <a:p>
            <a:pPr>
              <a:defRPr/>
            </a:pPr>
            <a:fld id="{236D124B-5855-4B8B-97D1-ED22369BD7E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txStyles>
    <p:title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j-ea"/>
          <a:cs typeface="+mj-cs"/>
        </a:defRPr>
      </a:lvl1pPr>
      <a:lvl2pPr algn="l" rtl="0" eaLnBrk="0" fontAlgn="base" hangingPunct="0">
        <a:spcBef>
          <a:spcPct val="0"/>
        </a:spcBef>
        <a:spcAft>
          <a:spcPct val="0"/>
        </a:spcAft>
        <a:defRPr sz="4400" b="1">
          <a:solidFill>
            <a:srgbClr val="E3BC92"/>
          </a:solidFill>
          <a:latin typeface="Georgia" pitchFamily="18" charset="0"/>
        </a:defRPr>
      </a:lvl2pPr>
      <a:lvl3pPr algn="l" rtl="0" eaLnBrk="0" fontAlgn="base" hangingPunct="0">
        <a:spcBef>
          <a:spcPct val="0"/>
        </a:spcBef>
        <a:spcAft>
          <a:spcPct val="0"/>
        </a:spcAft>
        <a:defRPr sz="4400" b="1">
          <a:solidFill>
            <a:srgbClr val="E3BC92"/>
          </a:solidFill>
          <a:latin typeface="Georgia" pitchFamily="18" charset="0"/>
        </a:defRPr>
      </a:lvl3pPr>
      <a:lvl4pPr algn="l" rtl="0" eaLnBrk="0" fontAlgn="base" hangingPunct="0">
        <a:spcBef>
          <a:spcPct val="0"/>
        </a:spcBef>
        <a:spcAft>
          <a:spcPct val="0"/>
        </a:spcAft>
        <a:defRPr sz="4400" b="1">
          <a:solidFill>
            <a:srgbClr val="E3BC92"/>
          </a:solidFill>
          <a:latin typeface="Georgia" pitchFamily="18" charset="0"/>
        </a:defRPr>
      </a:lvl4pPr>
      <a:lvl5pPr algn="l" rtl="0" eaLnBrk="0" fontAlgn="base" hangingPunct="0">
        <a:spcBef>
          <a:spcPct val="0"/>
        </a:spcBef>
        <a:spcAft>
          <a:spcPct val="0"/>
        </a:spcAft>
        <a:defRPr sz="4400" b="1">
          <a:solidFill>
            <a:srgbClr val="E3BC92"/>
          </a:solidFill>
          <a:latin typeface="Georgia" pitchFamily="18" charset="0"/>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095194-E6F7-C67E-B25F-BC6BFF3BB776}"/>
              </a:ext>
            </a:extLst>
          </p:cNvPr>
          <p:cNvSpPr>
            <a:spLocks noGrp="1"/>
          </p:cNvSpPr>
          <p:nvPr>
            <p:ph type="title"/>
          </p:nvPr>
        </p:nvSpPr>
        <p:spPr>
          <a:xfrm>
            <a:off x="152400" y="152400"/>
            <a:ext cx="8763000" cy="1096963"/>
          </a:xfrm>
          <a:prstGeom prst="rect">
            <a:avLst/>
          </a:prstGeom>
        </p:spPr>
        <p:txBody>
          <a:bodyPr vert="horz" lIns="91440" tIns="45720" rIns="91440" bIns="45720" rtlCol="0" anchor="ctr">
            <a:normAutofit/>
            <a:scene3d>
              <a:camera prst="orthographicFront"/>
              <a:lightRig rig="balanced" dir="t">
                <a:rot lat="0" lon="0" rev="2100000"/>
              </a:lightRig>
            </a:scene3d>
            <a:sp3d extrusionH="57150" prstMaterial="metal">
              <a:bevelT w="38100" h="25400"/>
              <a:contourClr>
                <a:schemeClr val="bg2"/>
              </a:contourClr>
            </a:sp3d>
          </a:bodyPr>
          <a:lstStyle/>
          <a:p>
            <a:r>
              <a:rPr lang="en-US"/>
              <a:t>Click to edit Master title style</a:t>
            </a:r>
          </a:p>
        </p:txBody>
      </p:sp>
      <p:sp>
        <p:nvSpPr>
          <p:cNvPr id="3" name="Text Placeholder 2">
            <a:extLst>
              <a:ext uri="{FF2B5EF4-FFF2-40B4-BE49-F238E27FC236}">
                <a16:creationId xmlns:a16="http://schemas.microsoft.com/office/drawing/2014/main" id="{53BB14A6-7C1D-0DD5-E585-00F60187C6E2}"/>
              </a:ext>
            </a:extLst>
          </p:cNvPr>
          <p:cNvSpPr>
            <a:spLocks noGrp="1"/>
          </p:cNvSpPr>
          <p:nvPr>
            <p:ph type="body" idx="1"/>
          </p:nvPr>
        </p:nvSpPr>
        <p:spPr>
          <a:xfrm>
            <a:off x="838200" y="1600200"/>
            <a:ext cx="8077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ED7511-6E5D-15F9-357F-711D2374A9A0}"/>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F6E9DB"/>
                </a:solidFill>
                <a:effectLst>
                  <a:outerShdw blurRad="38100" dist="38100" dir="2700000" algn="tl">
                    <a:srgbClr val="C0C0C0"/>
                  </a:outerShdw>
                </a:effectLst>
                <a:latin typeface="Georgia" panose="02040502050405020303" pitchFamily="18" charset="0"/>
                <a:ea typeface="MS PGothic" panose="020B0600070205080204" pitchFamily="34" charset="-128"/>
                <a:cs typeface="+mn-cs"/>
              </a:defRPr>
            </a:lvl1pPr>
          </a:lstStyle>
          <a:p>
            <a:pPr>
              <a:defRPr/>
            </a:pPr>
            <a:fld id="{16AD1461-095C-46BA-9669-7F6BCC4FC1C5}" type="datetimeFigureOut">
              <a:rPr lang="en-US" altLang="en-US"/>
              <a:pPr>
                <a:defRPr/>
              </a:pPr>
              <a:t>3/6/2026</a:t>
            </a:fld>
            <a:endParaRPr lang="en-US" altLang="en-US"/>
          </a:p>
        </p:txBody>
      </p:sp>
      <p:sp>
        <p:nvSpPr>
          <p:cNvPr id="5" name="Footer Placeholder 4">
            <a:extLst>
              <a:ext uri="{FF2B5EF4-FFF2-40B4-BE49-F238E27FC236}">
                <a16:creationId xmlns:a16="http://schemas.microsoft.com/office/drawing/2014/main" id="{9157318A-0C9E-27E5-4834-A14B05615A9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rgbClr val="D19049">
                    <a:lumMod val="20000"/>
                    <a:lumOff val="80000"/>
                  </a:srgbClr>
                </a:solidFill>
                <a:effectLst>
                  <a:outerShdw blurRad="50800" dist="38100" dir="2700000" algn="tl" rotWithShape="0">
                    <a:prstClr val="black">
                      <a:alpha val="40000"/>
                    </a:prstClr>
                  </a:outerShdw>
                  <a:reflection blurRad="6350" stA="55000" endA="300" endPos="45500" dir="5400000" sy="-100000" algn="bl" rotWithShape="0"/>
                </a:effectLst>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B2310EF0-AAAE-0C19-A0A9-AAE77ED9B2A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6E9DB"/>
                </a:solidFill>
                <a:effectLst>
                  <a:outerShdw blurRad="38100" dist="38100" dir="2700000" algn="tl">
                    <a:srgbClr val="C0C0C0"/>
                  </a:outerShdw>
                </a:effectLst>
                <a:latin typeface="Georgia" panose="02040502050405020303" pitchFamily="18" charset="0"/>
                <a:ea typeface="MS PGothic" panose="020B0600070205080204" pitchFamily="34" charset="-128"/>
              </a:defRPr>
            </a:lvl1pPr>
          </a:lstStyle>
          <a:p>
            <a:pPr>
              <a:defRPr/>
            </a:pPr>
            <a:fld id="{3910F8CF-64D8-41D2-A09C-2B0D903A889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67" r:id="rId1"/>
    <p:sldLayoutId id="2147484368" r:id="rId2"/>
    <p:sldLayoutId id="2147484369" r:id="rId3"/>
    <p:sldLayoutId id="2147484370" r:id="rId4"/>
    <p:sldLayoutId id="2147484371" r:id="rId5"/>
    <p:sldLayoutId id="2147484372" r:id="rId6"/>
    <p:sldLayoutId id="2147484373" r:id="rId7"/>
    <p:sldLayoutId id="2147484374" r:id="rId8"/>
    <p:sldLayoutId id="2147484375" r:id="rId9"/>
    <p:sldLayoutId id="2147484376" r:id="rId10"/>
    <p:sldLayoutId id="2147484377" r:id="rId11"/>
  </p:sldLayoutIdLst>
  <p:txStyles>
    <p:title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S PGothic" panose="020B0600070205080204" pitchFamily="34" charset="-128"/>
          <a:cs typeface="+mj-cs"/>
        </a:defRPr>
      </a:lvl1pPr>
      <a:lvl2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2pPr>
      <a:lvl3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3pPr>
      <a:lvl4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4pPr>
      <a:lvl5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19C893-9C1B-7D0A-A5A2-B656BC15867A}"/>
              </a:ext>
            </a:extLst>
          </p:cNvPr>
          <p:cNvSpPr>
            <a:spLocks noGrp="1"/>
          </p:cNvSpPr>
          <p:nvPr>
            <p:ph type="title"/>
          </p:nvPr>
        </p:nvSpPr>
        <p:spPr>
          <a:xfrm>
            <a:off x="152400" y="152400"/>
            <a:ext cx="8763000" cy="1096963"/>
          </a:xfrm>
          <a:prstGeom prst="rect">
            <a:avLst/>
          </a:prstGeom>
        </p:spPr>
        <p:txBody>
          <a:bodyPr vert="horz" lIns="91440" tIns="45720" rIns="91440" bIns="45720" rtlCol="0" anchor="ctr">
            <a:normAutofit/>
            <a:scene3d>
              <a:camera prst="orthographicFront"/>
              <a:lightRig rig="balanced" dir="t">
                <a:rot lat="0" lon="0" rev="2100000"/>
              </a:lightRig>
            </a:scene3d>
            <a:sp3d extrusionH="57150" prstMaterial="metal">
              <a:bevelT w="38100" h="25400"/>
              <a:contourClr>
                <a:schemeClr val="bg2"/>
              </a:contourClr>
            </a:sp3d>
          </a:bodyPr>
          <a:lstStyle/>
          <a:p>
            <a:r>
              <a:rPr lang="en-US"/>
              <a:t>Click to edit Master title style</a:t>
            </a:r>
          </a:p>
        </p:txBody>
      </p:sp>
      <p:sp>
        <p:nvSpPr>
          <p:cNvPr id="3" name="Text Placeholder 2">
            <a:extLst>
              <a:ext uri="{FF2B5EF4-FFF2-40B4-BE49-F238E27FC236}">
                <a16:creationId xmlns:a16="http://schemas.microsoft.com/office/drawing/2014/main" id="{4E10A585-C556-77A1-7CCB-B3484A1EDDBE}"/>
              </a:ext>
            </a:extLst>
          </p:cNvPr>
          <p:cNvSpPr>
            <a:spLocks noGrp="1"/>
          </p:cNvSpPr>
          <p:nvPr>
            <p:ph type="body" idx="1"/>
          </p:nvPr>
        </p:nvSpPr>
        <p:spPr>
          <a:xfrm>
            <a:off x="838200" y="1600200"/>
            <a:ext cx="8077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9EE1E5-F3C0-262A-D099-949AE967605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fld id="{820FE2BA-85D1-488D-B8BD-C47312F41217}" type="datetimeFigureOut">
              <a:rPr lang="en-US"/>
              <a:pPr>
                <a:defRPr/>
              </a:pPr>
              <a:t>3/6/2026</a:t>
            </a:fld>
            <a:endParaRPr lang="en-US"/>
          </a:p>
        </p:txBody>
      </p:sp>
      <p:sp>
        <p:nvSpPr>
          <p:cNvPr id="5" name="Footer Placeholder 4">
            <a:extLst>
              <a:ext uri="{FF2B5EF4-FFF2-40B4-BE49-F238E27FC236}">
                <a16:creationId xmlns:a16="http://schemas.microsoft.com/office/drawing/2014/main" id="{EE401872-BCB6-08EC-CBC4-E8908B99466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F7C6D6CA-AC60-E6DD-D73F-82176EEEFBE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6E9DB"/>
                </a:solidFill>
                <a:effectLst>
                  <a:outerShdw blurRad="38100" dist="38100" dir="2700000" algn="tl">
                    <a:srgbClr val="C0C0C0"/>
                  </a:outerShdw>
                </a:effectLst>
                <a:latin typeface="Georgia" panose="02040502050405020303" pitchFamily="18" charset="0"/>
              </a:defRPr>
            </a:lvl1pPr>
          </a:lstStyle>
          <a:p>
            <a:pPr>
              <a:defRPr/>
            </a:pPr>
            <a:fld id="{DC10DF4B-57E5-4E92-86AB-F0591679A4B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56" r:id="rId1"/>
    <p:sldLayoutId id="2147484357" r:id="rId2"/>
    <p:sldLayoutId id="2147484358" r:id="rId3"/>
    <p:sldLayoutId id="2147484359" r:id="rId4"/>
    <p:sldLayoutId id="2147484360" r:id="rId5"/>
    <p:sldLayoutId id="2147484361" r:id="rId6"/>
    <p:sldLayoutId id="2147484362" r:id="rId7"/>
    <p:sldLayoutId id="2147484363" r:id="rId8"/>
    <p:sldLayoutId id="2147484364" r:id="rId9"/>
    <p:sldLayoutId id="2147484365" r:id="rId10"/>
    <p:sldLayoutId id="2147484366" r:id="rId11"/>
  </p:sldLayoutIdLst>
  <p:txStyles>
    <p:title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j-ea"/>
          <a:cs typeface="+mj-cs"/>
        </a:defRPr>
      </a:lvl1pPr>
      <a:lvl2pPr algn="l" rtl="0" eaLnBrk="0" fontAlgn="base" hangingPunct="0">
        <a:spcBef>
          <a:spcPct val="0"/>
        </a:spcBef>
        <a:spcAft>
          <a:spcPct val="0"/>
        </a:spcAft>
        <a:defRPr sz="4400" b="1">
          <a:solidFill>
            <a:srgbClr val="E3BC92"/>
          </a:solidFill>
          <a:latin typeface="Georgia" pitchFamily="18" charset="0"/>
        </a:defRPr>
      </a:lvl2pPr>
      <a:lvl3pPr algn="l" rtl="0" eaLnBrk="0" fontAlgn="base" hangingPunct="0">
        <a:spcBef>
          <a:spcPct val="0"/>
        </a:spcBef>
        <a:spcAft>
          <a:spcPct val="0"/>
        </a:spcAft>
        <a:defRPr sz="4400" b="1">
          <a:solidFill>
            <a:srgbClr val="E3BC92"/>
          </a:solidFill>
          <a:latin typeface="Georgia" pitchFamily="18" charset="0"/>
        </a:defRPr>
      </a:lvl3pPr>
      <a:lvl4pPr algn="l" rtl="0" eaLnBrk="0" fontAlgn="base" hangingPunct="0">
        <a:spcBef>
          <a:spcPct val="0"/>
        </a:spcBef>
        <a:spcAft>
          <a:spcPct val="0"/>
        </a:spcAft>
        <a:defRPr sz="4400" b="1">
          <a:solidFill>
            <a:srgbClr val="E3BC92"/>
          </a:solidFill>
          <a:latin typeface="Georgia" pitchFamily="18" charset="0"/>
        </a:defRPr>
      </a:lvl4pPr>
      <a:lvl5pPr algn="l" rtl="0" eaLnBrk="0" fontAlgn="base" hangingPunct="0">
        <a:spcBef>
          <a:spcPct val="0"/>
        </a:spcBef>
        <a:spcAft>
          <a:spcPct val="0"/>
        </a:spcAft>
        <a:defRPr sz="4400" b="1">
          <a:solidFill>
            <a:srgbClr val="E3BC92"/>
          </a:solidFill>
          <a:latin typeface="Georgia" pitchFamily="18" charset="0"/>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ybsa.com/"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3" Type="http://schemas.openxmlformats.org/officeDocument/2006/relationships/hyperlink" Target="mailto:dybsainformation@gmail.com"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dybsa.com/page/show/253721-volunteer-information" TargetMode="External"/><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hyperlink" Target="https://www.dybsa.com/dib_sessions"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cdn1.sportngin.com/attachments/document/6b95-3140559/DYBSA_Coach_Expectations.pdf?_gl=1*up5gm1*_ga*MTk2MTMwNjY3MC4xNjk0NDM2OTYy*_ga_PQ25JN9PJ8*MTcwODQ0NTA4My40NC4xLjE3MDg0NDUxMzguMC4wLjA.#_ga=2.233972445.2127841836.1708445090-1961306670.1694436962" TargetMode="Externa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25E22-9A0D-8E54-DE96-4BA2C95C351F}"/>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rPr>
              <a:t>Communication</a:t>
            </a:r>
          </a:p>
        </p:txBody>
      </p:sp>
      <p:sp>
        <p:nvSpPr>
          <p:cNvPr id="6" name="TextBox 5">
            <a:extLst>
              <a:ext uri="{FF2B5EF4-FFF2-40B4-BE49-F238E27FC236}">
                <a16:creationId xmlns:a16="http://schemas.microsoft.com/office/drawing/2014/main" id="{3A909EAB-C0B8-D26C-E65A-EE9161695881}"/>
              </a:ext>
            </a:extLst>
          </p:cNvPr>
          <p:cNvSpPr txBox="1"/>
          <p:nvPr/>
        </p:nvSpPr>
        <p:spPr>
          <a:xfrm>
            <a:off x="1066800" y="1447800"/>
            <a:ext cx="7696200" cy="4894263"/>
          </a:xfrm>
          <a:prstGeom prst="rect">
            <a:avLst/>
          </a:prstGeom>
          <a:noFill/>
        </p:spPr>
        <p:txBody>
          <a:bodyPr>
            <a:spAutoFit/>
          </a:bodyPr>
          <a:lstStyle/>
          <a:p>
            <a:pPr marL="342900" indent="-342900">
              <a:buFont typeface="Arial" panose="020B0604020202020204" pitchFamily="34" charset="0"/>
              <a:buChar char="•"/>
              <a:defRPr/>
            </a:pPr>
            <a:r>
              <a:rPr lang="en-US" sz="2400" dirty="0">
                <a:latin typeface="+mn-lt"/>
              </a:rPr>
              <a:t>Communication from DYBSA will be in the form of email.  We utilize the email distribution list formed during registration each year.</a:t>
            </a:r>
          </a:p>
          <a:p>
            <a:pPr marL="342900" indent="-342900">
              <a:buFont typeface="Arial" panose="020B0604020202020204" pitchFamily="34" charset="0"/>
              <a:buChar char="•"/>
              <a:defRPr/>
            </a:pPr>
            <a:r>
              <a:rPr lang="en-US" sz="2400" dirty="0">
                <a:latin typeface="+mn-lt"/>
              </a:rPr>
              <a:t>Specific team communication will be done via your team coach choice.  Usually this is via email, group text, or some sort of team app such as GroupMe</a:t>
            </a:r>
          </a:p>
          <a:p>
            <a:pPr marL="342900" indent="-342900">
              <a:buFont typeface="Arial" panose="020B0604020202020204" pitchFamily="34" charset="0"/>
              <a:buChar char="•"/>
              <a:defRPr/>
            </a:pPr>
            <a:r>
              <a:rPr lang="en-US" sz="2400" dirty="0">
                <a:latin typeface="+mn-lt"/>
              </a:rPr>
              <a:t>Utilize </a:t>
            </a:r>
            <a:r>
              <a:rPr lang="en-US" sz="2400" dirty="0">
                <a:latin typeface="+mn-lt"/>
                <a:hlinkClick r:id="rId3"/>
              </a:rPr>
              <a:t>www.dybsa.com</a:t>
            </a:r>
            <a:r>
              <a:rPr lang="en-US" sz="2400" dirty="0">
                <a:latin typeface="+mn-lt"/>
              </a:rPr>
              <a:t> for your information needs.  We are currently updating the website and working to make it more relevant.</a:t>
            </a:r>
          </a:p>
          <a:p>
            <a:pPr marL="342900" indent="-342900">
              <a:buFont typeface="Arial" panose="020B0604020202020204" pitchFamily="34" charset="0"/>
              <a:buChar char="•"/>
              <a:defRPr/>
            </a:pPr>
            <a:r>
              <a:rPr lang="en-US" sz="2400" dirty="0">
                <a:latin typeface="+mn-lt"/>
              </a:rPr>
              <a:t>Safety protocols/guidelines</a:t>
            </a:r>
          </a:p>
          <a:p>
            <a:pPr marL="800100" lvl="1" indent="-342900">
              <a:buFont typeface="Arial" panose="020B0604020202020204" pitchFamily="34" charset="0"/>
              <a:buChar char="•"/>
              <a:defRPr/>
            </a:pPr>
            <a:r>
              <a:rPr lang="en-US" sz="2400" dirty="0">
                <a:latin typeface="+mn-lt"/>
              </a:rPr>
              <a:t>Injuries</a:t>
            </a:r>
          </a:p>
          <a:p>
            <a:pPr marL="800100" lvl="1" indent="-342900">
              <a:buFont typeface="Arial" panose="020B0604020202020204" pitchFamily="34" charset="0"/>
              <a:buChar char="•"/>
              <a:defRPr/>
            </a:pPr>
            <a:r>
              <a:rPr lang="en-US" sz="2400" dirty="0">
                <a:latin typeface="+mn-lt"/>
              </a:rPr>
              <a:t>Weather</a:t>
            </a:r>
          </a:p>
          <a:p>
            <a:pPr marL="800100" lvl="1" indent="-342900">
              <a:buFont typeface="Arial" panose="020B0604020202020204" pitchFamily="34" charset="0"/>
              <a:buChar char="•"/>
              <a:defRPr/>
            </a:pPr>
            <a:r>
              <a:rPr lang="en-US" sz="2400" dirty="0">
                <a:latin typeface="+mn-lt"/>
              </a:rPr>
              <a:t>Hydration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CEE52-2725-8166-AC29-3A38E3FB1D6C}"/>
              </a:ext>
            </a:extLst>
          </p:cNvPr>
          <p:cNvSpPr>
            <a:spLocks noGrp="1"/>
          </p:cNvSpPr>
          <p:nvPr>
            <p:ph type="title"/>
          </p:nvPr>
        </p:nvSpPr>
        <p:spPr/>
        <p:txBody>
          <a:bodyPr>
            <a:normAutofit fontScale="90000"/>
          </a:bodyPr>
          <a:lstStyle/>
          <a:p>
            <a:pPr>
              <a:defRPr/>
            </a:pPr>
            <a:r>
              <a:rPr lang="en-US" dirty="0">
                <a:solidFill>
                  <a:schemeClr val="tx1"/>
                </a:solidFill>
              </a:rPr>
              <a:t>Common Questions\Concerns</a:t>
            </a:r>
            <a:endParaRPr lang="en-US" dirty="0"/>
          </a:p>
        </p:txBody>
      </p:sp>
      <p:sp>
        <p:nvSpPr>
          <p:cNvPr id="6" name="TextBox 5">
            <a:extLst>
              <a:ext uri="{FF2B5EF4-FFF2-40B4-BE49-F238E27FC236}">
                <a16:creationId xmlns:a16="http://schemas.microsoft.com/office/drawing/2014/main" id="{053511D3-8460-5E7A-A4AE-DE55CA9B5123}"/>
              </a:ext>
            </a:extLst>
          </p:cNvPr>
          <p:cNvSpPr txBox="1"/>
          <p:nvPr/>
        </p:nvSpPr>
        <p:spPr>
          <a:xfrm>
            <a:off x="-4763" y="1249363"/>
            <a:ext cx="9067801" cy="2770187"/>
          </a:xfrm>
          <a:prstGeom prst="rect">
            <a:avLst/>
          </a:prstGeom>
          <a:noFill/>
        </p:spPr>
        <p:txBody>
          <a:bodyPr>
            <a:spAutoFit/>
          </a:bodyPr>
          <a:lstStyle/>
          <a:p>
            <a:pPr lvl="1" eaLnBrk="1" hangingPunct="1">
              <a:defRPr/>
            </a:pPr>
            <a:r>
              <a:rPr lang="en-US" sz="2800" dirty="0">
                <a:solidFill>
                  <a:prstClr val="black"/>
                </a:solidFill>
                <a:latin typeface="+mn-lt"/>
              </a:rPr>
              <a:t>Not enough practice time before or during the season.</a:t>
            </a:r>
          </a:p>
          <a:p>
            <a:pPr marL="914400" lvl="1" indent="-457200" eaLnBrk="1" hangingPunct="1">
              <a:buFont typeface="Arial" panose="020B0604020202020204" pitchFamily="34" charset="0"/>
              <a:buChar char="•"/>
              <a:defRPr/>
            </a:pPr>
            <a:r>
              <a:rPr lang="en-US" sz="2000" dirty="0">
                <a:solidFill>
                  <a:prstClr val="black"/>
                </a:solidFill>
                <a:latin typeface="+mn-lt"/>
              </a:rPr>
              <a:t>Limited number of fields in Delano</a:t>
            </a:r>
          </a:p>
          <a:p>
            <a:pPr marL="914400" lvl="1" indent="-457200" eaLnBrk="1" hangingPunct="1">
              <a:buFont typeface="Arial" panose="020B0604020202020204" pitchFamily="34" charset="0"/>
              <a:buChar char="•"/>
              <a:defRPr/>
            </a:pPr>
            <a:r>
              <a:rPr lang="en-US" sz="2000" dirty="0">
                <a:solidFill>
                  <a:prstClr val="black"/>
                </a:solidFill>
                <a:latin typeface="+mn-lt"/>
              </a:rPr>
              <a:t>Number of players dictate number of teams</a:t>
            </a:r>
          </a:p>
          <a:p>
            <a:pPr marL="914400" lvl="1" indent="-457200" eaLnBrk="1" hangingPunct="1">
              <a:buFont typeface="Arial" panose="020B0604020202020204" pitchFamily="34" charset="0"/>
              <a:buChar char="•"/>
              <a:defRPr/>
            </a:pPr>
            <a:r>
              <a:rPr lang="en-US" sz="2000" dirty="0">
                <a:solidFill>
                  <a:prstClr val="black"/>
                </a:solidFill>
                <a:latin typeface="+mn-lt"/>
              </a:rPr>
              <a:t>Have to juggle baseball, softball, </a:t>
            </a:r>
            <a:r>
              <a:rPr lang="en-US" sz="2000" dirty="0" err="1">
                <a:solidFill>
                  <a:prstClr val="black"/>
                </a:solidFill>
                <a:latin typeface="+mn-lt"/>
              </a:rPr>
              <a:t>teeball</a:t>
            </a:r>
            <a:r>
              <a:rPr lang="en-US" sz="2000" dirty="0">
                <a:solidFill>
                  <a:prstClr val="black"/>
                </a:solidFill>
                <a:latin typeface="+mn-lt"/>
              </a:rPr>
              <a:t>, and coach pitch</a:t>
            </a:r>
          </a:p>
          <a:p>
            <a:pPr marL="914400" lvl="1" indent="-457200" eaLnBrk="1" hangingPunct="1">
              <a:buFont typeface="Arial" panose="020B0604020202020204" pitchFamily="34" charset="0"/>
              <a:buChar char="•"/>
              <a:defRPr/>
            </a:pPr>
            <a:r>
              <a:rPr lang="en-US" sz="2000" dirty="0">
                <a:solidFill>
                  <a:prstClr val="black"/>
                </a:solidFill>
                <a:latin typeface="+mn-lt"/>
              </a:rPr>
              <a:t>High School sports have priority for fields</a:t>
            </a:r>
          </a:p>
          <a:p>
            <a:pPr marL="914400" lvl="1" indent="-457200" eaLnBrk="1" hangingPunct="1">
              <a:buFont typeface="Arial" panose="020B0604020202020204" pitchFamily="34" charset="0"/>
              <a:buChar char="•"/>
              <a:defRPr/>
            </a:pPr>
            <a:r>
              <a:rPr lang="en-US" sz="2000" dirty="0">
                <a:solidFill>
                  <a:prstClr val="black"/>
                </a:solidFill>
                <a:latin typeface="+mn-lt"/>
              </a:rPr>
              <a:t>DYBSA will not intentionally interfere with fall or winter sports</a:t>
            </a:r>
          </a:p>
          <a:p>
            <a:pPr marL="285750" indent="-285750" eaLnBrk="1" hangingPunct="1">
              <a:buFont typeface="Arial" panose="020B0604020202020204" pitchFamily="34" charset="0"/>
              <a:buChar char="•"/>
              <a:defRPr/>
            </a:pPr>
            <a:endParaRPr lang="en-US" dirty="0">
              <a:solidFill>
                <a:prstClr val="black"/>
              </a:solidFill>
            </a:endParaRPr>
          </a:p>
        </p:txBody>
      </p:sp>
      <p:sp>
        <p:nvSpPr>
          <p:cNvPr id="11" name="TextBox 10">
            <a:extLst>
              <a:ext uri="{FF2B5EF4-FFF2-40B4-BE49-F238E27FC236}">
                <a16:creationId xmlns:a16="http://schemas.microsoft.com/office/drawing/2014/main" id="{E8AEE5C0-918F-B93F-F78A-029862E1EBB5}"/>
              </a:ext>
            </a:extLst>
          </p:cNvPr>
          <p:cNvSpPr txBox="1"/>
          <p:nvPr/>
        </p:nvSpPr>
        <p:spPr>
          <a:xfrm>
            <a:off x="68263" y="4059238"/>
            <a:ext cx="9067800" cy="3878262"/>
          </a:xfrm>
          <a:prstGeom prst="rect">
            <a:avLst/>
          </a:prstGeom>
          <a:noFill/>
        </p:spPr>
        <p:txBody>
          <a:bodyPr>
            <a:spAutoFit/>
          </a:bodyPr>
          <a:lstStyle/>
          <a:p>
            <a:pPr lvl="1" eaLnBrk="1" hangingPunct="1">
              <a:defRPr/>
            </a:pPr>
            <a:r>
              <a:rPr lang="en-US" sz="2800" dirty="0">
                <a:solidFill>
                  <a:prstClr val="black"/>
                </a:solidFill>
                <a:latin typeface="+mn-lt"/>
              </a:rPr>
              <a:t>Coaching at some levels seem to be lacking</a:t>
            </a:r>
          </a:p>
          <a:p>
            <a:pPr marL="914400" lvl="1" indent="-457200" eaLnBrk="1" hangingPunct="1">
              <a:buFont typeface="Arial" panose="020B0604020202020204" pitchFamily="34" charset="0"/>
              <a:buChar char="•"/>
              <a:defRPr/>
            </a:pPr>
            <a:r>
              <a:rPr lang="en-US" sz="2000" dirty="0">
                <a:solidFill>
                  <a:prstClr val="black"/>
                </a:solidFill>
                <a:latin typeface="+mn-lt"/>
              </a:rPr>
              <a:t>Players numbers are very high – this is a good thing</a:t>
            </a:r>
          </a:p>
          <a:p>
            <a:pPr marL="914400" lvl="1" indent="-457200" eaLnBrk="1" hangingPunct="1">
              <a:buFont typeface="Arial" panose="020B0604020202020204" pitchFamily="34" charset="0"/>
              <a:buChar char="•"/>
              <a:defRPr/>
            </a:pPr>
            <a:r>
              <a:rPr lang="en-US" sz="2000" dirty="0">
                <a:solidFill>
                  <a:prstClr val="black"/>
                </a:solidFill>
                <a:latin typeface="+mn-lt"/>
              </a:rPr>
              <a:t>More players = more teams = more coaches needed</a:t>
            </a:r>
          </a:p>
          <a:p>
            <a:pPr marL="914400" lvl="1" indent="-457200" eaLnBrk="1" hangingPunct="1">
              <a:buFont typeface="Arial" panose="020B0604020202020204" pitchFamily="34" charset="0"/>
              <a:buChar char="•"/>
              <a:defRPr/>
            </a:pPr>
            <a:r>
              <a:rPr lang="en-US" sz="2000" dirty="0">
                <a:solidFill>
                  <a:prstClr val="black"/>
                </a:solidFill>
                <a:latin typeface="+mn-lt"/>
              </a:rPr>
              <a:t>Have more teams than coaches volunteering</a:t>
            </a:r>
          </a:p>
          <a:p>
            <a:pPr marL="914400" lvl="1" indent="-457200" eaLnBrk="1" hangingPunct="1">
              <a:buFont typeface="Arial" panose="020B0604020202020204" pitchFamily="34" charset="0"/>
              <a:buChar char="•"/>
              <a:defRPr/>
            </a:pPr>
            <a:r>
              <a:rPr lang="en-US" sz="2000" dirty="0">
                <a:solidFill>
                  <a:prstClr val="black"/>
                </a:solidFill>
                <a:latin typeface="+mn-lt"/>
              </a:rPr>
              <a:t>Take what we can get – not ideal, but necessary</a:t>
            </a:r>
          </a:p>
          <a:p>
            <a:pPr marL="914400" lvl="1" indent="-457200" eaLnBrk="1" hangingPunct="1">
              <a:buFont typeface="Arial" panose="020B0604020202020204" pitchFamily="34" charset="0"/>
              <a:buChar char="•"/>
              <a:defRPr/>
            </a:pPr>
            <a:r>
              <a:rPr lang="en-US" sz="2000" dirty="0">
                <a:solidFill>
                  <a:prstClr val="black"/>
                </a:solidFill>
                <a:latin typeface="+mn-lt"/>
              </a:rPr>
              <a:t>Offer to help out!</a:t>
            </a:r>
          </a:p>
          <a:p>
            <a:pPr marL="854075" lvl="2" indent="-396875" eaLnBrk="1" hangingPunct="1">
              <a:buFont typeface="Arial" panose="020B0604020202020204" pitchFamily="34" charset="0"/>
              <a:buChar char="•"/>
              <a:defRPr/>
            </a:pPr>
            <a:r>
              <a:rPr lang="en-US" sz="2000" dirty="0">
                <a:solidFill>
                  <a:prstClr val="black"/>
                </a:solidFill>
                <a:latin typeface="+mn-lt"/>
              </a:rPr>
              <a:t>DYBSA to conduct coaches training</a:t>
            </a:r>
          </a:p>
          <a:p>
            <a:pPr marL="854075" lvl="2" indent="-396875" eaLnBrk="1" hangingPunct="1">
              <a:buFont typeface="Arial" panose="020B0604020202020204" pitchFamily="34" charset="0"/>
              <a:buChar char="•"/>
              <a:defRPr/>
            </a:pPr>
            <a:r>
              <a:rPr lang="en-US" sz="2000" dirty="0">
                <a:solidFill>
                  <a:prstClr val="black"/>
                </a:solidFill>
                <a:latin typeface="+mn-lt"/>
              </a:rPr>
              <a:t>Will need to go through training in order to coach</a:t>
            </a:r>
          </a:p>
          <a:p>
            <a:pPr marL="914400" lvl="1" indent="-457200" eaLnBrk="1" hangingPunct="1">
              <a:buFont typeface="Arial" panose="020B0604020202020204" pitchFamily="34" charset="0"/>
              <a:buChar char="•"/>
              <a:defRPr/>
            </a:pPr>
            <a:endParaRPr lang="en-US" sz="2000" dirty="0">
              <a:solidFill>
                <a:prstClr val="black"/>
              </a:solidFill>
            </a:endParaRPr>
          </a:p>
          <a:p>
            <a:pPr marL="914400" lvl="1" indent="-457200" eaLnBrk="1" hangingPunct="1">
              <a:buFont typeface="Arial" panose="020B0604020202020204" pitchFamily="34" charset="0"/>
              <a:buChar char="•"/>
              <a:defRPr/>
            </a:pPr>
            <a:endParaRPr lang="en-US" sz="2000" dirty="0">
              <a:solidFill>
                <a:prstClr val="black"/>
              </a:solidFill>
            </a:endParaRPr>
          </a:p>
          <a:p>
            <a:pPr marL="914400" lvl="1" indent="-457200" eaLnBrk="1" hangingPunct="1">
              <a:buFont typeface="Arial" panose="020B0604020202020204" pitchFamily="34" charset="0"/>
              <a:buChar char="•"/>
              <a:defRPr/>
            </a:pPr>
            <a:endParaRPr lang="en-US" sz="2000" dirty="0">
              <a:solidFill>
                <a:prstClr val="black"/>
              </a:solidFill>
            </a:endParaRPr>
          </a:p>
          <a:p>
            <a:pPr eaLnBrk="1" hangingPunct="1">
              <a:defRPr/>
            </a:pPr>
            <a:endParaRPr lang="en-US" dirty="0">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500"/>
                                        <p:tgtEl>
                                          <p:spTgt spid="6">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500"/>
                                        <p:tgtEl>
                                          <p:spTgt spid="6">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500"/>
                                        <p:tgtEl>
                                          <p:spTgt spid="6">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11">
                                            <p:txEl>
                                              <p:pRg st="1" end="1"/>
                                            </p:txEl>
                                          </p:spTgt>
                                        </p:tgtEl>
                                        <p:attrNameLst>
                                          <p:attrName>style.visibility</p:attrName>
                                        </p:attrNameLst>
                                      </p:cBhvr>
                                      <p:to>
                                        <p:strVal val="visible"/>
                                      </p:to>
                                    </p:set>
                                    <p:animEffect transition="in" filter="barn(inVertical)">
                                      <p:cBhvr>
                                        <p:cTn id="32" dur="500"/>
                                        <p:tgtEl>
                                          <p:spTgt spid="11">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11">
                                            <p:txEl>
                                              <p:pRg st="2" end="2"/>
                                            </p:txEl>
                                          </p:spTgt>
                                        </p:tgtEl>
                                        <p:attrNameLst>
                                          <p:attrName>style.visibility</p:attrName>
                                        </p:attrNameLst>
                                      </p:cBhvr>
                                      <p:to>
                                        <p:strVal val="visible"/>
                                      </p:to>
                                    </p:set>
                                    <p:animEffect transition="in" filter="barn(inVertical)">
                                      <p:cBhvr>
                                        <p:cTn id="37" dur="500"/>
                                        <p:tgtEl>
                                          <p:spTgt spid="11">
                                            <p:txEl>
                                              <p:pRg st="2" end="2"/>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nodeType="clickEffect">
                                  <p:stCondLst>
                                    <p:cond delay="0"/>
                                  </p:stCondLst>
                                  <p:childTnLst>
                                    <p:set>
                                      <p:cBhvr>
                                        <p:cTn id="41" dur="1" fill="hold">
                                          <p:stCondLst>
                                            <p:cond delay="0"/>
                                          </p:stCondLst>
                                        </p:cTn>
                                        <p:tgtEl>
                                          <p:spTgt spid="11">
                                            <p:txEl>
                                              <p:pRg st="3" end="3"/>
                                            </p:txEl>
                                          </p:spTgt>
                                        </p:tgtEl>
                                        <p:attrNameLst>
                                          <p:attrName>style.visibility</p:attrName>
                                        </p:attrNameLst>
                                      </p:cBhvr>
                                      <p:to>
                                        <p:strVal val="visible"/>
                                      </p:to>
                                    </p:set>
                                    <p:animEffect transition="in" filter="barn(inVertical)">
                                      <p:cBhvr>
                                        <p:cTn id="42" dur="500"/>
                                        <p:tgtEl>
                                          <p:spTgt spid="11">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nodeType="clickEffect">
                                  <p:stCondLst>
                                    <p:cond delay="0"/>
                                  </p:stCondLst>
                                  <p:childTnLst>
                                    <p:set>
                                      <p:cBhvr>
                                        <p:cTn id="46" dur="1" fill="hold">
                                          <p:stCondLst>
                                            <p:cond delay="0"/>
                                          </p:stCondLst>
                                        </p:cTn>
                                        <p:tgtEl>
                                          <p:spTgt spid="11">
                                            <p:txEl>
                                              <p:pRg st="4" end="4"/>
                                            </p:txEl>
                                          </p:spTgt>
                                        </p:tgtEl>
                                        <p:attrNameLst>
                                          <p:attrName>style.visibility</p:attrName>
                                        </p:attrNameLst>
                                      </p:cBhvr>
                                      <p:to>
                                        <p:strVal val="visible"/>
                                      </p:to>
                                    </p:set>
                                    <p:animEffect transition="in" filter="barn(inVertical)">
                                      <p:cBhvr>
                                        <p:cTn id="47" dur="500"/>
                                        <p:tgtEl>
                                          <p:spTgt spid="11">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1" fill="hold" nodeType="clickEffect">
                                  <p:stCondLst>
                                    <p:cond delay="0"/>
                                  </p:stCondLst>
                                  <p:childTnLst>
                                    <p:set>
                                      <p:cBhvr>
                                        <p:cTn id="51" dur="1" fill="hold">
                                          <p:stCondLst>
                                            <p:cond delay="0"/>
                                          </p:stCondLst>
                                        </p:cTn>
                                        <p:tgtEl>
                                          <p:spTgt spid="11">
                                            <p:txEl>
                                              <p:pRg st="5" end="5"/>
                                            </p:txEl>
                                          </p:spTgt>
                                        </p:tgtEl>
                                        <p:attrNameLst>
                                          <p:attrName>style.visibility</p:attrName>
                                        </p:attrNameLst>
                                      </p:cBhvr>
                                      <p:to>
                                        <p:strVal val="visible"/>
                                      </p:to>
                                    </p:set>
                                    <p:animEffect transition="in" filter="barn(inVertical)">
                                      <p:cBhvr>
                                        <p:cTn id="52" dur="500"/>
                                        <p:tgtEl>
                                          <p:spTgt spid="11">
                                            <p:txEl>
                                              <p:pRg st="5" end="5"/>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6" presetClass="entr" presetSubtype="21" fill="hold" nodeType="clickEffect">
                                  <p:stCondLst>
                                    <p:cond delay="0"/>
                                  </p:stCondLst>
                                  <p:childTnLst>
                                    <p:set>
                                      <p:cBhvr>
                                        <p:cTn id="56" dur="1" fill="hold">
                                          <p:stCondLst>
                                            <p:cond delay="0"/>
                                          </p:stCondLst>
                                        </p:cTn>
                                        <p:tgtEl>
                                          <p:spTgt spid="11">
                                            <p:txEl>
                                              <p:pRg st="6" end="6"/>
                                            </p:txEl>
                                          </p:spTgt>
                                        </p:tgtEl>
                                        <p:attrNameLst>
                                          <p:attrName>style.visibility</p:attrName>
                                        </p:attrNameLst>
                                      </p:cBhvr>
                                      <p:to>
                                        <p:strVal val="visible"/>
                                      </p:to>
                                    </p:set>
                                    <p:animEffect transition="in" filter="barn(inVertical)">
                                      <p:cBhvr>
                                        <p:cTn id="57" dur="500"/>
                                        <p:tgtEl>
                                          <p:spTgt spid="11">
                                            <p:txEl>
                                              <p:pRg st="6" end="6"/>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6" presetClass="entr" presetSubtype="21" fill="hold" nodeType="clickEffect">
                                  <p:stCondLst>
                                    <p:cond delay="0"/>
                                  </p:stCondLst>
                                  <p:childTnLst>
                                    <p:set>
                                      <p:cBhvr>
                                        <p:cTn id="61" dur="1" fill="hold">
                                          <p:stCondLst>
                                            <p:cond delay="0"/>
                                          </p:stCondLst>
                                        </p:cTn>
                                        <p:tgtEl>
                                          <p:spTgt spid="11">
                                            <p:txEl>
                                              <p:pRg st="7" end="7"/>
                                            </p:txEl>
                                          </p:spTgt>
                                        </p:tgtEl>
                                        <p:attrNameLst>
                                          <p:attrName>style.visibility</p:attrName>
                                        </p:attrNameLst>
                                      </p:cBhvr>
                                      <p:to>
                                        <p:strVal val="visible"/>
                                      </p:to>
                                    </p:set>
                                    <p:animEffect transition="in" filter="barn(inVertical)">
                                      <p:cBhvr>
                                        <p:cTn id="62" dur="500"/>
                                        <p:tgtEl>
                                          <p:spTgt spid="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2D3158-43F0-A8D0-AFD4-88CCF0141BF6}"/>
              </a:ext>
            </a:extLst>
          </p:cNvPr>
          <p:cNvSpPr txBox="1"/>
          <p:nvPr/>
        </p:nvSpPr>
        <p:spPr>
          <a:xfrm>
            <a:off x="228600" y="1066800"/>
            <a:ext cx="9067800" cy="5724644"/>
          </a:xfrm>
          <a:prstGeom prst="rect">
            <a:avLst/>
          </a:prstGeom>
          <a:noFill/>
        </p:spPr>
        <p:txBody>
          <a:bodyPr>
            <a:spAutoFit/>
          </a:bodyPr>
          <a:lstStyle/>
          <a:p>
            <a:pPr lvl="1" eaLnBrk="1" hangingPunct="1">
              <a:defRPr/>
            </a:pPr>
            <a:r>
              <a:rPr lang="en-US" sz="2800" dirty="0">
                <a:solidFill>
                  <a:prstClr val="black"/>
                </a:solidFill>
              </a:rPr>
              <a:t>Travel Team Selection seems to be flawed.</a:t>
            </a:r>
          </a:p>
          <a:p>
            <a:pPr marL="914400" lvl="1" indent="-457200" eaLnBrk="1" hangingPunct="1">
              <a:buFont typeface="Arial" panose="020B0604020202020204" pitchFamily="34" charset="0"/>
              <a:buChar char="•"/>
              <a:defRPr/>
            </a:pPr>
            <a:r>
              <a:rPr lang="en-US" sz="2000" dirty="0">
                <a:solidFill>
                  <a:prstClr val="black"/>
                </a:solidFill>
                <a:latin typeface="+mn-lt"/>
              </a:rPr>
              <a:t>No free passes from one year to the next </a:t>
            </a:r>
          </a:p>
          <a:p>
            <a:pPr marL="914400" lvl="1" indent="-457200" eaLnBrk="1" hangingPunct="1">
              <a:buFont typeface="Arial" panose="020B0604020202020204" pitchFamily="34" charset="0"/>
              <a:buChar char="•"/>
              <a:defRPr/>
            </a:pPr>
            <a:r>
              <a:rPr lang="en-US" sz="2000" dirty="0">
                <a:solidFill>
                  <a:prstClr val="black"/>
                </a:solidFill>
                <a:latin typeface="+mn-lt"/>
              </a:rPr>
              <a:t>Difficult to find enough space and time to do multiple sessions.  Cost becomes a factor as well if looking elsewhere for venues, even you can find one open for use!  Dome rentals are $350-$500/hour.</a:t>
            </a:r>
          </a:p>
          <a:p>
            <a:pPr marL="914400" lvl="1" indent="-457200" eaLnBrk="1" hangingPunct="1">
              <a:buFont typeface="Arial" panose="020B0604020202020204" pitchFamily="34" charset="0"/>
              <a:buChar char="•"/>
              <a:defRPr/>
            </a:pPr>
            <a:r>
              <a:rPr lang="en-US" sz="2000" dirty="0">
                <a:solidFill>
                  <a:prstClr val="black"/>
                </a:solidFill>
                <a:latin typeface="+mn-lt"/>
              </a:rPr>
              <a:t>Evaluations conducted by the outside coaches/players – creates an unbiased evaluation</a:t>
            </a:r>
          </a:p>
          <a:p>
            <a:pPr marL="914400" lvl="1" indent="-457200" eaLnBrk="1" hangingPunct="1">
              <a:buFont typeface="Arial" panose="020B0604020202020204" pitchFamily="34" charset="0"/>
              <a:buChar char="•"/>
              <a:defRPr/>
            </a:pPr>
            <a:r>
              <a:rPr lang="en-US" sz="2000" dirty="0">
                <a:solidFill>
                  <a:prstClr val="black"/>
                </a:solidFill>
                <a:latin typeface="+mn-lt"/>
              </a:rPr>
              <a:t>Limited number of players to choose from in each age group</a:t>
            </a:r>
          </a:p>
          <a:p>
            <a:pPr marL="914400" lvl="1" indent="-457200" eaLnBrk="1" hangingPunct="1">
              <a:buFont typeface="Arial" panose="020B0604020202020204" pitchFamily="34" charset="0"/>
              <a:buChar char="•"/>
              <a:defRPr/>
            </a:pPr>
            <a:r>
              <a:rPr lang="en-US" sz="2000" dirty="0">
                <a:solidFill>
                  <a:prstClr val="black"/>
                </a:solidFill>
                <a:latin typeface="+mn-lt"/>
              </a:rPr>
              <a:t>Outside ball field evaluations ideal but has limitations…</a:t>
            </a:r>
          </a:p>
          <a:p>
            <a:pPr marL="1371600" lvl="2" indent="-457200" eaLnBrk="1" hangingPunct="1">
              <a:buFont typeface="Arial" panose="020B0604020202020204" pitchFamily="34" charset="0"/>
              <a:buChar char="•"/>
              <a:defRPr/>
            </a:pPr>
            <a:r>
              <a:rPr lang="en-US" sz="2000" dirty="0">
                <a:solidFill>
                  <a:prstClr val="black"/>
                </a:solidFill>
                <a:latin typeface="+mn-lt"/>
              </a:rPr>
              <a:t>Weather issues</a:t>
            </a:r>
          </a:p>
          <a:p>
            <a:pPr marL="1371600" lvl="2" indent="-457200" eaLnBrk="1" hangingPunct="1">
              <a:buFont typeface="Arial" panose="020B0604020202020204" pitchFamily="34" charset="0"/>
              <a:buChar char="•"/>
              <a:defRPr/>
            </a:pPr>
            <a:r>
              <a:rPr lang="en-US" sz="2000" dirty="0">
                <a:solidFill>
                  <a:prstClr val="black"/>
                </a:solidFill>
                <a:latin typeface="+mn-lt"/>
              </a:rPr>
              <a:t>Season start dates   </a:t>
            </a:r>
          </a:p>
          <a:p>
            <a:pPr marL="914400" lvl="1" indent="-457200" eaLnBrk="1" hangingPunct="1">
              <a:buFont typeface="Arial" panose="020B0604020202020204" pitchFamily="34" charset="0"/>
              <a:buChar char="•"/>
              <a:defRPr/>
            </a:pPr>
            <a:r>
              <a:rPr lang="en-US" sz="2000" dirty="0">
                <a:solidFill>
                  <a:prstClr val="black"/>
                </a:solidFill>
                <a:latin typeface="+mn-lt"/>
              </a:rPr>
              <a:t>DYBSA Selection Process – Board needs to approve teams.  This helps to provide checks and balances</a:t>
            </a:r>
          </a:p>
          <a:p>
            <a:pPr marL="914400" lvl="1" indent="-457200" eaLnBrk="1" hangingPunct="1">
              <a:buFont typeface="Arial" panose="020B0604020202020204" pitchFamily="34" charset="0"/>
              <a:buChar char="•"/>
              <a:defRPr/>
            </a:pPr>
            <a:r>
              <a:rPr lang="en-US" altLang="en-US" sz="2000" dirty="0">
                <a:latin typeface="+mn-lt"/>
              </a:rPr>
              <a:t>We utilize a three-part approach to placing players on teams. Evaluations – Coach Feedback – Player History/Results</a:t>
            </a:r>
          </a:p>
          <a:p>
            <a:pPr lvl="1" eaLnBrk="1" hangingPunct="1">
              <a:defRPr/>
            </a:pPr>
            <a:endParaRPr lang="en-US" sz="2000" dirty="0">
              <a:solidFill>
                <a:prstClr val="black"/>
              </a:solidFill>
            </a:endParaRPr>
          </a:p>
          <a:p>
            <a:pPr marL="914400" lvl="1" indent="-457200" eaLnBrk="1" hangingPunct="1">
              <a:buFont typeface="Arial" panose="020B0604020202020204" pitchFamily="34" charset="0"/>
              <a:buChar char="•"/>
              <a:defRPr/>
            </a:pPr>
            <a:endParaRPr lang="en-US" sz="2000" b="1" dirty="0">
              <a:solidFill>
                <a:prstClr val="black"/>
              </a:solidFill>
            </a:endParaRPr>
          </a:p>
          <a:p>
            <a:pPr eaLnBrk="1" hangingPunct="1">
              <a:defRPr/>
            </a:pPr>
            <a:endParaRPr lang="en-US" dirty="0">
              <a:solidFill>
                <a:prstClr val="black"/>
              </a:solidFill>
            </a:endParaRPr>
          </a:p>
        </p:txBody>
      </p:sp>
      <p:sp>
        <p:nvSpPr>
          <p:cNvPr id="5" name="Title 1">
            <a:extLst>
              <a:ext uri="{FF2B5EF4-FFF2-40B4-BE49-F238E27FC236}">
                <a16:creationId xmlns:a16="http://schemas.microsoft.com/office/drawing/2014/main" id="{7B0DDCA5-A809-7A0C-A65D-39B5F2CEB212}"/>
              </a:ext>
            </a:extLst>
          </p:cNvPr>
          <p:cNvSpPr txBox="1">
            <a:spLocks noGrp="1"/>
          </p:cNvSpPr>
          <p:nvPr>
            <p:ph type="title"/>
          </p:nvPr>
        </p:nvSpPr>
        <p:spPr/>
        <p:txBody>
          <a:bodyPr>
            <a:normAutofit fontScale="97500"/>
          </a:bodyPr>
          <a:lst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j-ea"/>
                <a:cs typeface="+mj-cs"/>
              </a:defRPr>
            </a:lvl1pPr>
            <a:lvl2pPr algn="l" rtl="0" eaLnBrk="0" fontAlgn="base" hangingPunct="0">
              <a:spcBef>
                <a:spcPct val="0"/>
              </a:spcBef>
              <a:spcAft>
                <a:spcPct val="0"/>
              </a:spcAft>
              <a:defRPr sz="4400" b="1">
                <a:solidFill>
                  <a:srgbClr val="E3BC92"/>
                </a:solidFill>
                <a:latin typeface="Georgia" pitchFamily="18" charset="0"/>
              </a:defRPr>
            </a:lvl2pPr>
            <a:lvl3pPr algn="l" rtl="0" eaLnBrk="0" fontAlgn="base" hangingPunct="0">
              <a:spcBef>
                <a:spcPct val="0"/>
              </a:spcBef>
              <a:spcAft>
                <a:spcPct val="0"/>
              </a:spcAft>
              <a:defRPr sz="4400" b="1">
                <a:solidFill>
                  <a:srgbClr val="E3BC92"/>
                </a:solidFill>
                <a:latin typeface="Georgia" pitchFamily="18" charset="0"/>
              </a:defRPr>
            </a:lvl3pPr>
            <a:lvl4pPr algn="l" rtl="0" eaLnBrk="0" fontAlgn="base" hangingPunct="0">
              <a:spcBef>
                <a:spcPct val="0"/>
              </a:spcBef>
              <a:spcAft>
                <a:spcPct val="0"/>
              </a:spcAft>
              <a:defRPr sz="4400" b="1">
                <a:solidFill>
                  <a:srgbClr val="E3BC92"/>
                </a:solidFill>
                <a:latin typeface="Georgia" pitchFamily="18" charset="0"/>
              </a:defRPr>
            </a:lvl4pPr>
            <a:lvl5pPr algn="l" rtl="0" eaLnBrk="0" fontAlgn="base" hangingPunct="0">
              <a:spcBef>
                <a:spcPct val="0"/>
              </a:spcBef>
              <a:spcAft>
                <a:spcPct val="0"/>
              </a:spcAft>
              <a:defRPr sz="4400" b="1">
                <a:solidFill>
                  <a:srgbClr val="E3BC92"/>
                </a:solidFill>
                <a:latin typeface="Georgia" pitchFamily="18" charset="0"/>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a:lstStyle>
          <a:p>
            <a:pPr>
              <a:defRPr/>
            </a:pPr>
            <a:r>
              <a:rPr lang="en-US" dirty="0">
                <a:solidFill>
                  <a:prstClr val="black"/>
                </a:solidFill>
              </a:rPr>
              <a:t>Common Questions\Concerns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5792880-B734-4160-7640-44E6F3D10FA4}"/>
              </a:ext>
            </a:extLst>
          </p:cNvPr>
          <p:cNvSpPr>
            <a:spLocks noGrp="1"/>
          </p:cNvSpPr>
          <p:nvPr>
            <p:ph type="title"/>
          </p:nvPr>
        </p:nvSpPr>
        <p:spPr/>
        <p:txBody>
          <a:bodyPr>
            <a:normAutofit fontScale="90000"/>
          </a:bodyPr>
          <a:lstStyle/>
          <a:p>
            <a:pPr>
              <a:defRPr/>
            </a:pPr>
            <a:r>
              <a:rPr lang="en-US" dirty="0">
                <a:solidFill>
                  <a:schemeClr val="tx1"/>
                </a:solidFill>
              </a:rPr>
              <a:t>Common Questions\Concerns</a:t>
            </a:r>
            <a:endParaRPr lang="en-US" dirty="0"/>
          </a:p>
        </p:txBody>
      </p:sp>
      <p:sp>
        <p:nvSpPr>
          <p:cNvPr id="5" name="TextBox 4">
            <a:extLst>
              <a:ext uri="{FF2B5EF4-FFF2-40B4-BE49-F238E27FC236}">
                <a16:creationId xmlns:a16="http://schemas.microsoft.com/office/drawing/2014/main" id="{1209C10B-850E-DBDB-BA7D-B295FB445C74}"/>
              </a:ext>
            </a:extLst>
          </p:cNvPr>
          <p:cNvSpPr txBox="1">
            <a:spLocks noChangeArrowheads="1"/>
          </p:cNvSpPr>
          <p:nvPr/>
        </p:nvSpPr>
        <p:spPr bwMode="auto">
          <a:xfrm>
            <a:off x="-152400" y="1143000"/>
            <a:ext cx="7010400" cy="584200"/>
          </a:xfrm>
          <a:prstGeom prst="rect">
            <a:avLst/>
          </a:prstGeom>
          <a:noFill/>
          <a:ln>
            <a:noFill/>
          </a:ln>
        </p:spPr>
        <p:txBody>
          <a:bodyPr>
            <a:spAutoFit/>
          </a:bodyPr>
          <a:lstStyle>
            <a:lvl1pPr marL="342900" indent="-342900">
              <a:spcBef>
                <a:spcPct val="20000"/>
              </a:spcBef>
              <a:buFont typeface="Arial" panose="020B0604020202020204" pitchFamily="34" charset="0"/>
              <a:buChar char="•"/>
              <a:defRPr sz="3200">
                <a:solidFill>
                  <a:srgbClr val="F6E0DB"/>
                </a:solidFill>
                <a:latin typeface="Georgia" panose="02040502050405020303" pitchFamily="18" charset="0"/>
                <a:ea typeface="MS PGothic" panose="020B0600070205080204" pitchFamily="34" charset="-128"/>
              </a:defRPr>
            </a:lvl1pPr>
            <a:lvl2pPr>
              <a:spcBef>
                <a:spcPct val="20000"/>
              </a:spcBef>
              <a:buFont typeface="Arial" panose="020B0604020202020204" pitchFamily="34" charset="0"/>
              <a:buChar char="–"/>
              <a:defRPr sz="2800">
                <a:solidFill>
                  <a:srgbClr val="F6E0DB"/>
                </a:solidFill>
                <a:latin typeface="Georgia" panose="02040502050405020303" pitchFamily="18"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9pPr>
          </a:lstStyle>
          <a:p>
            <a:pPr lvl="1" eaLnBrk="1" hangingPunct="1">
              <a:spcBef>
                <a:spcPct val="0"/>
              </a:spcBef>
              <a:buFontTx/>
              <a:buNone/>
              <a:defRPr/>
            </a:pPr>
            <a:r>
              <a:rPr lang="en-US" altLang="en-US" sz="3200" dirty="0">
                <a:solidFill>
                  <a:prstClr val="black"/>
                </a:solidFill>
                <a:latin typeface="+mn-lt"/>
              </a:rPr>
              <a:t>Fee’s getting too expensive</a:t>
            </a:r>
          </a:p>
        </p:txBody>
      </p:sp>
      <p:sp>
        <p:nvSpPr>
          <p:cNvPr id="6" name="Content Placeholder 2">
            <a:extLst>
              <a:ext uri="{FF2B5EF4-FFF2-40B4-BE49-F238E27FC236}">
                <a16:creationId xmlns:a16="http://schemas.microsoft.com/office/drawing/2014/main" id="{FBEA1890-EA66-558B-C406-042C20672919}"/>
              </a:ext>
            </a:extLst>
          </p:cNvPr>
          <p:cNvSpPr txBox="1">
            <a:spLocks/>
          </p:cNvSpPr>
          <p:nvPr/>
        </p:nvSpPr>
        <p:spPr>
          <a:xfrm>
            <a:off x="609600" y="1828800"/>
            <a:ext cx="8077200" cy="5029200"/>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US" altLang="en-US" sz="1500" dirty="0">
                <a:solidFill>
                  <a:prstClr val="black"/>
                </a:solidFill>
                <a:effectLst/>
              </a:rPr>
              <a:t>DYBSA is a non-profit organization - budget based on expected costs for each season</a:t>
            </a:r>
          </a:p>
          <a:p>
            <a:pPr lvl="1">
              <a:buFont typeface="Arial" panose="020B0604020202020204" pitchFamily="34" charset="0"/>
              <a:buChar char="•"/>
              <a:defRPr/>
            </a:pPr>
            <a:r>
              <a:rPr lang="en-US" altLang="en-US" sz="1500" dirty="0">
                <a:solidFill>
                  <a:prstClr val="black"/>
                </a:solidFill>
                <a:effectLst/>
              </a:rPr>
              <a:t>Total of player fees = total costs to run association</a:t>
            </a:r>
          </a:p>
          <a:p>
            <a:pPr lvl="1">
              <a:buFont typeface="Arial" panose="020B0604020202020204" pitchFamily="34" charset="0"/>
              <a:buChar char="•"/>
              <a:defRPr/>
            </a:pPr>
            <a:r>
              <a:rPr lang="en-US" altLang="en-US" sz="1500" dirty="0">
                <a:solidFill>
                  <a:prstClr val="black"/>
                </a:solidFill>
                <a:effectLst/>
              </a:rPr>
              <a:t>Registration fees are a net zero or net loss on the expected association expenses</a:t>
            </a:r>
          </a:p>
          <a:p>
            <a:pPr>
              <a:defRPr/>
            </a:pPr>
            <a:r>
              <a:rPr lang="en-US" altLang="en-US" sz="1500" dirty="0">
                <a:solidFill>
                  <a:prstClr val="black"/>
                </a:solidFill>
                <a:effectLst/>
              </a:rPr>
              <a:t>General fees for ALL players</a:t>
            </a:r>
          </a:p>
          <a:p>
            <a:pPr lvl="1">
              <a:buFont typeface="Arial" panose="020B0604020202020204" pitchFamily="34" charset="0"/>
              <a:buChar char="•"/>
              <a:defRPr/>
            </a:pPr>
            <a:r>
              <a:rPr lang="en-US" altLang="en-US" sz="1500" b="1" dirty="0">
                <a:solidFill>
                  <a:prstClr val="black"/>
                </a:solidFill>
                <a:effectLst/>
              </a:rPr>
              <a:t>Field Usage:  </a:t>
            </a:r>
            <a:r>
              <a:rPr lang="en-US" altLang="en-US" sz="1500" dirty="0">
                <a:solidFill>
                  <a:prstClr val="black"/>
                </a:solidFill>
                <a:effectLst/>
              </a:rPr>
              <a:t>DYBSA does not own its fields.  We must rent and maintain ALL of our fields in order to play.  All fields are prepped and maintained by DYBSA throughout the season.  In addition, annual rent payments are made to both the school and city in return of the use of the fields.</a:t>
            </a:r>
          </a:p>
          <a:p>
            <a:pPr lvl="1">
              <a:buFont typeface="Arial" panose="020B0604020202020204" pitchFamily="34" charset="0"/>
              <a:buChar char="•"/>
              <a:defRPr/>
            </a:pPr>
            <a:r>
              <a:rPr lang="en-US" altLang="en-US" sz="1500" b="1" dirty="0">
                <a:solidFill>
                  <a:prstClr val="black"/>
                </a:solidFill>
                <a:effectLst/>
              </a:rPr>
              <a:t>Administrative Fees:  </a:t>
            </a:r>
            <a:r>
              <a:rPr lang="en-US" altLang="en-US" sz="1500" dirty="0">
                <a:solidFill>
                  <a:prstClr val="black"/>
                </a:solidFill>
                <a:effectLst/>
              </a:rPr>
              <a:t>Costs such as insurance, equipment, coach’s background checks, first aid supplies, and admin costs.</a:t>
            </a:r>
          </a:p>
          <a:p>
            <a:pPr>
              <a:defRPr/>
            </a:pPr>
            <a:r>
              <a:rPr lang="en-US" altLang="en-US" sz="1500" dirty="0">
                <a:solidFill>
                  <a:prstClr val="black"/>
                </a:solidFill>
                <a:effectLst/>
              </a:rPr>
              <a:t>Additional fees for older players and travel team players</a:t>
            </a:r>
          </a:p>
          <a:p>
            <a:pPr lvl="1">
              <a:buFont typeface="Arial" panose="020B0604020202020204" pitchFamily="34" charset="0"/>
              <a:buChar char="•"/>
              <a:defRPr/>
            </a:pPr>
            <a:r>
              <a:rPr lang="en-US" altLang="en-US" sz="1500" dirty="0">
                <a:solidFill>
                  <a:prstClr val="black"/>
                </a:solidFill>
                <a:effectLst/>
              </a:rPr>
              <a:t>Umpire fees, Tournament fees, League fees, Additional Equipment costs</a:t>
            </a:r>
          </a:p>
          <a:p>
            <a:pPr lvl="1">
              <a:buFont typeface="Arial" panose="020B0604020202020204" pitchFamily="34" charset="0"/>
              <a:buChar char="•"/>
              <a:defRPr/>
            </a:pPr>
            <a:r>
              <a:rPr lang="en-US" altLang="en-US" sz="1500" dirty="0">
                <a:solidFill>
                  <a:prstClr val="black"/>
                </a:solidFill>
                <a:effectLst/>
              </a:rPr>
              <a:t>Different age groups carry different costs</a:t>
            </a:r>
          </a:p>
          <a:p>
            <a:pPr lvl="2">
              <a:defRPr/>
            </a:pPr>
            <a:r>
              <a:rPr lang="en-US" altLang="en-US" sz="1500" dirty="0">
                <a:solidFill>
                  <a:prstClr val="black"/>
                </a:solidFill>
                <a:effectLst/>
              </a:rPr>
              <a:t>League fees vary by age</a:t>
            </a:r>
          </a:p>
          <a:p>
            <a:pPr lvl="2">
              <a:defRPr/>
            </a:pPr>
            <a:r>
              <a:rPr lang="en-US" altLang="en-US" sz="1500" dirty="0">
                <a:solidFill>
                  <a:prstClr val="black"/>
                </a:solidFill>
                <a:effectLst/>
              </a:rPr>
              <a:t>Umpire costs vary by age</a:t>
            </a:r>
          </a:p>
          <a:p>
            <a:pPr>
              <a:defRPr/>
            </a:pPr>
            <a:r>
              <a:rPr lang="en-US" altLang="en-US" sz="1500" dirty="0">
                <a:solidFill>
                  <a:prstClr val="black"/>
                </a:solidFill>
                <a:effectLst/>
              </a:rPr>
              <a:t>Travel team fees are charged once teams are selected and due by May 1, 2026.  </a:t>
            </a:r>
          </a:p>
          <a:p>
            <a:pPr lvl="1">
              <a:buFont typeface="Arial" panose="020B0604020202020204" pitchFamily="34" charset="0"/>
              <a:buChar char="•"/>
              <a:defRPr/>
            </a:pPr>
            <a:r>
              <a:rPr lang="en-US" altLang="en-US" sz="1500" dirty="0">
                <a:solidFill>
                  <a:prstClr val="black"/>
                </a:solidFill>
                <a:effectLst/>
              </a:rPr>
              <a:t>Uniforms will not be distributed until fee is paid</a:t>
            </a:r>
          </a:p>
          <a:p>
            <a:pPr lvl="1">
              <a:buFont typeface="Arial" panose="020B0604020202020204" pitchFamily="34" charset="0"/>
              <a:buChar char="•"/>
              <a:defRPr/>
            </a:pPr>
            <a:r>
              <a:rPr lang="en-US" altLang="en-US" sz="1500" dirty="0">
                <a:solidFill>
                  <a:prstClr val="black"/>
                </a:solidFill>
                <a:effectLst/>
              </a:rPr>
              <a:t>Payment can be made online or by mail via check</a:t>
            </a:r>
            <a:endParaRPr lang="en-US" altLang="en-US" sz="1500" dirty="0">
              <a:solidFill>
                <a:prstClr val="black"/>
              </a:solidFill>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 calcmode="lin" valueType="num">
                                      <p:cBhvr additive="base">
                                        <p:cTn id="6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6">
                                            <p:txEl>
                                              <p:pRg st="11" end="11"/>
                                            </p:txEl>
                                          </p:spTgt>
                                        </p:tgtEl>
                                        <p:attrNameLst>
                                          <p:attrName>style.visibility</p:attrName>
                                        </p:attrNameLst>
                                      </p:cBhvr>
                                      <p:to>
                                        <p:strVal val="visible"/>
                                      </p:to>
                                    </p:set>
                                    <p:anim calcmode="lin" valueType="num">
                                      <p:cBhvr additive="base">
                                        <p:cTn id="7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6">
                                            <p:txEl>
                                              <p:pRg st="12" end="12"/>
                                            </p:txEl>
                                          </p:spTgt>
                                        </p:tgtEl>
                                        <p:attrNameLst>
                                          <p:attrName>style.visibility</p:attrName>
                                        </p:attrNameLst>
                                      </p:cBhvr>
                                      <p:to>
                                        <p:strVal val="visible"/>
                                      </p:to>
                                    </p:set>
                                    <p:anim calcmode="lin" valueType="num">
                                      <p:cBhvr additive="base">
                                        <p:cTn id="79"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6">
                                            <p:txEl>
                                              <p:pRg st="13" end="13"/>
                                            </p:txEl>
                                          </p:spTgt>
                                        </p:tgtEl>
                                        <p:attrNameLst>
                                          <p:attrName>style.visibility</p:attrName>
                                        </p:attrNameLst>
                                      </p:cBhvr>
                                      <p:to>
                                        <p:strVal val="visible"/>
                                      </p:to>
                                    </p:set>
                                    <p:anim calcmode="lin" valueType="num">
                                      <p:cBhvr additive="base">
                                        <p:cTn id="85"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5B9EF-97A2-E77B-3033-9F1A3F07FF34}"/>
              </a:ext>
            </a:extLst>
          </p:cNvPr>
          <p:cNvSpPr>
            <a:spLocks noGrp="1"/>
          </p:cNvSpPr>
          <p:nvPr>
            <p:ph type="title"/>
          </p:nvPr>
        </p:nvSpPr>
        <p:spPr>
          <a:xfrm>
            <a:off x="0" y="-15551"/>
            <a:ext cx="9067800" cy="1096962"/>
          </a:xfrm>
        </p:spPr>
        <p:txBody>
          <a:bodyPr>
            <a:normAutofit fontScale="90000"/>
          </a:bodyPr>
          <a:lstStyle/>
          <a:p>
            <a:pPr algn="ctr" eaLnBrk="1" fontAlgn="auto" hangingPunct="1">
              <a:spcAft>
                <a:spcPts val="0"/>
              </a:spcAft>
              <a:defRPr/>
            </a:pPr>
            <a:r>
              <a:rPr lang="en-US" dirty="0">
                <a:solidFill>
                  <a:schemeClr val="tx1"/>
                </a:solidFill>
              </a:rPr>
              <a:t>Uniform/Equipment Information</a:t>
            </a:r>
          </a:p>
        </p:txBody>
      </p:sp>
      <p:sp>
        <p:nvSpPr>
          <p:cNvPr id="5" name="Content Placeholder 2">
            <a:extLst>
              <a:ext uri="{FF2B5EF4-FFF2-40B4-BE49-F238E27FC236}">
                <a16:creationId xmlns:a16="http://schemas.microsoft.com/office/drawing/2014/main" id="{070F5B67-B85E-22A5-7BB3-B3A38802F201}"/>
              </a:ext>
            </a:extLst>
          </p:cNvPr>
          <p:cNvSpPr txBox="1">
            <a:spLocks/>
          </p:cNvSpPr>
          <p:nvPr/>
        </p:nvSpPr>
        <p:spPr>
          <a:xfrm>
            <a:off x="304800" y="1524000"/>
            <a:ext cx="8763000" cy="3276600"/>
          </a:xfrm>
          <a:prstGeom prst="rect">
            <a:avLst/>
          </a:prstGeom>
        </p:spPr>
        <p:txBody>
          <a:bodyPr>
            <a:normAutofit/>
          </a:bodyPr>
          <a:lstStyle/>
          <a:p>
            <a:pPr marL="457200" indent="-457200" eaLnBrk="1" fontAlgn="auto" hangingPunct="1">
              <a:spcBef>
                <a:spcPct val="20000"/>
              </a:spcBef>
              <a:spcAft>
                <a:spcPts val="0"/>
              </a:spcAft>
              <a:buFont typeface="Arial" panose="020B0604020202020204" pitchFamily="34" charset="0"/>
              <a:buChar char="•"/>
              <a:defRPr/>
            </a:pPr>
            <a:endParaRPr lang="en-US" sz="3200" dirty="0">
              <a:effectLst>
                <a:outerShdw blurRad="50800" dist="38100" dir="2700000" algn="tl" rotWithShape="0">
                  <a:prstClr val="black">
                    <a:alpha val="40000"/>
                  </a:prstClr>
                </a:outerShdw>
              </a:effectLst>
              <a:latin typeface="+mn-lt"/>
              <a:cs typeface="+mn-cs"/>
            </a:endParaRPr>
          </a:p>
        </p:txBody>
      </p:sp>
      <p:sp>
        <p:nvSpPr>
          <p:cNvPr id="4" name="TextBox 3">
            <a:extLst>
              <a:ext uri="{FF2B5EF4-FFF2-40B4-BE49-F238E27FC236}">
                <a16:creationId xmlns:a16="http://schemas.microsoft.com/office/drawing/2014/main" id="{A1655780-0065-512A-2AC6-6EBD9CC4D52D}"/>
              </a:ext>
            </a:extLst>
          </p:cNvPr>
          <p:cNvSpPr txBox="1"/>
          <p:nvPr/>
        </p:nvSpPr>
        <p:spPr>
          <a:xfrm>
            <a:off x="76200" y="1255713"/>
            <a:ext cx="8534400" cy="5262979"/>
          </a:xfrm>
          <a:prstGeom prst="rect">
            <a:avLst/>
          </a:prstGeom>
          <a:noFill/>
        </p:spPr>
        <p:txBody>
          <a:bodyPr>
            <a:spAutoFit/>
          </a:bodyPr>
          <a:lstStyle/>
          <a:p>
            <a:pPr marL="342900" indent="-342900">
              <a:buFont typeface="Arial" panose="020B0604020202020204" pitchFamily="34" charset="0"/>
              <a:buChar char="•"/>
              <a:defRPr/>
            </a:pPr>
            <a:r>
              <a:rPr lang="en-US" sz="2400" dirty="0">
                <a:latin typeface="+mn-lt"/>
              </a:rPr>
              <a:t>Uniforms will be ordered and should be delivered in mid to late April</a:t>
            </a:r>
          </a:p>
          <a:p>
            <a:pPr marL="342900" indent="-342900">
              <a:buFont typeface="Arial" panose="020B0604020202020204" pitchFamily="34" charset="0"/>
              <a:buChar char="•"/>
              <a:defRPr/>
            </a:pPr>
            <a:r>
              <a:rPr lang="en-US" sz="2400" dirty="0">
                <a:latin typeface="+mn-lt"/>
              </a:rPr>
              <a:t>No baseball pants will be included with a uniform this year.  Please utilize All Seasons Sports for you specific sizing needs.</a:t>
            </a:r>
          </a:p>
          <a:p>
            <a:pPr marL="342900" indent="-342900">
              <a:buFont typeface="Arial" panose="020B0604020202020204" pitchFamily="34" charset="0"/>
              <a:buChar char="•"/>
              <a:defRPr/>
            </a:pPr>
            <a:r>
              <a:rPr lang="en-US" sz="2400" dirty="0">
                <a:latin typeface="+mn-lt"/>
              </a:rPr>
              <a:t>All levels of play beyond Willie Mays/8U softball will require their own batting helmets.  Please make sure you get an appropriately sized helmet prior to practices starting.</a:t>
            </a:r>
          </a:p>
          <a:p>
            <a:pPr marL="342900" indent="-342900">
              <a:buFont typeface="Arial" panose="020B0604020202020204" pitchFamily="34" charset="0"/>
              <a:buChar char="•"/>
              <a:defRPr/>
            </a:pPr>
            <a:r>
              <a:rPr lang="en-US" sz="2400" dirty="0">
                <a:latin typeface="+mn-lt"/>
              </a:rPr>
              <a:t>Each team will be given an equipment bag, which will consist of one set of catchers gear, and a team bat </a:t>
            </a:r>
          </a:p>
          <a:p>
            <a:pPr marL="342900" indent="-342900">
              <a:buFont typeface="Arial" panose="020B0604020202020204" pitchFamily="34" charset="0"/>
              <a:buChar char="•"/>
              <a:defRPr/>
            </a:pPr>
            <a:r>
              <a:rPr lang="en-US" sz="2400" dirty="0">
                <a:latin typeface="+mn-lt"/>
              </a:rPr>
              <a:t>If you are experiencing hardships, and need assistance with specific gear, please send an email to </a:t>
            </a:r>
            <a:r>
              <a:rPr lang="en-US" sz="2400" dirty="0">
                <a:latin typeface="+mn-lt"/>
                <a:hlinkClick r:id="rId3"/>
              </a:rPr>
              <a:t>dybsainformation@gmail.com</a:t>
            </a:r>
            <a:r>
              <a:rPr lang="en-US" sz="2400" dirty="0">
                <a:latin typeface="+mn-lt"/>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2AA4-C8EC-F031-297E-209D286C72FF}"/>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ea typeface="+mj-ea"/>
              </a:rPr>
              <a:t>Volunteering </a:t>
            </a:r>
          </a:p>
        </p:txBody>
      </p:sp>
      <p:sp>
        <p:nvSpPr>
          <p:cNvPr id="26627" name="Content Placeholder 2">
            <a:extLst>
              <a:ext uri="{FF2B5EF4-FFF2-40B4-BE49-F238E27FC236}">
                <a16:creationId xmlns:a16="http://schemas.microsoft.com/office/drawing/2014/main" id="{7442911F-A897-57FA-0DEC-9EE15E955789}"/>
              </a:ext>
            </a:extLst>
          </p:cNvPr>
          <p:cNvSpPr>
            <a:spLocks noGrp="1"/>
          </p:cNvSpPr>
          <p:nvPr>
            <p:ph idx="1"/>
          </p:nvPr>
        </p:nvSpPr>
        <p:spPr bwMode="auto">
          <a:xfrm>
            <a:off x="228600" y="1249363"/>
            <a:ext cx="8686800" cy="4770437"/>
          </a:xfrm>
        </p:spPr>
        <p:txBody>
          <a:bodyPr wrap="square" numCol="1" anchor="t" anchorCtr="0" compatLnSpc="1">
            <a:prstTxWarp prst="textNoShape">
              <a:avLst/>
            </a:prstTxWarp>
            <a:normAutofit fontScale="92500" lnSpcReduction="20000"/>
          </a:bodyPr>
          <a:lstStyle/>
          <a:p>
            <a:pPr eaLnBrk="1" hangingPunct="1">
              <a:lnSpc>
                <a:spcPct val="80000"/>
              </a:lnSpc>
              <a:defRPr/>
            </a:pPr>
            <a:r>
              <a:rPr lang="en-US" altLang="en-US" sz="2500" dirty="0">
                <a:solidFill>
                  <a:schemeClr val="tx1"/>
                </a:solidFill>
                <a:effectLst/>
              </a:rPr>
              <a:t>Each family must submit a $500 volunteer check prior to, or</a:t>
            </a:r>
          </a:p>
          <a:p>
            <a:pPr marL="0" indent="0" eaLnBrk="1" hangingPunct="1">
              <a:lnSpc>
                <a:spcPct val="80000"/>
              </a:lnSpc>
              <a:buNone/>
              <a:defRPr/>
            </a:pPr>
            <a:r>
              <a:rPr lang="en-US" altLang="en-US" sz="2500" dirty="0">
                <a:solidFill>
                  <a:schemeClr val="tx1"/>
                </a:solidFill>
                <a:effectLst/>
              </a:rPr>
              <a:t>     at, evaluation check in.</a:t>
            </a:r>
          </a:p>
          <a:p>
            <a:pPr eaLnBrk="1" hangingPunct="1">
              <a:lnSpc>
                <a:spcPct val="80000"/>
              </a:lnSpc>
              <a:defRPr/>
            </a:pPr>
            <a:r>
              <a:rPr lang="en-US" altLang="en-US" sz="2500" dirty="0">
                <a:solidFill>
                  <a:schemeClr val="tx1"/>
                </a:solidFill>
                <a:effectLst/>
              </a:rPr>
              <a:t>Minimum of 8 hours required per child.  Family max of 12</a:t>
            </a:r>
          </a:p>
          <a:p>
            <a:pPr marL="0" indent="0" eaLnBrk="1" hangingPunct="1">
              <a:lnSpc>
                <a:spcPct val="80000"/>
              </a:lnSpc>
              <a:buNone/>
              <a:defRPr/>
            </a:pPr>
            <a:r>
              <a:rPr lang="en-US" altLang="en-US" sz="2500" dirty="0">
                <a:solidFill>
                  <a:schemeClr val="tx1"/>
                </a:solidFill>
                <a:effectLst/>
              </a:rPr>
              <a:t>     hours.  Hours worked are during our hosted tournaments.</a:t>
            </a:r>
          </a:p>
          <a:p>
            <a:pPr eaLnBrk="1" hangingPunct="1">
              <a:lnSpc>
                <a:spcPct val="80000"/>
              </a:lnSpc>
              <a:defRPr/>
            </a:pPr>
            <a:r>
              <a:rPr lang="en-US" altLang="en-US" sz="2500" dirty="0">
                <a:solidFill>
                  <a:schemeClr val="tx1"/>
                </a:solidFill>
                <a:effectLst/>
              </a:rPr>
              <a:t>All players above </a:t>
            </a:r>
            <a:r>
              <a:rPr lang="en-US" altLang="en-US" sz="2500" dirty="0" err="1">
                <a:solidFill>
                  <a:schemeClr val="tx1"/>
                </a:solidFill>
                <a:effectLst/>
              </a:rPr>
              <a:t>teeball</a:t>
            </a:r>
            <a:r>
              <a:rPr lang="en-US" altLang="en-US" sz="2500" dirty="0">
                <a:solidFill>
                  <a:schemeClr val="tx1"/>
                </a:solidFill>
                <a:effectLst/>
              </a:rPr>
              <a:t>, coach pitch, and 8U softball are</a:t>
            </a:r>
          </a:p>
          <a:p>
            <a:pPr marL="0" indent="0" eaLnBrk="1" hangingPunct="1">
              <a:lnSpc>
                <a:spcPct val="80000"/>
              </a:lnSpc>
              <a:buNone/>
              <a:defRPr/>
            </a:pPr>
            <a:r>
              <a:rPr lang="en-US" altLang="en-US" sz="2500" dirty="0">
                <a:solidFill>
                  <a:schemeClr val="tx1"/>
                </a:solidFill>
                <a:effectLst/>
              </a:rPr>
              <a:t>     required to submit volunteer checks and work volunteer hours.</a:t>
            </a:r>
          </a:p>
          <a:p>
            <a:pPr eaLnBrk="1" hangingPunct="1">
              <a:lnSpc>
                <a:spcPct val="80000"/>
              </a:lnSpc>
              <a:defRPr/>
            </a:pPr>
            <a:r>
              <a:rPr lang="en-US" altLang="en-US" sz="2500" dirty="0">
                <a:solidFill>
                  <a:schemeClr val="tx1"/>
                </a:solidFill>
                <a:effectLst/>
              </a:rPr>
              <a:t>Volunteer Examples include…</a:t>
            </a:r>
          </a:p>
          <a:p>
            <a:pPr lvl="1" eaLnBrk="1" hangingPunct="1">
              <a:lnSpc>
                <a:spcPct val="80000"/>
              </a:lnSpc>
              <a:defRPr/>
            </a:pPr>
            <a:r>
              <a:rPr lang="en-US" altLang="en-US" sz="2200" dirty="0">
                <a:solidFill>
                  <a:schemeClr val="tx1"/>
                </a:solidFill>
                <a:effectLst/>
              </a:rPr>
              <a:t>Spring clean up</a:t>
            </a:r>
          </a:p>
          <a:p>
            <a:pPr lvl="1" eaLnBrk="1" hangingPunct="1">
              <a:lnSpc>
                <a:spcPct val="80000"/>
              </a:lnSpc>
              <a:defRPr/>
            </a:pPr>
            <a:r>
              <a:rPr lang="en-US" altLang="en-US" sz="2200" dirty="0">
                <a:solidFill>
                  <a:schemeClr val="tx1"/>
                </a:solidFill>
                <a:effectLst/>
              </a:rPr>
              <a:t>Head Coach or Assistant Coach – Per league rules, only one head coach, two assistants, and an official score keeper are allowed in the dugout.  All others should not enter the dug out.</a:t>
            </a:r>
          </a:p>
          <a:p>
            <a:pPr lvl="1" eaLnBrk="1" hangingPunct="1">
              <a:lnSpc>
                <a:spcPct val="80000"/>
              </a:lnSpc>
              <a:defRPr/>
            </a:pPr>
            <a:r>
              <a:rPr lang="en-US" altLang="en-US" sz="2200" dirty="0">
                <a:solidFill>
                  <a:schemeClr val="tx1"/>
                </a:solidFill>
                <a:effectLst/>
              </a:rPr>
              <a:t>Concessions</a:t>
            </a:r>
          </a:p>
          <a:p>
            <a:pPr lvl="1" eaLnBrk="1" hangingPunct="1">
              <a:lnSpc>
                <a:spcPct val="80000"/>
              </a:lnSpc>
              <a:defRPr/>
            </a:pPr>
            <a:r>
              <a:rPr lang="en-US" altLang="en-US" sz="2200" dirty="0">
                <a:solidFill>
                  <a:schemeClr val="tx1"/>
                </a:solidFill>
                <a:effectLst/>
              </a:rPr>
              <a:t>Tournament help – Field Maintenance, Host Family, First Aid, Prep</a:t>
            </a:r>
          </a:p>
          <a:p>
            <a:pPr lvl="1" eaLnBrk="1" hangingPunct="1">
              <a:lnSpc>
                <a:spcPct val="80000"/>
              </a:lnSpc>
              <a:defRPr/>
            </a:pPr>
            <a:r>
              <a:rPr lang="en-US" altLang="en-US" sz="2200" dirty="0">
                <a:solidFill>
                  <a:schemeClr val="tx1"/>
                </a:solidFill>
                <a:effectLst/>
                <a:hlinkClick r:id="rId3"/>
              </a:rPr>
              <a:t>Link to Volunteer Information</a:t>
            </a:r>
            <a:endParaRPr lang="en-US" altLang="en-US" sz="2200" dirty="0">
              <a:solidFill>
                <a:schemeClr val="tx1"/>
              </a:solidFill>
              <a:effectLst/>
            </a:endParaRPr>
          </a:p>
          <a:p>
            <a:pPr lvl="1" eaLnBrk="1" hangingPunct="1">
              <a:lnSpc>
                <a:spcPct val="80000"/>
              </a:lnSpc>
              <a:defRPr/>
            </a:pPr>
            <a:r>
              <a:rPr lang="en-US" altLang="en-US" sz="2200" dirty="0">
                <a:solidFill>
                  <a:schemeClr val="tx1"/>
                </a:solidFill>
                <a:effectLst/>
                <a:hlinkClick r:id="rId4"/>
              </a:rPr>
              <a:t>Link to Dibs (volunteer assignment)</a:t>
            </a:r>
            <a:r>
              <a:rPr lang="en-US" altLang="en-US" sz="2200" dirty="0">
                <a:solidFill>
                  <a:schemeClr val="tx1"/>
                </a:solidFill>
                <a:effectLst/>
              </a:rPr>
              <a:t>  </a:t>
            </a:r>
          </a:p>
          <a:p>
            <a:pPr eaLnBrk="1" hangingPunct="1">
              <a:lnSpc>
                <a:spcPct val="80000"/>
              </a:lnSpc>
              <a:defRPr/>
            </a:pPr>
            <a:r>
              <a:rPr lang="en-US" altLang="en-US" sz="2100" dirty="0">
                <a:solidFill>
                  <a:schemeClr val="tx1"/>
                </a:solidFill>
                <a:effectLst/>
              </a:rPr>
              <a:t>Even though 14U players do not have a home tournament, parents still need to volunteer at one of the hosted baseball or softball tournaments.</a:t>
            </a:r>
            <a:br>
              <a:rPr lang="en-US" altLang="en-US" sz="2600" dirty="0">
                <a:solidFill>
                  <a:schemeClr val="tx1"/>
                </a:solidFill>
                <a:effectLst/>
              </a:rPr>
            </a:br>
            <a:endParaRPr lang="en-US" altLang="en-US" sz="2600" dirty="0">
              <a:solidFill>
                <a:schemeClr val="tx1"/>
              </a:solidFill>
              <a:effectLst/>
            </a:endParaRPr>
          </a:p>
        </p:txBody>
      </p:sp>
      <p:sp>
        <p:nvSpPr>
          <p:cNvPr id="44036" name="TextBox 3">
            <a:extLst>
              <a:ext uri="{FF2B5EF4-FFF2-40B4-BE49-F238E27FC236}">
                <a16:creationId xmlns:a16="http://schemas.microsoft.com/office/drawing/2014/main" id="{026D6FF2-1E9B-C55D-262B-830F746C3CA7}"/>
              </a:ext>
            </a:extLst>
          </p:cNvPr>
          <p:cNvSpPr txBox="1">
            <a:spLocks noChangeArrowheads="1"/>
          </p:cNvSpPr>
          <p:nvPr/>
        </p:nvSpPr>
        <p:spPr bwMode="auto">
          <a:xfrm>
            <a:off x="762000" y="6019800"/>
            <a:ext cx="807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9pPr>
          </a:lstStyle>
          <a:p>
            <a:pPr eaLnBrk="1" hangingPunct="1">
              <a:spcBef>
                <a:spcPct val="0"/>
              </a:spcBef>
              <a:buFontTx/>
              <a:buNone/>
            </a:pPr>
            <a:r>
              <a:rPr lang="en-US" altLang="en-US" sz="2000" b="1" i="1" u="sng">
                <a:solidFill>
                  <a:schemeClr val="tx1"/>
                </a:solidFill>
                <a:latin typeface="Arial" panose="020B0604020202020204" pitchFamily="34" charset="0"/>
              </a:rPr>
              <a:t>DYBSA Wants your Time and Talents not your Volunteer Check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Effect transition="in" filter="fade">
                                      <p:cBhvr>
                                        <p:cTn id="19" dur="1000"/>
                                        <p:tgtEl>
                                          <p:spTgt spid="26627">
                                            <p:txEl>
                                              <p:pRg st="2" end="2"/>
                                            </p:txEl>
                                          </p:spTgt>
                                        </p:tgtEl>
                                      </p:cBhvr>
                                    </p:animEffect>
                                    <p:anim calcmode="lin" valueType="num">
                                      <p:cBhvr>
                                        <p:cTn id="20" dur="10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66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6627">
                                            <p:txEl>
                                              <p:pRg st="3" end="3"/>
                                            </p:txEl>
                                          </p:spTgt>
                                        </p:tgtEl>
                                        <p:attrNameLst>
                                          <p:attrName>style.visibility</p:attrName>
                                        </p:attrNameLst>
                                      </p:cBhvr>
                                      <p:to>
                                        <p:strVal val="visible"/>
                                      </p:to>
                                    </p:set>
                                    <p:animEffect transition="in" filter="fade">
                                      <p:cBhvr>
                                        <p:cTn id="26" dur="1000"/>
                                        <p:tgtEl>
                                          <p:spTgt spid="26627">
                                            <p:txEl>
                                              <p:pRg st="3" end="3"/>
                                            </p:txEl>
                                          </p:spTgt>
                                        </p:tgtEl>
                                      </p:cBhvr>
                                    </p:animEffect>
                                    <p:anim calcmode="lin" valueType="num">
                                      <p:cBhvr>
                                        <p:cTn id="27" dur="10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662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nodeType="clickEffect">
                                  <p:stCondLst>
                                    <p:cond delay="0"/>
                                  </p:stCondLst>
                                  <p:childTnLst>
                                    <p:set>
                                      <p:cBhvr>
                                        <p:cTn id="32" dur="1" fill="hold">
                                          <p:stCondLst>
                                            <p:cond delay="0"/>
                                          </p:stCondLst>
                                        </p:cTn>
                                        <p:tgtEl>
                                          <p:spTgt spid="26627">
                                            <p:txEl>
                                              <p:pRg st="4" end="4"/>
                                            </p:txEl>
                                          </p:spTgt>
                                        </p:tgtEl>
                                        <p:attrNameLst>
                                          <p:attrName>style.visibility</p:attrName>
                                        </p:attrNameLst>
                                      </p:cBhvr>
                                      <p:to>
                                        <p:strVal val="visible"/>
                                      </p:to>
                                    </p:set>
                                    <p:animEffect transition="in" filter="barn(inVertical)">
                                      <p:cBhvr>
                                        <p:cTn id="33" dur="500"/>
                                        <p:tgtEl>
                                          <p:spTgt spid="2662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26627">
                                            <p:txEl>
                                              <p:pRg st="5" end="5"/>
                                            </p:txEl>
                                          </p:spTgt>
                                        </p:tgtEl>
                                        <p:attrNameLst>
                                          <p:attrName>style.visibility</p:attrName>
                                        </p:attrNameLst>
                                      </p:cBhvr>
                                      <p:to>
                                        <p:strVal val="visible"/>
                                      </p:to>
                                    </p:set>
                                    <p:animEffect transition="in" filter="barn(inVertical)">
                                      <p:cBhvr>
                                        <p:cTn id="38" dur="500"/>
                                        <p:tgtEl>
                                          <p:spTgt spid="26627">
                                            <p:txEl>
                                              <p:pRg st="5" end="5"/>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6" presetClass="entr" presetSubtype="16" fill="hold" nodeType="clickEffect">
                                  <p:stCondLst>
                                    <p:cond delay="0"/>
                                  </p:stCondLst>
                                  <p:childTnLst>
                                    <p:set>
                                      <p:cBhvr>
                                        <p:cTn id="42" dur="1" fill="hold">
                                          <p:stCondLst>
                                            <p:cond delay="0"/>
                                          </p:stCondLst>
                                        </p:cTn>
                                        <p:tgtEl>
                                          <p:spTgt spid="26627">
                                            <p:txEl>
                                              <p:pRg st="6" end="6"/>
                                            </p:txEl>
                                          </p:spTgt>
                                        </p:tgtEl>
                                        <p:attrNameLst>
                                          <p:attrName>style.visibility</p:attrName>
                                        </p:attrNameLst>
                                      </p:cBhvr>
                                      <p:to>
                                        <p:strVal val="visible"/>
                                      </p:to>
                                    </p:set>
                                    <p:animEffect transition="in" filter="circle(in)">
                                      <p:cBhvr>
                                        <p:cTn id="43" dur="2000"/>
                                        <p:tgtEl>
                                          <p:spTgt spid="26627">
                                            <p:txEl>
                                              <p:pRg st="6" end="6"/>
                                            </p:txEl>
                                          </p:spTgt>
                                        </p:tgtEl>
                                      </p:cBhvr>
                                    </p:animEffect>
                                  </p:childTnLst>
                                </p:cTn>
                              </p:par>
                              <p:par>
                                <p:cTn id="44" presetID="6" presetClass="entr" presetSubtype="16" fill="hold" nodeType="withEffect">
                                  <p:stCondLst>
                                    <p:cond delay="0"/>
                                  </p:stCondLst>
                                  <p:childTnLst>
                                    <p:set>
                                      <p:cBhvr>
                                        <p:cTn id="45" dur="1" fill="hold">
                                          <p:stCondLst>
                                            <p:cond delay="0"/>
                                          </p:stCondLst>
                                        </p:cTn>
                                        <p:tgtEl>
                                          <p:spTgt spid="26627">
                                            <p:txEl>
                                              <p:pRg st="7" end="7"/>
                                            </p:txEl>
                                          </p:spTgt>
                                        </p:tgtEl>
                                        <p:attrNameLst>
                                          <p:attrName>style.visibility</p:attrName>
                                        </p:attrNameLst>
                                      </p:cBhvr>
                                      <p:to>
                                        <p:strVal val="visible"/>
                                      </p:to>
                                    </p:set>
                                    <p:animEffect transition="in" filter="circle(in)">
                                      <p:cBhvr>
                                        <p:cTn id="46" dur="2000"/>
                                        <p:tgtEl>
                                          <p:spTgt spid="26627">
                                            <p:txEl>
                                              <p:pRg st="7" end="7"/>
                                            </p:txEl>
                                          </p:spTgt>
                                        </p:tgtEl>
                                      </p:cBhvr>
                                    </p:animEffect>
                                  </p:childTnLst>
                                </p:cTn>
                              </p:par>
                              <p:par>
                                <p:cTn id="47" presetID="6" presetClass="entr" presetSubtype="16" fill="hold" nodeType="withEffect">
                                  <p:stCondLst>
                                    <p:cond delay="0"/>
                                  </p:stCondLst>
                                  <p:childTnLst>
                                    <p:set>
                                      <p:cBhvr>
                                        <p:cTn id="48" dur="1" fill="hold">
                                          <p:stCondLst>
                                            <p:cond delay="0"/>
                                          </p:stCondLst>
                                        </p:cTn>
                                        <p:tgtEl>
                                          <p:spTgt spid="26627">
                                            <p:txEl>
                                              <p:pRg st="8" end="8"/>
                                            </p:txEl>
                                          </p:spTgt>
                                        </p:tgtEl>
                                        <p:attrNameLst>
                                          <p:attrName>style.visibility</p:attrName>
                                        </p:attrNameLst>
                                      </p:cBhvr>
                                      <p:to>
                                        <p:strVal val="visible"/>
                                      </p:to>
                                    </p:set>
                                    <p:animEffect transition="in" filter="circle(in)">
                                      <p:cBhvr>
                                        <p:cTn id="49" dur="2000"/>
                                        <p:tgtEl>
                                          <p:spTgt spid="26627">
                                            <p:txEl>
                                              <p:pRg st="8" end="8"/>
                                            </p:txEl>
                                          </p:spTgt>
                                        </p:tgtEl>
                                      </p:cBhvr>
                                    </p:animEffect>
                                  </p:childTnLst>
                                </p:cTn>
                              </p:par>
                              <p:par>
                                <p:cTn id="50" presetID="6" presetClass="entr" presetSubtype="16" fill="hold" nodeType="withEffect">
                                  <p:stCondLst>
                                    <p:cond delay="0"/>
                                  </p:stCondLst>
                                  <p:childTnLst>
                                    <p:set>
                                      <p:cBhvr>
                                        <p:cTn id="51" dur="1" fill="hold">
                                          <p:stCondLst>
                                            <p:cond delay="0"/>
                                          </p:stCondLst>
                                        </p:cTn>
                                        <p:tgtEl>
                                          <p:spTgt spid="26627">
                                            <p:txEl>
                                              <p:pRg st="9" end="9"/>
                                            </p:txEl>
                                          </p:spTgt>
                                        </p:tgtEl>
                                        <p:attrNameLst>
                                          <p:attrName>style.visibility</p:attrName>
                                        </p:attrNameLst>
                                      </p:cBhvr>
                                      <p:to>
                                        <p:strVal val="visible"/>
                                      </p:to>
                                    </p:set>
                                    <p:animEffect transition="in" filter="circle(in)">
                                      <p:cBhvr>
                                        <p:cTn id="52" dur="2000"/>
                                        <p:tgtEl>
                                          <p:spTgt spid="26627">
                                            <p:txEl>
                                              <p:pRg st="9" end="9"/>
                                            </p:txEl>
                                          </p:spTgt>
                                        </p:tgtEl>
                                      </p:cBhvr>
                                    </p:animEffect>
                                  </p:childTnLst>
                                </p:cTn>
                              </p:par>
                              <p:par>
                                <p:cTn id="53" presetID="6" presetClass="entr" presetSubtype="16" fill="hold" nodeType="withEffect">
                                  <p:stCondLst>
                                    <p:cond delay="0"/>
                                  </p:stCondLst>
                                  <p:childTnLst>
                                    <p:set>
                                      <p:cBhvr>
                                        <p:cTn id="54" dur="1" fill="hold">
                                          <p:stCondLst>
                                            <p:cond delay="0"/>
                                          </p:stCondLst>
                                        </p:cTn>
                                        <p:tgtEl>
                                          <p:spTgt spid="26627">
                                            <p:txEl>
                                              <p:pRg st="10" end="10"/>
                                            </p:txEl>
                                          </p:spTgt>
                                        </p:tgtEl>
                                        <p:attrNameLst>
                                          <p:attrName>style.visibility</p:attrName>
                                        </p:attrNameLst>
                                      </p:cBhvr>
                                      <p:to>
                                        <p:strVal val="visible"/>
                                      </p:to>
                                    </p:set>
                                    <p:animEffect transition="in" filter="circle(in)">
                                      <p:cBhvr>
                                        <p:cTn id="55" dur="2000"/>
                                        <p:tgtEl>
                                          <p:spTgt spid="26627">
                                            <p:txEl>
                                              <p:pRg st="10" end="1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nodeType="clickEffect">
                                  <p:stCondLst>
                                    <p:cond delay="0"/>
                                  </p:stCondLst>
                                  <p:childTnLst>
                                    <p:set>
                                      <p:cBhvr>
                                        <p:cTn id="59" dur="1" fill="hold">
                                          <p:stCondLst>
                                            <p:cond delay="0"/>
                                          </p:stCondLst>
                                        </p:cTn>
                                        <p:tgtEl>
                                          <p:spTgt spid="26627">
                                            <p:txEl>
                                              <p:pRg st="11" end="11"/>
                                            </p:txEl>
                                          </p:spTgt>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 presetClass="entr" presetSubtype="0" fill="hold" nodeType="clickEffect">
                                  <p:stCondLst>
                                    <p:cond delay="0"/>
                                  </p:stCondLst>
                                  <p:childTnLst>
                                    <p:set>
                                      <p:cBhvr>
                                        <p:cTn id="63" dur="1" fill="hold">
                                          <p:stCondLst>
                                            <p:cond delay="0"/>
                                          </p:stCondLst>
                                        </p:cTn>
                                        <p:tgtEl>
                                          <p:spTgt spid="26627">
                                            <p:txEl>
                                              <p:pRg st="12" end="12"/>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2662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25452-942E-482A-C939-E92429420344}"/>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ea typeface="+mj-ea"/>
              </a:rPr>
              <a:t>Volunteering </a:t>
            </a:r>
          </a:p>
        </p:txBody>
      </p:sp>
      <p:sp>
        <p:nvSpPr>
          <p:cNvPr id="26627" name="Content Placeholder 2">
            <a:extLst>
              <a:ext uri="{FF2B5EF4-FFF2-40B4-BE49-F238E27FC236}">
                <a16:creationId xmlns:a16="http://schemas.microsoft.com/office/drawing/2014/main" id="{F8C541A0-0E5E-9B7A-6F77-DD8518AEF23C}"/>
              </a:ext>
            </a:extLst>
          </p:cNvPr>
          <p:cNvSpPr>
            <a:spLocks noGrp="1" noChangeArrowheads="1"/>
          </p:cNvSpPr>
          <p:nvPr>
            <p:ph idx="1"/>
          </p:nvPr>
        </p:nvSpPr>
        <p:spPr bwMode="auto">
          <a:xfrm>
            <a:off x="228600" y="1249363"/>
            <a:ext cx="8686800" cy="4770437"/>
          </a:xfrm>
        </p:spPr>
        <p:txBody>
          <a:bodyPr wrap="square" numCol="1" anchor="t" anchorCtr="0" compatLnSpc="1">
            <a:prstTxWarp prst="textNoShape">
              <a:avLst/>
            </a:prstTxWarp>
          </a:bodyPr>
          <a:lstStyle/>
          <a:p>
            <a:pPr eaLnBrk="1" hangingPunct="1">
              <a:lnSpc>
                <a:spcPct val="80000"/>
              </a:lnSpc>
            </a:pPr>
            <a:r>
              <a:rPr lang="en-US" altLang="en-US" sz="2500" dirty="0">
                <a:solidFill>
                  <a:schemeClr val="tx1"/>
                </a:solidFill>
                <a:effectLst/>
              </a:rPr>
              <a:t>DYBSA is a volunteer led organization.</a:t>
            </a:r>
          </a:p>
          <a:p>
            <a:pPr eaLnBrk="1" hangingPunct="1">
              <a:lnSpc>
                <a:spcPct val="80000"/>
              </a:lnSpc>
            </a:pPr>
            <a:r>
              <a:rPr lang="en-US" altLang="en-US" sz="2500" dirty="0">
                <a:solidFill>
                  <a:schemeClr val="tx1"/>
                </a:solidFill>
                <a:effectLst/>
              </a:rPr>
              <a:t>DYBSA Board Members are not paid and volunteer time.</a:t>
            </a:r>
          </a:p>
          <a:p>
            <a:pPr eaLnBrk="1" hangingPunct="1">
              <a:lnSpc>
                <a:spcPct val="80000"/>
              </a:lnSpc>
            </a:pPr>
            <a:r>
              <a:rPr lang="en-US" altLang="en-US" sz="2500" dirty="0">
                <a:solidFill>
                  <a:schemeClr val="tx1"/>
                </a:solidFill>
                <a:effectLst/>
              </a:rPr>
              <a:t>Registration costs are calculated to be a net zero, or even loss to DYBSA.  We depend upon successful tournament operations to support the growth of the organization and improvements.</a:t>
            </a:r>
          </a:p>
          <a:p>
            <a:pPr eaLnBrk="1" hangingPunct="1">
              <a:lnSpc>
                <a:spcPct val="80000"/>
              </a:lnSpc>
            </a:pPr>
            <a:r>
              <a:rPr lang="en-US" altLang="en-US" sz="2500" dirty="0">
                <a:solidFill>
                  <a:schemeClr val="tx1"/>
                </a:solidFill>
                <a:effectLst/>
              </a:rPr>
              <a:t>Board meetings are held the second Sunday of the month.  They are generally held at Delano City Hall at 6:00.  Meetings are open any members wishing to attend.  We welcome you to come help our efforts!</a:t>
            </a:r>
          </a:p>
          <a:p>
            <a:pPr eaLnBrk="1" hangingPunct="1">
              <a:lnSpc>
                <a:spcPct val="80000"/>
              </a:lnSpc>
            </a:pPr>
            <a:r>
              <a:rPr lang="en-US" altLang="en-US" sz="2500" dirty="0">
                <a:solidFill>
                  <a:schemeClr val="tx1"/>
                </a:solidFill>
                <a:effectLst/>
              </a:rPr>
              <a:t>Specifically, we are in need of volunteers who are interested in the youngest age groups.  Many of our board volunteers will be turning over in the next year or two!</a:t>
            </a:r>
            <a:endParaRPr lang="en-US" altLang="en-US" sz="2200" dirty="0">
              <a:solidFill>
                <a:schemeClr val="tx1"/>
              </a:solidFill>
              <a:effectLst/>
            </a:endParaRPr>
          </a:p>
        </p:txBody>
      </p:sp>
      <p:sp>
        <p:nvSpPr>
          <p:cNvPr id="45060" name="TextBox 3">
            <a:extLst>
              <a:ext uri="{FF2B5EF4-FFF2-40B4-BE49-F238E27FC236}">
                <a16:creationId xmlns:a16="http://schemas.microsoft.com/office/drawing/2014/main" id="{E5F031D2-0917-736C-C538-E7CFFC42F8BB}"/>
              </a:ext>
            </a:extLst>
          </p:cNvPr>
          <p:cNvSpPr txBox="1">
            <a:spLocks noChangeArrowheads="1"/>
          </p:cNvSpPr>
          <p:nvPr/>
        </p:nvSpPr>
        <p:spPr bwMode="auto">
          <a:xfrm>
            <a:off x="762000" y="6019800"/>
            <a:ext cx="807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9pPr>
          </a:lstStyle>
          <a:p>
            <a:pPr eaLnBrk="1" hangingPunct="1">
              <a:spcBef>
                <a:spcPct val="0"/>
              </a:spcBef>
              <a:buFontTx/>
              <a:buNone/>
            </a:pPr>
            <a:r>
              <a:rPr lang="en-US" altLang="en-US" sz="2000" b="1" i="1" u="sng">
                <a:solidFill>
                  <a:schemeClr val="tx1"/>
                </a:solidFill>
                <a:latin typeface="Arial" panose="020B0604020202020204" pitchFamily="34" charset="0"/>
              </a:rPr>
              <a:t>DYBSA Wants your Time and Talents not your Volunteer Check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 calcmode="lin" valueType="num">
                                      <p:cBhvr additive="base">
                                        <p:cTn id="25"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6627">
                                            <p:txEl>
                                              <p:pRg st="4" end="4"/>
                                            </p:txEl>
                                          </p:spTgt>
                                        </p:tgtEl>
                                        <p:attrNameLst>
                                          <p:attrName>style.visibility</p:attrName>
                                        </p:attrNameLst>
                                      </p:cBhvr>
                                      <p:to>
                                        <p:strVal val="visible"/>
                                      </p:to>
                                    </p:set>
                                    <p:anim calcmode="lin" valueType="num">
                                      <p:cBhvr additive="base">
                                        <p:cTn id="31"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66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2F135F-5677-F197-580E-DE082556AF32}"/>
              </a:ext>
            </a:extLst>
          </p:cNvPr>
          <p:cNvSpPr>
            <a:spLocks noGrp="1"/>
          </p:cNvSpPr>
          <p:nvPr>
            <p:ph type="title"/>
          </p:nvPr>
        </p:nvSpPr>
        <p:spPr>
          <a:xfrm>
            <a:off x="0" y="152400"/>
            <a:ext cx="9067800" cy="1096963"/>
          </a:xfrm>
        </p:spPr>
        <p:txBody>
          <a:bodyPr/>
          <a:lstStyle/>
          <a:p>
            <a:pPr algn="ctr">
              <a:defRPr/>
            </a:pPr>
            <a:r>
              <a:rPr lang="en-US" sz="3300" dirty="0">
                <a:solidFill>
                  <a:schemeClr val="tx1"/>
                </a:solidFill>
              </a:rPr>
              <a:t>Delano Hosted Tournament Dates</a:t>
            </a:r>
          </a:p>
        </p:txBody>
      </p:sp>
      <p:sp>
        <p:nvSpPr>
          <p:cNvPr id="5" name="Content Placeholder 4">
            <a:extLst>
              <a:ext uri="{FF2B5EF4-FFF2-40B4-BE49-F238E27FC236}">
                <a16:creationId xmlns:a16="http://schemas.microsoft.com/office/drawing/2014/main" id="{9F9E8FD8-5858-D055-4F22-6FD5F9ACD51B}"/>
              </a:ext>
            </a:extLst>
          </p:cNvPr>
          <p:cNvSpPr>
            <a:spLocks noGrp="1"/>
          </p:cNvSpPr>
          <p:nvPr>
            <p:ph idx="1"/>
          </p:nvPr>
        </p:nvSpPr>
        <p:spPr>
          <a:xfrm>
            <a:off x="838200" y="1447800"/>
            <a:ext cx="8458200" cy="4678363"/>
          </a:xfrm>
        </p:spPr>
        <p:txBody>
          <a:bodyPr/>
          <a:lstStyle/>
          <a:p>
            <a:pPr marL="0" indent="0">
              <a:buFont typeface="Arial" panose="020B0604020202020204" pitchFamily="34" charset="0"/>
              <a:buNone/>
              <a:defRPr/>
            </a:pPr>
            <a:endParaRPr lang="en-US" sz="2400" dirty="0">
              <a:solidFill>
                <a:schemeClr val="tx1"/>
              </a:solidFill>
              <a:effectLst/>
            </a:endParaRPr>
          </a:p>
          <a:p>
            <a:pPr>
              <a:buFont typeface="Arial" charset="0"/>
              <a:buChar char="•"/>
              <a:defRPr/>
            </a:pPr>
            <a:r>
              <a:rPr lang="en-US" sz="2400" b="1" dirty="0">
                <a:solidFill>
                  <a:schemeClr val="tx1"/>
                </a:solidFill>
              </a:rPr>
              <a:t>May 15-17th: </a:t>
            </a:r>
            <a:r>
              <a:rPr lang="en-US" sz="2400" dirty="0">
                <a:solidFill>
                  <a:schemeClr val="tx1"/>
                </a:solidFill>
                <a:effectLst/>
              </a:rPr>
              <a:t>11A, 11AA, 12AA and 12AAA Baseball</a:t>
            </a:r>
          </a:p>
          <a:p>
            <a:pPr>
              <a:buFont typeface="Arial" charset="0"/>
              <a:buChar char="•"/>
              <a:defRPr/>
            </a:pPr>
            <a:r>
              <a:rPr lang="en-US" sz="2400" b="1" dirty="0">
                <a:solidFill>
                  <a:schemeClr val="tx1"/>
                </a:solidFill>
                <a:effectLst>
                  <a:outerShdw blurRad="38100" dist="38100" dir="2700000" algn="tl">
                    <a:srgbClr val="000000">
                      <a:alpha val="43137"/>
                    </a:srgbClr>
                  </a:outerShdw>
                </a:effectLst>
              </a:rPr>
              <a:t>May 29-May 30</a:t>
            </a:r>
            <a:r>
              <a:rPr lang="en-US" sz="2400" b="1" dirty="0">
                <a:solidFill>
                  <a:schemeClr val="tx1"/>
                </a:solidFill>
              </a:rPr>
              <a:t>th</a:t>
            </a:r>
            <a:r>
              <a:rPr lang="en-US" sz="2400" b="1" dirty="0">
                <a:solidFill>
                  <a:schemeClr val="tx1"/>
                </a:solidFill>
                <a:effectLst>
                  <a:outerShdw blurRad="38100" dist="38100" dir="2700000" algn="tl">
                    <a:srgbClr val="000000">
                      <a:alpha val="43137"/>
                    </a:srgbClr>
                  </a:outerShdw>
                </a:effectLst>
              </a:rPr>
              <a:t>:  </a:t>
            </a:r>
            <a:r>
              <a:rPr lang="en-US" sz="2400" dirty="0">
                <a:solidFill>
                  <a:schemeClr val="tx1"/>
                </a:solidFill>
                <a:effectLst/>
              </a:rPr>
              <a:t>13AA, 13AAA and Softball</a:t>
            </a:r>
          </a:p>
          <a:p>
            <a:pPr>
              <a:buFont typeface="Arial" charset="0"/>
              <a:buChar char="•"/>
              <a:defRPr/>
            </a:pPr>
            <a:r>
              <a:rPr lang="en-US" sz="2400" b="1" dirty="0">
                <a:solidFill>
                  <a:schemeClr val="tx1"/>
                </a:solidFill>
                <a:effectLst>
                  <a:outerShdw blurRad="38100" dist="38100" dir="2700000" algn="tl">
                    <a:srgbClr val="000000">
                      <a:alpha val="43137"/>
                    </a:srgbClr>
                  </a:outerShdw>
                </a:effectLst>
              </a:rPr>
              <a:t>June 5-7</a:t>
            </a:r>
            <a:r>
              <a:rPr lang="en-US" sz="2400" b="1" baseline="30000" dirty="0">
                <a:solidFill>
                  <a:schemeClr val="tx1"/>
                </a:solidFill>
                <a:effectLst>
                  <a:outerShdw blurRad="38100" dist="38100" dir="2700000" algn="tl">
                    <a:srgbClr val="000000">
                      <a:alpha val="43137"/>
                    </a:srgbClr>
                  </a:outerShdw>
                </a:effectLst>
              </a:rPr>
              <a:t>th</a:t>
            </a:r>
            <a:r>
              <a:rPr lang="en-US" sz="2400" b="1" dirty="0">
                <a:solidFill>
                  <a:schemeClr val="tx1"/>
                </a:solidFill>
                <a:effectLst>
                  <a:outerShdw blurRad="38100" dist="38100" dir="2700000" algn="tl">
                    <a:srgbClr val="000000">
                      <a:alpha val="43137"/>
                    </a:srgbClr>
                  </a:outerShdw>
                </a:effectLst>
              </a:rPr>
              <a:t>:  </a:t>
            </a:r>
            <a:r>
              <a:rPr lang="en-US" sz="2400" dirty="0">
                <a:solidFill>
                  <a:schemeClr val="tx1"/>
                </a:solidFill>
                <a:effectLst/>
              </a:rPr>
              <a:t>9AA</a:t>
            </a:r>
          </a:p>
          <a:p>
            <a:pPr>
              <a:buFont typeface="Arial" charset="0"/>
              <a:buChar char="•"/>
              <a:defRPr/>
            </a:pPr>
            <a:r>
              <a:rPr lang="en-US" sz="2400" b="1" dirty="0">
                <a:solidFill>
                  <a:schemeClr val="tx1"/>
                </a:solidFill>
              </a:rPr>
              <a:t>June 12-14</a:t>
            </a:r>
            <a:r>
              <a:rPr lang="en-US" sz="2400" b="1" baseline="30000" dirty="0">
                <a:solidFill>
                  <a:schemeClr val="tx1"/>
                </a:solidFill>
              </a:rPr>
              <a:t>th</a:t>
            </a:r>
            <a:r>
              <a:rPr lang="en-US" sz="2400" dirty="0">
                <a:solidFill>
                  <a:schemeClr val="tx1"/>
                </a:solidFill>
              </a:rPr>
              <a:t> : </a:t>
            </a:r>
            <a:r>
              <a:rPr lang="en-US" sz="2400" dirty="0">
                <a:solidFill>
                  <a:schemeClr val="tx1"/>
                </a:solidFill>
                <a:effectLst/>
              </a:rPr>
              <a:t>10A, 10AA</a:t>
            </a:r>
          </a:p>
          <a:p>
            <a:pPr>
              <a:buFont typeface="Arial" charset="0"/>
              <a:buChar char="•"/>
              <a:defRPr/>
            </a:pPr>
            <a:endParaRPr lang="en-US" sz="2400" dirty="0">
              <a:solidFill>
                <a:schemeClr val="tx1"/>
              </a:solidFill>
            </a:endParaRPr>
          </a:p>
          <a:p>
            <a:pPr>
              <a:buFont typeface="Arial" charset="0"/>
              <a:buChar char="•"/>
              <a:defRPr/>
            </a:pPr>
            <a:endParaRPr lang="en-US" sz="24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856C3-7646-10C8-46AB-479F7F846964}"/>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rPr>
              <a:t>Capital Improvements</a:t>
            </a:r>
          </a:p>
        </p:txBody>
      </p:sp>
      <p:sp>
        <p:nvSpPr>
          <p:cNvPr id="5" name="Content Placeholder 2">
            <a:extLst>
              <a:ext uri="{FF2B5EF4-FFF2-40B4-BE49-F238E27FC236}">
                <a16:creationId xmlns:a16="http://schemas.microsoft.com/office/drawing/2014/main" id="{D658439F-09DC-9A47-E310-72F3C9629611}"/>
              </a:ext>
            </a:extLst>
          </p:cNvPr>
          <p:cNvSpPr txBox="1">
            <a:spLocks/>
          </p:cNvSpPr>
          <p:nvPr/>
        </p:nvSpPr>
        <p:spPr>
          <a:xfrm>
            <a:off x="990600" y="1646238"/>
            <a:ext cx="8077200" cy="4525962"/>
          </a:xfrm>
          <a:prstGeom prst="rect">
            <a:avLst/>
          </a:prstGeom>
        </p:spPr>
        <p:txBody>
          <a:bodyPr>
            <a:normAutofit fontScale="55000" lnSpcReduction="20000"/>
          </a:bodyPr>
          <a:lstStyle/>
          <a:p>
            <a:pPr marL="342900" indent="-342900" eaLnBrk="1" fontAlgn="auto" hangingPunct="1">
              <a:spcBef>
                <a:spcPct val="20000"/>
              </a:spcBef>
              <a:spcAft>
                <a:spcPts val="0"/>
              </a:spcAft>
              <a:buFont typeface="Arial" charset="0"/>
              <a:buNone/>
              <a:defRPr/>
            </a:pPr>
            <a:r>
              <a:rPr lang="en-US" sz="3200" u="sng" dirty="0">
                <a:latin typeface="+mn-lt"/>
                <a:cs typeface="+mn-cs"/>
              </a:rPr>
              <a:t>Recent/Upcoming Examples</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Batting Cage Improvements at Central Park</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Improving </a:t>
            </a:r>
            <a:r>
              <a:rPr lang="en-US" sz="3200" dirty="0" err="1">
                <a:latin typeface="+mn-lt"/>
                <a:cs typeface="+mn-cs"/>
              </a:rPr>
              <a:t>Zitzloff</a:t>
            </a:r>
            <a:r>
              <a:rPr lang="en-US" sz="3200" dirty="0">
                <a:latin typeface="+mn-lt"/>
                <a:cs typeface="+mn-cs"/>
              </a:rPr>
              <a:t> Field home plate area</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bases and pegs</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Netting project at 4-Plex!!</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freezers/refrigerators at concession stands</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Mound rotation over next few seasons.  Mounds cost nearly $2,000 each.</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practice equipment – L-screens, etc.</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Repair of bleachers where applicable</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Field improvements/upgrades – constant need</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Maintenance of Toro equipment</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Concrete work at 4-Plex</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Rework/grading of infields of fields 10 and 11</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Pending – New 4-Plex Cage and Turf areas at Z</a:t>
            </a:r>
          </a:p>
          <a:p>
            <a:pPr marL="457200" indent="-457200" eaLnBrk="1" fontAlgn="auto" hangingPunct="1">
              <a:spcBef>
                <a:spcPct val="20000"/>
              </a:spcBef>
              <a:spcAft>
                <a:spcPts val="0"/>
              </a:spcAft>
              <a:buFont typeface="Arial" panose="020B0604020202020204" pitchFamily="34" charset="0"/>
              <a:buChar char="•"/>
              <a:defRPr/>
            </a:pPr>
            <a:endParaRPr lang="en-US" sz="3200" dirty="0">
              <a:effectLst>
                <a:outerShdw blurRad="50800" dist="38100" dir="2700000" algn="tl" rotWithShape="0">
                  <a:prstClr val="black">
                    <a:alpha val="40000"/>
                  </a:prstClr>
                </a:outerShdw>
              </a:effectLst>
              <a:latin typeface="+mn-lt"/>
              <a:cs typeface="+mn-cs"/>
            </a:endParaRPr>
          </a:p>
          <a:p>
            <a:pPr lvl="1" eaLnBrk="1" fontAlgn="auto" hangingPunct="1">
              <a:spcBef>
                <a:spcPct val="20000"/>
              </a:spcBef>
              <a:spcAft>
                <a:spcPts val="0"/>
              </a:spcAft>
              <a:defRPr/>
            </a:pPr>
            <a:endParaRPr lang="en-US" sz="3200" dirty="0">
              <a:effectLst>
                <a:outerShdw blurRad="50800" dist="38100" dir="2700000" algn="tl" rotWithShape="0">
                  <a:prstClr val="black">
                    <a:alpha val="40000"/>
                  </a:prstClr>
                </a:outerShdw>
              </a:effectLst>
              <a:latin typeface="+mn-lt"/>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ED50E-C5BF-F082-5E1E-E0C662340A34}"/>
              </a:ext>
            </a:extLst>
          </p:cNvPr>
          <p:cNvSpPr>
            <a:spLocks noGrp="1"/>
          </p:cNvSpPr>
          <p:nvPr>
            <p:ph type="title"/>
          </p:nvPr>
        </p:nvSpPr>
        <p:spPr>
          <a:xfrm>
            <a:off x="351453" y="152400"/>
            <a:ext cx="8763000" cy="1096962"/>
          </a:xfrm>
        </p:spPr>
        <p:txBody>
          <a:bodyPr/>
          <a:lstStyle/>
          <a:p>
            <a:pPr algn="ctr" eaLnBrk="1" fontAlgn="auto" hangingPunct="1">
              <a:spcAft>
                <a:spcPts val="0"/>
              </a:spcAft>
              <a:defRPr/>
            </a:pPr>
            <a:r>
              <a:rPr lang="en-US" dirty="0">
                <a:solidFill>
                  <a:schemeClr val="tx1"/>
                </a:solidFill>
              </a:rPr>
              <a:t>Umpires Needed!!!</a:t>
            </a:r>
          </a:p>
        </p:txBody>
      </p:sp>
      <p:sp>
        <p:nvSpPr>
          <p:cNvPr id="4" name="TextBox 3">
            <a:extLst>
              <a:ext uri="{FF2B5EF4-FFF2-40B4-BE49-F238E27FC236}">
                <a16:creationId xmlns:a16="http://schemas.microsoft.com/office/drawing/2014/main" id="{9B3E2BE0-09FD-AD8C-345D-3CD6D4FD7993}"/>
              </a:ext>
            </a:extLst>
          </p:cNvPr>
          <p:cNvSpPr txBox="1"/>
          <p:nvPr/>
        </p:nvSpPr>
        <p:spPr>
          <a:xfrm>
            <a:off x="990600" y="1524000"/>
            <a:ext cx="7391400" cy="5262979"/>
          </a:xfrm>
          <a:prstGeom prst="rect">
            <a:avLst/>
          </a:prstGeom>
          <a:noFill/>
        </p:spPr>
        <p:txBody>
          <a:bodyPr>
            <a:spAutoFit/>
          </a:bodyPr>
          <a:lstStyle/>
          <a:p>
            <a:pPr marL="342900" indent="-342900">
              <a:buFont typeface="Arial" panose="020B0604020202020204" pitchFamily="34" charset="0"/>
              <a:buChar char="•"/>
              <a:defRPr/>
            </a:pPr>
            <a:r>
              <a:rPr lang="en-US" sz="2400" dirty="0">
                <a:latin typeface="+mn-lt"/>
              </a:rPr>
              <a:t>If you know of someone interested in umpiring this season, please let us know.  We are always in need of more people interested.</a:t>
            </a:r>
          </a:p>
          <a:p>
            <a:pPr marL="342900" indent="-342900">
              <a:buFont typeface="Arial" panose="020B0604020202020204" pitchFamily="34" charset="0"/>
              <a:buChar char="•"/>
              <a:defRPr/>
            </a:pPr>
            <a:r>
              <a:rPr lang="en-US" sz="2400" dirty="0">
                <a:latin typeface="+mn-lt"/>
              </a:rPr>
              <a:t>Umpire clinic will be announced in early April</a:t>
            </a:r>
          </a:p>
          <a:p>
            <a:pPr marL="342900" indent="-342900">
              <a:buFont typeface="Arial" panose="020B0604020202020204" pitchFamily="34" charset="0"/>
              <a:buChar char="•"/>
              <a:defRPr/>
            </a:pPr>
            <a:endParaRPr lang="en-US" sz="2400" dirty="0">
              <a:latin typeface="+mn-lt"/>
            </a:endParaRPr>
          </a:p>
          <a:p>
            <a:pPr marL="342900" indent="-342900">
              <a:buFont typeface="Arial" panose="020B0604020202020204" pitchFamily="34" charset="0"/>
              <a:buChar char="•"/>
              <a:defRPr/>
            </a:pPr>
            <a:r>
              <a:rPr lang="en-US" sz="2400" dirty="0">
                <a:latin typeface="+mn-lt"/>
              </a:rPr>
              <a:t>Rates of pay for baseball umpires:</a:t>
            </a:r>
          </a:p>
          <a:p>
            <a:pPr marL="800100" lvl="1" indent="-342900">
              <a:buFont typeface="Arial" panose="020B0604020202020204" pitchFamily="34" charset="0"/>
              <a:buChar char="•"/>
              <a:defRPr/>
            </a:pPr>
            <a:r>
              <a:rPr lang="en-US" sz="2400" dirty="0">
                <a:latin typeface="+mn-lt"/>
              </a:rPr>
              <a:t>10U:  $65/game</a:t>
            </a:r>
          </a:p>
          <a:p>
            <a:pPr marL="800100" lvl="1" indent="-342900">
              <a:buFont typeface="Arial" panose="020B0604020202020204" pitchFamily="34" charset="0"/>
              <a:buChar char="•"/>
              <a:defRPr/>
            </a:pPr>
            <a:r>
              <a:rPr lang="en-US" sz="2400" dirty="0">
                <a:latin typeface="+mn-lt"/>
              </a:rPr>
              <a:t>12U:  $70/game</a:t>
            </a:r>
          </a:p>
          <a:p>
            <a:pPr marL="800100" lvl="1" indent="-342900">
              <a:buFont typeface="Arial" panose="020B0604020202020204" pitchFamily="34" charset="0"/>
              <a:buChar char="•"/>
              <a:defRPr/>
            </a:pPr>
            <a:r>
              <a:rPr lang="en-US" sz="2400" dirty="0">
                <a:latin typeface="+mn-lt"/>
              </a:rPr>
              <a:t>13U:  $80/game</a:t>
            </a:r>
          </a:p>
          <a:p>
            <a:pPr marL="800100" lvl="1" indent="-342900">
              <a:buFont typeface="Arial" panose="020B0604020202020204" pitchFamily="34" charset="0"/>
              <a:buChar char="•"/>
              <a:defRPr/>
            </a:pPr>
            <a:r>
              <a:rPr lang="en-US" sz="2400" dirty="0">
                <a:latin typeface="+mn-lt"/>
              </a:rPr>
              <a:t>15U:  $95/game</a:t>
            </a:r>
          </a:p>
          <a:p>
            <a:pPr marL="800100" lvl="1" indent="-342900">
              <a:buFont typeface="Arial" panose="020B0604020202020204" pitchFamily="34" charset="0"/>
              <a:buChar char="•"/>
              <a:defRPr/>
            </a:pPr>
            <a:endParaRPr lang="en-US" sz="2400" dirty="0">
              <a:latin typeface="+mn-lt"/>
            </a:endParaRPr>
          </a:p>
          <a:p>
            <a:pPr marL="342900" indent="-342900">
              <a:buFont typeface="Arial" panose="020B0604020202020204" pitchFamily="34" charset="0"/>
              <a:buChar char="•"/>
              <a:defRPr/>
            </a:pPr>
            <a:r>
              <a:rPr lang="en-US" sz="2400" dirty="0">
                <a:latin typeface="+mn-lt"/>
              </a:rPr>
              <a:t>Rates of pay for softball umpires:</a:t>
            </a:r>
          </a:p>
          <a:p>
            <a:pPr marL="800100" lvl="1" indent="-342900">
              <a:buFont typeface="Arial" panose="020B0604020202020204" pitchFamily="34" charset="0"/>
              <a:buChar char="•"/>
              <a:defRPr/>
            </a:pPr>
            <a:r>
              <a:rPr lang="en-US" sz="2400" dirty="0">
                <a:latin typeface="+mn-lt"/>
              </a:rPr>
              <a:t>10U:  $65/double header</a:t>
            </a:r>
          </a:p>
          <a:p>
            <a:pPr marL="800100" lvl="1" indent="-342900">
              <a:buFont typeface="Arial" panose="020B0604020202020204" pitchFamily="34" charset="0"/>
              <a:buChar char="•"/>
              <a:defRPr/>
            </a:pPr>
            <a:r>
              <a:rPr lang="en-US" sz="2400" dirty="0">
                <a:latin typeface="+mn-lt"/>
              </a:rPr>
              <a:t>12U:  $70/double header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a:extLst>
            <a:ext uri="{FF2B5EF4-FFF2-40B4-BE49-F238E27FC236}">
              <a16:creationId xmlns:a16="http://schemas.microsoft.com/office/drawing/2014/main" id="{62E48B72-201F-8B15-87FA-3B885B64C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5F3955-303C-1258-0395-0508D2CCF1E6}"/>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ea typeface="+mj-ea"/>
              </a:rPr>
              <a:t>2026 Additional Items</a:t>
            </a:r>
          </a:p>
        </p:txBody>
      </p:sp>
      <p:pic>
        <p:nvPicPr>
          <p:cNvPr id="4" name="Picture 3">
            <a:extLst>
              <a:ext uri="{FF2B5EF4-FFF2-40B4-BE49-F238E27FC236}">
                <a16:creationId xmlns:a16="http://schemas.microsoft.com/office/drawing/2014/main" id="{F7AF9E0E-68B7-86C0-0F8B-44708661FC7C}"/>
              </a:ext>
            </a:extLst>
          </p:cNvPr>
          <p:cNvPicPr>
            <a:picLocks noChangeAspect="1"/>
          </p:cNvPicPr>
          <p:nvPr/>
        </p:nvPicPr>
        <p:blipFill>
          <a:blip r:embed="rId3"/>
          <a:stretch>
            <a:fillRect/>
          </a:stretch>
        </p:blipFill>
        <p:spPr>
          <a:xfrm>
            <a:off x="990600" y="1249362"/>
            <a:ext cx="4121735" cy="5359290"/>
          </a:xfrm>
          <a:prstGeom prst="rect">
            <a:avLst/>
          </a:prstGeom>
        </p:spPr>
      </p:pic>
      <p:sp>
        <p:nvSpPr>
          <p:cNvPr id="5" name="Content Placeholder 2">
            <a:extLst>
              <a:ext uri="{FF2B5EF4-FFF2-40B4-BE49-F238E27FC236}">
                <a16:creationId xmlns:a16="http://schemas.microsoft.com/office/drawing/2014/main" id="{53E8B3D6-7049-C6BE-CC89-5024D7184863}"/>
              </a:ext>
            </a:extLst>
          </p:cNvPr>
          <p:cNvSpPr>
            <a:spLocks noGrp="1" noChangeArrowheads="1"/>
          </p:cNvSpPr>
          <p:nvPr>
            <p:ph idx="1"/>
          </p:nvPr>
        </p:nvSpPr>
        <p:spPr bwMode="auto">
          <a:xfrm>
            <a:off x="5257800" y="2895600"/>
            <a:ext cx="3276600" cy="4770437"/>
          </a:xfrm>
        </p:spPr>
        <p:txBody>
          <a:bodyPr wrap="square" numCol="1" anchor="t" anchorCtr="0" compatLnSpc="1">
            <a:prstTxWarp prst="textNoShape">
              <a:avLst/>
            </a:prstTxWarp>
          </a:bodyPr>
          <a:lstStyle/>
          <a:p>
            <a:pPr eaLnBrk="1" hangingPunct="1">
              <a:lnSpc>
                <a:spcPct val="80000"/>
              </a:lnSpc>
            </a:pPr>
            <a:r>
              <a:rPr lang="en-US" altLang="en-US" sz="2200" dirty="0">
                <a:solidFill>
                  <a:schemeClr val="tx1"/>
                </a:solidFill>
                <a:effectLst/>
              </a:rPr>
              <a:t>Daniel Johnson</a:t>
            </a:r>
          </a:p>
          <a:p>
            <a:pPr eaLnBrk="1" hangingPunct="1">
              <a:lnSpc>
                <a:spcPct val="80000"/>
              </a:lnSpc>
            </a:pPr>
            <a:r>
              <a:rPr lang="en-US" altLang="en-US" sz="2200" dirty="0">
                <a:solidFill>
                  <a:schemeClr val="tx1"/>
                </a:solidFill>
                <a:effectLst/>
              </a:rPr>
              <a:t>Senior, Delano</a:t>
            </a:r>
          </a:p>
          <a:p>
            <a:pPr eaLnBrk="1" hangingPunct="1">
              <a:lnSpc>
                <a:spcPct val="80000"/>
              </a:lnSpc>
            </a:pPr>
            <a:r>
              <a:rPr lang="en-US" altLang="en-US" sz="2200" dirty="0">
                <a:solidFill>
                  <a:schemeClr val="tx1"/>
                </a:solidFill>
                <a:effectLst/>
              </a:rPr>
              <a:t>Eagle Scout Project</a:t>
            </a:r>
            <a:endParaRPr lang="en-US" altLang="en-US" sz="1800" dirty="0">
              <a:solidFill>
                <a:schemeClr val="tx1"/>
              </a:solidFill>
              <a:effectLst/>
            </a:endParaRPr>
          </a:p>
        </p:txBody>
      </p:sp>
    </p:spTree>
    <p:extLst>
      <p:ext uri="{BB962C8B-B14F-4D97-AF65-F5344CB8AC3E}">
        <p14:creationId xmlns:p14="http://schemas.microsoft.com/office/powerpoint/2010/main" val="1663833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43824E-B2C7-8697-264D-A9BDAC31E927}"/>
              </a:ext>
            </a:extLst>
          </p:cNvPr>
          <p:cNvSpPr>
            <a:spLocks noGrp="1"/>
          </p:cNvSpPr>
          <p:nvPr>
            <p:ph type="title"/>
          </p:nvPr>
        </p:nvSpPr>
        <p:spPr/>
        <p:txBody>
          <a:bodyPr/>
          <a:lstStyle/>
          <a:p>
            <a:pPr algn="ctr">
              <a:defRPr/>
            </a:pPr>
            <a:r>
              <a:rPr lang="en-US" dirty="0">
                <a:solidFill>
                  <a:schemeClr val="tx1"/>
                </a:solidFill>
              </a:rPr>
              <a:t>Skill Development Policy </a:t>
            </a:r>
          </a:p>
        </p:txBody>
      </p:sp>
      <p:sp>
        <p:nvSpPr>
          <p:cNvPr id="29699" name="TextBox 9">
            <a:extLst>
              <a:ext uri="{FF2B5EF4-FFF2-40B4-BE49-F238E27FC236}">
                <a16:creationId xmlns:a16="http://schemas.microsoft.com/office/drawing/2014/main" id="{E7ABC4C2-1A8B-873C-793D-DA8D77ED9335}"/>
              </a:ext>
            </a:extLst>
          </p:cNvPr>
          <p:cNvSpPr txBox="1">
            <a:spLocks noChangeArrowheads="1"/>
          </p:cNvSpPr>
          <p:nvPr/>
        </p:nvSpPr>
        <p:spPr bwMode="auto">
          <a:xfrm>
            <a:off x="381000" y="1371600"/>
            <a:ext cx="8382000" cy="5970588"/>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800" dirty="0">
                <a:solidFill>
                  <a:schemeClr val="tx1"/>
                </a:solidFill>
                <a:latin typeface="Arial" panose="020B0604020202020204" pitchFamily="34" charset="0"/>
              </a:rPr>
              <a:t>DYBSA has adopted specific policies and guidelines on playing time, batting order, and position rotation.  This is age and playing level dependent and has/will be distributed to all coaches at a coaches meeting once teams are announced and coaches named.</a:t>
            </a:r>
          </a:p>
          <a:p>
            <a:pPr eaLnBrk="1" hangingPunct="1">
              <a:spcBef>
                <a:spcPct val="0"/>
              </a:spcBef>
              <a:defRPr/>
            </a:pPr>
            <a:r>
              <a:rPr lang="en-US" altLang="en-US" sz="2800" dirty="0">
                <a:solidFill>
                  <a:schemeClr val="tx1"/>
                </a:solidFill>
                <a:latin typeface="Arial" panose="020B0604020202020204" pitchFamily="34" charset="0"/>
              </a:rPr>
              <a:t>Practices and league games are to be used for player development.  Tournament games are designed to more competitive in nature and will used less for player development.</a:t>
            </a:r>
          </a:p>
          <a:p>
            <a:pPr eaLnBrk="1" hangingPunct="1">
              <a:spcBef>
                <a:spcPct val="0"/>
              </a:spcBef>
              <a:defRPr/>
            </a:pPr>
            <a:r>
              <a:rPr lang="en-US" altLang="en-US" sz="2800" dirty="0">
                <a:solidFill>
                  <a:schemeClr val="tx1"/>
                </a:solidFill>
                <a:latin typeface="Arial" panose="020B0604020202020204" pitchFamily="34" charset="0"/>
              </a:rPr>
              <a:t>Plan on practices to be roughly 1 hour and 30 minutes in length.</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1000"/>
                                        <p:tgtEl>
                                          <p:spTgt spid="29699">
                                            <p:txEl>
                                              <p:pRg st="0" end="0"/>
                                            </p:txEl>
                                          </p:spTgt>
                                        </p:tgtEl>
                                      </p:cBhvr>
                                    </p:animEffect>
                                    <p:anim calcmode="lin" valueType="num">
                                      <p:cBhvr>
                                        <p:cTn id="8" dur="10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96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9699">
                                            <p:txEl>
                                              <p:pRg st="1" end="1"/>
                                            </p:txEl>
                                          </p:spTgt>
                                        </p:tgtEl>
                                        <p:attrNameLst>
                                          <p:attrName>style.visibility</p:attrName>
                                        </p:attrNameLst>
                                      </p:cBhvr>
                                      <p:to>
                                        <p:strVal val="visible"/>
                                      </p:to>
                                    </p:set>
                                    <p:animEffect transition="in" filter="fade">
                                      <p:cBhvr>
                                        <p:cTn id="14" dur="1000"/>
                                        <p:tgtEl>
                                          <p:spTgt spid="29699">
                                            <p:txEl>
                                              <p:pRg st="1" end="1"/>
                                            </p:txEl>
                                          </p:spTgt>
                                        </p:tgtEl>
                                      </p:cBhvr>
                                    </p:animEffect>
                                    <p:anim calcmode="lin" valueType="num">
                                      <p:cBhvr>
                                        <p:cTn id="15" dur="10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96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9699">
                                            <p:txEl>
                                              <p:pRg st="2" end="2"/>
                                            </p:txEl>
                                          </p:spTgt>
                                        </p:tgtEl>
                                        <p:attrNameLst>
                                          <p:attrName>style.visibility</p:attrName>
                                        </p:attrNameLst>
                                      </p:cBhvr>
                                      <p:to>
                                        <p:strVal val="visible"/>
                                      </p:to>
                                    </p:set>
                                    <p:animEffect transition="in" filter="fade">
                                      <p:cBhvr>
                                        <p:cTn id="21" dur="1000"/>
                                        <p:tgtEl>
                                          <p:spTgt spid="29699">
                                            <p:txEl>
                                              <p:pRg st="2" end="2"/>
                                            </p:txEl>
                                          </p:spTgt>
                                        </p:tgtEl>
                                      </p:cBhvr>
                                    </p:animEffect>
                                    <p:anim calcmode="lin" valueType="num">
                                      <p:cBhvr>
                                        <p:cTn id="22" dur="10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96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a:extLst>
            <a:ext uri="{FF2B5EF4-FFF2-40B4-BE49-F238E27FC236}">
              <a16:creationId xmlns:a16="http://schemas.microsoft.com/office/drawing/2014/main" id="{23EA2BAB-78EB-D0EF-5675-CBBBCC5EB8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F349CE-A574-AAD5-1EE8-ABE706337C93}"/>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ea typeface="+mj-ea"/>
              </a:rPr>
              <a:t>2026 Additional Items</a:t>
            </a:r>
          </a:p>
        </p:txBody>
      </p:sp>
      <p:sp>
        <p:nvSpPr>
          <p:cNvPr id="26627" name="Content Placeholder 2">
            <a:extLst>
              <a:ext uri="{FF2B5EF4-FFF2-40B4-BE49-F238E27FC236}">
                <a16:creationId xmlns:a16="http://schemas.microsoft.com/office/drawing/2014/main" id="{CD839D78-A50A-EEA2-12EC-1762B1E8B500}"/>
              </a:ext>
            </a:extLst>
          </p:cNvPr>
          <p:cNvSpPr>
            <a:spLocks noGrp="1" noChangeArrowheads="1"/>
          </p:cNvSpPr>
          <p:nvPr>
            <p:ph idx="1"/>
          </p:nvPr>
        </p:nvSpPr>
        <p:spPr bwMode="auto">
          <a:xfrm>
            <a:off x="228600" y="1249363"/>
            <a:ext cx="8686800" cy="4770437"/>
          </a:xfrm>
        </p:spPr>
        <p:txBody>
          <a:bodyPr wrap="square" numCol="1" anchor="t" anchorCtr="0" compatLnSpc="1">
            <a:prstTxWarp prst="textNoShape">
              <a:avLst/>
            </a:prstTxWarp>
            <a:normAutofit lnSpcReduction="10000"/>
          </a:bodyPr>
          <a:lstStyle/>
          <a:p>
            <a:pPr eaLnBrk="1" hangingPunct="1">
              <a:lnSpc>
                <a:spcPct val="80000"/>
              </a:lnSpc>
            </a:pPr>
            <a:endParaRPr lang="en-US" altLang="en-US" sz="2200" dirty="0">
              <a:solidFill>
                <a:schemeClr val="tx1"/>
              </a:solidFill>
              <a:effectLst/>
            </a:endParaRPr>
          </a:p>
          <a:p>
            <a:pPr eaLnBrk="1" hangingPunct="1">
              <a:lnSpc>
                <a:spcPct val="80000"/>
              </a:lnSpc>
            </a:pPr>
            <a:r>
              <a:rPr lang="en-US" altLang="en-US" sz="2200" dirty="0">
                <a:solidFill>
                  <a:schemeClr val="tx1"/>
                </a:solidFill>
                <a:effectLst/>
              </a:rPr>
              <a:t>Continued co-op with neighboring communities (when needed)</a:t>
            </a:r>
          </a:p>
          <a:p>
            <a:pPr lvl="1" eaLnBrk="1" hangingPunct="1">
              <a:lnSpc>
                <a:spcPct val="80000"/>
              </a:lnSpc>
            </a:pPr>
            <a:r>
              <a:rPr lang="en-US" altLang="en-US" sz="1800" dirty="0">
                <a:solidFill>
                  <a:schemeClr val="tx1"/>
                </a:solidFill>
                <a:effectLst/>
              </a:rPr>
              <a:t>Build on past precedence</a:t>
            </a:r>
          </a:p>
          <a:p>
            <a:pPr lvl="1" eaLnBrk="1" hangingPunct="1">
              <a:lnSpc>
                <a:spcPct val="80000"/>
              </a:lnSpc>
            </a:pPr>
            <a:r>
              <a:rPr lang="en-US" altLang="en-US" sz="1800" dirty="0">
                <a:solidFill>
                  <a:schemeClr val="tx1"/>
                </a:solidFill>
                <a:effectLst/>
              </a:rPr>
              <a:t>Rockford, Buffalo, Orono, Watertown</a:t>
            </a:r>
          </a:p>
          <a:p>
            <a:pPr lvl="1" eaLnBrk="1" hangingPunct="1">
              <a:lnSpc>
                <a:spcPct val="80000"/>
              </a:lnSpc>
            </a:pPr>
            <a:r>
              <a:rPr lang="en-US" altLang="en-US" sz="1800" dirty="0">
                <a:solidFill>
                  <a:schemeClr val="tx1"/>
                </a:solidFill>
                <a:effectLst/>
              </a:rPr>
              <a:t>Only when needed, commonly for older groups and due to numbers</a:t>
            </a:r>
          </a:p>
          <a:p>
            <a:pPr lvl="1" eaLnBrk="1" hangingPunct="1">
              <a:lnSpc>
                <a:spcPct val="80000"/>
              </a:lnSpc>
            </a:pPr>
            <a:r>
              <a:rPr lang="en-US" altLang="en-US" sz="1800" dirty="0">
                <a:solidFill>
                  <a:schemeClr val="tx1"/>
                </a:solidFill>
                <a:effectLst/>
              </a:rPr>
              <a:t>Primary goal is to get all kids on the field, playing at the right level</a:t>
            </a:r>
          </a:p>
          <a:p>
            <a:pPr lvl="1" eaLnBrk="1" hangingPunct="1">
              <a:lnSpc>
                <a:spcPct val="80000"/>
              </a:lnSpc>
            </a:pPr>
            <a:endParaRPr lang="en-US" altLang="en-US" sz="1800" dirty="0">
              <a:solidFill>
                <a:schemeClr val="tx1"/>
              </a:solidFill>
              <a:effectLst/>
            </a:endParaRPr>
          </a:p>
          <a:p>
            <a:pPr marL="0" indent="0" eaLnBrk="1" hangingPunct="1">
              <a:lnSpc>
                <a:spcPct val="80000"/>
              </a:lnSpc>
              <a:buNone/>
            </a:pPr>
            <a:endParaRPr lang="en-US" altLang="en-US" sz="2200" dirty="0">
              <a:solidFill>
                <a:schemeClr val="tx1"/>
              </a:solidFill>
              <a:effectLst/>
            </a:endParaRPr>
          </a:p>
          <a:p>
            <a:pPr eaLnBrk="1" hangingPunct="1">
              <a:lnSpc>
                <a:spcPct val="80000"/>
              </a:lnSpc>
            </a:pPr>
            <a:r>
              <a:rPr lang="en-US" altLang="en-US" sz="2200" dirty="0">
                <a:solidFill>
                  <a:schemeClr val="tx1"/>
                </a:solidFill>
                <a:effectLst/>
              </a:rPr>
              <a:t>MN Baseball Day: Delano, May 9</a:t>
            </a:r>
            <a:r>
              <a:rPr lang="en-US" altLang="en-US" sz="2200" baseline="30000" dirty="0">
                <a:solidFill>
                  <a:schemeClr val="tx1"/>
                </a:solidFill>
                <a:effectLst/>
              </a:rPr>
              <a:t>th</a:t>
            </a:r>
            <a:endParaRPr lang="en-US" altLang="en-US" sz="2200" dirty="0">
              <a:solidFill>
                <a:schemeClr val="tx1"/>
              </a:solidFill>
              <a:effectLst/>
            </a:endParaRPr>
          </a:p>
          <a:p>
            <a:pPr lvl="1" eaLnBrk="1" hangingPunct="1">
              <a:lnSpc>
                <a:spcPct val="80000"/>
              </a:lnSpc>
            </a:pPr>
            <a:r>
              <a:rPr lang="en-US" altLang="en-US" sz="1800" dirty="0">
                <a:solidFill>
                  <a:schemeClr val="tx1"/>
                </a:solidFill>
                <a:effectLst/>
              </a:rPr>
              <a:t>Participation from all age groups</a:t>
            </a:r>
          </a:p>
          <a:p>
            <a:pPr lvl="1" eaLnBrk="1" hangingPunct="1">
              <a:lnSpc>
                <a:spcPct val="80000"/>
              </a:lnSpc>
            </a:pPr>
            <a:r>
              <a:rPr lang="en-US" altLang="en-US" sz="1800" dirty="0">
                <a:solidFill>
                  <a:schemeClr val="tx1"/>
                </a:solidFill>
                <a:effectLst/>
              </a:rPr>
              <a:t>Twins Youth Camp</a:t>
            </a:r>
          </a:p>
          <a:p>
            <a:pPr lvl="1" eaLnBrk="1" hangingPunct="1">
              <a:lnSpc>
                <a:spcPct val="80000"/>
              </a:lnSpc>
            </a:pPr>
            <a:r>
              <a:rPr lang="en-US" altLang="en-US" sz="1800" dirty="0">
                <a:solidFill>
                  <a:schemeClr val="tx1"/>
                </a:solidFill>
                <a:effectLst/>
              </a:rPr>
              <a:t>8 Showcase Varsity Games + JV, 9</a:t>
            </a:r>
            <a:r>
              <a:rPr lang="en-US" altLang="en-US" sz="1800" baseline="30000" dirty="0">
                <a:solidFill>
                  <a:schemeClr val="tx1"/>
                </a:solidFill>
                <a:effectLst/>
              </a:rPr>
              <a:t>th</a:t>
            </a:r>
            <a:r>
              <a:rPr lang="en-US" altLang="en-US" sz="1800" dirty="0">
                <a:solidFill>
                  <a:schemeClr val="tx1"/>
                </a:solidFill>
                <a:effectLst/>
              </a:rPr>
              <a:t> Grade</a:t>
            </a:r>
          </a:p>
          <a:p>
            <a:pPr lvl="1" eaLnBrk="1" hangingPunct="1">
              <a:lnSpc>
                <a:spcPct val="80000"/>
              </a:lnSpc>
            </a:pPr>
            <a:r>
              <a:rPr lang="en-US" altLang="en-US" sz="1800" dirty="0">
                <a:solidFill>
                  <a:schemeClr val="tx1"/>
                </a:solidFill>
                <a:effectLst/>
              </a:rPr>
              <a:t>Potential/rumors of mascots, games, radio and TV media, Varsity softball under lights, more</a:t>
            </a:r>
          </a:p>
          <a:p>
            <a:pPr lvl="1" eaLnBrk="1" hangingPunct="1">
              <a:lnSpc>
                <a:spcPct val="80000"/>
              </a:lnSpc>
            </a:pPr>
            <a:r>
              <a:rPr lang="en-US" altLang="en-US" sz="1800" dirty="0">
                <a:solidFill>
                  <a:schemeClr val="tx1"/>
                </a:solidFill>
                <a:effectLst/>
              </a:rPr>
              <a:t>More details coming</a:t>
            </a:r>
          </a:p>
          <a:p>
            <a:pPr lvl="1" eaLnBrk="1" hangingPunct="1">
              <a:lnSpc>
                <a:spcPct val="80000"/>
              </a:lnSpc>
            </a:pPr>
            <a:endParaRPr lang="en-US" altLang="en-US" sz="1800" dirty="0">
              <a:solidFill>
                <a:schemeClr val="tx1"/>
              </a:solidFill>
              <a:effectLst/>
            </a:endParaRPr>
          </a:p>
          <a:p>
            <a:pPr eaLnBrk="1" hangingPunct="1">
              <a:lnSpc>
                <a:spcPct val="80000"/>
              </a:lnSpc>
            </a:pPr>
            <a:r>
              <a:rPr lang="en-US" altLang="en-US" sz="2200" dirty="0">
                <a:solidFill>
                  <a:schemeClr val="tx1"/>
                </a:solidFill>
                <a:effectLst/>
              </a:rPr>
              <a:t>Lastly, this is simply helping kids play baseball.</a:t>
            </a:r>
          </a:p>
        </p:txBody>
      </p:sp>
    </p:spTree>
    <p:extLst>
      <p:ext uri="{BB962C8B-B14F-4D97-AF65-F5344CB8AC3E}">
        <p14:creationId xmlns:p14="http://schemas.microsoft.com/office/powerpoint/2010/main" val="1605334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8" end="8"/>
                                            </p:txEl>
                                          </p:spTgt>
                                        </p:tgtEl>
                                        <p:attrNameLst>
                                          <p:attrName>style.visibility</p:attrName>
                                        </p:attrNameLst>
                                      </p:cBhvr>
                                      <p:to>
                                        <p:strVal val="visible"/>
                                      </p:to>
                                    </p:set>
                                    <p:anim calcmode="lin" valueType="num">
                                      <p:cBhvr additive="base">
                                        <p:cTn id="7" dur="500" fill="hold"/>
                                        <p:tgtEl>
                                          <p:spTgt spid="26627">
                                            <p:txEl>
                                              <p:pRg st="8"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 calcmode="lin" valueType="num">
                                      <p:cBhvr additive="base">
                                        <p:cTn id="25"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6627">
                                            <p:txEl>
                                              <p:pRg st="4" end="4"/>
                                            </p:txEl>
                                          </p:spTgt>
                                        </p:tgtEl>
                                        <p:attrNameLst>
                                          <p:attrName>style.visibility</p:attrName>
                                        </p:attrNameLst>
                                      </p:cBhvr>
                                      <p:to>
                                        <p:strVal val="visible"/>
                                      </p:to>
                                    </p:set>
                                    <p:anim calcmode="lin" valueType="num">
                                      <p:cBhvr additive="base">
                                        <p:cTn id="31"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66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6627">
                                            <p:txEl>
                                              <p:pRg st="5" end="5"/>
                                            </p:txEl>
                                          </p:spTgt>
                                        </p:tgtEl>
                                        <p:attrNameLst>
                                          <p:attrName>style.visibility</p:attrName>
                                        </p:attrNameLst>
                                      </p:cBhvr>
                                      <p:to>
                                        <p:strVal val="visible"/>
                                      </p:to>
                                    </p:set>
                                    <p:anim calcmode="lin" valueType="num">
                                      <p:cBhvr additive="base">
                                        <p:cTn id="37" dur="5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66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627">
                                            <p:txEl>
                                              <p:pRg st="9" end="9"/>
                                            </p:txEl>
                                          </p:spTgt>
                                        </p:tgtEl>
                                        <p:attrNameLst>
                                          <p:attrName>style.visibility</p:attrName>
                                        </p:attrNameLst>
                                      </p:cBhvr>
                                      <p:to>
                                        <p:strVal val="visible"/>
                                      </p:to>
                                    </p:set>
                                    <p:anim calcmode="lin" valueType="num">
                                      <p:cBhvr additive="base">
                                        <p:cTn id="43" dur="500" fill="hold"/>
                                        <p:tgtEl>
                                          <p:spTgt spid="26627">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66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6627">
                                            <p:txEl>
                                              <p:pRg st="10" end="10"/>
                                            </p:txEl>
                                          </p:spTgt>
                                        </p:tgtEl>
                                        <p:attrNameLst>
                                          <p:attrName>style.visibility</p:attrName>
                                        </p:attrNameLst>
                                      </p:cBhvr>
                                      <p:to>
                                        <p:strVal val="visible"/>
                                      </p:to>
                                    </p:set>
                                    <p:anim calcmode="lin" valueType="num">
                                      <p:cBhvr additive="base">
                                        <p:cTn id="49" dur="500" fill="hold"/>
                                        <p:tgtEl>
                                          <p:spTgt spid="26627">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66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6627">
                                            <p:txEl>
                                              <p:pRg st="11" end="11"/>
                                            </p:txEl>
                                          </p:spTgt>
                                        </p:tgtEl>
                                        <p:attrNameLst>
                                          <p:attrName>style.visibility</p:attrName>
                                        </p:attrNameLst>
                                      </p:cBhvr>
                                      <p:to>
                                        <p:strVal val="visible"/>
                                      </p:to>
                                    </p:set>
                                    <p:anim calcmode="lin" valueType="num">
                                      <p:cBhvr additive="base">
                                        <p:cTn id="55" dur="500" fill="hold"/>
                                        <p:tgtEl>
                                          <p:spTgt spid="26627">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6627">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6627">
                                            <p:txEl>
                                              <p:pRg st="12" end="12"/>
                                            </p:txEl>
                                          </p:spTgt>
                                        </p:tgtEl>
                                        <p:attrNameLst>
                                          <p:attrName>style.visibility</p:attrName>
                                        </p:attrNameLst>
                                      </p:cBhvr>
                                      <p:to>
                                        <p:strVal val="visible"/>
                                      </p:to>
                                    </p:set>
                                    <p:anim calcmode="lin" valueType="num">
                                      <p:cBhvr additive="base">
                                        <p:cTn id="61" dur="500" fill="hold"/>
                                        <p:tgtEl>
                                          <p:spTgt spid="26627">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662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6627">
                                            <p:txEl>
                                              <p:pRg st="13" end="13"/>
                                            </p:txEl>
                                          </p:spTgt>
                                        </p:tgtEl>
                                        <p:attrNameLst>
                                          <p:attrName>style.visibility</p:attrName>
                                        </p:attrNameLst>
                                      </p:cBhvr>
                                      <p:to>
                                        <p:strVal val="visible"/>
                                      </p:to>
                                    </p:set>
                                    <p:anim calcmode="lin" valueType="num">
                                      <p:cBhvr additive="base">
                                        <p:cTn id="67" dur="500" fill="hold"/>
                                        <p:tgtEl>
                                          <p:spTgt spid="26627">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6627">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6627">
                                            <p:txEl>
                                              <p:pRg st="15" end="15"/>
                                            </p:txEl>
                                          </p:spTgt>
                                        </p:tgtEl>
                                        <p:attrNameLst>
                                          <p:attrName>style.visibility</p:attrName>
                                        </p:attrNameLst>
                                      </p:cBhvr>
                                      <p:to>
                                        <p:strVal val="visible"/>
                                      </p:to>
                                    </p:set>
                                    <p:anim calcmode="lin" valueType="num">
                                      <p:cBhvr additive="base">
                                        <p:cTn id="73" dur="500" fill="hold"/>
                                        <p:tgtEl>
                                          <p:spTgt spid="26627">
                                            <p:txEl>
                                              <p:pRg st="15" end="15"/>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6627">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81CA6-E6BC-E713-9ACE-EE04B2C96836}"/>
              </a:ext>
            </a:extLst>
          </p:cNvPr>
          <p:cNvSpPr>
            <a:spLocks noGrp="1"/>
          </p:cNvSpPr>
          <p:nvPr>
            <p:ph type="title"/>
          </p:nvPr>
        </p:nvSpPr>
        <p:spPr>
          <a:xfrm>
            <a:off x="152400" y="2667000"/>
            <a:ext cx="8763000" cy="1096962"/>
          </a:xfrm>
        </p:spPr>
        <p:txBody>
          <a:bodyPr/>
          <a:lstStyle/>
          <a:p>
            <a:pPr algn="ctr" eaLnBrk="1" fontAlgn="auto" hangingPunct="1">
              <a:spcAft>
                <a:spcPts val="0"/>
              </a:spcAft>
              <a:defRPr/>
            </a:pPr>
            <a:r>
              <a:rPr lang="en-US" dirty="0">
                <a:solidFill>
                  <a:schemeClr val="tx1"/>
                </a:solidFill>
              </a:rPr>
              <a:t>Questions????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47126F-026D-C456-DD71-7D4E001FEC10}"/>
              </a:ext>
            </a:extLst>
          </p:cNvPr>
          <p:cNvSpPr>
            <a:spLocks noGrp="1"/>
          </p:cNvSpPr>
          <p:nvPr>
            <p:ph type="title"/>
          </p:nvPr>
        </p:nvSpPr>
        <p:spPr/>
        <p:txBody>
          <a:bodyPr/>
          <a:lstStyle/>
          <a:p>
            <a:pPr algn="ctr">
              <a:defRPr/>
            </a:pPr>
            <a:r>
              <a:rPr lang="en-US" dirty="0">
                <a:solidFill>
                  <a:schemeClr val="tx1"/>
                </a:solidFill>
              </a:rPr>
              <a:t>DYBSA Coaches</a:t>
            </a:r>
          </a:p>
        </p:txBody>
      </p:sp>
      <p:sp>
        <p:nvSpPr>
          <p:cNvPr id="29699" name="TextBox 9">
            <a:extLst>
              <a:ext uri="{FF2B5EF4-FFF2-40B4-BE49-F238E27FC236}">
                <a16:creationId xmlns:a16="http://schemas.microsoft.com/office/drawing/2014/main" id="{DC6F8466-F948-4A8F-1CA2-6A6E2105AE0D}"/>
              </a:ext>
            </a:extLst>
          </p:cNvPr>
          <p:cNvSpPr txBox="1">
            <a:spLocks noChangeArrowheads="1"/>
          </p:cNvSpPr>
          <p:nvPr/>
        </p:nvSpPr>
        <p:spPr bwMode="auto">
          <a:xfrm>
            <a:off x="381000" y="1230313"/>
            <a:ext cx="8382000" cy="5232202"/>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400" dirty="0">
                <a:solidFill>
                  <a:schemeClr val="tx1"/>
                </a:solidFill>
                <a:latin typeface="Arial" panose="020B0604020202020204" pitchFamily="34" charset="0"/>
              </a:rPr>
              <a:t>DYBSA is in need of volunteer coaches.  </a:t>
            </a:r>
          </a:p>
          <a:p>
            <a:pPr eaLnBrk="1" hangingPunct="1">
              <a:spcBef>
                <a:spcPct val="0"/>
              </a:spcBef>
              <a:defRPr/>
            </a:pPr>
            <a:r>
              <a:rPr lang="en-US" altLang="en-US" sz="2400" dirty="0">
                <a:solidFill>
                  <a:schemeClr val="tx1"/>
                </a:solidFill>
                <a:latin typeface="Arial" panose="020B0604020202020204" pitchFamily="34" charset="0"/>
              </a:rPr>
              <a:t>Coaches are given specific guidelines and assistance throughout the season.</a:t>
            </a:r>
          </a:p>
          <a:p>
            <a:pPr eaLnBrk="1" hangingPunct="1">
              <a:spcBef>
                <a:spcPct val="0"/>
              </a:spcBef>
              <a:defRPr/>
            </a:pPr>
            <a:r>
              <a:rPr lang="en-US" altLang="en-US" sz="2400" dirty="0">
                <a:solidFill>
                  <a:schemeClr val="tx1"/>
                </a:solidFill>
                <a:latin typeface="Arial" panose="020B0604020202020204" pitchFamily="34" charset="0"/>
              </a:rPr>
              <a:t>Coach meetings are held to ensure that DYBSA philosophies and guidelines are distributed to all. Time and location TBD.</a:t>
            </a:r>
          </a:p>
          <a:p>
            <a:pPr eaLnBrk="1" hangingPunct="1">
              <a:spcBef>
                <a:spcPct val="0"/>
              </a:spcBef>
              <a:defRPr/>
            </a:pPr>
            <a:r>
              <a:rPr lang="en-US" altLang="en-US" sz="2400" dirty="0">
                <a:solidFill>
                  <a:schemeClr val="tx1"/>
                </a:solidFill>
                <a:latin typeface="Arial" panose="020B0604020202020204" pitchFamily="34" charset="0"/>
              </a:rPr>
              <a:t>Focus should be made on developing players at all ages and positions, dependent upon age and level of play.</a:t>
            </a:r>
          </a:p>
          <a:p>
            <a:pPr eaLnBrk="1" hangingPunct="1">
              <a:spcBef>
                <a:spcPct val="0"/>
              </a:spcBef>
              <a:defRPr/>
            </a:pPr>
            <a:r>
              <a:rPr lang="en-US" altLang="en-US" sz="2400" dirty="0">
                <a:solidFill>
                  <a:schemeClr val="tx1"/>
                </a:solidFill>
                <a:latin typeface="Arial" panose="020B0604020202020204" pitchFamily="34" charset="0"/>
              </a:rPr>
              <a:t>DYBSA is a volunteer-based organization and does not budget for paid coaches.  Should a team require an outside coach, that team would need to arrange for (and finance) any said coach.</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barn(inVertical)">
                                      <p:cBhvr>
                                        <p:cTn id="7" dur="5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barn(inVertical)">
                                      <p:cBhvr>
                                        <p:cTn id="12" dur="5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barn(inVertical)">
                                      <p:cBhvr>
                                        <p:cTn id="17" dur="500"/>
                                        <p:tgtEl>
                                          <p:spTgt spid="29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29699">
                                            <p:txEl>
                                              <p:pRg st="3" end="3"/>
                                            </p:txEl>
                                          </p:spTgt>
                                        </p:tgtEl>
                                        <p:attrNameLst>
                                          <p:attrName>style.visibility</p:attrName>
                                        </p:attrNameLst>
                                      </p:cBhvr>
                                      <p:to>
                                        <p:strVal val="visible"/>
                                      </p:to>
                                    </p:set>
                                    <p:animEffect transition="in" filter="barn(inVertical)">
                                      <p:cBhvr>
                                        <p:cTn id="22" dur="500"/>
                                        <p:tgtEl>
                                          <p:spTgt spid="296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29699">
                                            <p:txEl>
                                              <p:pRg st="4" end="4"/>
                                            </p:txEl>
                                          </p:spTgt>
                                        </p:tgtEl>
                                        <p:attrNameLst>
                                          <p:attrName>style.visibility</p:attrName>
                                        </p:attrNameLst>
                                      </p:cBhvr>
                                      <p:to>
                                        <p:strVal val="visible"/>
                                      </p:to>
                                    </p:set>
                                    <p:animEffect transition="in" filter="barn(inVertical)">
                                      <p:cBhvr>
                                        <p:cTn id="27" dur="500"/>
                                        <p:tgtEl>
                                          <p:spTgt spid="296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FF9FC1-5789-191E-3203-FE822F280087}"/>
              </a:ext>
            </a:extLst>
          </p:cNvPr>
          <p:cNvSpPr>
            <a:spLocks noGrp="1"/>
          </p:cNvSpPr>
          <p:nvPr>
            <p:ph type="title"/>
          </p:nvPr>
        </p:nvSpPr>
        <p:spPr/>
        <p:txBody>
          <a:bodyPr/>
          <a:lstStyle/>
          <a:p>
            <a:pPr algn="ctr">
              <a:defRPr/>
            </a:pPr>
            <a:r>
              <a:rPr lang="en-US" dirty="0">
                <a:solidFill>
                  <a:schemeClr val="tx1"/>
                </a:solidFill>
              </a:rPr>
              <a:t>DYBSA Coaches</a:t>
            </a:r>
          </a:p>
        </p:txBody>
      </p:sp>
      <p:sp>
        <p:nvSpPr>
          <p:cNvPr id="29699" name="TextBox 9">
            <a:extLst>
              <a:ext uri="{FF2B5EF4-FFF2-40B4-BE49-F238E27FC236}">
                <a16:creationId xmlns:a16="http://schemas.microsoft.com/office/drawing/2014/main" id="{93A65F7D-9D30-D31F-5676-7CA3E51A4973}"/>
              </a:ext>
            </a:extLst>
          </p:cNvPr>
          <p:cNvSpPr txBox="1">
            <a:spLocks noChangeArrowheads="1"/>
          </p:cNvSpPr>
          <p:nvPr/>
        </p:nvSpPr>
        <p:spPr bwMode="auto">
          <a:xfrm>
            <a:off x="381000" y="1230313"/>
            <a:ext cx="8382000" cy="5663089"/>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400" dirty="0">
                <a:solidFill>
                  <a:schemeClr val="tx1"/>
                </a:solidFill>
                <a:latin typeface="Arial" panose="020B0604020202020204" pitchFamily="34" charset="0"/>
              </a:rPr>
              <a:t>Coach Expectations</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Work on skill development for all players, even if there are different skill levels within a team.</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respect to opponents, teammates, and umpires alike.</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them to control what they can control.  You can’t control things like bad umpire calls, but you can control how you react to them.</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the value of teamwork and supporting each other.</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the Delano core expectations</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Communicate effectively with all members of your team</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C0999D-16B9-27E7-B961-49E2919E532F}"/>
              </a:ext>
            </a:extLst>
          </p:cNvPr>
          <p:cNvSpPr>
            <a:spLocks noGrp="1"/>
          </p:cNvSpPr>
          <p:nvPr>
            <p:ph type="title"/>
          </p:nvPr>
        </p:nvSpPr>
        <p:spPr/>
        <p:txBody>
          <a:bodyPr/>
          <a:lstStyle/>
          <a:p>
            <a:pPr algn="ctr">
              <a:defRPr/>
            </a:pPr>
            <a:r>
              <a:rPr lang="en-US" dirty="0">
                <a:solidFill>
                  <a:schemeClr val="tx1"/>
                </a:solidFill>
              </a:rPr>
              <a:t>DYBSA Coaches</a:t>
            </a:r>
          </a:p>
        </p:txBody>
      </p:sp>
      <p:sp>
        <p:nvSpPr>
          <p:cNvPr id="29699" name="TextBox 9">
            <a:extLst>
              <a:ext uri="{FF2B5EF4-FFF2-40B4-BE49-F238E27FC236}">
                <a16:creationId xmlns:a16="http://schemas.microsoft.com/office/drawing/2014/main" id="{AD592A6D-3772-E29A-6890-6925A665300A}"/>
              </a:ext>
            </a:extLst>
          </p:cNvPr>
          <p:cNvSpPr txBox="1">
            <a:spLocks noChangeArrowheads="1"/>
          </p:cNvSpPr>
          <p:nvPr/>
        </p:nvSpPr>
        <p:spPr bwMode="auto">
          <a:xfrm>
            <a:off x="381000" y="1230313"/>
            <a:ext cx="8382000" cy="3754874"/>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400" dirty="0">
                <a:solidFill>
                  <a:schemeClr val="tx1"/>
                </a:solidFill>
                <a:latin typeface="Arial" panose="020B0604020202020204" pitchFamily="34" charset="0"/>
              </a:rPr>
              <a:t>Coach Expectations (continued)</a:t>
            </a:r>
          </a:p>
          <a:p>
            <a:pPr eaLnBrk="1" hangingPunct="1">
              <a:spcBef>
                <a:spcPct val="0"/>
              </a:spcBef>
              <a:defRPr/>
            </a:pPr>
            <a:endParaRPr lang="en-US" altLang="en-US" sz="2400" dirty="0">
              <a:solidFill>
                <a:schemeClr val="tx1"/>
              </a:solidFill>
              <a:latin typeface="Arial" panose="020B0604020202020204" pitchFamily="34" charset="0"/>
            </a:endParaRPr>
          </a:p>
          <a:p>
            <a:pPr marL="801688" lvl="1" indent="-344488" eaLnBrk="1" hangingPunct="1">
              <a:spcBef>
                <a:spcPct val="0"/>
              </a:spcBef>
              <a:buFont typeface="Arial" panose="020B0604020202020204" pitchFamily="34" charset="0"/>
              <a:buChar char="•"/>
              <a:tabLst>
                <a:tab pos="339725" algn="l"/>
              </a:tabLst>
              <a:defRPr/>
            </a:pPr>
            <a:r>
              <a:rPr lang="en-US" altLang="en-US" sz="2400" dirty="0">
                <a:solidFill>
                  <a:schemeClr val="tx1"/>
                </a:solidFill>
                <a:latin typeface="Arial" panose="020B0604020202020204" pitchFamily="34" charset="0"/>
              </a:rPr>
              <a:t>Be organized with your practice plans, being as efficient as possible.</a:t>
            </a:r>
          </a:p>
          <a:p>
            <a:pPr marL="801688" lvl="1" indent="-344488" eaLnBrk="1" hangingPunct="1">
              <a:spcBef>
                <a:spcPct val="0"/>
              </a:spcBef>
              <a:buFont typeface="Arial" panose="020B0604020202020204" pitchFamily="34" charset="0"/>
              <a:buChar char="•"/>
              <a:tabLst>
                <a:tab pos="339725" algn="l"/>
              </a:tabLst>
              <a:defRPr/>
            </a:pPr>
            <a:r>
              <a:rPr lang="en-US" altLang="en-US" sz="2400" dirty="0">
                <a:solidFill>
                  <a:schemeClr val="tx1"/>
                </a:solidFill>
                <a:latin typeface="Arial" panose="020B0604020202020204" pitchFamily="34" charset="0"/>
              </a:rPr>
              <a:t>Follow the age specific guidelines listed in the </a:t>
            </a:r>
            <a:r>
              <a:rPr lang="en-US" altLang="en-US" sz="2400" dirty="0">
                <a:solidFill>
                  <a:schemeClr val="tx1"/>
                </a:solidFill>
                <a:latin typeface="Arial" panose="020B0604020202020204" pitchFamily="34" charset="0"/>
                <a:hlinkClick r:id="rId3"/>
              </a:rPr>
              <a:t>DYBSA Coach Expectations </a:t>
            </a:r>
            <a:r>
              <a:rPr lang="en-US" altLang="en-US" sz="2400" dirty="0">
                <a:solidFill>
                  <a:schemeClr val="tx1"/>
                </a:solidFill>
                <a:latin typeface="Arial" panose="020B0604020202020204" pitchFamily="34" charset="0"/>
              </a:rPr>
              <a:t>document</a:t>
            </a:r>
          </a:p>
          <a:p>
            <a:pPr marL="801688" lvl="1" indent="-344488" eaLnBrk="1" hangingPunct="1">
              <a:spcBef>
                <a:spcPct val="0"/>
              </a:spcBef>
              <a:buFont typeface="Arial" panose="020B0604020202020204" pitchFamily="34" charset="0"/>
              <a:buChar char="•"/>
              <a:tabLst>
                <a:tab pos="339725" algn="l"/>
              </a:tabLst>
              <a:defRPr/>
            </a:pPr>
            <a:r>
              <a:rPr lang="en-US" altLang="en-US" sz="2400" dirty="0">
                <a:solidFill>
                  <a:schemeClr val="tx1"/>
                </a:solidFill>
                <a:latin typeface="Arial" panose="020B0604020202020204" pitchFamily="34" charset="0"/>
              </a:rPr>
              <a:t>Sample practice plans are available to help any new coaches looking for help</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9AA00-CA94-7502-F562-F3EABA4E0993}"/>
              </a:ext>
            </a:extLst>
          </p:cNvPr>
          <p:cNvSpPr>
            <a:spLocks noGrp="1"/>
          </p:cNvSpPr>
          <p:nvPr>
            <p:ph type="title"/>
          </p:nvPr>
        </p:nvSpPr>
        <p:spPr/>
        <p:txBody>
          <a:bodyPr/>
          <a:lstStyle/>
          <a:p>
            <a:pPr algn="ctr">
              <a:defRPr/>
            </a:pPr>
            <a:r>
              <a:rPr lang="en-US" dirty="0">
                <a:solidFill>
                  <a:schemeClr val="tx1"/>
                </a:solidFill>
              </a:rPr>
              <a:t>Cancellations</a:t>
            </a:r>
          </a:p>
        </p:txBody>
      </p:sp>
      <p:sp>
        <p:nvSpPr>
          <p:cNvPr id="3" name="Content Placeholder 2">
            <a:extLst>
              <a:ext uri="{FF2B5EF4-FFF2-40B4-BE49-F238E27FC236}">
                <a16:creationId xmlns:a16="http://schemas.microsoft.com/office/drawing/2014/main" id="{3DBA138B-120F-1D1F-D16C-DB6DD26978A5}"/>
              </a:ext>
            </a:extLst>
          </p:cNvPr>
          <p:cNvSpPr>
            <a:spLocks noGrp="1"/>
          </p:cNvSpPr>
          <p:nvPr>
            <p:ph idx="1"/>
          </p:nvPr>
        </p:nvSpPr>
        <p:spPr/>
        <p:txBody>
          <a:bodyPr>
            <a:normAutofit fontScale="85000" lnSpcReduction="20000"/>
          </a:bodyPr>
          <a:lstStyle/>
          <a:p>
            <a:pPr>
              <a:buFont typeface="Arial" charset="0"/>
              <a:buChar char="•"/>
              <a:defRPr/>
            </a:pPr>
            <a:r>
              <a:rPr lang="en-US" b="1" dirty="0">
                <a:solidFill>
                  <a:schemeClr val="tx1"/>
                </a:solidFill>
                <a:effectLst/>
              </a:rPr>
              <a:t>Weather Cancellations</a:t>
            </a:r>
          </a:p>
          <a:p>
            <a:pPr lvl="1">
              <a:buFont typeface="Arial" charset="0"/>
              <a:buChar char="–"/>
              <a:defRPr/>
            </a:pPr>
            <a:r>
              <a:rPr lang="en-US" dirty="0">
                <a:solidFill>
                  <a:schemeClr val="tx1"/>
                </a:solidFill>
                <a:effectLst/>
              </a:rPr>
              <a:t>Age coordinators make determination on weather</a:t>
            </a:r>
          </a:p>
          <a:p>
            <a:pPr lvl="1">
              <a:buFont typeface="Arial" charset="0"/>
              <a:buChar char="–"/>
              <a:defRPr/>
            </a:pPr>
            <a:r>
              <a:rPr lang="en-US" dirty="0">
                <a:solidFill>
                  <a:schemeClr val="tx1"/>
                </a:solidFill>
                <a:effectLst/>
              </a:rPr>
              <a:t>Will try their best to make a call early in the day, but sometimes decisions are game time</a:t>
            </a:r>
          </a:p>
          <a:p>
            <a:pPr lvl="1">
              <a:buFont typeface="Arial" charset="0"/>
              <a:buChar char="–"/>
              <a:defRPr/>
            </a:pPr>
            <a:r>
              <a:rPr lang="en-US" dirty="0">
                <a:solidFill>
                  <a:schemeClr val="tx1"/>
                </a:solidFill>
                <a:effectLst/>
              </a:rPr>
              <a:t>Emails will be sent through website distribution list</a:t>
            </a:r>
          </a:p>
          <a:p>
            <a:pPr lvl="2">
              <a:buFont typeface="Arial" charset="0"/>
              <a:buChar char="•"/>
              <a:defRPr/>
            </a:pPr>
            <a:r>
              <a:rPr lang="en-US" dirty="0">
                <a:solidFill>
                  <a:schemeClr val="tx1"/>
                </a:solidFill>
                <a:effectLst/>
              </a:rPr>
              <a:t>Coach communication to parents should also be expected</a:t>
            </a:r>
          </a:p>
          <a:p>
            <a:pPr lvl="1">
              <a:buFont typeface="Arial" charset="0"/>
              <a:buChar char="–"/>
              <a:defRPr/>
            </a:pPr>
            <a:endParaRPr lang="en-US" dirty="0">
              <a:solidFill>
                <a:schemeClr val="tx1"/>
              </a:solidFill>
              <a:effectLst/>
            </a:endParaRPr>
          </a:p>
          <a:p>
            <a:pPr>
              <a:buFont typeface="Arial" charset="0"/>
              <a:buChar char="•"/>
              <a:defRPr/>
            </a:pPr>
            <a:r>
              <a:rPr lang="en-US" b="1" dirty="0">
                <a:solidFill>
                  <a:schemeClr val="tx1"/>
                </a:solidFill>
                <a:effectLst/>
              </a:rPr>
              <a:t>Field Priority</a:t>
            </a:r>
          </a:p>
          <a:p>
            <a:pPr lvl="1">
              <a:buFont typeface="Arial" charset="0"/>
              <a:buChar char="–"/>
              <a:defRPr/>
            </a:pPr>
            <a:r>
              <a:rPr lang="en-US" dirty="0">
                <a:solidFill>
                  <a:schemeClr val="tx1"/>
                </a:solidFill>
                <a:effectLst/>
              </a:rPr>
              <a:t>High School teams ALWAYS have priority of field access</a:t>
            </a:r>
          </a:p>
          <a:p>
            <a:pPr lvl="1">
              <a:buFont typeface="Arial" charset="0"/>
              <a:buChar char="–"/>
              <a:defRPr/>
            </a:pPr>
            <a:r>
              <a:rPr lang="en-US" dirty="0">
                <a:solidFill>
                  <a:schemeClr val="tx1"/>
                </a:solidFill>
                <a:effectLst/>
              </a:rPr>
              <a:t>If a high school event is ongoing at the 4-plex, no practice or game activity can start until after the high school event has concluded.</a:t>
            </a:r>
          </a:p>
          <a:p>
            <a:pPr lvl="1">
              <a:buFont typeface="Arial" charset="0"/>
              <a:buChar char="–"/>
              <a:defRPr/>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7F1C2-523E-661B-DABD-07007CCF7AEE}"/>
              </a:ext>
            </a:extLst>
          </p:cNvPr>
          <p:cNvSpPr>
            <a:spLocks noGrp="1"/>
          </p:cNvSpPr>
          <p:nvPr>
            <p:ph type="title"/>
          </p:nvPr>
        </p:nvSpPr>
        <p:spPr/>
        <p:txBody>
          <a:bodyPr>
            <a:normAutofit fontScale="90000"/>
          </a:bodyPr>
          <a:lstStyle/>
          <a:p>
            <a:pPr algn="ctr">
              <a:defRPr/>
            </a:pPr>
            <a:r>
              <a:rPr lang="en-US" dirty="0">
                <a:solidFill>
                  <a:schemeClr val="tx1"/>
                </a:solidFill>
              </a:rPr>
              <a:t>Addressing Concerns/Conflicts</a:t>
            </a:r>
          </a:p>
        </p:txBody>
      </p:sp>
      <p:sp>
        <p:nvSpPr>
          <p:cNvPr id="3" name="Content Placeholder 2">
            <a:extLst>
              <a:ext uri="{FF2B5EF4-FFF2-40B4-BE49-F238E27FC236}">
                <a16:creationId xmlns:a16="http://schemas.microsoft.com/office/drawing/2014/main" id="{EFC1FC16-049A-20AB-64BC-A98BD983ECC5}"/>
              </a:ext>
            </a:extLst>
          </p:cNvPr>
          <p:cNvSpPr>
            <a:spLocks noGrp="1"/>
          </p:cNvSpPr>
          <p:nvPr>
            <p:ph idx="1"/>
          </p:nvPr>
        </p:nvSpPr>
        <p:spPr/>
        <p:txBody>
          <a:bodyPr/>
          <a:lstStyle/>
          <a:p>
            <a:pPr>
              <a:buFont typeface="Arial" charset="0"/>
              <a:buChar char="•"/>
              <a:defRPr/>
            </a:pPr>
            <a:r>
              <a:rPr lang="en-US" dirty="0">
                <a:solidFill>
                  <a:schemeClr val="tx1"/>
                </a:solidFill>
                <a:effectLst/>
              </a:rPr>
              <a:t>Attempt to resolve differences privately with coach or within team</a:t>
            </a:r>
          </a:p>
          <a:p>
            <a:pPr>
              <a:spcBef>
                <a:spcPts val="2400"/>
              </a:spcBef>
              <a:buFont typeface="Arial" charset="0"/>
              <a:buChar char="•"/>
              <a:defRPr/>
            </a:pPr>
            <a:r>
              <a:rPr lang="en-US" dirty="0">
                <a:solidFill>
                  <a:schemeClr val="tx1"/>
                </a:solidFill>
                <a:effectLst/>
              </a:rPr>
              <a:t>Contact DYBSA board member if further resolution is needed</a:t>
            </a:r>
          </a:p>
          <a:p>
            <a:pPr lvl="1">
              <a:buFont typeface="Arial" charset="0"/>
              <a:buChar char="–"/>
              <a:defRPr/>
            </a:pPr>
            <a:r>
              <a:rPr lang="en-US" dirty="0">
                <a:solidFill>
                  <a:schemeClr val="tx1"/>
                </a:solidFill>
                <a:effectLst/>
              </a:rPr>
              <a:t>Be specific about any concern</a:t>
            </a:r>
          </a:p>
          <a:p>
            <a:pPr lvl="1">
              <a:buFont typeface="Arial" charset="0"/>
              <a:buChar char="–"/>
              <a:defRPr/>
            </a:pPr>
            <a:r>
              <a:rPr lang="en-US" dirty="0">
                <a:solidFill>
                  <a:schemeClr val="tx1"/>
                </a:solidFill>
                <a:effectLst/>
              </a:rPr>
              <a:t>List any witnesses </a:t>
            </a:r>
          </a:p>
          <a:p>
            <a:pPr marL="457200" lvl="1" indent="0">
              <a:buFont typeface="Arial" panose="020B0604020202020204" pitchFamily="34" charset="0"/>
              <a:buNone/>
              <a:defRPr/>
            </a:pPr>
            <a:endParaRPr lang="en-US" dirty="0">
              <a:solidFill>
                <a:schemeClr val="tx1"/>
              </a:solidFill>
              <a:effectLst/>
            </a:endParaRPr>
          </a:p>
          <a:p>
            <a:pPr>
              <a:buFont typeface="Arial" charset="0"/>
              <a:buChar char="•"/>
              <a:defRPr/>
            </a:pPr>
            <a:r>
              <a:rPr lang="en-US" dirty="0">
                <a:solidFill>
                  <a:prstClr val="black"/>
                </a:solidFill>
                <a:effectLst/>
              </a:rPr>
              <a:t>Address the issue “real time” – don’t wait</a:t>
            </a:r>
          </a:p>
          <a:p>
            <a:pPr marL="457200" lvl="1" indent="0">
              <a:buFont typeface="Arial" panose="020B0604020202020204" pitchFamily="34" charset="0"/>
              <a:buNone/>
              <a:defRPr/>
            </a:pPr>
            <a:endParaRPr lang="en-US" dirty="0">
              <a:solidFill>
                <a:schemeClr val="tx1"/>
              </a:solidFill>
            </a:endParaRPr>
          </a:p>
          <a:p>
            <a:pPr>
              <a:buFont typeface="Arial" charset="0"/>
              <a:buChar char="•"/>
              <a:defRPr/>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210E81A-1D22-E367-D1C4-7882169A9C75}"/>
              </a:ext>
            </a:extLst>
          </p:cNvPr>
          <p:cNvSpPr>
            <a:spLocks noGrp="1"/>
          </p:cNvSpPr>
          <p:nvPr>
            <p:ph type="title"/>
          </p:nvPr>
        </p:nvSpPr>
        <p:spPr/>
        <p:txBody>
          <a:bodyPr/>
          <a:lstStyle/>
          <a:p>
            <a:r>
              <a:rPr lang="en-US" dirty="0">
                <a:solidFill>
                  <a:schemeClr val="tx1"/>
                </a:solidFill>
              </a:rPr>
              <a:t>End of the Year Feedback</a:t>
            </a:r>
          </a:p>
        </p:txBody>
      </p:sp>
      <p:sp>
        <p:nvSpPr>
          <p:cNvPr id="7" name="Content Placeholder 6">
            <a:extLst>
              <a:ext uri="{FF2B5EF4-FFF2-40B4-BE49-F238E27FC236}">
                <a16:creationId xmlns:a16="http://schemas.microsoft.com/office/drawing/2014/main" id="{24D85EC7-00B8-ECAB-EC92-1F933476E091}"/>
              </a:ext>
            </a:extLst>
          </p:cNvPr>
          <p:cNvSpPr>
            <a:spLocks noGrp="1"/>
          </p:cNvSpPr>
          <p:nvPr>
            <p:ph idx="1"/>
          </p:nvPr>
        </p:nvSpPr>
        <p:spPr/>
        <p:txBody>
          <a:bodyPr/>
          <a:lstStyle/>
          <a:p>
            <a:pPr>
              <a:buFont typeface="Wingdings" panose="05000000000000000000" pitchFamily="2" charset="2"/>
              <a:buChar char="§"/>
            </a:pPr>
            <a:r>
              <a:rPr lang="en-US" dirty="0">
                <a:solidFill>
                  <a:schemeClr val="tx1"/>
                </a:solidFill>
              </a:rPr>
              <a:t>Team Formation</a:t>
            </a:r>
          </a:p>
          <a:p>
            <a:pPr>
              <a:buFont typeface="Wingdings" panose="05000000000000000000" pitchFamily="2" charset="2"/>
              <a:buChar char="§"/>
            </a:pPr>
            <a:r>
              <a:rPr lang="en-US" dirty="0">
                <a:solidFill>
                  <a:schemeClr val="tx1"/>
                </a:solidFill>
              </a:rPr>
              <a:t>Evaluations</a:t>
            </a:r>
          </a:p>
          <a:p>
            <a:pPr>
              <a:buFont typeface="Wingdings" panose="05000000000000000000" pitchFamily="2" charset="2"/>
              <a:buChar char="§"/>
            </a:pPr>
            <a:r>
              <a:rPr lang="en-US" dirty="0">
                <a:solidFill>
                  <a:schemeClr val="tx1"/>
                </a:solidFill>
              </a:rPr>
              <a:t>Practice Time</a:t>
            </a:r>
          </a:p>
          <a:p>
            <a:pPr>
              <a:buFont typeface="Wingdings" panose="05000000000000000000" pitchFamily="2" charset="2"/>
              <a:buChar char="§"/>
            </a:pPr>
            <a:r>
              <a:rPr lang="en-US" dirty="0">
                <a:solidFill>
                  <a:schemeClr val="tx1"/>
                </a:solidFill>
              </a:rPr>
              <a:t>Board Volunteers</a:t>
            </a:r>
          </a:p>
          <a:p>
            <a:pPr>
              <a:buFont typeface="Wingdings" panose="05000000000000000000" pitchFamily="2" charset="2"/>
              <a:buChar char="§"/>
            </a:pPr>
            <a:r>
              <a:rPr lang="en-US" dirty="0">
                <a:solidFill>
                  <a:schemeClr val="tx1"/>
                </a:solidFill>
              </a:rPr>
              <a:t>League Placement</a:t>
            </a:r>
          </a:p>
        </p:txBody>
      </p:sp>
    </p:spTree>
    <p:extLst>
      <p:ext uri="{BB962C8B-B14F-4D97-AF65-F5344CB8AC3E}">
        <p14:creationId xmlns:p14="http://schemas.microsoft.com/office/powerpoint/2010/main" val="1123181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05B2B3-5E84-D9E5-6020-AC3FBA846B55}"/>
              </a:ext>
            </a:extLst>
          </p:cNvPr>
          <p:cNvSpPr>
            <a:spLocks noGrp="1"/>
          </p:cNvSpPr>
          <p:nvPr>
            <p:ph type="title"/>
          </p:nvPr>
        </p:nvSpPr>
        <p:spPr/>
        <p:txBody>
          <a:bodyPr>
            <a:normAutofit fontScale="90000"/>
          </a:bodyPr>
          <a:lstStyle/>
          <a:p>
            <a:pPr algn="ctr">
              <a:defRPr/>
            </a:pPr>
            <a:r>
              <a:rPr lang="en-US" dirty="0">
                <a:solidFill>
                  <a:schemeClr val="tx1"/>
                </a:solidFill>
              </a:rPr>
              <a:t>Common Questions\Concerns</a:t>
            </a:r>
          </a:p>
        </p:txBody>
      </p:sp>
      <p:sp>
        <p:nvSpPr>
          <p:cNvPr id="30723" name="TextBox 9">
            <a:extLst>
              <a:ext uri="{FF2B5EF4-FFF2-40B4-BE49-F238E27FC236}">
                <a16:creationId xmlns:a16="http://schemas.microsoft.com/office/drawing/2014/main" id="{CFC6183A-56F2-7412-2157-81706D4B5C1F}"/>
              </a:ext>
            </a:extLst>
          </p:cNvPr>
          <p:cNvSpPr txBox="1">
            <a:spLocks noChangeArrowheads="1"/>
          </p:cNvSpPr>
          <p:nvPr/>
        </p:nvSpPr>
        <p:spPr bwMode="auto">
          <a:xfrm>
            <a:off x="457200" y="1752600"/>
            <a:ext cx="8229600" cy="3816350"/>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lvl="1" eaLnBrk="1" hangingPunct="1">
              <a:spcBef>
                <a:spcPct val="0"/>
              </a:spcBef>
              <a:buFont typeface="Arial" panose="020B0604020202020204" pitchFamily="34" charset="0"/>
              <a:buChar char="•"/>
              <a:defRPr/>
            </a:pPr>
            <a:r>
              <a:rPr lang="en-US" altLang="en-US" dirty="0">
                <a:solidFill>
                  <a:prstClr val="black"/>
                </a:solidFill>
                <a:latin typeface="+mn-lt"/>
              </a:rPr>
              <a:t>Not enough practice time before or during the season</a:t>
            </a:r>
          </a:p>
          <a:p>
            <a:pPr lvl="1" eaLnBrk="1" hangingPunct="1">
              <a:spcBef>
                <a:spcPct val="0"/>
              </a:spcBef>
              <a:buFont typeface="Arial" panose="020B0604020202020204" pitchFamily="34" charset="0"/>
              <a:buChar char="•"/>
              <a:defRPr/>
            </a:pPr>
            <a:r>
              <a:rPr lang="en-US" altLang="en-US" dirty="0">
                <a:solidFill>
                  <a:prstClr val="black"/>
                </a:solidFill>
                <a:latin typeface="+mn-lt"/>
              </a:rPr>
              <a:t>Coaching at some levels seem to be lacking</a:t>
            </a:r>
          </a:p>
          <a:p>
            <a:pPr lvl="1" eaLnBrk="1" hangingPunct="1">
              <a:spcBef>
                <a:spcPct val="0"/>
              </a:spcBef>
              <a:buFont typeface="Arial" panose="020B0604020202020204" pitchFamily="34" charset="0"/>
              <a:buChar char="•"/>
              <a:defRPr/>
            </a:pPr>
            <a:r>
              <a:rPr lang="en-US" altLang="en-US" dirty="0">
                <a:solidFill>
                  <a:prstClr val="black"/>
                </a:solidFill>
                <a:latin typeface="+mn-lt"/>
              </a:rPr>
              <a:t>Travel team selection seems to be unfair or flawed</a:t>
            </a:r>
          </a:p>
          <a:p>
            <a:pPr lvl="1" eaLnBrk="1" hangingPunct="1">
              <a:spcBef>
                <a:spcPct val="0"/>
              </a:spcBef>
              <a:buFont typeface="Arial" panose="020B0604020202020204" pitchFamily="34" charset="0"/>
              <a:buChar char="•"/>
              <a:defRPr/>
            </a:pPr>
            <a:r>
              <a:rPr lang="en-US" altLang="en-US" dirty="0">
                <a:solidFill>
                  <a:prstClr val="black"/>
                </a:solidFill>
                <a:latin typeface="+mn-lt"/>
              </a:rPr>
              <a:t>Teams not playing at the correct level given the talent</a:t>
            </a:r>
          </a:p>
          <a:p>
            <a:pPr lvl="1" eaLnBrk="1" hangingPunct="1">
              <a:spcBef>
                <a:spcPct val="0"/>
              </a:spcBef>
              <a:buFont typeface="Arial" panose="020B0604020202020204" pitchFamily="34" charset="0"/>
              <a:buChar char="•"/>
              <a:defRPr/>
            </a:pPr>
            <a:r>
              <a:rPr lang="en-US" altLang="en-US" dirty="0">
                <a:solidFill>
                  <a:prstClr val="black"/>
                </a:solidFill>
                <a:latin typeface="+mn-lt"/>
              </a:rPr>
              <a:t>Fees are getting too expensive</a:t>
            </a:r>
          </a:p>
          <a:p>
            <a:pPr eaLnBrk="1" hangingPunct="1">
              <a:spcBef>
                <a:spcPct val="0"/>
              </a:spcBef>
              <a:defRPr/>
            </a:pPr>
            <a:endParaRPr lang="en-US" altLang="en-US" sz="1800" dirty="0">
              <a:solidFill>
                <a:prstClr val="black"/>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lano Baseball &amp; Softball 2011">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lano Baseball &amp; Softball 2011">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Delano Baseball &amp; Softball 2011">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2.xml><?xml version="1.0" encoding="utf-8"?>
<p:properties xmlns:p="http://schemas.microsoft.com/office/2006/metadata/properties" xmlns:xsi="http://www.w3.org/2001/XMLSchema-instance" xmlns:pc="http://schemas.microsoft.com/office/infopath/2007/PartnerControls"/>
</file>

<file path=customXml/itemProps1.xml><?xml version="1.0" encoding="utf-8"?>
<ds:datastoreItem xmlns:ds="http://schemas.openxmlformats.org/officeDocument/2006/customXml" ds:itemID="{47825168-7EB2-4097-9920-E936BE153190}">
  <ds:schemaRefs>
    <ds:schemaRef ds:uri="http://schemas.microsoft.com/office/2006/metadata/contentType"/>
    <ds:schemaRef ds:uri="http://schemas.microsoft.com/office/2006/metadata/properties/metaAttributes"/>
  </ds:schemaRefs>
</ds:datastoreItem>
</file>

<file path=customXml/itemProps2.xml><?xml version="1.0" encoding="utf-8"?>
<ds:datastoreItem xmlns:ds="http://schemas.openxmlformats.org/officeDocument/2006/customXml" ds:itemID="{26DB5EF1-52BB-47F1-AA49-89AC1B6B549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Delano Baseball &amp; Softball 2011</Template>
  <TotalTime>6389</TotalTime>
  <Words>1820</Words>
  <Application>Microsoft Office PowerPoint</Application>
  <PresentationFormat>On-screen Show (4:3)</PresentationFormat>
  <Paragraphs>191</Paragraphs>
  <Slides>21</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21</vt:i4>
      </vt:variant>
    </vt:vector>
  </HeadingPairs>
  <TitlesOfParts>
    <vt:vector size="27" baseType="lpstr">
      <vt:lpstr>Arial</vt:lpstr>
      <vt:lpstr>Georgia</vt:lpstr>
      <vt:lpstr>Wingdings</vt:lpstr>
      <vt:lpstr>Delano Baseball &amp; Softball 2011</vt:lpstr>
      <vt:lpstr>2_Delano Baseball &amp; Softball 2011</vt:lpstr>
      <vt:lpstr>1_Delano Baseball &amp; Softball 2011</vt:lpstr>
      <vt:lpstr>Communication</vt:lpstr>
      <vt:lpstr>Skill Development Policy </vt:lpstr>
      <vt:lpstr>DYBSA Coaches</vt:lpstr>
      <vt:lpstr>DYBSA Coaches</vt:lpstr>
      <vt:lpstr>DYBSA Coaches</vt:lpstr>
      <vt:lpstr>Cancellations</vt:lpstr>
      <vt:lpstr>Addressing Concerns/Conflicts</vt:lpstr>
      <vt:lpstr>End of the Year Feedback</vt:lpstr>
      <vt:lpstr>Common Questions\Concerns</vt:lpstr>
      <vt:lpstr>Common Questions\Concerns</vt:lpstr>
      <vt:lpstr>Common Questions\Concerns</vt:lpstr>
      <vt:lpstr>Common Questions\Concerns</vt:lpstr>
      <vt:lpstr>Uniform/Equipment Information</vt:lpstr>
      <vt:lpstr>Volunteering </vt:lpstr>
      <vt:lpstr>Volunteering </vt:lpstr>
      <vt:lpstr>Delano Hosted Tournament Dates</vt:lpstr>
      <vt:lpstr>Capital Improvements</vt:lpstr>
      <vt:lpstr>Umpires Needed!!!</vt:lpstr>
      <vt:lpstr>2026 Additional Items</vt:lpstr>
      <vt:lpstr>2026 Additional Items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DYBSA!</dc:title>
  <dc:creator>Joe Schramel</dc:creator>
  <cp:lastModifiedBy>Adam Wortz</cp:lastModifiedBy>
  <cp:revision>158</cp:revision>
  <dcterms:created xsi:type="dcterms:W3CDTF">2011-02-14T20:01:47Z</dcterms:created>
  <dcterms:modified xsi:type="dcterms:W3CDTF">2026-03-06T18:54:54Z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TC300003179990</vt:lpwstr>
  </property>
</Properties>
</file>