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ce672a8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ce672a8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ce672a89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ce672a89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ce672a89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ce672a89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ce672a89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bce672a89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ce672a89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ce672a89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ce672a89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bce672a89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ce672a8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ce672a8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ce672a8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ce672a8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bce672a89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bce672a89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ce672a89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ce672a89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ce672a89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ce672a89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ce672a89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ce672a89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ce672a8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bce672a8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13" y="620500"/>
            <a:ext cx="8520600" cy="8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Coaching the 110/100 Meter Hurdles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23825" y="1518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Hurdlers When You Can’t Even See the Track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900" y="2153100"/>
            <a:ext cx="4276275" cy="29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 Leg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Attacking the hurdle </a:t>
            </a:r>
            <a:r>
              <a:rPr lang="en" sz="2500"/>
              <a:t>efficiently</a:t>
            </a:r>
            <a:r>
              <a:rPr lang="en" sz="2500"/>
              <a:t> 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Foot lands under hips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Knee drive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Arms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Upright posture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26652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 Leg drills 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2668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Wall drill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Side drill</a:t>
            </a:r>
            <a:endParaRPr sz="3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/>
              <a:t> </a:t>
            </a:r>
            <a:endParaRPr sz="700"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850" y="445025"/>
            <a:ext cx="5535225" cy="28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 Leg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q</a:t>
            </a:r>
            <a:r>
              <a:rPr lang="en" sz="2700"/>
              <a:t>uick , narrow recovery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Hip-driven motion, not </a:t>
            </a:r>
            <a:r>
              <a:rPr lang="en" sz="2700"/>
              <a:t>knee-led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Maintain </a:t>
            </a:r>
            <a:r>
              <a:rPr lang="en" sz="2700"/>
              <a:t>rhythm</a:t>
            </a:r>
            <a:r>
              <a:rPr lang="en" sz="2700"/>
              <a:t> with lead leg / arms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Smooth, controlled motion</a:t>
            </a:r>
            <a:endParaRPr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 Leg Drills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Wall drill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Side drill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Over the top rocking drill</a:t>
            </a:r>
            <a:endParaRPr sz="2300"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025" y="54325"/>
            <a:ext cx="4010275" cy="225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025" y="2571750"/>
            <a:ext cx="4178400" cy="23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Contact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Minimize time on the </a:t>
            </a:r>
            <a:r>
              <a:rPr lang="en" sz="2500"/>
              <a:t>ground</a:t>
            </a:r>
            <a:r>
              <a:rPr lang="en" sz="2500"/>
              <a:t> going into and after the hurdle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Strong, quick push off for lead leg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Efficient</a:t>
            </a:r>
            <a:r>
              <a:rPr lang="en" sz="2500"/>
              <a:t> landing and recovery for trail leg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Maintain</a:t>
            </a:r>
            <a:r>
              <a:rPr lang="en" sz="2500"/>
              <a:t> rhythm and balance</a:t>
            </a:r>
            <a:endParaRPr sz="2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Coleman HS graduate (2017)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9x State place winner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4x </a:t>
            </a:r>
            <a:r>
              <a:rPr lang="en"/>
              <a:t>Individual State Champion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2x Team State Champion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2016 WISTCA Male Athlete of the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Competed at University of North Dakota and Ripon College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Entering 3rd year as Head Coach at Coleman</a:t>
            </a:r>
            <a:r>
              <a:rPr lang="en"/>
              <a:t>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575" y="89725"/>
            <a:ext cx="2130650" cy="28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This Is For?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37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High school hurdlers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Indoor / early outdoor reality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Limited time, big groups</a:t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Clinic Roadmap</a:t>
            </a:r>
            <a:endParaRPr sz="272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Early season development 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Seasonal programming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Coaching </a:t>
            </a:r>
            <a:r>
              <a:rPr lang="en" sz="3200"/>
              <a:t>individuals in a group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Season Reality &amp; What Matters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2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●"/>
            </a:pPr>
            <a:r>
              <a:rPr lang="en" sz="2325"/>
              <a:t>Indoor spaces, limited runway, weather conditions </a:t>
            </a:r>
            <a:endParaRPr sz="2325"/>
          </a:p>
          <a:p>
            <a:pPr indent="-3762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●"/>
            </a:pPr>
            <a:r>
              <a:rPr lang="en" sz="2325"/>
              <a:t>No full hurdles- but real </a:t>
            </a:r>
            <a:r>
              <a:rPr lang="en" sz="2325"/>
              <a:t>development</a:t>
            </a:r>
            <a:r>
              <a:rPr lang="en" sz="2325"/>
              <a:t> still happens</a:t>
            </a:r>
            <a:endParaRPr sz="2325"/>
          </a:p>
          <a:p>
            <a:pPr indent="-3762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●"/>
            </a:pPr>
            <a:r>
              <a:rPr lang="en" sz="2325"/>
              <a:t>Early-season priorities </a:t>
            </a:r>
            <a:endParaRPr sz="2325"/>
          </a:p>
          <a:p>
            <a:pPr indent="-376237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" sz="2325"/>
              <a:t>General</a:t>
            </a:r>
            <a:r>
              <a:rPr lang="en" sz="2325"/>
              <a:t> conditioning (strength, </a:t>
            </a:r>
            <a:r>
              <a:rPr lang="en" sz="2325"/>
              <a:t>mobility, coordination)</a:t>
            </a:r>
            <a:endParaRPr sz="2325"/>
          </a:p>
          <a:p>
            <a:pPr indent="-376237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" sz="2325"/>
              <a:t>Rhythm</a:t>
            </a:r>
            <a:r>
              <a:rPr lang="en" sz="2325"/>
              <a:t> </a:t>
            </a:r>
            <a:endParaRPr sz="2325"/>
          </a:p>
          <a:p>
            <a:pPr indent="-376237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" sz="2325"/>
              <a:t>Mechanics  </a:t>
            </a:r>
            <a:endParaRPr sz="2325"/>
          </a:p>
          <a:p>
            <a:pPr indent="-376237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" sz="2325"/>
              <a:t>Ground contact </a:t>
            </a:r>
            <a:endParaRPr sz="2325"/>
          </a:p>
          <a:p>
            <a:pPr indent="-3762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25"/>
              <a:buChar char="●"/>
            </a:pPr>
            <a:r>
              <a:rPr lang="en" sz="2325"/>
              <a:t>Height and speed come later</a:t>
            </a:r>
            <a:endParaRPr sz="2325"/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325"/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39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Conditioning 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37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Strength: body weight and core exercises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Mobility: Hips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Coordination and agility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2-3 sessions per week</a:t>
            </a:r>
            <a:endParaRPr sz="2800"/>
          </a:p>
        </p:txBody>
      </p:sp>
      <p:pic>
        <p:nvPicPr>
          <p:cNvPr id="88" name="Google Shape;88;p18" title="IMG_357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522" y="1667149"/>
            <a:ext cx="2463476" cy="334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Rhythm Before Speed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3- Step rhythm is more important than perfect positions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Teach cadence indoors before adding speed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Focus on feeling the motion, not rushing it 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Rhythm</a:t>
            </a:r>
            <a:r>
              <a:rPr lang="en"/>
              <a:t> Before Speed 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Mini hurdles or tape marks for timing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Spacing 3-4 steps for most </a:t>
            </a:r>
            <a:r>
              <a:rPr lang="en" sz="2500"/>
              <a:t>athletes; adjust per athlete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Focus on feeling the </a:t>
            </a:r>
            <a:r>
              <a:rPr lang="en" sz="2500"/>
              <a:t>rhythm, not speed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Repeat 4-6 time, emphasize consistent cadence</a:t>
            </a:r>
            <a:endParaRPr sz="250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500" y="2953925"/>
            <a:ext cx="2374801" cy="21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Mechanics Overview / Goals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Lead leg: attack efficiently, foot under hips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Trail leg: quick, narrow recovery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Proper mechanics = smooth, </a:t>
            </a:r>
            <a:r>
              <a:rPr lang="en" sz="2800"/>
              <a:t>efficient</a:t>
            </a:r>
            <a:r>
              <a:rPr lang="en" sz="2800"/>
              <a:t> hurdling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Technique first, speed later</a:t>
            </a:r>
            <a:endParaRPr sz="2800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25" y="3169825"/>
            <a:ext cx="8799276" cy="18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