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hvj7JhI+9hDb9lal238yL4/Boy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f38a7e97d8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g2f38a7e97d8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7fe1d4f7c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g27fe1d4f7c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814314c4ae_1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2814314c4ae_1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g2814314c4ae_1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7f7a6302a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37f7a6302a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g37f7a6302a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6df6918382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g26df6918382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814087c05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4" name="Google Shape;104;g2814087c05e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a224692df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0" name="Google Shape;110;g3a224692df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a224692df7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a224692df7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3a224692df7_0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7e9cdd94f0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g37e9cdd94f0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7" name="Google Shape;1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4"/>
          <p:cNvSpPr txBox="1"/>
          <p:nvPr>
            <p:ph type="title"/>
          </p:nvPr>
        </p:nvSpPr>
        <p:spPr>
          <a:xfrm>
            <a:off x="838200" y="365126"/>
            <a:ext cx="10515600" cy="835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5"/>
          <p:cNvSpPr txBox="1"/>
          <p:nvPr>
            <p:ph idx="1" type="body"/>
          </p:nvPr>
        </p:nvSpPr>
        <p:spPr>
          <a:xfrm>
            <a:off x="5181600" y="1196687"/>
            <a:ext cx="6172200" cy="38115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1" name="Google Shape;71;p25"/>
          <p:cNvSpPr txBox="1"/>
          <p:nvPr>
            <p:ph idx="2" type="body"/>
          </p:nvPr>
        </p:nvSpPr>
        <p:spPr>
          <a:xfrm>
            <a:off x="836612" y="1200728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/>
        </p:nvSpPr>
        <p:spPr>
          <a:xfrm>
            <a:off x="838200" y="365126"/>
            <a:ext cx="10515600" cy="835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6"/>
          <p:cNvSpPr/>
          <p:nvPr>
            <p:ph idx="2" type="pic"/>
          </p:nvPr>
        </p:nvSpPr>
        <p:spPr>
          <a:xfrm>
            <a:off x="5181600" y="10890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6"/>
          <p:cNvSpPr txBox="1"/>
          <p:nvPr>
            <p:ph idx="1" type="body"/>
          </p:nvPr>
        </p:nvSpPr>
        <p:spPr>
          <a:xfrm>
            <a:off x="836612" y="1200728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type="title"/>
          </p:nvPr>
        </p:nvSpPr>
        <p:spPr>
          <a:xfrm>
            <a:off x="838200" y="365126"/>
            <a:ext cx="10515600" cy="835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/>
          <p:nvPr>
            <p:ph type="title"/>
          </p:nvPr>
        </p:nvSpPr>
        <p:spPr>
          <a:xfrm>
            <a:off x="836612" y="348096"/>
            <a:ext cx="3932237" cy="9744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/>
          <p:nvPr>
            <p:ph type="title"/>
          </p:nvPr>
        </p:nvSpPr>
        <p:spPr>
          <a:xfrm>
            <a:off x="838200" y="365126"/>
            <a:ext cx="10515600" cy="835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" type="body"/>
          </p:nvPr>
        </p:nvSpPr>
        <p:spPr>
          <a:xfrm>
            <a:off x="838200" y="1363807"/>
            <a:ext cx="10515600" cy="3993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/>
          <p:nvPr>
            <p:ph idx="1" type="body"/>
          </p:nvPr>
        </p:nvSpPr>
        <p:spPr>
          <a:xfrm>
            <a:off x="838200" y="1234500"/>
            <a:ext cx="5181600" cy="4076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2" type="body"/>
          </p:nvPr>
        </p:nvSpPr>
        <p:spPr>
          <a:xfrm>
            <a:off x="6172200" y="1234500"/>
            <a:ext cx="5181600" cy="4076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type="title"/>
          </p:nvPr>
        </p:nvSpPr>
        <p:spPr>
          <a:xfrm>
            <a:off x="838200" y="365126"/>
            <a:ext cx="10515600" cy="835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/>
          <p:nvPr>
            <p:ph type="title"/>
          </p:nvPr>
        </p:nvSpPr>
        <p:spPr>
          <a:xfrm>
            <a:off x="838200" y="365126"/>
            <a:ext cx="10515600" cy="835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5" name="Google Shape;5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2"/>
          <p:cNvSpPr txBox="1"/>
          <p:nvPr>
            <p:ph idx="1" type="body"/>
          </p:nvPr>
        </p:nvSpPr>
        <p:spPr>
          <a:xfrm>
            <a:off x="862014" y="1269352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22"/>
          <p:cNvSpPr txBox="1"/>
          <p:nvPr>
            <p:ph idx="2" type="body"/>
          </p:nvPr>
        </p:nvSpPr>
        <p:spPr>
          <a:xfrm>
            <a:off x="862014" y="2093264"/>
            <a:ext cx="5157787" cy="3234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3" type="body"/>
          </p:nvPr>
        </p:nvSpPr>
        <p:spPr>
          <a:xfrm>
            <a:off x="6172200" y="1269352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22"/>
          <p:cNvSpPr txBox="1"/>
          <p:nvPr>
            <p:ph idx="4" type="body"/>
          </p:nvPr>
        </p:nvSpPr>
        <p:spPr>
          <a:xfrm>
            <a:off x="6172200" y="2095284"/>
            <a:ext cx="5183188" cy="3234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type="title"/>
          </p:nvPr>
        </p:nvSpPr>
        <p:spPr>
          <a:xfrm>
            <a:off x="838200" y="365126"/>
            <a:ext cx="10515600" cy="835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12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/>
          <p:nvPr>
            <p:ph type="title"/>
          </p:nvPr>
        </p:nvSpPr>
        <p:spPr>
          <a:xfrm>
            <a:off x="838200" y="365126"/>
            <a:ext cx="10515600" cy="835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5"/>
          <p:cNvSpPr txBox="1"/>
          <p:nvPr>
            <p:ph idx="1" type="body"/>
          </p:nvPr>
        </p:nvSpPr>
        <p:spPr>
          <a:xfrm>
            <a:off x="838200" y="1363807"/>
            <a:ext cx="10515600" cy="3993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planowestbaseball.org/join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planowestbaseball.org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>
            <p:ph type="ctrTitle"/>
          </p:nvPr>
        </p:nvSpPr>
        <p:spPr>
          <a:xfrm>
            <a:off x="64315" y="270867"/>
            <a:ext cx="12063369" cy="984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2025-2026 Booster Club Meeting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4141"/>
              <a:buFont typeface="Calibri"/>
              <a:buNone/>
            </a:pPr>
            <a:r>
              <a:rPr lang="en-US" sz="3443">
                <a:solidFill>
                  <a:schemeClr val="lt1"/>
                </a:solidFill>
              </a:rPr>
              <a:t>November 10, 2025</a:t>
            </a:r>
            <a:endParaRPr sz="3443">
              <a:solidFill>
                <a:schemeClr val="lt1"/>
              </a:solidFill>
            </a:endParaRPr>
          </a:p>
        </p:txBody>
      </p:sp>
      <p:pic>
        <p:nvPicPr>
          <p:cNvPr descr="Qr code&#10;&#10;Description automatically generated"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7976" y="1425076"/>
            <a:ext cx="3792826" cy="37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10688175" y="4602275"/>
            <a:ext cx="1529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5509338" y="5387200"/>
            <a:ext cx="4790100" cy="10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SCAN THIS CODE TO CHECK IN</a:t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f38a7e97d8_1_0"/>
          <p:cNvSpPr txBox="1"/>
          <p:nvPr>
            <p:ph type="title"/>
          </p:nvPr>
        </p:nvSpPr>
        <p:spPr>
          <a:xfrm>
            <a:off x="838200" y="2889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/>
              <a:t>Committees Assembling</a:t>
            </a:r>
            <a:endParaRPr/>
          </a:p>
        </p:txBody>
      </p:sp>
      <p:sp>
        <p:nvSpPr>
          <p:cNvPr id="146" name="Google Shape;146;g2f38a7e97d8_1_0"/>
          <p:cNvSpPr txBox="1"/>
          <p:nvPr>
            <p:ph idx="1" type="body"/>
          </p:nvPr>
        </p:nvSpPr>
        <p:spPr>
          <a:xfrm>
            <a:off x="838200" y="1363807"/>
            <a:ext cx="10515600" cy="47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600"/>
              <a:t>Spring Baseball is fast approaching. Please make sure to continue checking SportsYou for a SignUp Genius of volunteer opportunities. </a:t>
            </a:r>
            <a:endParaRPr sz="3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7fe1d4f7c7_0_0"/>
          <p:cNvSpPr txBox="1"/>
          <p:nvPr>
            <p:ph type="title"/>
          </p:nvPr>
        </p:nvSpPr>
        <p:spPr>
          <a:xfrm>
            <a:off x="838200" y="2889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/>
              <a:t>Join The Booster Club</a:t>
            </a:r>
            <a:endParaRPr/>
          </a:p>
        </p:txBody>
      </p:sp>
      <p:sp>
        <p:nvSpPr>
          <p:cNvPr id="152" name="Google Shape;152;g27fe1d4f7c7_0_0"/>
          <p:cNvSpPr txBox="1"/>
          <p:nvPr>
            <p:ph idx="1" type="body"/>
          </p:nvPr>
        </p:nvSpPr>
        <p:spPr>
          <a:xfrm>
            <a:off x="2138075" y="6217175"/>
            <a:ext cx="7578000" cy="5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20"/>
              <a:buNone/>
            </a:pPr>
            <a:r>
              <a:rPr lang="en-US" sz="2420"/>
              <a:t> </a:t>
            </a:r>
            <a:r>
              <a:rPr lang="en-US" sz="2420" u="sng">
                <a:solidFill>
                  <a:schemeClr val="hlink"/>
                </a:solidFill>
                <a:hlinkClick r:id="rId3"/>
              </a:rPr>
              <a:t>www.planowestbaseball.org/join</a:t>
            </a:r>
            <a:endParaRPr sz="2420"/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20"/>
              <a:buNone/>
            </a:pPr>
            <a:r>
              <a:t/>
            </a:r>
            <a:endParaRPr sz="2420"/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20"/>
              <a:buNone/>
            </a:pPr>
            <a:r>
              <a:t/>
            </a:r>
            <a:endParaRPr sz="2420"/>
          </a:p>
        </p:txBody>
      </p:sp>
      <p:pic>
        <p:nvPicPr>
          <p:cNvPr id="153" name="Google Shape;153;g27fe1d4f7c7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8075" y="1124425"/>
            <a:ext cx="7759676" cy="499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814314c4ae_1_1"/>
          <p:cNvSpPr txBox="1"/>
          <p:nvPr>
            <p:ph type="title"/>
          </p:nvPr>
        </p:nvSpPr>
        <p:spPr>
          <a:xfrm>
            <a:off x="838200" y="292039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Checklist</a:t>
            </a:r>
            <a:endParaRPr/>
          </a:p>
        </p:txBody>
      </p:sp>
      <p:sp>
        <p:nvSpPr>
          <p:cNvPr id="160" name="Google Shape;160;g2814314c4ae_1_1"/>
          <p:cNvSpPr txBox="1"/>
          <p:nvPr>
            <p:ph idx="4294967295" type="body"/>
          </p:nvPr>
        </p:nvSpPr>
        <p:spPr>
          <a:xfrm>
            <a:off x="838200" y="1363799"/>
            <a:ext cx="10515600" cy="53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9580"/>
              <a:buNone/>
            </a:pPr>
            <a:r>
              <a:t/>
            </a:r>
            <a:endParaRPr sz="3308"/>
          </a:p>
          <a:p>
            <a:pPr indent="-228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i="1" lang="en-US" sz="3308"/>
              <a:t>Join</a:t>
            </a:r>
            <a:r>
              <a:rPr lang="en-US" sz="3308"/>
              <a:t> the Booster Club</a:t>
            </a:r>
            <a:endParaRPr sz="3308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9580"/>
              <a:buNone/>
            </a:pPr>
            <a:r>
              <a:t/>
            </a:r>
            <a:endParaRPr sz="3308"/>
          </a:p>
          <a:p>
            <a:pPr indent="-228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308"/>
              <a:t>Fundraising Ideas</a:t>
            </a:r>
            <a:endParaRPr sz="3308"/>
          </a:p>
          <a:p>
            <a:pPr indent="-385665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908"/>
              <a:t>who do you know - business owners, tax deductions, Plano based firms</a:t>
            </a:r>
            <a:endParaRPr sz="2908"/>
          </a:p>
          <a:p>
            <a:pPr indent="-385665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908"/>
              <a:t>what is working with other organizations?</a:t>
            </a:r>
            <a:endParaRPr sz="2908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9580"/>
              <a:buNone/>
            </a:pPr>
            <a:r>
              <a:t/>
            </a:r>
            <a:endParaRPr sz="3308"/>
          </a:p>
          <a:p>
            <a:pPr indent="-228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308"/>
              <a:t>Join a Committee</a:t>
            </a:r>
            <a:endParaRPr sz="3308"/>
          </a:p>
          <a:p>
            <a:pPr indent="-385665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908"/>
              <a:t>we welcome all to participate/contribute in any way they can</a:t>
            </a:r>
            <a:endParaRPr sz="2908"/>
          </a:p>
          <a:p>
            <a:pPr indent="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9580"/>
              <a:buNone/>
            </a:pPr>
            <a:r>
              <a:t/>
            </a:r>
            <a:endParaRPr sz="3308"/>
          </a:p>
          <a:p>
            <a:pPr indent="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9580"/>
              <a:buNone/>
            </a:pPr>
            <a:r>
              <a:rPr lang="en-US" sz="3308"/>
              <a:t>Thanks for coming!</a:t>
            </a:r>
            <a:endParaRPr sz="3308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" id="165" name="Google Shape;165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0174" y="1200728"/>
            <a:ext cx="4300555" cy="467065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2"/>
          <p:cNvSpPr txBox="1"/>
          <p:nvPr>
            <p:ph idx="2" type="body"/>
          </p:nvPr>
        </p:nvSpPr>
        <p:spPr>
          <a:xfrm>
            <a:off x="5865829" y="2747502"/>
            <a:ext cx="5181600" cy="1197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rPr lang="en-US" sz="6600"/>
              <a:t>DCMN-ZE9D</a:t>
            </a:r>
            <a:endParaRPr/>
          </a:p>
        </p:txBody>
      </p:sp>
      <p:sp>
        <p:nvSpPr>
          <p:cNvPr id="167" name="Google Shape;167;p12"/>
          <p:cNvSpPr txBox="1"/>
          <p:nvPr>
            <p:ph type="title"/>
          </p:nvPr>
        </p:nvSpPr>
        <p:spPr>
          <a:xfrm>
            <a:off x="838200" y="2889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/>
              <a:t>SportsYou</a:t>
            </a:r>
            <a:endParaRPr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"/>
          <p:cNvSpPr txBox="1"/>
          <p:nvPr>
            <p:ph type="title"/>
          </p:nvPr>
        </p:nvSpPr>
        <p:spPr>
          <a:xfrm>
            <a:off x="838200" y="2889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/>
              <a:t>Spirit Wear – powered by SQUADLOCKER</a:t>
            </a:r>
            <a:endParaRPr b="1"/>
          </a:p>
        </p:txBody>
      </p:sp>
      <p:sp>
        <p:nvSpPr>
          <p:cNvPr id="173" name="Google Shape;173;p7"/>
          <p:cNvSpPr txBox="1"/>
          <p:nvPr>
            <p:ph idx="1" type="body"/>
          </p:nvPr>
        </p:nvSpPr>
        <p:spPr>
          <a:xfrm>
            <a:off x="838200" y="1363807"/>
            <a:ext cx="10515600" cy="3275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aaaaa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74" name="Google Shape;174;p7"/>
          <p:cNvPicPr preferRelativeResize="0"/>
          <p:nvPr/>
        </p:nvPicPr>
        <p:blipFill rotWithShape="1">
          <a:blip r:embed="rId3">
            <a:alphaModFix/>
          </a:blip>
          <a:srcRect b="0" l="16486" r="15206" t="0"/>
          <a:stretch/>
        </p:blipFill>
        <p:spPr>
          <a:xfrm>
            <a:off x="3750854" y="1165754"/>
            <a:ext cx="3334048" cy="4155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1487" y="1166525"/>
            <a:ext cx="4742368" cy="4153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8145" y="1168071"/>
            <a:ext cx="3386149" cy="415520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7"/>
          <p:cNvSpPr txBox="1"/>
          <p:nvPr/>
        </p:nvSpPr>
        <p:spPr>
          <a:xfrm>
            <a:off x="407575" y="2321450"/>
            <a:ext cx="2977200" cy="118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SHOP NOW and enter code SUMMERSAVING10 at checkout for 10% OFF!</a:t>
            </a:r>
            <a:endParaRPr b="0" i="0" sz="24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7f7a6302a8_0_0"/>
          <p:cNvSpPr txBox="1"/>
          <p:nvPr>
            <p:ph type="title"/>
          </p:nvPr>
        </p:nvSpPr>
        <p:spPr>
          <a:xfrm>
            <a:off x="838200" y="3651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Kroger Rewards Card</a:t>
            </a:r>
            <a:endParaRPr/>
          </a:p>
        </p:txBody>
      </p:sp>
      <p:sp>
        <p:nvSpPr>
          <p:cNvPr id="184" name="Google Shape;184;g37f7a6302a8_0_0"/>
          <p:cNvSpPr txBox="1"/>
          <p:nvPr>
            <p:ph idx="1" type="body"/>
          </p:nvPr>
        </p:nvSpPr>
        <p:spPr>
          <a:xfrm>
            <a:off x="3744650" y="1363800"/>
            <a:ext cx="7609200" cy="39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Please be sure to link your Kroger card to Plano West Baseball.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$36.92 in donations from May 24 to August 24, 2025.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19 households participated during this time period.</a:t>
            </a:r>
            <a:endParaRPr/>
          </a:p>
        </p:txBody>
      </p:sp>
      <p:pic>
        <p:nvPicPr>
          <p:cNvPr id="185" name="Google Shape;185;g37f7a6302a8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677725"/>
            <a:ext cx="2472043" cy="399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 txBox="1"/>
          <p:nvPr>
            <p:ph type="ctrTitle"/>
          </p:nvPr>
        </p:nvSpPr>
        <p:spPr>
          <a:xfrm>
            <a:off x="0" y="0"/>
            <a:ext cx="121920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b="1" lang="en-US"/>
              <a:t>Don’t Forget to Check In!  </a:t>
            </a:r>
            <a:endParaRPr b="1"/>
          </a:p>
        </p:txBody>
      </p:sp>
      <p:pic>
        <p:nvPicPr>
          <p:cNvPr descr="Qr code&#10;&#10;Description automatically generated" id="191" name="Google Shape;19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5619" y="1388785"/>
            <a:ext cx="4611565" cy="4611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6df6918382_0_5"/>
          <p:cNvSpPr txBox="1"/>
          <p:nvPr>
            <p:ph type="ctrTitle"/>
          </p:nvPr>
        </p:nvSpPr>
        <p:spPr>
          <a:xfrm>
            <a:off x="4800795" y="2567700"/>
            <a:ext cx="62043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b="1" lang="en-US">
                <a:solidFill>
                  <a:schemeClr val="lt1"/>
                </a:solidFill>
              </a:rPr>
              <a:t>Thank you!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>
            <p:ph type="title"/>
          </p:nvPr>
        </p:nvSpPr>
        <p:spPr>
          <a:xfrm>
            <a:off x="838200" y="2889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/>
              <a:t>Agenda</a:t>
            </a:r>
            <a:endParaRPr/>
          </a:p>
        </p:txBody>
      </p:sp>
      <p:sp>
        <p:nvSpPr>
          <p:cNvPr id="94" name="Google Shape;94;p2"/>
          <p:cNvSpPr txBox="1"/>
          <p:nvPr>
            <p:ph idx="1" type="body"/>
          </p:nvPr>
        </p:nvSpPr>
        <p:spPr>
          <a:xfrm>
            <a:off x="838200" y="1124425"/>
            <a:ext cx="10870200" cy="53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3699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Approve September Meeting Minutes</a:t>
            </a:r>
            <a:endParaRPr sz="26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 sz="2600"/>
          </a:p>
          <a:p>
            <a:pPr indent="-393699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Treasurer Report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 sz="2500"/>
          </a:p>
          <a:p>
            <a:pPr indent="-3937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Discuss OPEN President Position</a:t>
            </a:r>
            <a:endParaRPr sz="26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 sz="2600"/>
          </a:p>
          <a:p>
            <a:pPr indent="-393699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Fall Fundraising Poinsettia</a:t>
            </a:r>
            <a:endParaRPr sz="26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 sz="2600"/>
          </a:p>
          <a:p>
            <a:pPr indent="-393699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Coach’s Corner-Update on field status</a:t>
            </a:r>
            <a:endParaRPr sz="26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 sz="2600"/>
          </a:p>
          <a:p>
            <a:pPr indent="-393699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Join the Baseball Booster Club</a:t>
            </a:r>
            <a:endParaRPr sz="4810"/>
          </a:p>
        </p:txBody>
      </p:sp>
      <p:sp>
        <p:nvSpPr>
          <p:cNvPr id="95" name="Google Shape;95;p2"/>
          <p:cNvSpPr txBox="1"/>
          <p:nvPr/>
        </p:nvSpPr>
        <p:spPr>
          <a:xfrm>
            <a:off x="6492550" y="1510450"/>
            <a:ext cx="53475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/>
          <p:nvPr>
            <p:ph type="title"/>
          </p:nvPr>
        </p:nvSpPr>
        <p:spPr>
          <a:xfrm>
            <a:off x="838200" y="2889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/>
              <a:t>Booster Club Votes</a:t>
            </a:r>
            <a:endParaRPr/>
          </a:p>
        </p:txBody>
      </p:sp>
      <p:sp>
        <p:nvSpPr>
          <p:cNvPr id="101" name="Google Shape;101;p4"/>
          <p:cNvSpPr txBox="1"/>
          <p:nvPr>
            <p:ph idx="1" type="body"/>
          </p:nvPr>
        </p:nvSpPr>
        <p:spPr>
          <a:xfrm>
            <a:off x="838200" y="1363806"/>
            <a:ext cx="10515600" cy="43951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en-US" sz="3000"/>
              <a:t>Approve September 2025 Meeting Minutes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en-US" sz="3000"/>
              <a:t>Meeting Minutes can always be found on the website (</a:t>
            </a:r>
            <a:r>
              <a:rPr lang="en-US" sz="3000" u="sng">
                <a:solidFill>
                  <a:schemeClr val="hlink"/>
                </a:solidFill>
                <a:hlinkClick r:id="rId3"/>
              </a:rPr>
              <a:t>https://www.planowestbaseball.org/</a:t>
            </a:r>
            <a:r>
              <a:rPr lang="en-US" sz="3000"/>
              <a:t>) under BOOSTER CLUB\FORMS AND MEETING MINUTES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en-US" sz="3000"/>
              <a:t>Each meeting we will ask for someone to make a </a:t>
            </a:r>
            <a:r>
              <a:rPr b="1" lang="en-US" sz="3000" u="sng"/>
              <a:t>motion to approve</a:t>
            </a:r>
            <a:r>
              <a:rPr b="1" lang="en-US" sz="3000"/>
              <a:t> </a:t>
            </a:r>
            <a:r>
              <a:rPr lang="en-US" sz="3000"/>
              <a:t>the minutes and then we will ask for </a:t>
            </a:r>
            <a:r>
              <a:rPr b="1" lang="en-US" sz="3000" u="sng"/>
              <a:t>someone to second</a:t>
            </a:r>
            <a:r>
              <a:rPr lang="en-US" sz="3000"/>
              <a:t> that.</a:t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814087c05e_0_10"/>
          <p:cNvSpPr txBox="1"/>
          <p:nvPr/>
        </p:nvSpPr>
        <p:spPr>
          <a:xfrm>
            <a:off x="838200" y="2889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Treasurer’s Report:  September 2025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g2814087c05e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525" y="1716775"/>
            <a:ext cx="10315775" cy="469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a224692df7_0_0"/>
          <p:cNvSpPr txBox="1"/>
          <p:nvPr/>
        </p:nvSpPr>
        <p:spPr>
          <a:xfrm>
            <a:off x="838200" y="2889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Treasurer’s Report:  </a:t>
            </a: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October </a:t>
            </a: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g3a224692df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76824"/>
            <a:ext cx="10013600" cy="519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>
            <p:ph type="title"/>
          </p:nvPr>
        </p:nvSpPr>
        <p:spPr>
          <a:xfrm>
            <a:off x="838200" y="3651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/>
              <a:t>OPEN Position </a:t>
            </a:r>
            <a:r>
              <a:rPr b="1" lang="en-US"/>
              <a:t>President</a:t>
            </a:r>
            <a:r>
              <a:rPr b="1" lang="en-US"/>
              <a:t> of the Booster Club</a:t>
            </a:r>
            <a:endParaRPr b="1"/>
          </a:p>
        </p:txBody>
      </p:sp>
      <p:pic>
        <p:nvPicPr>
          <p:cNvPr id="119" name="Google Shape;119;p3" title="Booster Club VP Solicitat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8788" y="1200626"/>
            <a:ext cx="4014432" cy="535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"/>
          <p:cNvSpPr txBox="1"/>
          <p:nvPr>
            <p:ph idx="1" type="body"/>
          </p:nvPr>
        </p:nvSpPr>
        <p:spPr>
          <a:xfrm>
            <a:off x="838200" y="1234500"/>
            <a:ext cx="10351800" cy="47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 sz="3000"/>
              <a:t>Fundraising</a:t>
            </a:r>
            <a:endParaRPr sz="30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-3048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Poinsettia Fundraiser Sales – More to come on this soon! Be ready to buy some </a:t>
            </a:r>
            <a:r>
              <a:rPr lang="en-US" sz="3000"/>
              <a:t>poinsettias</a:t>
            </a:r>
            <a:endParaRPr sz="3000"/>
          </a:p>
          <a:p>
            <a:pPr indent="-3048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Poker Tournament- Upcoming </a:t>
            </a:r>
            <a:endParaRPr sz="3000"/>
          </a:p>
          <a:p>
            <a:pPr indent="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en-US" sz="3000">
                <a:solidFill>
                  <a:srgbClr val="FF0000"/>
                </a:solidFill>
              </a:rPr>
              <a:t> 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125" name="Google Shape;125;p8"/>
          <p:cNvSpPr txBox="1"/>
          <p:nvPr>
            <p:ph type="title"/>
          </p:nvPr>
        </p:nvSpPr>
        <p:spPr>
          <a:xfrm>
            <a:off x="749600" y="2443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/>
              <a:t>Upcoming Fundraisers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a224692df7_0_17"/>
          <p:cNvSpPr txBox="1"/>
          <p:nvPr>
            <p:ph idx="1" type="body"/>
          </p:nvPr>
        </p:nvSpPr>
        <p:spPr>
          <a:xfrm>
            <a:off x="169550" y="1200625"/>
            <a:ext cx="11899200" cy="407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3800"/>
              <a:t>Spring Semester/Baseball Tryouts Start - January 6, 2026</a:t>
            </a:r>
            <a:endParaRPr sz="3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3800"/>
              <a:t>Spring Baseball Season Starts - January 16, 2026</a:t>
            </a:r>
            <a:endParaRPr sz="3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3800"/>
              <a:t>Media Day - January 24, 2026</a:t>
            </a:r>
            <a:endParaRPr sz="3800"/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SzPts val="3800"/>
              <a:buChar char="•"/>
            </a:pPr>
            <a:r>
              <a:rPr lang="en-US" sz="3800"/>
              <a:t>First Pitch Dinner - February 18, 2026</a:t>
            </a:r>
            <a:endParaRPr sz="38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8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3a224692df7_0_17"/>
          <p:cNvSpPr txBox="1"/>
          <p:nvPr>
            <p:ph type="title"/>
          </p:nvPr>
        </p:nvSpPr>
        <p:spPr>
          <a:xfrm>
            <a:off x="838200" y="365126"/>
            <a:ext cx="10515600" cy="835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Upcoming Dates:</a:t>
            </a:r>
            <a:endParaRPr/>
          </a:p>
        </p:txBody>
      </p:sp>
      <p:pic>
        <p:nvPicPr>
          <p:cNvPr id="133" name="Google Shape;133;g3a224692df7_0_17" title="Red and Black Modern Geometric Baseball Final Match Instagram Pos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9325" y="3379225"/>
            <a:ext cx="2707074" cy="338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7e9cdd94f0_0_23"/>
          <p:cNvSpPr txBox="1"/>
          <p:nvPr>
            <p:ph type="title"/>
          </p:nvPr>
        </p:nvSpPr>
        <p:spPr>
          <a:xfrm>
            <a:off x="838200" y="3651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/>
              <a:t>Coach’s Corner </a:t>
            </a:r>
            <a:endParaRPr/>
          </a:p>
        </p:txBody>
      </p:sp>
      <p:sp>
        <p:nvSpPr>
          <p:cNvPr id="139" name="Google Shape;139;g37e9cdd94f0_0_23"/>
          <p:cNvSpPr txBox="1"/>
          <p:nvPr>
            <p:ph idx="1" type="body"/>
          </p:nvPr>
        </p:nvSpPr>
        <p:spPr>
          <a:xfrm>
            <a:off x="836612" y="1200728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40" name="Google Shape;140;g37e9cdd94f0_0_23" title="clark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0787" y="1107301"/>
            <a:ext cx="2744176" cy="5352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2022-08-11T18:55:18Z</dcterms:created>
  <dc:creator>parstonpl pears</dc:creator>
</cp:coreProperties>
</file>