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y="6858000" cx="12192000"/>
  <p:notesSz cx="6858000" cy="9144000"/>
  <p:embeddedFontLst>
    <p:embeddedFont>
      <p:font typeface="Play"/>
      <p:regular r:id="rId13"/>
      <p:bold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5" roundtripDataSignature="AMtx7mhhcgqigkUlsTTYQHgU2C8LzD81G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font" Target="fonts/Play-regular.fntdata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customschemas.google.com/relationships/presentationmetadata" Target="metadata"/><Relationship Id="rId14" Type="http://schemas.openxmlformats.org/officeDocument/2006/relationships/font" Target="fonts/Play-bold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2" name="Google Shape;182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5" name="Google Shape;205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5" name="Google Shape;225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8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0" name="Google Shape;260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0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0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9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0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0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2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2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2400">
                <a:solidFill>
                  <a:srgbClr val="757575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/>
        </p:txBody>
      </p:sp>
      <p:sp>
        <p:nvSpPr>
          <p:cNvPr id="26" name="Google Shape;26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3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3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4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4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4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4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4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7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7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7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8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8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8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  <a:defRPr b="0" i="0" sz="44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9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</a:pPr>
            <a:r>
              <a:rPr lang="en-US"/>
              <a:t>TCAHA Organizational Charts</a:t>
            </a:r>
            <a:endParaRPr/>
          </a:p>
        </p:txBody>
      </p:sp>
      <p:sp>
        <p:nvSpPr>
          <p:cNvPr id="85" name="Google Shape;85;p1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/>
              <a:t>3 December2025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</a:pPr>
            <a:r>
              <a:rPr lang="en-US"/>
              <a:t>TCAHA Board of Directors</a:t>
            </a:r>
            <a:endParaRPr/>
          </a:p>
        </p:txBody>
      </p:sp>
      <p:grpSp>
        <p:nvGrpSpPr>
          <p:cNvPr id="91" name="Google Shape;91;p2"/>
          <p:cNvGrpSpPr/>
          <p:nvPr/>
        </p:nvGrpSpPr>
        <p:grpSpPr>
          <a:xfrm>
            <a:off x="841529" y="2570289"/>
            <a:ext cx="10508940" cy="2862008"/>
            <a:chOff x="3329" y="744664"/>
            <a:chExt cx="10508940" cy="2862008"/>
          </a:xfrm>
        </p:grpSpPr>
        <p:sp>
          <p:nvSpPr>
            <p:cNvPr id="92" name="Google Shape;92;p2"/>
            <p:cNvSpPr/>
            <p:nvPr/>
          </p:nvSpPr>
          <p:spPr>
            <a:xfrm>
              <a:off x="5101283" y="1489979"/>
              <a:ext cx="156516" cy="685689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12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19050">
              <a:solidFill>
                <a:srgbClr val="0D4C67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93" name="Google Shape;93;p2"/>
            <p:cNvSpPr/>
            <p:nvPr/>
          </p:nvSpPr>
          <p:spPr>
            <a:xfrm>
              <a:off x="5257800" y="1489979"/>
              <a:ext cx="4509155" cy="1371379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06304"/>
                  </a:lnTo>
                  <a:lnTo>
                    <a:pt x="120000" y="106304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19050">
              <a:solidFill>
                <a:srgbClr val="0D4C67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94" name="Google Shape;94;p2"/>
            <p:cNvSpPr/>
            <p:nvPr/>
          </p:nvSpPr>
          <p:spPr>
            <a:xfrm>
              <a:off x="5257800" y="1489979"/>
              <a:ext cx="2705493" cy="1371379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06304"/>
                  </a:lnTo>
                  <a:lnTo>
                    <a:pt x="120000" y="106304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19050">
              <a:solidFill>
                <a:srgbClr val="0D4C67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95" name="Google Shape;95;p2"/>
            <p:cNvSpPr/>
            <p:nvPr/>
          </p:nvSpPr>
          <p:spPr>
            <a:xfrm>
              <a:off x="5257800" y="1489979"/>
              <a:ext cx="901831" cy="1371379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06304"/>
                  </a:lnTo>
                  <a:lnTo>
                    <a:pt x="120000" y="106304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19050">
              <a:solidFill>
                <a:srgbClr val="0D4C67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96" name="Google Shape;96;p2"/>
            <p:cNvSpPr/>
            <p:nvPr/>
          </p:nvSpPr>
          <p:spPr>
            <a:xfrm>
              <a:off x="4355968" y="1489979"/>
              <a:ext cx="901831" cy="1371379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106304"/>
                  </a:lnTo>
                  <a:lnTo>
                    <a:pt x="0" y="106304"/>
                  </a:lnTo>
                  <a:lnTo>
                    <a:pt x="0" y="120000"/>
                  </a:lnTo>
                </a:path>
              </a:pathLst>
            </a:custGeom>
            <a:noFill/>
            <a:ln cap="flat" cmpd="sng" w="19050">
              <a:solidFill>
                <a:srgbClr val="0D4C67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97" name="Google Shape;97;p2"/>
            <p:cNvSpPr/>
            <p:nvPr/>
          </p:nvSpPr>
          <p:spPr>
            <a:xfrm>
              <a:off x="2552306" y="1489979"/>
              <a:ext cx="2705493" cy="1371379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106304"/>
                  </a:lnTo>
                  <a:lnTo>
                    <a:pt x="0" y="106304"/>
                  </a:lnTo>
                  <a:lnTo>
                    <a:pt x="0" y="120000"/>
                  </a:lnTo>
                </a:path>
              </a:pathLst>
            </a:custGeom>
            <a:noFill/>
            <a:ln cap="flat" cmpd="sng" w="19050">
              <a:solidFill>
                <a:srgbClr val="0D4C67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98" name="Google Shape;98;p2"/>
            <p:cNvSpPr/>
            <p:nvPr/>
          </p:nvSpPr>
          <p:spPr>
            <a:xfrm>
              <a:off x="748644" y="1489979"/>
              <a:ext cx="4509155" cy="1371379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106304"/>
                  </a:lnTo>
                  <a:lnTo>
                    <a:pt x="0" y="106304"/>
                  </a:lnTo>
                  <a:lnTo>
                    <a:pt x="0" y="120000"/>
                  </a:lnTo>
                </a:path>
              </a:pathLst>
            </a:custGeom>
            <a:noFill/>
            <a:ln cap="flat" cmpd="sng" w="19050">
              <a:solidFill>
                <a:srgbClr val="0D4C67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99" name="Google Shape;99;p2"/>
            <p:cNvSpPr/>
            <p:nvPr/>
          </p:nvSpPr>
          <p:spPr>
            <a:xfrm>
              <a:off x="4512485" y="744664"/>
              <a:ext cx="1490629" cy="745314"/>
            </a:xfrm>
            <a:prstGeom prst="rect">
              <a:avLst/>
            </a:prstGeom>
            <a:solidFill>
              <a:srgbClr val="126082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0" name="Google Shape;100;p2"/>
            <p:cNvSpPr txBox="1"/>
            <p:nvPr/>
          </p:nvSpPr>
          <p:spPr>
            <a:xfrm>
              <a:off x="4512485" y="744664"/>
              <a:ext cx="1490629" cy="74531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0775" lIns="10775" spcFirstLastPara="1" rIns="10775" wrap="square" tIns="107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700"/>
                <a:buFont typeface="Arial"/>
                <a:buNone/>
              </a:pPr>
              <a:r>
                <a:rPr b="0" i="0" lang="en-US" sz="17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President</a:t>
              </a:r>
              <a:endParaRPr/>
            </a:p>
          </p:txBody>
        </p:sp>
        <p:sp>
          <p:nvSpPr>
            <p:cNvPr id="101" name="Google Shape;101;p2"/>
            <p:cNvSpPr/>
            <p:nvPr/>
          </p:nvSpPr>
          <p:spPr>
            <a:xfrm>
              <a:off x="3329" y="2861358"/>
              <a:ext cx="1490629" cy="745314"/>
            </a:xfrm>
            <a:prstGeom prst="rect">
              <a:avLst/>
            </a:prstGeom>
            <a:solidFill>
              <a:srgbClr val="126082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" name="Google Shape;102;p2"/>
            <p:cNvSpPr txBox="1"/>
            <p:nvPr/>
          </p:nvSpPr>
          <p:spPr>
            <a:xfrm>
              <a:off x="3329" y="2861358"/>
              <a:ext cx="1490629" cy="74531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0775" lIns="10775" spcFirstLastPara="1" rIns="10775" wrap="square" tIns="107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700"/>
                <a:buFont typeface="Arial"/>
                <a:buNone/>
              </a:pPr>
              <a:r>
                <a:rPr b="0" i="0" lang="en-US" sz="17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Treasurer</a:t>
              </a:r>
              <a:endParaRPr/>
            </a:p>
          </p:txBody>
        </p:sp>
        <p:sp>
          <p:nvSpPr>
            <p:cNvPr id="103" name="Google Shape;103;p2"/>
            <p:cNvSpPr/>
            <p:nvPr/>
          </p:nvSpPr>
          <p:spPr>
            <a:xfrm>
              <a:off x="1806991" y="2861358"/>
              <a:ext cx="1490629" cy="745314"/>
            </a:xfrm>
            <a:prstGeom prst="rect">
              <a:avLst/>
            </a:prstGeom>
            <a:solidFill>
              <a:srgbClr val="126082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4" name="Google Shape;104;p2"/>
            <p:cNvSpPr txBox="1"/>
            <p:nvPr/>
          </p:nvSpPr>
          <p:spPr>
            <a:xfrm>
              <a:off x="1806991" y="2861358"/>
              <a:ext cx="1490629" cy="74531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0775" lIns="10775" spcFirstLastPara="1" rIns="10775" wrap="square" tIns="107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700"/>
                <a:buFont typeface="Arial"/>
                <a:buNone/>
              </a:pPr>
              <a:r>
                <a:rPr b="0" i="0" lang="en-US" sz="17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Secretary</a:t>
              </a:r>
              <a:endParaRPr/>
            </a:p>
          </p:txBody>
        </p:sp>
        <p:sp>
          <p:nvSpPr>
            <p:cNvPr id="105" name="Google Shape;105;p2"/>
            <p:cNvSpPr/>
            <p:nvPr/>
          </p:nvSpPr>
          <p:spPr>
            <a:xfrm>
              <a:off x="3610653" y="2861358"/>
              <a:ext cx="1490629" cy="745314"/>
            </a:xfrm>
            <a:prstGeom prst="rect">
              <a:avLst/>
            </a:prstGeom>
            <a:solidFill>
              <a:srgbClr val="126082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6" name="Google Shape;106;p2"/>
            <p:cNvSpPr txBox="1"/>
            <p:nvPr/>
          </p:nvSpPr>
          <p:spPr>
            <a:xfrm>
              <a:off x="3610653" y="2861358"/>
              <a:ext cx="1490629" cy="74531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0775" lIns="10775" spcFirstLastPara="1" rIns="10775" wrap="square" tIns="107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700"/>
                <a:buFont typeface="Arial"/>
                <a:buNone/>
              </a:pPr>
              <a:r>
                <a:rPr b="0" i="0" lang="en-US" sz="17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Director 3 Public Relations</a:t>
              </a:r>
              <a:endParaRPr/>
            </a:p>
          </p:txBody>
        </p:sp>
        <p:sp>
          <p:nvSpPr>
            <p:cNvPr id="107" name="Google Shape;107;p2"/>
            <p:cNvSpPr/>
            <p:nvPr/>
          </p:nvSpPr>
          <p:spPr>
            <a:xfrm>
              <a:off x="5414316" y="2861358"/>
              <a:ext cx="1490629" cy="745314"/>
            </a:xfrm>
            <a:prstGeom prst="rect">
              <a:avLst/>
            </a:prstGeom>
            <a:solidFill>
              <a:srgbClr val="126082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" name="Google Shape;108;p2"/>
            <p:cNvSpPr txBox="1"/>
            <p:nvPr/>
          </p:nvSpPr>
          <p:spPr>
            <a:xfrm>
              <a:off x="5414316" y="2861358"/>
              <a:ext cx="1490629" cy="74531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0775" lIns="10775" spcFirstLastPara="1" rIns="10775" wrap="square" tIns="107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700"/>
                <a:buFont typeface="Arial"/>
                <a:buNone/>
              </a:pPr>
              <a:r>
                <a:rPr b="0" i="0" lang="en-US" sz="17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Director 4 Equipment</a:t>
              </a:r>
              <a:endParaRPr/>
            </a:p>
          </p:txBody>
        </p:sp>
        <p:sp>
          <p:nvSpPr>
            <p:cNvPr id="109" name="Google Shape;109;p2"/>
            <p:cNvSpPr/>
            <p:nvPr/>
          </p:nvSpPr>
          <p:spPr>
            <a:xfrm>
              <a:off x="7217978" y="2861358"/>
              <a:ext cx="1490629" cy="745314"/>
            </a:xfrm>
            <a:prstGeom prst="rect">
              <a:avLst/>
            </a:prstGeom>
            <a:solidFill>
              <a:srgbClr val="126082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0" name="Google Shape;110;p2"/>
            <p:cNvSpPr txBox="1"/>
            <p:nvPr/>
          </p:nvSpPr>
          <p:spPr>
            <a:xfrm>
              <a:off x="7217978" y="2861358"/>
              <a:ext cx="1490629" cy="74531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0775" lIns="10775" spcFirstLastPara="1" rIns="10775" wrap="square" tIns="107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700"/>
                <a:buFont typeface="Arial"/>
                <a:buNone/>
              </a:pPr>
              <a:r>
                <a:rPr b="0" i="0" lang="en-US" sz="17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Director 5 Facilities</a:t>
              </a:r>
              <a:endParaRPr/>
            </a:p>
          </p:txBody>
        </p:sp>
        <p:sp>
          <p:nvSpPr>
            <p:cNvPr id="111" name="Google Shape;111;p2"/>
            <p:cNvSpPr/>
            <p:nvPr/>
          </p:nvSpPr>
          <p:spPr>
            <a:xfrm>
              <a:off x="9021640" y="2861358"/>
              <a:ext cx="1490629" cy="745314"/>
            </a:xfrm>
            <a:prstGeom prst="rect">
              <a:avLst/>
            </a:prstGeom>
            <a:solidFill>
              <a:srgbClr val="126082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2" name="Google Shape;112;p2"/>
            <p:cNvSpPr txBox="1"/>
            <p:nvPr/>
          </p:nvSpPr>
          <p:spPr>
            <a:xfrm>
              <a:off x="9021640" y="2861358"/>
              <a:ext cx="1490629" cy="74531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0775" lIns="10775" spcFirstLastPara="1" rIns="10775" wrap="square" tIns="107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700"/>
                <a:buFont typeface="Arial"/>
                <a:buNone/>
              </a:pPr>
              <a:r>
                <a:rPr b="0" i="0" lang="en-US" sz="17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Director 6 Awards</a:t>
              </a:r>
              <a:endParaRPr/>
            </a:p>
          </p:txBody>
        </p:sp>
        <p:sp>
          <p:nvSpPr>
            <p:cNvPr id="113" name="Google Shape;113;p2"/>
            <p:cNvSpPr/>
            <p:nvPr/>
          </p:nvSpPr>
          <p:spPr>
            <a:xfrm>
              <a:off x="3610653" y="1803011"/>
              <a:ext cx="1490629" cy="745314"/>
            </a:xfrm>
            <a:prstGeom prst="rect">
              <a:avLst/>
            </a:prstGeom>
            <a:solidFill>
              <a:srgbClr val="126082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2"/>
            <p:cNvSpPr txBox="1"/>
            <p:nvPr/>
          </p:nvSpPr>
          <p:spPr>
            <a:xfrm>
              <a:off x="3610653" y="1803011"/>
              <a:ext cx="1490629" cy="74531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0775" lIns="10775" spcFirstLastPara="1" rIns="10775" wrap="square" tIns="107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700"/>
                <a:buFont typeface="Arial"/>
                <a:buNone/>
              </a:pPr>
              <a:r>
                <a:rPr b="0" i="0" lang="en-US" sz="17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Vice President</a:t>
              </a:r>
              <a:endParaRPr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</a:pPr>
            <a:r>
              <a:rPr lang="en-US"/>
              <a:t>Board and Employees</a:t>
            </a:r>
            <a:endParaRPr/>
          </a:p>
        </p:txBody>
      </p:sp>
      <p:grpSp>
        <p:nvGrpSpPr>
          <p:cNvPr id="120" name="Google Shape;120;p3"/>
          <p:cNvGrpSpPr/>
          <p:nvPr/>
        </p:nvGrpSpPr>
        <p:grpSpPr>
          <a:xfrm>
            <a:off x="3232197" y="2237325"/>
            <a:ext cx="5006340" cy="3455117"/>
            <a:chOff x="1546684" y="152658"/>
            <a:chExt cx="5006340" cy="3455117"/>
          </a:xfrm>
        </p:grpSpPr>
        <p:sp>
          <p:nvSpPr>
            <p:cNvPr id="121" name="Google Shape;121;p3"/>
            <p:cNvSpPr/>
            <p:nvPr/>
          </p:nvSpPr>
          <p:spPr>
            <a:xfrm>
              <a:off x="4050237" y="848430"/>
              <a:ext cx="1807015" cy="2054147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11464"/>
                  </a:lnTo>
                  <a:lnTo>
                    <a:pt x="120000" y="111464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19050">
              <a:solidFill>
                <a:srgbClr val="0D4C67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122" name="Google Shape;122;p3"/>
            <p:cNvSpPr/>
            <p:nvPr/>
          </p:nvSpPr>
          <p:spPr>
            <a:xfrm>
              <a:off x="4004517" y="848430"/>
              <a:ext cx="91440" cy="2063574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11503"/>
                  </a:lnTo>
                  <a:lnTo>
                    <a:pt x="60894" y="111503"/>
                  </a:lnTo>
                  <a:lnTo>
                    <a:pt x="60894" y="120000"/>
                  </a:lnTo>
                </a:path>
              </a:pathLst>
            </a:custGeom>
            <a:noFill/>
            <a:ln cap="flat" cmpd="sng" w="19050">
              <a:solidFill>
                <a:srgbClr val="0D4C67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123" name="Google Shape;123;p3"/>
            <p:cNvSpPr/>
            <p:nvPr/>
          </p:nvSpPr>
          <p:spPr>
            <a:xfrm>
              <a:off x="4004517" y="848430"/>
              <a:ext cx="91440" cy="1076838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03718"/>
                  </a:lnTo>
                  <a:lnTo>
                    <a:pt x="68984" y="103718"/>
                  </a:lnTo>
                  <a:lnTo>
                    <a:pt x="68984" y="120000"/>
                  </a:lnTo>
                </a:path>
              </a:pathLst>
            </a:custGeom>
            <a:noFill/>
            <a:ln cap="flat" cmpd="sng" w="19050">
              <a:solidFill>
                <a:srgbClr val="0D4C67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124" name="Google Shape;124;p3"/>
            <p:cNvSpPr/>
            <p:nvPr/>
          </p:nvSpPr>
          <p:spPr>
            <a:xfrm>
              <a:off x="4004517" y="848430"/>
              <a:ext cx="91440" cy="148018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545"/>
                  </a:lnTo>
                  <a:lnTo>
                    <a:pt x="93108" y="1545"/>
                  </a:lnTo>
                  <a:lnTo>
                    <a:pt x="93108" y="120000"/>
                  </a:lnTo>
                </a:path>
              </a:pathLst>
            </a:custGeom>
            <a:noFill/>
            <a:ln cap="flat" cmpd="sng" w="19050">
              <a:solidFill>
                <a:srgbClr val="0D4C67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125" name="Google Shape;125;p3"/>
            <p:cNvSpPr/>
            <p:nvPr/>
          </p:nvSpPr>
          <p:spPr>
            <a:xfrm>
              <a:off x="2242456" y="848430"/>
              <a:ext cx="1807781" cy="2054147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111464"/>
                  </a:lnTo>
                  <a:lnTo>
                    <a:pt x="0" y="111464"/>
                  </a:lnTo>
                  <a:lnTo>
                    <a:pt x="0" y="120000"/>
                  </a:lnTo>
                </a:path>
              </a:pathLst>
            </a:custGeom>
            <a:noFill/>
            <a:ln cap="flat" cmpd="sng" w="19050">
              <a:solidFill>
                <a:srgbClr val="0D4C67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126" name="Google Shape;126;p3"/>
            <p:cNvSpPr/>
            <p:nvPr/>
          </p:nvSpPr>
          <p:spPr>
            <a:xfrm>
              <a:off x="3354466" y="152658"/>
              <a:ext cx="1391542" cy="695771"/>
            </a:xfrm>
            <a:prstGeom prst="rect">
              <a:avLst/>
            </a:prstGeom>
            <a:solidFill>
              <a:srgbClr val="126082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7" name="Google Shape;127;p3"/>
            <p:cNvSpPr txBox="1"/>
            <p:nvPr/>
          </p:nvSpPr>
          <p:spPr>
            <a:xfrm>
              <a:off x="3354466" y="152658"/>
              <a:ext cx="1391542" cy="69577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7600" lIns="7600" spcFirstLastPara="1" rIns="7600" wrap="square" tIns="76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Arial"/>
                <a:buNone/>
              </a:pPr>
              <a:r>
                <a:rPr b="0" i="0" lang="en-US" sz="12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Board of Directors</a:t>
              </a:r>
              <a:endParaRPr/>
            </a:p>
          </p:txBody>
        </p:sp>
        <p:sp>
          <p:nvSpPr>
            <p:cNvPr id="128" name="Google Shape;128;p3"/>
            <p:cNvSpPr/>
            <p:nvPr/>
          </p:nvSpPr>
          <p:spPr>
            <a:xfrm>
              <a:off x="1546684" y="2902577"/>
              <a:ext cx="1391542" cy="695771"/>
            </a:xfrm>
            <a:prstGeom prst="rect">
              <a:avLst/>
            </a:prstGeom>
            <a:solidFill>
              <a:srgbClr val="126082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9" name="Google Shape;129;p3"/>
            <p:cNvSpPr txBox="1"/>
            <p:nvPr/>
          </p:nvSpPr>
          <p:spPr>
            <a:xfrm>
              <a:off x="1546684" y="2902577"/>
              <a:ext cx="1391542" cy="69577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7600" lIns="7600" spcFirstLastPara="1" rIns="7600" wrap="square" tIns="76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Arial"/>
                <a:buNone/>
              </a:pPr>
              <a:r>
                <a:rPr b="0" i="0" lang="en-US" sz="12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Program Coordinator (Registrar, ATM, Webmaster)</a:t>
              </a:r>
              <a:endParaRPr/>
            </a:p>
          </p:txBody>
        </p:sp>
        <p:sp>
          <p:nvSpPr>
            <p:cNvPr id="130" name="Google Shape;130;p3"/>
            <p:cNvSpPr/>
            <p:nvPr/>
          </p:nvSpPr>
          <p:spPr>
            <a:xfrm>
              <a:off x="3379694" y="996448"/>
              <a:ext cx="1391542" cy="695771"/>
            </a:xfrm>
            <a:prstGeom prst="rect">
              <a:avLst/>
            </a:prstGeom>
            <a:solidFill>
              <a:srgbClr val="126082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1" name="Google Shape;131;p3"/>
            <p:cNvSpPr txBox="1"/>
            <p:nvPr/>
          </p:nvSpPr>
          <p:spPr>
            <a:xfrm>
              <a:off x="3379694" y="996448"/>
              <a:ext cx="1391542" cy="69577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7600" lIns="7600" spcFirstLastPara="1" rIns="7600" wrap="square" tIns="76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Arial"/>
                <a:buNone/>
              </a:pPr>
              <a:r>
                <a:rPr b="0" i="0" lang="en-US" sz="12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President or Designated Representative</a:t>
              </a:r>
              <a:endParaRPr/>
            </a:p>
          </p:txBody>
        </p:sp>
        <p:sp>
          <p:nvSpPr>
            <p:cNvPr id="132" name="Google Shape;132;p3"/>
            <p:cNvSpPr/>
            <p:nvPr/>
          </p:nvSpPr>
          <p:spPr>
            <a:xfrm>
              <a:off x="3361312" y="1925268"/>
              <a:ext cx="1391542" cy="695771"/>
            </a:xfrm>
            <a:prstGeom prst="rect">
              <a:avLst/>
            </a:prstGeom>
            <a:solidFill>
              <a:srgbClr val="126082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3" name="Google Shape;133;p3"/>
            <p:cNvSpPr txBox="1"/>
            <p:nvPr/>
          </p:nvSpPr>
          <p:spPr>
            <a:xfrm>
              <a:off x="3361312" y="1925268"/>
              <a:ext cx="1391542" cy="69577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7600" lIns="7600" spcFirstLastPara="1" rIns="7600" wrap="square" tIns="76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Arial"/>
                <a:buNone/>
              </a:pPr>
              <a:r>
                <a:rPr b="0" i="0" lang="en-US" sz="12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Executive Hockey Director</a:t>
              </a:r>
              <a:endParaRPr/>
            </a:p>
          </p:txBody>
        </p:sp>
        <p:sp>
          <p:nvSpPr>
            <p:cNvPr id="134" name="Google Shape;134;p3"/>
            <p:cNvSpPr/>
            <p:nvPr/>
          </p:nvSpPr>
          <p:spPr>
            <a:xfrm>
              <a:off x="3355148" y="2912004"/>
              <a:ext cx="1391542" cy="695771"/>
            </a:xfrm>
            <a:prstGeom prst="rect">
              <a:avLst/>
            </a:prstGeom>
            <a:solidFill>
              <a:srgbClr val="126082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5" name="Google Shape;135;p3"/>
            <p:cNvSpPr txBox="1"/>
            <p:nvPr/>
          </p:nvSpPr>
          <p:spPr>
            <a:xfrm>
              <a:off x="3355148" y="2912004"/>
              <a:ext cx="1391542" cy="69577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7600" lIns="7600" spcFirstLastPara="1" rIns="7600" wrap="square" tIns="76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Arial"/>
                <a:buNone/>
              </a:pPr>
              <a:r>
                <a:rPr b="0" i="0" lang="en-US" sz="12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SafeSport Coordinator</a:t>
              </a:r>
              <a:endParaRPr/>
            </a:p>
          </p:txBody>
        </p:sp>
        <p:sp>
          <p:nvSpPr>
            <p:cNvPr id="136" name="Google Shape;136;p3"/>
            <p:cNvSpPr/>
            <p:nvPr/>
          </p:nvSpPr>
          <p:spPr>
            <a:xfrm>
              <a:off x="5161482" y="2902577"/>
              <a:ext cx="1391542" cy="695771"/>
            </a:xfrm>
            <a:prstGeom prst="rect">
              <a:avLst/>
            </a:prstGeom>
            <a:solidFill>
              <a:srgbClr val="126082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7" name="Google Shape;137;p3"/>
            <p:cNvSpPr txBox="1"/>
            <p:nvPr/>
          </p:nvSpPr>
          <p:spPr>
            <a:xfrm>
              <a:off x="5161482" y="2902577"/>
              <a:ext cx="1391542" cy="69577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7600" lIns="7600" spcFirstLastPara="1" rIns="7600" wrap="square" tIns="76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Arial"/>
                <a:buNone/>
              </a:pPr>
              <a:r>
                <a:rPr b="0" i="0" lang="en-US" sz="12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Scheduler</a:t>
              </a:r>
              <a:endParaRPr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</a:pPr>
            <a:r>
              <a:rPr lang="en-US"/>
              <a:t>Board to Committees</a:t>
            </a:r>
            <a:endParaRPr/>
          </a:p>
        </p:txBody>
      </p:sp>
      <p:grpSp>
        <p:nvGrpSpPr>
          <p:cNvPr id="143" name="Google Shape;143;p4"/>
          <p:cNvGrpSpPr/>
          <p:nvPr/>
        </p:nvGrpSpPr>
        <p:grpSpPr>
          <a:xfrm>
            <a:off x="841088" y="3515916"/>
            <a:ext cx="10317758" cy="970755"/>
            <a:chOff x="2888" y="1690291"/>
            <a:chExt cx="10317758" cy="970755"/>
          </a:xfrm>
        </p:grpSpPr>
        <p:sp>
          <p:nvSpPr>
            <p:cNvPr id="144" name="Google Shape;144;p4"/>
            <p:cNvSpPr/>
            <p:nvPr/>
          </p:nvSpPr>
          <p:spPr>
            <a:xfrm>
              <a:off x="5257800" y="2091429"/>
              <a:ext cx="4661708" cy="168478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19050">
              <a:solidFill>
                <a:srgbClr val="0D4C67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145" name="Google Shape;145;p4"/>
            <p:cNvSpPr/>
            <p:nvPr/>
          </p:nvSpPr>
          <p:spPr>
            <a:xfrm>
              <a:off x="5257800" y="2091429"/>
              <a:ext cx="3779228" cy="168478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19050">
              <a:solidFill>
                <a:srgbClr val="0D4C67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146" name="Google Shape;146;p4"/>
            <p:cNvSpPr/>
            <p:nvPr/>
          </p:nvSpPr>
          <p:spPr>
            <a:xfrm>
              <a:off x="5257800" y="2091429"/>
              <a:ext cx="2866534" cy="168478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19050">
              <a:solidFill>
                <a:srgbClr val="0D4C67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147" name="Google Shape;147;p4"/>
            <p:cNvSpPr/>
            <p:nvPr/>
          </p:nvSpPr>
          <p:spPr>
            <a:xfrm>
              <a:off x="5257800" y="2091429"/>
              <a:ext cx="1941509" cy="168478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19050">
              <a:solidFill>
                <a:srgbClr val="0D4C67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148" name="Google Shape;148;p4"/>
            <p:cNvSpPr/>
            <p:nvPr/>
          </p:nvSpPr>
          <p:spPr>
            <a:xfrm>
              <a:off x="5257800" y="2091429"/>
              <a:ext cx="970754" cy="168478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19050">
              <a:solidFill>
                <a:srgbClr val="0D4C67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149" name="Google Shape;149;p4"/>
            <p:cNvSpPr/>
            <p:nvPr/>
          </p:nvSpPr>
          <p:spPr>
            <a:xfrm>
              <a:off x="5212080" y="2091429"/>
              <a:ext cx="91440" cy="168478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19050">
              <a:solidFill>
                <a:srgbClr val="0D4C67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150" name="Google Shape;150;p4"/>
            <p:cNvSpPr/>
            <p:nvPr/>
          </p:nvSpPr>
          <p:spPr>
            <a:xfrm>
              <a:off x="4287045" y="2091429"/>
              <a:ext cx="970754" cy="168478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19050">
              <a:solidFill>
                <a:srgbClr val="0D4C67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151" name="Google Shape;151;p4"/>
            <p:cNvSpPr/>
            <p:nvPr/>
          </p:nvSpPr>
          <p:spPr>
            <a:xfrm>
              <a:off x="3316290" y="2091429"/>
              <a:ext cx="1941509" cy="168478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19050">
              <a:solidFill>
                <a:srgbClr val="0D4C67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152" name="Google Shape;152;p4"/>
            <p:cNvSpPr/>
            <p:nvPr/>
          </p:nvSpPr>
          <p:spPr>
            <a:xfrm>
              <a:off x="2345535" y="2091429"/>
              <a:ext cx="2912264" cy="168478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19050">
              <a:solidFill>
                <a:srgbClr val="0D4C67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153" name="Google Shape;153;p4"/>
            <p:cNvSpPr/>
            <p:nvPr/>
          </p:nvSpPr>
          <p:spPr>
            <a:xfrm>
              <a:off x="1374781" y="2091429"/>
              <a:ext cx="3883018" cy="168478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19050">
              <a:solidFill>
                <a:srgbClr val="0D4C67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154" name="Google Shape;154;p4"/>
            <p:cNvSpPr/>
            <p:nvPr/>
          </p:nvSpPr>
          <p:spPr>
            <a:xfrm>
              <a:off x="404026" y="2091429"/>
              <a:ext cx="4853773" cy="168478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19050">
              <a:solidFill>
                <a:srgbClr val="0D4C67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155" name="Google Shape;155;p4"/>
            <p:cNvSpPr/>
            <p:nvPr/>
          </p:nvSpPr>
          <p:spPr>
            <a:xfrm>
              <a:off x="4856661" y="1690291"/>
              <a:ext cx="802276" cy="401138"/>
            </a:xfrm>
            <a:prstGeom prst="rect">
              <a:avLst/>
            </a:prstGeom>
            <a:solidFill>
              <a:srgbClr val="126082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6" name="Google Shape;156;p4"/>
            <p:cNvSpPr txBox="1"/>
            <p:nvPr/>
          </p:nvSpPr>
          <p:spPr>
            <a:xfrm>
              <a:off x="4856661" y="1690291"/>
              <a:ext cx="802276" cy="40113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75" lIns="5075" spcFirstLastPara="1" rIns="5075" wrap="square" tIns="50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800"/>
                <a:buFont typeface="Arial"/>
                <a:buNone/>
              </a:pPr>
              <a:r>
                <a:rPr b="0" i="0" lang="en-US" sz="8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Board of Directors</a:t>
              </a:r>
              <a:endParaRPr/>
            </a:p>
          </p:txBody>
        </p:sp>
        <p:sp>
          <p:nvSpPr>
            <p:cNvPr id="157" name="Google Shape;157;p4"/>
            <p:cNvSpPr/>
            <p:nvPr/>
          </p:nvSpPr>
          <p:spPr>
            <a:xfrm>
              <a:off x="2888" y="2259908"/>
              <a:ext cx="802276" cy="401138"/>
            </a:xfrm>
            <a:prstGeom prst="rect">
              <a:avLst/>
            </a:prstGeom>
            <a:solidFill>
              <a:srgbClr val="126082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8" name="Google Shape;158;p4"/>
            <p:cNvSpPr txBox="1"/>
            <p:nvPr/>
          </p:nvSpPr>
          <p:spPr>
            <a:xfrm>
              <a:off x="2888" y="2259908"/>
              <a:ext cx="802276" cy="40113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75" lIns="5075" spcFirstLastPara="1" rIns="5075" wrap="square" tIns="50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800"/>
                <a:buFont typeface="Arial"/>
                <a:buNone/>
              </a:pPr>
              <a:r>
                <a:rPr b="0" i="0" lang="en-US" sz="8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Eqpt / Facilities Committee</a:t>
              </a:r>
              <a:endParaRPr/>
            </a:p>
          </p:txBody>
        </p:sp>
        <p:sp>
          <p:nvSpPr>
            <p:cNvPr id="159" name="Google Shape;159;p4"/>
            <p:cNvSpPr/>
            <p:nvPr/>
          </p:nvSpPr>
          <p:spPr>
            <a:xfrm>
              <a:off x="973642" y="2259908"/>
              <a:ext cx="802276" cy="401138"/>
            </a:xfrm>
            <a:prstGeom prst="rect">
              <a:avLst/>
            </a:prstGeom>
            <a:solidFill>
              <a:srgbClr val="126082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0" name="Google Shape;160;p4"/>
            <p:cNvSpPr txBox="1"/>
            <p:nvPr/>
          </p:nvSpPr>
          <p:spPr>
            <a:xfrm>
              <a:off x="973642" y="2259908"/>
              <a:ext cx="802276" cy="40113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75" lIns="5075" spcFirstLastPara="1" rIns="5075" wrap="square" tIns="50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800"/>
                <a:buFont typeface="Arial"/>
                <a:buNone/>
              </a:pPr>
              <a:r>
                <a:rPr b="0" i="0" lang="en-US" sz="8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Goalie Committee</a:t>
              </a:r>
              <a:endParaRPr/>
            </a:p>
          </p:txBody>
        </p:sp>
        <p:sp>
          <p:nvSpPr>
            <p:cNvPr id="161" name="Google Shape;161;p4"/>
            <p:cNvSpPr/>
            <p:nvPr/>
          </p:nvSpPr>
          <p:spPr>
            <a:xfrm>
              <a:off x="1944397" y="2259908"/>
              <a:ext cx="802276" cy="401138"/>
            </a:xfrm>
            <a:prstGeom prst="rect">
              <a:avLst/>
            </a:prstGeom>
            <a:solidFill>
              <a:srgbClr val="126082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2" name="Google Shape;162;p4"/>
            <p:cNvSpPr txBox="1"/>
            <p:nvPr/>
          </p:nvSpPr>
          <p:spPr>
            <a:xfrm>
              <a:off x="1944397" y="2259908"/>
              <a:ext cx="802276" cy="40113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75" lIns="5075" spcFirstLastPara="1" rIns="5075" wrap="square" tIns="50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800"/>
                <a:buFont typeface="Arial"/>
                <a:buNone/>
              </a:pPr>
              <a:r>
                <a:rPr b="0" i="0" lang="en-US" sz="8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Coaching Committee</a:t>
              </a:r>
              <a:endParaRPr/>
            </a:p>
          </p:txBody>
        </p:sp>
        <p:sp>
          <p:nvSpPr>
            <p:cNvPr id="163" name="Google Shape;163;p4"/>
            <p:cNvSpPr/>
            <p:nvPr/>
          </p:nvSpPr>
          <p:spPr>
            <a:xfrm>
              <a:off x="2915152" y="2259908"/>
              <a:ext cx="802276" cy="401138"/>
            </a:xfrm>
            <a:prstGeom prst="rect">
              <a:avLst/>
            </a:prstGeom>
            <a:solidFill>
              <a:srgbClr val="126082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4" name="Google Shape;164;p4"/>
            <p:cNvSpPr txBox="1"/>
            <p:nvPr/>
          </p:nvSpPr>
          <p:spPr>
            <a:xfrm>
              <a:off x="2915152" y="2259908"/>
              <a:ext cx="802276" cy="40113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75" lIns="5075" spcFirstLastPara="1" rIns="5075" wrap="square" tIns="50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800"/>
                <a:buFont typeface="Arial"/>
                <a:buNone/>
              </a:pPr>
              <a:r>
                <a:rPr b="0" i="0" lang="en-US" sz="8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Discipline Committee</a:t>
              </a:r>
              <a:endParaRPr/>
            </a:p>
          </p:txBody>
        </p:sp>
        <p:sp>
          <p:nvSpPr>
            <p:cNvPr id="165" name="Google Shape;165;p4"/>
            <p:cNvSpPr/>
            <p:nvPr/>
          </p:nvSpPr>
          <p:spPr>
            <a:xfrm>
              <a:off x="3885906" y="2259908"/>
              <a:ext cx="802276" cy="401138"/>
            </a:xfrm>
            <a:prstGeom prst="rect">
              <a:avLst/>
            </a:prstGeom>
            <a:solidFill>
              <a:srgbClr val="126082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6" name="Google Shape;166;p4"/>
            <p:cNvSpPr txBox="1"/>
            <p:nvPr/>
          </p:nvSpPr>
          <p:spPr>
            <a:xfrm>
              <a:off x="3885906" y="2259908"/>
              <a:ext cx="802276" cy="40113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75" lIns="5075" spcFirstLastPara="1" rIns="5075" wrap="square" tIns="50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800"/>
                <a:buFont typeface="Arial"/>
                <a:buNone/>
              </a:pPr>
              <a:r>
                <a:rPr b="0" i="0" lang="en-US" sz="8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Finance Committee</a:t>
              </a:r>
              <a:endParaRPr/>
            </a:p>
          </p:txBody>
        </p:sp>
        <p:sp>
          <p:nvSpPr>
            <p:cNvPr id="167" name="Google Shape;167;p4"/>
            <p:cNvSpPr/>
            <p:nvPr/>
          </p:nvSpPr>
          <p:spPr>
            <a:xfrm>
              <a:off x="4856661" y="2259908"/>
              <a:ext cx="802276" cy="401138"/>
            </a:xfrm>
            <a:prstGeom prst="rect">
              <a:avLst/>
            </a:prstGeom>
            <a:solidFill>
              <a:srgbClr val="126082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8" name="Google Shape;168;p4"/>
            <p:cNvSpPr txBox="1"/>
            <p:nvPr/>
          </p:nvSpPr>
          <p:spPr>
            <a:xfrm>
              <a:off x="4856661" y="2259908"/>
              <a:ext cx="802276" cy="40113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75" lIns="5075" spcFirstLastPara="1" rIns="5075" wrap="square" tIns="50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800"/>
                <a:buFont typeface="Arial"/>
                <a:buNone/>
              </a:pPr>
              <a:r>
                <a:rPr b="0" i="0" lang="en-US" sz="8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Registration Committee</a:t>
              </a:r>
              <a:endParaRPr/>
            </a:p>
          </p:txBody>
        </p:sp>
        <p:sp>
          <p:nvSpPr>
            <p:cNvPr id="169" name="Google Shape;169;p4"/>
            <p:cNvSpPr/>
            <p:nvPr/>
          </p:nvSpPr>
          <p:spPr>
            <a:xfrm>
              <a:off x="5827416" y="2259908"/>
              <a:ext cx="802276" cy="401138"/>
            </a:xfrm>
            <a:prstGeom prst="rect">
              <a:avLst/>
            </a:prstGeom>
            <a:solidFill>
              <a:srgbClr val="126082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0" name="Google Shape;170;p4"/>
            <p:cNvSpPr txBox="1"/>
            <p:nvPr/>
          </p:nvSpPr>
          <p:spPr>
            <a:xfrm>
              <a:off x="5827416" y="2259908"/>
              <a:ext cx="802276" cy="40113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75" lIns="5075" spcFirstLastPara="1" rIns="5075" wrap="square" tIns="50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800"/>
                <a:buFont typeface="Arial"/>
                <a:buNone/>
              </a:pPr>
              <a:r>
                <a:rPr b="0" i="0" lang="en-US" sz="8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Scheduling Committee</a:t>
              </a:r>
              <a:endParaRPr/>
            </a:p>
          </p:txBody>
        </p:sp>
        <p:sp>
          <p:nvSpPr>
            <p:cNvPr id="171" name="Google Shape;171;p4"/>
            <p:cNvSpPr/>
            <p:nvPr/>
          </p:nvSpPr>
          <p:spPr>
            <a:xfrm>
              <a:off x="6798171" y="2259908"/>
              <a:ext cx="802276" cy="401138"/>
            </a:xfrm>
            <a:prstGeom prst="rect">
              <a:avLst/>
            </a:prstGeom>
            <a:solidFill>
              <a:srgbClr val="126082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2" name="Google Shape;172;p4"/>
            <p:cNvSpPr txBox="1"/>
            <p:nvPr/>
          </p:nvSpPr>
          <p:spPr>
            <a:xfrm>
              <a:off x="6798171" y="2259908"/>
              <a:ext cx="802276" cy="40113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75" lIns="5075" spcFirstLastPara="1" rIns="5075" wrap="square" tIns="50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800"/>
                <a:buFont typeface="Arial"/>
                <a:buNone/>
              </a:pPr>
              <a:r>
                <a:rPr b="0" i="0" lang="en-US" sz="8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Discipline Committee</a:t>
              </a:r>
              <a:endParaRPr/>
            </a:p>
          </p:txBody>
        </p:sp>
        <p:sp>
          <p:nvSpPr>
            <p:cNvPr id="173" name="Google Shape;173;p4"/>
            <p:cNvSpPr/>
            <p:nvPr/>
          </p:nvSpPr>
          <p:spPr>
            <a:xfrm>
              <a:off x="7723196" y="2259908"/>
              <a:ext cx="802276" cy="401138"/>
            </a:xfrm>
            <a:prstGeom prst="rect">
              <a:avLst/>
            </a:prstGeom>
            <a:solidFill>
              <a:srgbClr val="126082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4" name="Google Shape;174;p4"/>
            <p:cNvSpPr txBox="1"/>
            <p:nvPr/>
          </p:nvSpPr>
          <p:spPr>
            <a:xfrm>
              <a:off x="7723196" y="2259908"/>
              <a:ext cx="802276" cy="40113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75" lIns="5075" spcFirstLastPara="1" rIns="5075" wrap="square" tIns="50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800"/>
                <a:buFont typeface="Arial"/>
                <a:buNone/>
              </a:pPr>
              <a:r>
                <a:rPr b="0" i="0" lang="en-US" sz="8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Public Relations / Sponsorship Committee</a:t>
              </a:r>
              <a:endParaRPr/>
            </a:p>
          </p:txBody>
        </p:sp>
        <p:sp>
          <p:nvSpPr>
            <p:cNvPr id="175" name="Google Shape;175;p4"/>
            <p:cNvSpPr/>
            <p:nvPr/>
          </p:nvSpPr>
          <p:spPr>
            <a:xfrm>
              <a:off x="8635889" y="2259908"/>
              <a:ext cx="802276" cy="401138"/>
            </a:xfrm>
            <a:prstGeom prst="rect">
              <a:avLst/>
            </a:prstGeom>
            <a:solidFill>
              <a:srgbClr val="126082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6" name="Google Shape;176;p4"/>
            <p:cNvSpPr txBox="1"/>
            <p:nvPr/>
          </p:nvSpPr>
          <p:spPr>
            <a:xfrm>
              <a:off x="8635889" y="2259908"/>
              <a:ext cx="802276" cy="40113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75" lIns="5075" spcFirstLastPara="1" rIns="5075" wrap="square" tIns="50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800"/>
                <a:buFont typeface="Arial"/>
                <a:buNone/>
              </a:pPr>
              <a:r>
                <a:rPr b="0" i="0" lang="en-US" sz="8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Nominations Committee</a:t>
              </a:r>
              <a:endParaRPr/>
            </a:p>
          </p:txBody>
        </p:sp>
        <p:sp>
          <p:nvSpPr>
            <p:cNvPr id="177" name="Google Shape;177;p4"/>
            <p:cNvSpPr/>
            <p:nvPr/>
          </p:nvSpPr>
          <p:spPr>
            <a:xfrm>
              <a:off x="9518370" y="2259908"/>
              <a:ext cx="802276" cy="401138"/>
            </a:xfrm>
            <a:prstGeom prst="rect">
              <a:avLst/>
            </a:prstGeom>
            <a:solidFill>
              <a:srgbClr val="126082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8" name="Google Shape;178;p4"/>
            <p:cNvSpPr txBox="1"/>
            <p:nvPr/>
          </p:nvSpPr>
          <p:spPr>
            <a:xfrm>
              <a:off x="9518370" y="2259908"/>
              <a:ext cx="802276" cy="40113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75" lIns="5075" spcFirstLastPara="1" rIns="5075" wrap="square" tIns="50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800"/>
                <a:buFont typeface="Arial"/>
                <a:buNone/>
              </a:pPr>
              <a:r>
                <a:rPr b="0" i="0" lang="en-US" sz="8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Association Team Manager Committee</a:t>
              </a:r>
              <a:endParaRPr/>
            </a:p>
          </p:txBody>
        </p:sp>
      </p:grpSp>
      <p:sp>
        <p:nvSpPr>
          <p:cNvPr id="179" name="Google Shape;179;p4"/>
          <p:cNvSpPr txBox="1"/>
          <p:nvPr/>
        </p:nvSpPr>
        <p:spPr>
          <a:xfrm>
            <a:off x="7488936" y="4873752"/>
            <a:ext cx="3758184" cy="14773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All committees, except for the Association Team Manager Committee, have Board representation on them as a voting member or liaison. 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</a:pPr>
            <a:r>
              <a:rPr lang="en-US"/>
              <a:t>Teams</a:t>
            </a:r>
            <a:endParaRPr/>
          </a:p>
        </p:txBody>
      </p:sp>
      <p:grpSp>
        <p:nvGrpSpPr>
          <p:cNvPr id="185" name="Google Shape;185;p5"/>
          <p:cNvGrpSpPr/>
          <p:nvPr/>
        </p:nvGrpSpPr>
        <p:grpSpPr>
          <a:xfrm>
            <a:off x="2575470" y="721691"/>
            <a:ext cx="7041059" cy="5414615"/>
            <a:chOff x="543470" y="2025"/>
            <a:chExt cx="7041059" cy="5414615"/>
          </a:xfrm>
        </p:grpSpPr>
        <p:sp>
          <p:nvSpPr>
            <p:cNvPr id="186" name="Google Shape;186;p5"/>
            <p:cNvSpPr/>
            <p:nvPr/>
          </p:nvSpPr>
          <p:spPr>
            <a:xfrm>
              <a:off x="3847827" y="1031420"/>
              <a:ext cx="216172" cy="947042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12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19050">
              <a:solidFill>
                <a:srgbClr val="0D4C67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187" name="Google Shape;187;p5"/>
            <p:cNvSpPr/>
            <p:nvPr/>
          </p:nvSpPr>
          <p:spPr>
            <a:xfrm>
              <a:off x="4064000" y="1031420"/>
              <a:ext cx="2491134" cy="1894085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06304"/>
                  </a:lnTo>
                  <a:lnTo>
                    <a:pt x="120000" y="106304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19050">
              <a:solidFill>
                <a:srgbClr val="0D4C67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188" name="Google Shape;188;p5"/>
            <p:cNvSpPr/>
            <p:nvPr/>
          </p:nvSpPr>
          <p:spPr>
            <a:xfrm>
              <a:off x="4018280" y="1031420"/>
              <a:ext cx="91440" cy="1894085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19050">
              <a:solidFill>
                <a:srgbClr val="0D4C67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189" name="Google Shape;189;p5"/>
            <p:cNvSpPr/>
            <p:nvPr/>
          </p:nvSpPr>
          <p:spPr>
            <a:xfrm>
              <a:off x="749349" y="3954900"/>
              <a:ext cx="308818" cy="947042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19050">
              <a:solidFill>
                <a:srgbClr val="105675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190" name="Google Shape;190;p5"/>
            <p:cNvSpPr/>
            <p:nvPr/>
          </p:nvSpPr>
          <p:spPr>
            <a:xfrm>
              <a:off x="1572865" y="1031420"/>
              <a:ext cx="2491134" cy="1894085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106304"/>
                  </a:lnTo>
                  <a:lnTo>
                    <a:pt x="0" y="106304"/>
                  </a:lnTo>
                  <a:lnTo>
                    <a:pt x="0" y="120000"/>
                  </a:lnTo>
                </a:path>
              </a:pathLst>
            </a:custGeom>
            <a:noFill/>
            <a:ln cap="flat" cmpd="sng" w="19050">
              <a:solidFill>
                <a:srgbClr val="0D4C67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191" name="Google Shape;191;p5"/>
            <p:cNvSpPr/>
            <p:nvPr/>
          </p:nvSpPr>
          <p:spPr>
            <a:xfrm>
              <a:off x="3034605" y="2025"/>
              <a:ext cx="2058789" cy="1029394"/>
            </a:xfrm>
            <a:prstGeom prst="rect">
              <a:avLst/>
            </a:prstGeom>
            <a:solidFill>
              <a:srgbClr val="126082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2" name="Google Shape;192;p5"/>
            <p:cNvSpPr txBox="1"/>
            <p:nvPr/>
          </p:nvSpPr>
          <p:spPr>
            <a:xfrm>
              <a:off x="3034605" y="2025"/>
              <a:ext cx="2058789" cy="102939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2225" lIns="22225" spcFirstLastPara="1" rIns="22225" wrap="square" tIns="222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3500"/>
                <a:buFont typeface="Arial"/>
                <a:buNone/>
              </a:pPr>
              <a:r>
                <a:rPr lang="en-US" sz="35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Head Coach</a:t>
              </a:r>
              <a:endParaRPr sz="2200"/>
            </a:p>
          </p:txBody>
        </p:sp>
        <p:sp>
          <p:nvSpPr>
            <p:cNvPr id="193" name="Google Shape;193;p5"/>
            <p:cNvSpPr/>
            <p:nvPr/>
          </p:nvSpPr>
          <p:spPr>
            <a:xfrm>
              <a:off x="543470" y="2925506"/>
              <a:ext cx="2058789" cy="1029394"/>
            </a:xfrm>
            <a:prstGeom prst="rect">
              <a:avLst/>
            </a:prstGeom>
            <a:solidFill>
              <a:srgbClr val="126082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4" name="Google Shape;194;p5"/>
            <p:cNvSpPr txBox="1"/>
            <p:nvPr/>
          </p:nvSpPr>
          <p:spPr>
            <a:xfrm>
              <a:off x="543470" y="2925506"/>
              <a:ext cx="2058789" cy="102939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2225" lIns="22225" spcFirstLastPara="1" rIns="22225" wrap="square" tIns="222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3500"/>
                <a:buFont typeface="Arial"/>
                <a:buNone/>
              </a:pPr>
              <a:r>
                <a:rPr lang="en-US" sz="35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Team Manager</a:t>
              </a:r>
              <a:endParaRPr/>
            </a:p>
          </p:txBody>
        </p:sp>
        <p:sp>
          <p:nvSpPr>
            <p:cNvPr id="195" name="Google Shape;195;p5"/>
            <p:cNvSpPr/>
            <p:nvPr/>
          </p:nvSpPr>
          <p:spPr>
            <a:xfrm>
              <a:off x="1058167" y="4387246"/>
              <a:ext cx="2058789" cy="1029394"/>
            </a:xfrm>
            <a:prstGeom prst="rect">
              <a:avLst/>
            </a:prstGeom>
            <a:solidFill>
              <a:srgbClr val="126082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6" name="Google Shape;196;p5"/>
            <p:cNvSpPr txBox="1"/>
            <p:nvPr/>
          </p:nvSpPr>
          <p:spPr>
            <a:xfrm>
              <a:off x="1058167" y="4387246"/>
              <a:ext cx="2058789" cy="102939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2225" lIns="22225" spcFirstLastPara="1" rIns="22225" wrap="square" tIns="222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3500"/>
                <a:buFont typeface="Arial"/>
                <a:buNone/>
              </a:pPr>
              <a:r>
                <a:rPr lang="en-US" sz="35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Team Parents</a:t>
              </a:r>
              <a:endParaRPr/>
            </a:p>
          </p:txBody>
        </p:sp>
        <p:sp>
          <p:nvSpPr>
            <p:cNvPr id="197" name="Google Shape;197;p5"/>
            <p:cNvSpPr/>
            <p:nvPr/>
          </p:nvSpPr>
          <p:spPr>
            <a:xfrm>
              <a:off x="3034605" y="2925506"/>
              <a:ext cx="2058789" cy="1029394"/>
            </a:xfrm>
            <a:prstGeom prst="rect">
              <a:avLst/>
            </a:prstGeom>
            <a:solidFill>
              <a:srgbClr val="126082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8" name="Google Shape;198;p5"/>
            <p:cNvSpPr txBox="1"/>
            <p:nvPr/>
          </p:nvSpPr>
          <p:spPr>
            <a:xfrm>
              <a:off x="3034605" y="2925506"/>
              <a:ext cx="2058789" cy="102939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2225" lIns="22225" spcFirstLastPara="1" rIns="22225" wrap="square" tIns="222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3500"/>
                <a:buFont typeface="Arial"/>
                <a:buNone/>
              </a:pPr>
              <a:r>
                <a:rPr lang="en-US" sz="35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Team Treasurer</a:t>
              </a:r>
              <a:endParaRPr/>
            </a:p>
          </p:txBody>
        </p:sp>
        <p:sp>
          <p:nvSpPr>
            <p:cNvPr id="199" name="Google Shape;199;p5"/>
            <p:cNvSpPr/>
            <p:nvPr/>
          </p:nvSpPr>
          <p:spPr>
            <a:xfrm>
              <a:off x="5525740" y="2925506"/>
              <a:ext cx="2058789" cy="1029394"/>
            </a:xfrm>
            <a:prstGeom prst="rect">
              <a:avLst/>
            </a:prstGeom>
            <a:solidFill>
              <a:srgbClr val="126082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0" name="Google Shape;200;p5"/>
            <p:cNvSpPr txBox="1"/>
            <p:nvPr/>
          </p:nvSpPr>
          <p:spPr>
            <a:xfrm>
              <a:off x="5525740" y="2925506"/>
              <a:ext cx="2058789" cy="102939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2225" lIns="22225" spcFirstLastPara="1" rIns="22225" wrap="square" tIns="222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3500"/>
                <a:buFont typeface="Arial"/>
                <a:buNone/>
              </a:pPr>
              <a:r>
                <a:rPr lang="en-US" sz="35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Safety Manager</a:t>
              </a:r>
              <a:endParaRPr/>
            </a:p>
          </p:txBody>
        </p:sp>
        <p:sp>
          <p:nvSpPr>
            <p:cNvPr id="201" name="Google Shape;201;p5"/>
            <p:cNvSpPr/>
            <p:nvPr/>
          </p:nvSpPr>
          <p:spPr>
            <a:xfrm>
              <a:off x="1789038" y="1463766"/>
              <a:ext cx="2058789" cy="1029394"/>
            </a:xfrm>
            <a:prstGeom prst="rect">
              <a:avLst/>
            </a:prstGeom>
            <a:solidFill>
              <a:srgbClr val="126082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2" name="Google Shape;202;p5"/>
            <p:cNvSpPr txBox="1"/>
            <p:nvPr/>
          </p:nvSpPr>
          <p:spPr>
            <a:xfrm>
              <a:off x="1789038" y="1463766"/>
              <a:ext cx="2058789" cy="102939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2225" lIns="22225" spcFirstLastPara="1" rIns="22225" wrap="square" tIns="222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3500"/>
                <a:buFont typeface="Arial"/>
                <a:buNone/>
              </a:pPr>
              <a:r>
                <a:rPr lang="en-US" sz="35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Assistant Coaches</a:t>
              </a:r>
              <a:endParaRPr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</a:pPr>
            <a:r>
              <a:rPr lang="en-US"/>
              <a:t>Board to Teams (Coaching)</a:t>
            </a:r>
            <a:endParaRPr/>
          </a:p>
        </p:txBody>
      </p:sp>
      <p:grpSp>
        <p:nvGrpSpPr>
          <p:cNvPr id="208" name="Google Shape;208;p6"/>
          <p:cNvGrpSpPr/>
          <p:nvPr/>
        </p:nvGrpSpPr>
        <p:grpSpPr>
          <a:xfrm>
            <a:off x="2532063" y="1919103"/>
            <a:ext cx="6602065" cy="4284229"/>
            <a:chOff x="443" y="146864"/>
            <a:chExt cx="6602065" cy="4284229"/>
          </a:xfrm>
        </p:grpSpPr>
        <p:sp>
          <p:nvSpPr>
            <p:cNvPr id="209" name="Google Shape;209;p6"/>
            <p:cNvSpPr/>
            <p:nvPr/>
          </p:nvSpPr>
          <p:spPr>
            <a:xfrm>
              <a:off x="3301476" y="1112078"/>
              <a:ext cx="1275994" cy="888923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19050">
              <a:solidFill>
                <a:srgbClr val="0D4C67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210" name="Google Shape;210;p6"/>
            <p:cNvSpPr/>
            <p:nvPr/>
          </p:nvSpPr>
          <p:spPr>
            <a:xfrm>
              <a:off x="3301476" y="1112078"/>
              <a:ext cx="2335818" cy="2353800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09666"/>
                  </a:lnTo>
                  <a:lnTo>
                    <a:pt x="120000" y="109666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19050">
              <a:solidFill>
                <a:srgbClr val="0D4C67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211" name="Google Shape;211;p6"/>
            <p:cNvSpPr/>
            <p:nvPr/>
          </p:nvSpPr>
          <p:spPr>
            <a:xfrm>
              <a:off x="3255756" y="1112078"/>
              <a:ext cx="91440" cy="405409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19050">
              <a:solidFill>
                <a:srgbClr val="0D4C67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212" name="Google Shape;212;p6"/>
            <p:cNvSpPr/>
            <p:nvPr/>
          </p:nvSpPr>
          <p:spPr>
            <a:xfrm>
              <a:off x="965657" y="1112078"/>
              <a:ext cx="2335818" cy="2353800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109666"/>
                  </a:lnTo>
                  <a:lnTo>
                    <a:pt x="0" y="109666"/>
                  </a:lnTo>
                  <a:lnTo>
                    <a:pt x="0" y="120000"/>
                  </a:lnTo>
                </a:path>
              </a:pathLst>
            </a:custGeom>
            <a:noFill/>
            <a:ln cap="flat" cmpd="sng" w="19050">
              <a:solidFill>
                <a:srgbClr val="0D4C67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213" name="Google Shape;213;p6"/>
            <p:cNvSpPr/>
            <p:nvPr/>
          </p:nvSpPr>
          <p:spPr>
            <a:xfrm>
              <a:off x="2336262" y="146864"/>
              <a:ext cx="1930428" cy="965214"/>
            </a:xfrm>
            <a:prstGeom prst="rect">
              <a:avLst/>
            </a:prstGeom>
            <a:solidFill>
              <a:srgbClr val="126082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4" name="Google Shape;214;p6"/>
            <p:cNvSpPr txBox="1"/>
            <p:nvPr/>
          </p:nvSpPr>
          <p:spPr>
            <a:xfrm>
              <a:off x="2336262" y="146864"/>
              <a:ext cx="1930428" cy="96521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3950" lIns="13950" spcFirstLastPara="1" rIns="13950" wrap="square" tIns="139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200"/>
                <a:buFont typeface="Arial"/>
                <a:buNone/>
              </a:pPr>
              <a:r>
                <a:rPr lang="en-US" sz="22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Board of Directors</a:t>
              </a:r>
              <a:endParaRPr/>
            </a:p>
          </p:txBody>
        </p:sp>
        <p:sp>
          <p:nvSpPr>
            <p:cNvPr id="215" name="Google Shape;215;p6"/>
            <p:cNvSpPr/>
            <p:nvPr/>
          </p:nvSpPr>
          <p:spPr>
            <a:xfrm>
              <a:off x="443" y="3465879"/>
              <a:ext cx="1930428" cy="965214"/>
            </a:xfrm>
            <a:prstGeom prst="rect">
              <a:avLst/>
            </a:prstGeom>
            <a:solidFill>
              <a:srgbClr val="126082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6" name="Google Shape;216;p6"/>
            <p:cNvSpPr txBox="1"/>
            <p:nvPr/>
          </p:nvSpPr>
          <p:spPr>
            <a:xfrm>
              <a:off x="443" y="3465879"/>
              <a:ext cx="1930428" cy="96521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3950" lIns="13950" spcFirstLastPara="1" rIns="13950" wrap="square" tIns="139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200"/>
                <a:buFont typeface="Arial"/>
                <a:buNone/>
              </a:pPr>
              <a:r>
                <a:rPr lang="en-US" sz="22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House Coaches</a:t>
              </a:r>
              <a:endParaRPr/>
            </a:p>
          </p:txBody>
        </p:sp>
        <p:sp>
          <p:nvSpPr>
            <p:cNvPr id="217" name="Google Shape;217;p6"/>
            <p:cNvSpPr/>
            <p:nvPr/>
          </p:nvSpPr>
          <p:spPr>
            <a:xfrm>
              <a:off x="2336262" y="1517487"/>
              <a:ext cx="1930428" cy="965214"/>
            </a:xfrm>
            <a:prstGeom prst="rect">
              <a:avLst/>
            </a:prstGeom>
            <a:solidFill>
              <a:srgbClr val="126082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8" name="Google Shape;218;p6"/>
            <p:cNvSpPr txBox="1"/>
            <p:nvPr/>
          </p:nvSpPr>
          <p:spPr>
            <a:xfrm>
              <a:off x="2336262" y="1517487"/>
              <a:ext cx="1930428" cy="96521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3950" lIns="13950" spcFirstLastPara="1" rIns="13950" wrap="square" tIns="139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200"/>
                <a:buFont typeface="Arial"/>
                <a:buNone/>
              </a:pPr>
              <a:r>
                <a:rPr lang="en-US" sz="22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Executive Hockey Director</a:t>
              </a:r>
              <a:endParaRPr/>
            </a:p>
          </p:txBody>
        </p:sp>
        <p:sp>
          <p:nvSpPr>
            <p:cNvPr id="219" name="Google Shape;219;p6"/>
            <p:cNvSpPr/>
            <p:nvPr/>
          </p:nvSpPr>
          <p:spPr>
            <a:xfrm>
              <a:off x="4672080" y="3465879"/>
              <a:ext cx="1930428" cy="965214"/>
            </a:xfrm>
            <a:prstGeom prst="rect">
              <a:avLst/>
            </a:prstGeom>
            <a:solidFill>
              <a:srgbClr val="126082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0" name="Google Shape;220;p6"/>
            <p:cNvSpPr txBox="1"/>
            <p:nvPr/>
          </p:nvSpPr>
          <p:spPr>
            <a:xfrm>
              <a:off x="4672080" y="3465879"/>
              <a:ext cx="1930428" cy="96521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3950" lIns="13950" spcFirstLastPara="1" rIns="13950" wrap="square" tIns="139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200"/>
                <a:buFont typeface="Arial"/>
                <a:buNone/>
              </a:pPr>
              <a:r>
                <a:rPr lang="en-US" sz="22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Rep Coaches</a:t>
              </a:r>
              <a:endParaRPr/>
            </a:p>
          </p:txBody>
        </p:sp>
        <p:sp>
          <p:nvSpPr>
            <p:cNvPr id="221" name="Google Shape;221;p6"/>
            <p:cNvSpPr/>
            <p:nvPr/>
          </p:nvSpPr>
          <p:spPr>
            <a:xfrm>
              <a:off x="4577470" y="1518395"/>
              <a:ext cx="1930428" cy="965214"/>
            </a:xfrm>
            <a:prstGeom prst="rect">
              <a:avLst/>
            </a:prstGeom>
            <a:solidFill>
              <a:srgbClr val="126082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2" name="Google Shape;222;p6"/>
            <p:cNvSpPr txBox="1"/>
            <p:nvPr/>
          </p:nvSpPr>
          <p:spPr>
            <a:xfrm>
              <a:off x="4577470" y="1518395"/>
              <a:ext cx="1930428" cy="96521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3950" lIns="13950" spcFirstLastPara="1" rIns="13950" wrap="square" tIns="139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200"/>
                <a:buFont typeface="Arial"/>
                <a:buNone/>
              </a:pPr>
              <a:r>
                <a:rPr lang="en-US" sz="22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Coaching Committee</a:t>
              </a:r>
              <a:endParaRPr/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</a:pPr>
            <a:r>
              <a:rPr lang="en-US"/>
              <a:t>Board to Parents (through Team Managers)</a:t>
            </a:r>
            <a:endParaRPr/>
          </a:p>
        </p:txBody>
      </p:sp>
      <p:grpSp>
        <p:nvGrpSpPr>
          <p:cNvPr id="228" name="Google Shape;228;p7"/>
          <p:cNvGrpSpPr/>
          <p:nvPr/>
        </p:nvGrpSpPr>
        <p:grpSpPr>
          <a:xfrm>
            <a:off x="4031855" y="1734736"/>
            <a:ext cx="4277978" cy="4474038"/>
            <a:chOff x="721727" y="706830"/>
            <a:chExt cx="4277978" cy="4474038"/>
          </a:xfrm>
        </p:grpSpPr>
        <p:sp>
          <p:nvSpPr>
            <p:cNvPr id="229" name="Google Shape;229;p7"/>
            <p:cNvSpPr/>
            <p:nvPr/>
          </p:nvSpPr>
          <p:spPr>
            <a:xfrm>
              <a:off x="1912602" y="1302268"/>
              <a:ext cx="846330" cy="994475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12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19050">
              <a:solidFill>
                <a:srgbClr val="0D4C67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230" name="Google Shape;230;p7"/>
            <p:cNvSpPr/>
            <p:nvPr/>
          </p:nvSpPr>
          <p:spPr>
            <a:xfrm>
              <a:off x="3527272" y="4241631"/>
              <a:ext cx="281558" cy="620493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19050">
              <a:solidFill>
                <a:srgbClr val="105675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231" name="Google Shape;231;p7"/>
            <p:cNvSpPr/>
            <p:nvPr/>
          </p:nvSpPr>
          <p:spPr>
            <a:xfrm>
              <a:off x="3957902" y="3396110"/>
              <a:ext cx="91440" cy="250083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19050">
              <a:solidFill>
                <a:srgbClr val="105675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232" name="Google Shape;232;p7"/>
            <p:cNvSpPr/>
            <p:nvPr/>
          </p:nvSpPr>
          <p:spPr>
            <a:xfrm>
              <a:off x="2758932" y="1302268"/>
              <a:ext cx="1244689" cy="1498405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09986"/>
                  </a:lnTo>
                  <a:lnTo>
                    <a:pt x="120000" y="109986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19050">
              <a:solidFill>
                <a:srgbClr val="0D4C67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233" name="Google Shape;233;p7"/>
            <p:cNvSpPr/>
            <p:nvPr/>
          </p:nvSpPr>
          <p:spPr>
            <a:xfrm>
              <a:off x="2713212" y="1256548"/>
              <a:ext cx="91440" cy="91440"/>
            </a:xfrm>
            <a:custGeom>
              <a:rect b="b" l="l" r="r" t="t"/>
              <a:pathLst>
                <a:path extrusionOk="0" h="120000" w="120000">
                  <a:moveTo>
                    <a:pt x="60000" y="60000"/>
                  </a:moveTo>
                  <a:lnTo>
                    <a:pt x="68377" y="60000"/>
                  </a:lnTo>
                  <a:lnTo>
                    <a:pt x="68377" y="119762"/>
                  </a:lnTo>
                </a:path>
              </a:pathLst>
            </a:custGeom>
            <a:noFill/>
            <a:ln cap="flat" cmpd="sng" w="19050">
              <a:solidFill>
                <a:srgbClr val="0D4C67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234" name="Google Shape;234;p7"/>
            <p:cNvSpPr/>
            <p:nvPr/>
          </p:nvSpPr>
          <p:spPr>
            <a:xfrm>
              <a:off x="2713212" y="1302268"/>
              <a:ext cx="91440" cy="711410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98908"/>
                  </a:lnTo>
                  <a:lnTo>
                    <a:pt x="66829" y="98908"/>
                  </a:lnTo>
                  <a:lnTo>
                    <a:pt x="66829" y="120000"/>
                  </a:lnTo>
                </a:path>
              </a:pathLst>
            </a:custGeom>
            <a:noFill/>
            <a:ln cap="flat" cmpd="sng" w="19050">
              <a:solidFill>
                <a:srgbClr val="0D4C67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235" name="Google Shape;235;p7"/>
            <p:cNvSpPr/>
            <p:nvPr/>
          </p:nvSpPr>
          <p:spPr>
            <a:xfrm>
              <a:off x="1072106" y="4286878"/>
              <a:ext cx="288382" cy="596270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19050">
              <a:solidFill>
                <a:srgbClr val="105675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236" name="Google Shape;236;p7"/>
            <p:cNvSpPr/>
            <p:nvPr/>
          </p:nvSpPr>
          <p:spPr>
            <a:xfrm>
              <a:off x="1497472" y="3405774"/>
              <a:ext cx="91440" cy="285666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67474"/>
                  </a:lnTo>
                  <a:lnTo>
                    <a:pt x="66907" y="67474"/>
                  </a:lnTo>
                  <a:lnTo>
                    <a:pt x="66907" y="120000"/>
                  </a:lnTo>
                </a:path>
              </a:pathLst>
            </a:custGeom>
            <a:noFill/>
            <a:ln cap="flat" cmpd="sng" w="19050">
              <a:solidFill>
                <a:srgbClr val="105675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237" name="Google Shape;237;p7"/>
            <p:cNvSpPr/>
            <p:nvPr/>
          </p:nvSpPr>
          <p:spPr>
            <a:xfrm>
              <a:off x="1543192" y="1302268"/>
              <a:ext cx="1215739" cy="1508069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110050"/>
                  </a:lnTo>
                  <a:lnTo>
                    <a:pt x="0" y="110050"/>
                  </a:lnTo>
                  <a:lnTo>
                    <a:pt x="0" y="120000"/>
                  </a:lnTo>
                </a:path>
              </a:pathLst>
            </a:custGeom>
            <a:noFill/>
            <a:ln cap="flat" cmpd="sng" w="19050">
              <a:solidFill>
                <a:srgbClr val="0D4C67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238" name="Google Shape;238;p7"/>
            <p:cNvSpPr/>
            <p:nvPr/>
          </p:nvSpPr>
          <p:spPr>
            <a:xfrm>
              <a:off x="2163495" y="706830"/>
              <a:ext cx="1190874" cy="595437"/>
            </a:xfrm>
            <a:prstGeom prst="rect">
              <a:avLst/>
            </a:prstGeom>
            <a:solidFill>
              <a:srgbClr val="126082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9" name="Google Shape;239;p7"/>
            <p:cNvSpPr txBox="1"/>
            <p:nvPr/>
          </p:nvSpPr>
          <p:spPr>
            <a:xfrm>
              <a:off x="2163495" y="706830"/>
              <a:ext cx="1190874" cy="59543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8250" lIns="8250" spcFirstLastPara="1" rIns="8250" wrap="square" tIns="82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300"/>
                <a:buFont typeface="Arial"/>
                <a:buNone/>
              </a:pPr>
              <a:r>
                <a:rPr lang="en-US" sz="13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Board of Directors</a:t>
              </a:r>
              <a:endParaRPr/>
            </a:p>
          </p:txBody>
        </p:sp>
        <p:sp>
          <p:nvSpPr>
            <p:cNvPr id="240" name="Google Shape;240;p7"/>
            <p:cNvSpPr/>
            <p:nvPr/>
          </p:nvSpPr>
          <p:spPr>
            <a:xfrm>
              <a:off x="947755" y="2810337"/>
              <a:ext cx="1190874" cy="595437"/>
            </a:xfrm>
            <a:prstGeom prst="rect">
              <a:avLst/>
            </a:prstGeom>
            <a:solidFill>
              <a:srgbClr val="126082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1" name="Google Shape;241;p7"/>
            <p:cNvSpPr txBox="1"/>
            <p:nvPr/>
          </p:nvSpPr>
          <p:spPr>
            <a:xfrm>
              <a:off x="947755" y="2810337"/>
              <a:ext cx="1190874" cy="59543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8250" lIns="8250" spcFirstLastPara="1" rIns="8250" wrap="square" tIns="82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300"/>
                <a:buFont typeface="Arial"/>
                <a:buNone/>
              </a:pPr>
              <a:r>
                <a:rPr lang="en-US" sz="13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House AGCs (each age level)</a:t>
              </a:r>
              <a:endParaRPr/>
            </a:p>
          </p:txBody>
        </p:sp>
        <p:sp>
          <p:nvSpPr>
            <p:cNvPr id="242" name="Google Shape;242;p7"/>
            <p:cNvSpPr/>
            <p:nvPr/>
          </p:nvSpPr>
          <p:spPr>
            <a:xfrm>
              <a:off x="953019" y="3691441"/>
              <a:ext cx="1190874" cy="595437"/>
            </a:xfrm>
            <a:prstGeom prst="rect">
              <a:avLst/>
            </a:prstGeom>
            <a:solidFill>
              <a:srgbClr val="126082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3" name="Google Shape;243;p7"/>
            <p:cNvSpPr txBox="1"/>
            <p:nvPr/>
          </p:nvSpPr>
          <p:spPr>
            <a:xfrm>
              <a:off x="953019" y="3691441"/>
              <a:ext cx="1190874" cy="59543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8250" lIns="8250" spcFirstLastPara="1" rIns="8250" wrap="square" tIns="82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300"/>
                <a:buFont typeface="Arial"/>
                <a:buNone/>
              </a:pPr>
              <a:r>
                <a:rPr lang="en-US" sz="13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House Managers</a:t>
              </a:r>
              <a:endParaRPr/>
            </a:p>
          </p:txBody>
        </p:sp>
        <p:sp>
          <p:nvSpPr>
            <p:cNvPr id="244" name="Google Shape;244;p7"/>
            <p:cNvSpPr/>
            <p:nvPr/>
          </p:nvSpPr>
          <p:spPr>
            <a:xfrm>
              <a:off x="1360489" y="4585431"/>
              <a:ext cx="1190874" cy="595437"/>
            </a:xfrm>
            <a:prstGeom prst="rect">
              <a:avLst/>
            </a:prstGeom>
            <a:solidFill>
              <a:srgbClr val="126082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5" name="Google Shape;245;p7"/>
            <p:cNvSpPr txBox="1"/>
            <p:nvPr/>
          </p:nvSpPr>
          <p:spPr>
            <a:xfrm>
              <a:off x="1360489" y="4585431"/>
              <a:ext cx="1190874" cy="59543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8250" lIns="8250" spcFirstLastPara="1" rIns="8250" wrap="square" tIns="82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300"/>
                <a:buFont typeface="Arial"/>
                <a:buNone/>
              </a:pPr>
              <a:r>
                <a:rPr lang="en-US" sz="13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Team Parents</a:t>
              </a:r>
              <a:endParaRPr/>
            </a:p>
          </p:txBody>
        </p:sp>
        <p:sp>
          <p:nvSpPr>
            <p:cNvPr id="246" name="Google Shape;246;p7"/>
            <p:cNvSpPr/>
            <p:nvPr/>
          </p:nvSpPr>
          <p:spPr>
            <a:xfrm>
              <a:off x="2168699" y="2013678"/>
              <a:ext cx="1190874" cy="595437"/>
            </a:xfrm>
            <a:prstGeom prst="rect">
              <a:avLst/>
            </a:prstGeom>
            <a:solidFill>
              <a:srgbClr val="126082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7" name="Google Shape;247;p7"/>
            <p:cNvSpPr txBox="1"/>
            <p:nvPr/>
          </p:nvSpPr>
          <p:spPr>
            <a:xfrm>
              <a:off x="2168699" y="2013678"/>
              <a:ext cx="1190874" cy="59543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8250" lIns="8250" spcFirstLastPara="1" rIns="8250" wrap="square" tIns="82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300"/>
                <a:buFont typeface="Arial"/>
                <a:buNone/>
              </a:pPr>
              <a:r>
                <a:rPr lang="en-US" sz="13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Association Team Manager</a:t>
              </a:r>
              <a:endParaRPr/>
            </a:p>
          </p:txBody>
        </p:sp>
        <p:sp>
          <p:nvSpPr>
            <p:cNvPr id="248" name="Google Shape;248;p7"/>
            <p:cNvSpPr/>
            <p:nvPr/>
          </p:nvSpPr>
          <p:spPr>
            <a:xfrm>
              <a:off x="2169878" y="1347807"/>
              <a:ext cx="1190874" cy="595437"/>
            </a:xfrm>
            <a:prstGeom prst="rect">
              <a:avLst/>
            </a:prstGeom>
            <a:solidFill>
              <a:srgbClr val="126082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9" name="Google Shape;249;p7"/>
            <p:cNvSpPr txBox="1"/>
            <p:nvPr/>
          </p:nvSpPr>
          <p:spPr>
            <a:xfrm>
              <a:off x="2169878" y="1347807"/>
              <a:ext cx="1190874" cy="59543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8250" lIns="8250" spcFirstLastPara="1" rIns="8250" wrap="square" tIns="82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300"/>
                <a:buFont typeface="Arial"/>
                <a:buNone/>
              </a:pPr>
              <a:r>
                <a:rPr lang="en-US" sz="13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Executive Hockey Director</a:t>
              </a:r>
              <a:endParaRPr/>
            </a:p>
          </p:txBody>
        </p:sp>
        <p:sp>
          <p:nvSpPr>
            <p:cNvPr id="250" name="Google Shape;250;p7"/>
            <p:cNvSpPr/>
            <p:nvPr/>
          </p:nvSpPr>
          <p:spPr>
            <a:xfrm>
              <a:off x="3408185" y="2800673"/>
              <a:ext cx="1190874" cy="595437"/>
            </a:xfrm>
            <a:prstGeom prst="rect">
              <a:avLst/>
            </a:prstGeom>
            <a:solidFill>
              <a:srgbClr val="126082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1" name="Google Shape;251;p7"/>
            <p:cNvSpPr txBox="1"/>
            <p:nvPr/>
          </p:nvSpPr>
          <p:spPr>
            <a:xfrm>
              <a:off x="3408185" y="2800673"/>
              <a:ext cx="1190874" cy="59543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8250" lIns="8250" spcFirstLastPara="1" rIns="8250" wrap="square" tIns="82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300"/>
                <a:buFont typeface="Arial"/>
                <a:buNone/>
              </a:pPr>
              <a:r>
                <a:rPr lang="en-US" sz="13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Rep AGC</a:t>
              </a:r>
              <a:endParaRPr/>
            </a:p>
          </p:txBody>
        </p:sp>
        <p:sp>
          <p:nvSpPr>
            <p:cNvPr id="252" name="Google Shape;252;p7"/>
            <p:cNvSpPr/>
            <p:nvPr/>
          </p:nvSpPr>
          <p:spPr>
            <a:xfrm>
              <a:off x="3408185" y="3646194"/>
              <a:ext cx="1190874" cy="595437"/>
            </a:xfrm>
            <a:prstGeom prst="rect">
              <a:avLst/>
            </a:prstGeom>
            <a:solidFill>
              <a:srgbClr val="126082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3" name="Google Shape;253;p7"/>
            <p:cNvSpPr txBox="1"/>
            <p:nvPr/>
          </p:nvSpPr>
          <p:spPr>
            <a:xfrm>
              <a:off x="3408185" y="3646194"/>
              <a:ext cx="1190874" cy="59543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8250" lIns="8250" spcFirstLastPara="1" rIns="8250" wrap="square" tIns="82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300"/>
                <a:buFont typeface="Arial"/>
                <a:buNone/>
              </a:pPr>
              <a:r>
                <a:rPr lang="en-US" sz="13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Rep Managers</a:t>
              </a:r>
              <a:endParaRPr/>
            </a:p>
          </p:txBody>
        </p:sp>
        <p:sp>
          <p:nvSpPr>
            <p:cNvPr id="254" name="Google Shape;254;p7"/>
            <p:cNvSpPr/>
            <p:nvPr/>
          </p:nvSpPr>
          <p:spPr>
            <a:xfrm>
              <a:off x="3808831" y="4564406"/>
              <a:ext cx="1190874" cy="595437"/>
            </a:xfrm>
            <a:prstGeom prst="rect">
              <a:avLst/>
            </a:prstGeom>
            <a:solidFill>
              <a:srgbClr val="126082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5" name="Google Shape;255;p7"/>
            <p:cNvSpPr txBox="1"/>
            <p:nvPr/>
          </p:nvSpPr>
          <p:spPr>
            <a:xfrm>
              <a:off x="3808831" y="4564406"/>
              <a:ext cx="1190874" cy="59543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8250" lIns="8250" spcFirstLastPara="1" rIns="8250" wrap="square" tIns="82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300"/>
                <a:buFont typeface="Arial"/>
                <a:buNone/>
              </a:pPr>
              <a:r>
                <a:rPr lang="en-US" sz="13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Team Parents</a:t>
              </a:r>
              <a:endParaRPr/>
            </a:p>
          </p:txBody>
        </p:sp>
        <p:sp>
          <p:nvSpPr>
            <p:cNvPr id="256" name="Google Shape;256;p7"/>
            <p:cNvSpPr/>
            <p:nvPr/>
          </p:nvSpPr>
          <p:spPr>
            <a:xfrm>
              <a:off x="721727" y="1999024"/>
              <a:ext cx="1190874" cy="595437"/>
            </a:xfrm>
            <a:prstGeom prst="rect">
              <a:avLst/>
            </a:prstGeom>
            <a:solidFill>
              <a:srgbClr val="126082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7" name="Google Shape;257;p7"/>
            <p:cNvSpPr txBox="1"/>
            <p:nvPr/>
          </p:nvSpPr>
          <p:spPr>
            <a:xfrm>
              <a:off x="721727" y="1999024"/>
              <a:ext cx="1190874" cy="59543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8250" lIns="8250" spcFirstLastPara="1" rIns="8250" wrap="square" tIns="82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300"/>
                <a:buFont typeface="Arial"/>
                <a:buNone/>
              </a:pPr>
              <a:r>
                <a:rPr lang="en-US" sz="13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ATM Committee</a:t>
              </a:r>
              <a:endParaRPr/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</a:pPr>
            <a:r>
              <a:rPr lang="en-US"/>
              <a:t>Board to Team Treasurer</a:t>
            </a:r>
            <a:endParaRPr/>
          </a:p>
        </p:txBody>
      </p:sp>
      <p:grpSp>
        <p:nvGrpSpPr>
          <p:cNvPr id="263" name="Google Shape;263;p8"/>
          <p:cNvGrpSpPr/>
          <p:nvPr/>
        </p:nvGrpSpPr>
        <p:grpSpPr>
          <a:xfrm>
            <a:off x="4729467" y="1691917"/>
            <a:ext cx="4239736" cy="4015696"/>
            <a:chOff x="2368283" y="1229"/>
            <a:chExt cx="4239736" cy="4015696"/>
          </a:xfrm>
        </p:grpSpPr>
        <p:sp>
          <p:nvSpPr>
            <p:cNvPr id="264" name="Google Shape;264;p8"/>
            <p:cNvSpPr/>
            <p:nvPr/>
          </p:nvSpPr>
          <p:spPr>
            <a:xfrm>
              <a:off x="3418840" y="1046663"/>
              <a:ext cx="1590031" cy="342525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19050">
              <a:solidFill>
                <a:srgbClr val="0D4C67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265" name="Google Shape;265;p8"/>
            <p:cNvSpPr/>
            <p:nvPr/>
          </p:nvSpPr>
          <p:spPr>
            <a:xfrm>
              <a:off x="3418840" y="1046663"/>
              <a:ext cx="1587742" cy="1246021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19050">
              <a:solidFill>
                <a:srgbClr val="0D4C67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266" name="Google Shape;266;p8"/>
            <p:cNvSpPr/>
            <p:nvPr/>
          </p:nvSpPr>
          <p:spPr>
            <a:xfrm>
              <a:off x="3367997" y="1046663"/>
              <a:ext cx="91440" cy="251040"/>
            </a:xfrm>
            <a:custGeom>
              <a:rect b="b" l="l" r="r" t="t"/>
              <a:pathLst>
                <a:path extrusionOk="0" h="120000" w="120000">
                  <a:moveTo>
                    <a:pt x="66722" y="0"/>
                  </a:moveTo>
                  <a:lnTo>
                    <a:pt x="66722" y="15056"/>
                  </a:lnTo>
                  <a:lnTo>
                    <a:pt x="60000" y="15056"/>
                  </a:lnTo>
                  <a:lnTo>
                    <a:pt x="60000" y="120000"/>
                  </a:lnTo>
                </a:path>
              </a:pathLst>
            </a:custGeom>
            <a:noFill/>
            <a:ln cap="flat" cmpd="sng" w="19050">
              <a:solidFill>
                <a:srgbClr val="0D4C67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267" name="Google Shape;267;p8"/>
            <p:cNvSpPr/>
            <p:nvPr/>
          </p:nvSpPr>
          <p:spPr>
            <a:xfrm>
              <a:off x="3373120" y="1046663"/>
              <a:ext cx="91440" cy="1924828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06313"/>
                  </a:lnTo>
                  <a:lnTo>
                    <a:pt x="67902" y="106313"/>
                  </a:lnTo>
                  <a:lnTo>
                    <a:pt x="67902" y="120000"/>
                  </a:lnTo>
                </a:path>
              </a:pathLst>
            </a:custGeom>
            <a:noFill/>
            <a:ln cap="flat" cmpd="sng" w="19050">
              <a:solidFill>
                <a:srgbClr val="0D4C67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268" name="Google Shape;268;p8"/>
            <p:cNvSpPr/>
            <p:nvPr/>
          </p:nvSpPr>
          <p:spPr>
            <a:xfrm>
              <a:off x="2373406" y="1229"/>
              <a:ext cx="2090867" cy="1045433"/>
            </a:xfrm>
            <a:prstGeom prst="rect">
              <a:avLst/>
            </a:prstGeom>
            <a:solidFill>
              <a:srgbClr val="126082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9" name="Google Shape;269;p8"/>
            <p:cNvSpPr txBox="1"/>
            <p:nvPr/>
          </p:nvSpPr>
          <p:spPr>
            <a:xfrm>
              <a:off x="2373406" y="1229"/>
              <a:ext cx="2090867" cy="104543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4600" lIns="14600" spcFirstLastPara="1" rIns="14600" wrap="square" tIns="146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300"/>
                <a:buFont typeface="Arial"/>
                <a:buNone/>
              </a:pPr>
              <a:r>
                <a:rPr lang="en-US" sz="23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Board of Directors</a:t>
              </a:r>
              <a:endParaRPr/>
            </a:p>
          </p:txBody>
        </p:sp>
        <p:sp>
          <p:nvSpPr>
            <p:cNvPr id="270" name="Google Shape;270;p8"/>
            <p:cNvSpPr/>
            <p:nvPr/>
          </p:nvSpPr>
          <p:spPr>
            <a:xfrm>
              <a:off x="2379427" y="2971492"/>
              <a:ext cx="2090867" cy="1045433"/>
            </a:xfrm>
            <a:prstGeom prst="rect">
              <a:avLst/>
            </a:prstGeom>
            <a:solidFill>
              <a:srgbClr val="126082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1" name="Google Shape;271;p8"/>
            <p:cNvSpPr txBox="1"/>
            <p:nvPr/>
          </p:nvSpPr>
          <p:spPr>
            <a:xfrm>
              <a:off x="2379427" y="2971492"/>
              <a:ext cx="2090867" cy="104543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4600" lIns="14600" spcFirstLastPara="1" rIns="14600" wrap="square" tIns="146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300"/>
                <a:buFont typeface="Arial"/>
                <a:buNone/>
              </a:pPr>
              <a:r>
                <a:rPr lang="en-US" sz="23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Team Treasurers</a:t>
              </a:r>
              <a:endParaRPr/>
            </a:p>
          </p:txBody>
        </p:sp>
        <p:sp>
          <p:nvSpPr>
            <p:cNvPr id="272" name="Google Shape;272;p8"/>
            <p:cNvSpPr/>
            <p:nvPr/>
          </p:nvSpPr>
          <p:spPr>
            <a:xfrm>
              <a:off x="2368283" y="1297703"/>
              <a:ext cx="2090867" cy="1045433"/>
            </a:xfrm>
            <a:prstGeom prst="rect">
              <a:avLst/>
            </a:prstGeom>
            <a:solidFill>
              <a:srgbClr val="126082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3" name="Google Shape;273;p8"/>
            <p:cNvSpPr txBox="1"/>
            <p:nvPr/>
          </p:nvSpPr>
          <p:spPr>
            <a:xfrm>
              <a:off x="2368283" y="1297703"/>
              <a:ext cx="2090867" cy="104543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4600" lIns="14600" spcFirstLastPara="1" rIns="14600" wrap="square" tIns="146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300"/>
                <a:buFont typeface="Arial"/>
                <a:buNone/>
              </a:pPr>
              <a:r>
                <a:rPr lang="en-US" sz="23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Association Treasurer</a:t>
              </a:r>
              <a:endParaRPr/>
            </a:p>
          </p:txBody>
        </p:sp>
        <p:sp>
          <p:nvSpPr>
            <p:cNvPr id="274" name="Google Shape;274;p8"/>
            <p:cNvSpPr/>
            <p:nvPr/>
          </p:nvSpPr>
          <p:spPr>
            <a:xfrm>
              <a:off x="5006582" y="1822929"/>
              <a:ext cx="1601437" cy="939510"/>
            </a:xfrm>
            <a:prstGeom prst="rect">
              <a:avLst/>
            </a:prstGeom>
            <a:solidFill>
              <a:srgbClr val="126082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5" name="Google Shape;275;p8"/>
            <p:cNvSpPr txBox="1"/>
            <p:nvPr/>
          </p:nvSpPr>
          <p:spPr>
            <a:xfrm>
              <a:off x="5006582" y="1822929"/>
              <a:ext cx="1601437" cy="9395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4600" lIns="14600" spcFirstLastPara="1" rIns="14600" wrap="square" tIns="146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300"/>
                <a:buFont typeface="Arial"/>
                <a:buNone/>
              </a:pPr>
              <a:r>
                <a:rPr lang="en-US" sz="23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Finance Committee</a:t>
              </a:r>
              <a:endParaRPr/>
            </a:p>
          </p:txBody>
        </p:sp>
        <p:sp>
          <p:nvSpPr>
            <p:cNvPr id="276" name="Google Shape;276;p8"/>
            <p:cNvSpPr/>
            <p:nvPr/>
          </p:nvSpPr>
          <p:spPr>
            <a:xfrm>
              <a:off x="5008871" y="946871"/>
              <a:ext cx="1576995" cy="884635"/>
            </a:xfrm>
            <a:prstGeom prst="rect">
              <a:avLst/>
            </a:prstGeom>
            <a:solidFill>
              <a:srgbClr val="126082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7" name="Google Shape;277;p8"/>
            <p:cNvSpPr txBox="1"/>
            <p:nvPr/>
          </p:nvSpPr>
          <p:spPr>
            <a:xfrm>
              <a:off x="5008871" y="946871"/>
              <a:ext cx="1577100" cy="884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4600" lIns="14600" spcFirstLastPara="1" rIns="14600" wrap="square" tIns="146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300"/>
                <a:buFont typeface="Arial"/>
                <a:buNone/>
              </a:pPr>
              <a:r>
                <a:rPr lang="en-US" sz="22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Bookkeeper</a:t>
              </a:r>
              <a:endParaRPr sz="1300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2025-10-24T21:18:00Z</dcterms:created>
  <dc:creator>Lukins, Kurt W</dc:creator>
</cp:coreProperties>
</file>