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3"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7620000" cx="10160000"/>
  <p:notesSz cx="7620000" cy="10160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70250" y="762000"/>
            <a:ext cx="5080250" cy="3810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62000" y="4826000"/>
            <a:ext cx="6096000" cy="45720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 name="Shape 19"/>
        <p:cNvGrpSpPr/>
        <p:nvPr/>
      </p:nvGrpSpPr>
      <p:grpSpPr>
        <a:xfrm>
          <a:off x="0" y="0"/>
          <a:ext cx="0" cy="0"/>
          <a:chOff x="0" y="0"/>
          <a:chExt cx="0" cy="0"/>
        </a:xfrm>
      </p:grpSpPr>
      <p:sp>
        <p:nvSpPr>
          <p:cNvPr id="20" name="Google Shape;20;i0:notes"/>
          <p:cNvSpPr/>
          <p:nvPr>
            <p:ph idx="2" type="sldImg"/>
          </p:nvPr>
        </p:nvSpPr>
        <p:spPr>
          <a:xfrm>
            <a:off x="1270250" y="762000"/>
            <a:ext cx="5080250" cy="3810000"/>
          </a:xfrm>
          <a:custGeom>
            <a:rect b="b" l="l" r="r" t="t"/>
            <a:pathLst>
              <a:path extrusionOk="0" h="120000" w="120000">
                <a:moveTo>
                  <a:pt x="0" y="0"/>
                </a:moveTo>
                <a:lnTo>
                  <a:pt x="120000" y="0"/>
                </a:lnTo>
                <a:lnTo>
                  <a:pt x="120000" y="120000"/>
                </a:lnTo>
                <a:lnTo>
                  <a:pt x="0" y="120000"/>
                </a:lnTo>
                <a:close/>
              </a:path>
            </a:pathLst>
          </a:custGeom>
        </p:spPr>
      </p:sp>
      <p:sp>
        <p:nvSpPr>
          <p:cNvPr id="21" name="Google Shape;21;i0: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466"/>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4e37986761_0_15: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82" name="Google Shape;82;g4e37986761_0_15: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4e3bc4c21a_0_22: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89" name="Google Shape;89;g4e3bc4c21a_0_22: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Slowly brings back some movement into the swing. Most young hitters let the front foot fly open in their swings. In this drill work against the front foot by activating the back foot.</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4e37986761_0_20: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95" name="Google Shape;95;g4e37986761_0_20: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4e3bc4c21a_0_29: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4e3bc4c21a_0_29: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Take your front foot and place it into the 45 degree angle position. This is the angle you try to maintain as you finish swinging.</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 name="Shape 28"/>
        <p:cNvGrpSpPr/>
        <p:nvPr/>
      </p:nvGrpSpPr>
      <p:grpSpPr>
        <a:xfrm>
          <a:off x="0" y="0"/>
          <a:ext cx="0" cy="0"/>
          <a:chOff x="0" y="0"/>
          <a:chExt cx="0" cy="0"/>
        </a:xfrm>
      </p:grpSpPr>
      <p:sp>
        <p:nvSpPr>
          <p:cNvPr id="29" name="Google Shape;29;g359486813d_0_6: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30" name="Google Shape;30;g359486813d_0_6: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 name="Shape 34"/>
        <p:cNvGrpSpPr/>
        <p:nvPr/>
      </p:nvGrpSpPr>
      <p:grpSpPr>
        <a:xfrm>
          <a:off x="0" y="0"/>
          <a:ext cx="0" cy="0"/>
          <a:chOff x="0" y="0"/>
          <a:chExt cx="0" cy="0"/>
        </a:xfrm>
      </p:grpSpPr>
      <p:sp>
        <p:nvSpPr>
          <p:cNvPr id="35" name="Google Shape;35;g359486813d_0_1: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36" name="Google Shape;36;g359486813d_0_1: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g4e37986761_0_0: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42" name="Google Shape;42;g4e37986761_0_0: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g4e3bc4c21a_0_1: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49" name="Google Shape;49;g4e3bc4c21a_0_1: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Keep your knees bent, and maintain that bend. This drill allows hitters to work on top half of their swing allowing them to remove the lower half movement.</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g4e37986761_0_5: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55" name="Google Shape;55;g4e37986761_0_5: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4e3bc4c21a_0_8: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62" name="Google Shape;62;g4e3bc4c21a_0_8: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The focus by removing feet is to quiet things done. We teach the hitter that one of the keys to hitting the ball hard is to stay closed as long as you can. After working on the stork drill this drill feels great!</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4e37986761_0_10: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69" name="Google Shape;69;g4e37986761_0_10: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4e3bc4c21a_0_14:notes"/>
          <p:cNvSpPr/>
          <p:nvPr>
            <p:ph idx="2" type="sldImg"/>
          </p:nvPr>
        </p:nvSpPr>
        <p:spPr>
          <a:xfrm>
            <a:off x="1270250" y="762000"/>
            <a:ext cx="5080200" cy="3810000"/>
          </a:xfrm>
          <a:custGeom>
            <a:rect b="b" l="l" r="r" t="t"/>
            <a:pathLst>
              <a:path extrusionOk="0" h="120000" w="120000">
                <a:moveTo>
                  <a:pt x="0" y="0"/>
                </a:moveTo>
                <a:lnTo>
                  <a:pt x="120000" y="0"/>
                </a:lnTo>
                <a:lnTo>
                  <a:pt x="120000" y="120000"/>
                </a:lnTo>
                <a:lnTo>
                  <a:pt x="0" y="120000"/>
                </a:lnTo>
                <a:close/>
              </a:path>
            </a:pathLst>
          </a:custGeom>
        </p:spPr>
      </p:sp>
      <p:sp>
        <p:nvSpPr>
          <p:cNvPr id="76" name="Google Shape;76;g4e3bc4c21a_0_14:notes"/>
          <p:cNvSpPr txBox="1"/>
          <p:nvPr>
            <p:ph idx="1" type="body"/>
          </p:nvPr>
        </p:nvSpPr>
        <p:spPr>
          <a:xfrm>
            <a:off x="762000" y="4826000"/>
            <a:ext cx="6096000" cy="457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The focus is to stay inside the baseball. Despite being open with your hips hit the ball straight. Great drill to emphasize inside out approach.</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 name="Shape 6"/>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7" name="Shape 7"/>
        <p:cNvGrpSpPr/>
        <p:nvPr/>
      </p:nvGrpSpPr>
      <p:grpSpPr>
        <a:xfrm>
          <a:off x="0" y="0"/>
          <a:ext cx="0" cy="0"/>
          <a:chOff x="0" y="0"/>
          <a:chExt cx="0" cy="0"/>
        </a:xfrm>
      </p:grpSpPr>
      <p:sp>
        <p:nvSpPr>
          <p:cNvPr id="8" name="Google Shape;8;p3"/>
          <p:cNvSpPr txBox="1"/>
          <p:nvPr>
            <p:ph type="ctrTitle"/>
          </p:nvPr>
        </p:nvSpPr>
        <p:spPr>
          <a:xfrm>
            <a:off x="914400" y="3048000"/>
            <a:ext cx="8331200" cy="1219200"/>
          </a:xfrm>
          <a:prstGeom prst="rect">
            <a:avLst/>
          </a:prstGeom>
          <a:noFill/>
          <a:ln>
            <a:noFill/>
          </a:ln>
        </p:spPr>
        <p:txBody>
          <a:bodyPr anchorCtr="0" anchor="t" bIns="91425" lIns="91425" spcFirstLastPara="1" rIns="91425" wrap="square" tIns="91425">
            <a:noAutofit/>
          </a:bodyPr>
          <a:lstStyle>
            <a:lvl1pPr lvl="0"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1pPr>
            <a:lvl2pPr lvl="1"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2pPr>
            <a:lvl3pPr lvl="2"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3pPr>
            <a:lvl4pPr lvl="3"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4pPr>
            <a:lvl5pPr lvl="4"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5pPr>
            <a:lvl6pPr lvl="5"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6pPr>
            <a:lvl7pPr lvl="6"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7pPr>
            <a:lvl8pPr lvl="7"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8pPr>
            <a:lvl9pPr lvl="8" algn="ctr">
              <a:spcBef>
                <a:spcPts val="0"/>
              </a:spcBef>
              <a:spcAft>
                <a:spcPts val="0"/>
              </a:spcAft>
              <a:buClr>
                <a:srgbClr val="6A9121"/>
              </a:buClr>
              <a:buSzPts val="4800"/>
              <a:buFont typeface="Trebuchet MS"/>
              <a:buChar char="■"/>
              <a:defRPr sz="4800">
                <a:solidFill>
                  <a:srgbClr val="6A9121"/>
                </a:solidFill>
                <a:latin typeface="Trebuchet MS"/>
                <a:ea typeface="Trebuchet MS"/>
                <a:cs typeface="Trebuchet MS"/>
                <a:sym typeface="Trebuchet MS"/>
              </a:defRPr>
            </a:lvl9pPr>
          </a:lstStyle>
          <a:p/>
        </p:txBody>
      </p:sp>
      <p:sp>
        <p:nvSpPr>
          <p:cNvPr id="9" name="Google Shape;9;p3"/>
          <p:cNvSpPr txBox="1"/>
          <p:nvPr>
            <p:ph idx="1" type="subTitle"/>
          </p:nvPr>
        </p:nvSpPr>
        <p:spPr>
          <a:xfrm>
            <a:off x="1828800" y="4572000"/>
            <a:ext cx="6502400" cy="914400"/>
          </a:xfrm>
          <a:prstGeom prst="rect">
            <a:avLst/>
          </a:prstGeom>
          <a:noFill/>
          <a:ln>
            <a:noFill/>
          </a:ln>
        </p:spPr>
        <p:txBody>
          <a:bodyPr anchorCtr="0" anchor="t" bIns="91425" lIns="91425" spcFirstLastPara="1" rIns="91425" wrap="square" tIns="91425">
            <a:noAutofit/>
          </a:bodyPr>
          <a:lstStyle>
            <a:lvl1pPr lvl="0"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1pPr>
            <a:lvl2pPr lvl="1"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2pPr>
            <a:lvl3pPr lvl="2"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3pPr>
            <a:lvl4pPr lvl="3"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4pPr>
            <a:lvl5pPr lvl="4"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5pPr>
            <a:lvl6pPr lvl="5"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6pPr>
            <a:lvl7pPr lvl="6"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7pPr>
            <a:lvl8pPr lvl="7"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8pPr>
            <a:lvl9pPr lvl="8" algn="ctr">
              <a:spcBef>
                <a:spcPts val="0"/>
              </a:spcBef>
              <a:spcAft>
                <a:spcPts val="0"/>
              </a:spcAft>
              <a:buClr>
                <a:srgbClr val="C4DA39"/>
              </a:buClr>
              <a:buSzPts val="3200"/>
              <a:buFont typeface="Trebuchet MS"/>
              <a:buChar char="■"/>
              <a:defRPr sz="3200">
                <a:solidFill>
                  <a:srgbClr val="C4DA39"/>
                </a:solidFill>
                <a:latin typeface="Trebuchet MS"/>
                <a:ea typeface="Trebuchet MS"/>
                <a:cs typeface="Trebuchet MS"/>
                <a:sym typeface="Trebuchet MS"/>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0" name="Shape 10"/>
        <p:cNvGrpSpPr/>
        <p:nvPr/>
      </p:nvGrpSpPr>
      <p:grpSpPr>
        <a:xfrm>
          <a:off x="0" y="0"/>
          <a:ext cx="0" cy="0"/>
          <a:chOff x="0" y="0"/>
          <a:chExt cx="0" cy="0"/>
        </a:xfrm>
      </p:grpSpPr>
      <p:sp>
        <p:nvSpPr>
          <p:cNvPr id="11" name="Google Shape;11;p4"/>
          <p:cNvSpPr txBox="1"/>
          <p:nvPr>
            <p:ph type="title"/>
          </p:nvPr>
        </p:nvSpPr>
        <p:spPr>
          <a:xfrm>
            <a:off x="304800" y="609600"/>
            <a:ext cx="9550400" cy="914400"/>
          </a:xfrm>
          <a:prstGeom prst="rect">
            <a:avLst/>
          </a:prstGeom>
          <a:noFill/>
          <a:ln>
            <a:noFill/>
          </a:ln>
        </p:spPr>
        <p:txBody>
          <a:bodyPr anchorCtr="0" anchor="t" bIns="91425" lIns="91425" spcFirstLastPara="1" rIns="91425" wrap="square" tIns="91425">
            <a:noAutofit/>
          </a:bodyPr>
          <a:lstStyle>
            <a:lvl1pPr lvl="0"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1pPr>
            <a:lvl2pPr lvl="1"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2pPr>
            <a:lvl3pPr lvl="2"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3pPr>
            <a:lvl4pPr lvl="3"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4pPr>
            <a:lvl5pPr lvl="4"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5pPr>
            <a:lvl6pPr lvl="5"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6pPr>
            <a:lvl7pPr lvl="6"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7pPr>
            <a:lvl8pPr lvl="7"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8pPr>
            <a:lvl9pPr lvl="8"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9pPr>
          </a:lstStyle>
          <a:p/>
        </p:txBody>
      </p:sp>
      <p:sp>
        <p:nvSpPr>
          <p:cNvPr id="12" name="Google Shape;12;p4"/>
          <p:cNvSpPr txBox="1"/>
          <p:nvPr>
            <p:ph idx="1" type="body"/>
          </p:nvPr>
        </p:nvSpPr>
        <p:spPr>
          <a:xfrm>
            <a:off x="508000" y="1828800"/>
            <a:ext cx="9144000" cy="5486400"/>
          </a:xfrm>
          <a:prstGeom prst="rect">
            <a:avLst/>
          </a:prstGeom>
          <a:noFill/>
          <a:ln>
            <a:noFill/>
          </a:ln>
        </p:spPr>
        <p:txBody>
          <a:bodyPr anchorCtr="0" anchor="t" bIns="91425" lIns="91425" spcFirstLastPara="1" rIns="91425" wrap="square" tIns="91425">
            <a:noAutofit/>
          </a:bodyPr>
          <a:lstStyle>
            <a:lvl1pPr indent="-397933" lvl="0" marL="457200">
              <a:spcBef>
                <a:spcPts val="0"/>
              </a:spcBef>
              <a:spcAft>
                <a:spcPts val="0"/>
              </a:spcAft>
              <a:buSzPts val="2667"/>
              <a:buChar char="●"/>
              <a:defRPr sz="2666"/>
            </a:lvl1pPr>
            <a:lvl2pPr indent="-397933" lvl="1" marL="914400">
              <a:spcBef>
                <a:spcPts val="0"/>
              </a:spcBef>
              <a:spcAft>
                <a:spcPts val="0"/>
              </a:spcAft>
              <a:buSzPts val="2667"/>
              <a:buChar char="○"/>
              <a:defRPr sz="2666"/>
            </a:lvl2pPr>
            <a:lvl3pPr indent="-397933" lvl="2" marL="1371600">
              <a:spcBef>
                <a:spcPts val="0"/>
              </a:spcBef>
              <a:spcAft>
                <a:spcPts val="0"/>
              </a:spcAft>
              <a:buSzPts val="2667"/>
              <a:buChar char="■"/>
              <a:defRPr sz="2666"/>
            </a:lvl3pPr>
            <a:lvl4pPr indent="-397933" lvl="3" marL="1828800">
              <a:spcBef>
                <a:spcPts val="0"/>
              </a:spcBef>
              <a:spcAft>
                <a:spcPts val="0"/>
              </a:spcAft>
              <a:buSzPts val="2667"/>
              <a:buChar char="●"/>
              <a:defRPr sz="2666"/>
            </a:lvl4pPr>
            <a:lvl5pPr indent="-397933" lvl="4" marL="2286000">
              <a:spcBef>
                <a:spcPts val="0"/>
              </a:spcBef>
              <a:spcAft>
                <a:spcPts val="0"/>
              </a:spcAft>
              <a:buSzPts val="2667"/>
              <a:buChar char="○"/>
              <a:defRPr sz="2666"/>
            </a:lvl5pPr>
            <a:lvl6pPr indent="-397933" lvl="5" marL="2743200">
              <a:spcBef>
                <a:spcPts val="0"/>
              </a:spcBef>
              <a:spcAft>
                <a:spcPts val="0"/>
              </a:spcAft>
              <a:buSzPts val="2667"/>
              <a:buChar char="■"/>
              <a:defRPr sz="2666"/>
            </a:lvl6pPr>
            <a:lvl7pPr indent="-397933" lvl="6" marL="3200400">
              <a:spcBef>
                <a:spcPts val="0"/>
              </a:spcBef>
              <a:spcAft>
                <a:spcPts val="0"/>
              </a:spcAft>
              <a:buSzPts val="2667"/>
              <a:buChar char="●"/>
              <a:defRPr sz="2666"/>
            </a:lvl7pPr>
            <a:lvl8pPr indent="-397933" lvl="7" marL="3657600">
              <a:spcBef>
                <a:spcPts val="0"/>
              </a:spcBef>
              <a:spcAft>
                <a:spcPts val="0"/>
              </a:spcAft>
              <a:buSzPts val="2667"/>
              <a:buChar char="○"/>
              <a:defRPr sz="2666"/>
            </a:lvl8pPr>
            <a:lvl9pPr indent="-397933" lvl="8" marL="4114800">
              <a:spcBef>
                <a:spcPts val="0"/>
              </a:spcBef>
              <a:spcAft>
                <a:spcPts val="0"/>
              </a:spcAft>
              <a:buSzPts val="2667"/>
              <a:buChar char="■"/>
              <a:defRPr sz="2666"/>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3" name="Shape 13"/>
        <p:cNvGrpSpPr/>
        <p:nvPr/>
      </p:nvGrpSpPr>
      <p:grpSpPr>
        <a:xfrm>
          <a:off x="0" y="0"/>
          <a:ext cx="0" cy="0"/>
          <a:chOff x="0" y="0"/>
          <a:chExt cx="0" cy="0"/>
        </a:xfrm>
      </p:grpSpPr>
      <p:sp>
        <p:nvSpPr>
          <p:cNvPr id="14" name="Google Shape;14;p5"/>
          <p:cNvSpPr txBox="1"/>
          <p:nvPr>
            <p:ph type="title"/>
          </p:nvPr>
        </p:nvSpPr>
        <p:spPr>
          <a:xfrm>
            <a:off x="304800" y="609600"/>
            <a:ext cx="9550400" cy="914400"/>
          </a:xfrm>
          <a:prstGeom prst="rect">
            <a:avLst/>
          </a:prstGeom>
          <a:noFill/>
          <a:ln>
            <a:noFill/>
          </a:ln>
        </p:spPr>
        <p:txBody>
          <a:bodyPr anchorCtr="0" anchor="t" bIns="91425" lIns="91425" spcFirstLastPara="1" rIns="91425" wrap="square" tIns="91425">
            <a:noAutofit/>
          </a:bodyPr>
          <a:lstStyle>
            <a:lvl1pPr lvl="0"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1pPr>
            <a:lvl2pPr lvl="1"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2pPr>
            <a:lvl3pPr lvl="2"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3pPr>
            <a:lvl4pPr lvl="3"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4pPr>
            <a:lvl5pPr lvl="4"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5pPr>
            <a:lvl6pPr lvl="5"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6pPr>
            <a:lvl7pPr lvl="6"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7pPr>
            <a:lvl8pPr lvl="7"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8pPr>
            <a:lvl9pPr lvl="8" algn="ctr">
              <a:spcBef>
                <a:spcPts val="0"/>
              </a:spcBef>
              <a:spcAft>
                <a:spcPts val="0"/>
              </a:spcAft>
              <a:buClr>
                <a:srgbClr val="6A9121"/>
              </a:buClr>
              <a:buSzPts val="4267"/>
              <a:buFont typeface="Trebuchet MS"/>
              <a:buChar char="■"/>
              <a:defRPr sz="4266">
                <a:solidFill>
                  <a:srgbClr val="6A9121"/>
                </a:solidFill>
                <a:latin typeface="Trebuchet MS"/>
                <a:ea typeface="Trebuchet MS"/>
                <a:cs typeface="Trebuchet MS"/>
                <a:sym typeface="Trebuchet MS"/>
              </a:defRPr>
            </a:lvl9pPr>
          </a:lstStyle>
          <a:p/>
        </p:txBody>
      </p:sp>
      <p:sp>
        <p:nvSpPr>
          <p:cNvPr id="15" name="Google Shape;15;p5"/>
          <p:cNvSpPr txBox="1"/>
          <p:nvPr>
            <p:ph idx="1" type="body"/>
          </p:nvPr>
        </p:nvSpPr>
        <p:spPr>
          <a:xfrm>
            <a:off x="508000" y="1828800"/>
            <a:ext cx="4267200" cy="5486400"/>
          </a:xfrm>
          <a:prstGeom prst="rect">
            <a:avLst/>
          </a:prstGeom>
          <a:noFill/>
          <a:ln>
            <a:noFill/>
          </a:ln>
        </p:spPr>
        <p:txBody>
          <a:bodyPr anchorCtr="0" anchor="t" bIns="91425" lIns="91425" spcFirstLastPara="1" rIns="91425" wrap="square" tIns="91425">
            <a:noAutofit/>
          </a:bodyPr>
          <a:lstStyle>
            <a:lvl1pPr indent="-397933" lvl="0" marL="457200">
              <a:spcBef>
                <a:spcPts val="0"/>
              </a:spcBef>
              <a:spcAft>
                <a:spcPts val="0"/>
              </a:spcAft>
              <a:buSzPts val="2667"/>
              <a:buChar char="●"/>
              <a:defRPr sz="2666"/>
            </a:lvl1pPr>
            <a:lvl2pPr indent="-397933" lvl="1" marL="914400">
              <a:spcBef>
                <a:spcPts val="0"/>
              </a:spcBef>
              <a:spcAft>
                <a:spcPts val="0"/>
              </a:spcAft>
              <a:buSzPts val="2667"/>
              <a:buChar char="○"/>
              <a:defRPr sz="2666"/>
            </a:lvl2pPr>
            <a:lvl3pPr indent="-397933" lvl="2" marL="1371600">
              <a:spcBef>
                <a:spcPts val="0"/>
              </a:spcBef>
              <a:spcAft>
                <a:spcPts val="0"/>
              </a:spcAft>
              <a:buSzPts val="2667"/>
              <a:buChar char="■"/>
              <a:defRPr sz="2666"/>
            </a:lvl3pPr>
            <a:lvl4pPr indent="-397933" lvl="3" marL="1828800">
              <a:spcBef>
                <a:spcPts val="0"/>
              </a:spcBef>
              <a:spcAft>
                <a:spcPts val="0"/>
              </a:spcAft>
              <a:buSzPts val="2667"/>
              <a:buChar char="●"/>
              <a:defRPr sz="2666"/>
            </a:lvl4pPr>
            <a:lvl5pPr indent="-397933" lvl="4" marL="2286000">
              <a:spcBef>
                <a:spcPts val="0"/>
              </a:spcBef>
              <a:spcAft>
                <a:spcPts val="0"/>
              </a:spcAft>
              <a:buSzPts val="2667"/>
              <a:buChar char="○"/>
              <a:defRPr sz="2666"/>
            </a:lvl5pPr>
            <a:lvl6pPr indent="-397933" lvl="5" marL="2743200">
              <a:spcBef>
                <a:spcPts val="0"/>
              </a:spcBef>
              <a:spcAft>
                <a:spcPts val="0"/>
              </a:spcAft>
              <a:buSzPts val="2667"/>
              <a:buChar char="■"/>
              <a:defRPr sz="2666"/>
            </a:lvl6pPr>
            <a:lvl7pPr indent="-397933" lvl="6" marL="3200400">
              <a:spcBef>
                <a:spcPts val="0"/>
              </a:spcBef>
              <a:spcAft>
                <a:spcPts val="0"/>
              </a:spcAft>
              <a:buSzPts val="2667"/>
              <a:buChar char="●"/>
              <a:defRPr sz="2666"/>
            </a:lvl7pPr>
            <a:lvl8pPr indent="-397933" lvl="7" marL="3657600">
              <a:spcBef>
                <a:spcPts val="0"/>
              </a:spcBef>
              <a:spcAft>
                <a:spcPts val="0"/>
              </a:spcAft>
              <a:buSzPts val="2667"/>
              <a:buChar char="○"/>
              <a:defRPr sz="2666"/>
            </a:lvl8pPr>
            <a:lvl9pPr indent="-397933" lvl="8" marL="4114800">
              <a:spcBef>
                <a:spcPts val="0"/>
              </a:spcBef>
              <a:spcAft>
                <a:spcPts val="0"/>
              </a:spcAft>
              <a:buSzPts val="2667"/>
              <a:buChar char="■"/>
              <a:defRPr sz="2666"/>
            </a:lvl9pPr>
          </a:lstStyle>
          <a:p/>
        </p:txBody>
      </p:sp>
      <p:sp>
        <p:nvSpPr>
          <p:cNvPr id="16" name="Google Shape;16;p5"/>
          <p:cNvSpPr txBox="1"/>
          <p:nvPr>
            <p:ph idx="2" type="body"/>
          </p:nvPr>
        </p:nvSpPr>
        <p:spPr>
          <a:xfrm>
            <a:off x="5384800" y="1828800"/>
            <a:ext cx="4267200" cy="5486400"/>
          </a:xfrm>
          <a:prstGeom prst="rect">
            <a:avLst/>
          </a:prstGeom>
          <a:noFill/>
          <a:ln>
            <a:noFill/>
          </a:ln>
        </p:spPr>
        <p:txBody>
          <a:bodyPr anchorCtr="0" anchor="t" bIns="91425" lIns="91425" spcFirstLastPara="1" rIns="91425" wrap="square" tIns="91425">
            <a:noAutofit/>
          </a:bodyPr>
          <a:lstStyle>
            <a:lvl1pPr indent="-397933" lvl="0" marL="457200">
              <a:spcBef>
                <a:spcPts val="0"/>
              </a:spcBef>
              <a:spcAft>
                <a:spcPts val="0"/>
              </a:spcAft>
              <a:buSzPts val="2667"/>
              <a:buChar char="●"/>
              <a:defRPr sz="2666"/>
            </a:lvl1pPr>
            <a:lvl2pPr indent="-397933" lvl="1" marL="914400">
              <a:spcBef>
                <a:spcPts val="0"/>
              </a:spcBef>
              <a:spcAft>
                <a:spcPts val="0"/>
              </a:spcAft>
              <a:buSzPts val="2667"/>
              <a:buChar char="○"/>
              <a:defRPr sz="2666"/>
            </a:lvl2pPr>
            <a:lvl3pPr indent="-397933" lvl="2" marL="1371600">
              <a:spcBef>
                <a:spcPts val="0"/>
              </a:spcBef>
              <a:spcAft>
                <a:spcPts val="0"/>
              </a:spcAft>
              <a:buSzPts val="2667"/>
              <a:buChar char="■"/>
              <a:defRPr sz="2666"/>
            </a:lvl3pPr>
            <a:lvl4pPr indent="-397933" lvl="3" marL="1828800">
              <a:spcBef>
                <a:spcPts val="0"/>
              </a:spcBef>
              <a:spcAft>
                <a:spcPts val="0"/>
              </a:spcAft>
              <a:buSzPts val="2667"/>
              <a:buChar char="●"/>
              <a:defRPr sz="2666"/>
            </a:lvl4pPr>
            <a:lvl5pPr indent="-397933" lvl="4" marL="2286000">
              <a:spcBef>
                <a:spcPts val="0"/>
              </a:spcBef>
              <a:spcAft>
                <a:spcPts val="0"/>
              </a:spcAft>
              <a:buSzPts val="2667"/>
              <a:buChar char="○"/>
              <a:defRPr sz="2666"/>
            </a:lvl5pPr>
            <a:lvl6pPr indent="-397933" lvl="5" marL="2743200">
              <a:spcBef>
                <a:spcPts val="0"/>
              </a:spcBef>
              <a:spcAft>
                <a:spcPts val="0"/>
              </a:spcAft>
              <a:buSzPts val="2667"/>
              <a:buChar char="■"/>
              <a:defRPr sz="2666"/>
            </a:lvl6pPr>
            <a:lvl7pPr indent="-397933" lvl="6" marL="3200400">
              <a:spcBef>
                <a:spcPts val="0"/>
              </a:spcBef>
              <a:spcAft>
                <a:spcPts val="0"/>
              </a:spcAft>
              <a:buSzPts val="2667"/>
              <a:buChar char="●"/>
              <a:defRPr sz="2666"/>
            </a:lvl7pPr>
            <a:lvl8pPr indent="-397933" lvl="7" marL="3657600">
              <a:spcBef>
                <a:spcPts val="0"/>
              </a:spcBef>
              <a:spcAft>
                <a:spcPts val="0"/>
              </a:spcAft>
              <a:buSzPts val="2667"/>
              <a:buChar char="○"/>
              <a:defRPr sz="2666"/>
            </a:lvl8pPr>
            <a:lvl9pPr indent="-397933" lvl="8" marL="4114800">
              <a:spcBef>
                <a:spcPts val="0"/>
              </a:spcBef>
              <a:spcAft>
                <a:spcPts val="0"/>
              </a:spcAft>
              <a:buSzPts val="2667"/>
              <a:buChar char="■"/>
              <a:defRPr sz="2666"/>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7" name="Shape 17"/>
        <p:cNvGrpSpPr/>
        <p:nvPr/>
      </p:nvGrpSpPr>
      <p:grpSpPr>
        <a:xfrm>
          <a:off x="0" y="0"/>
          <a:ext cx="0" cy="0"/>
          <a:chOff x="0" y="0"/>
          <a:chExt cx="0" cy="0"/>
        </a:xfrm>
      </p:grpSpPr>
      <p:sp>
        <p:nvSpPr>
          <p:cNvPr id="18" name="Google Shape;18;p6"/>
          <p:cNvSpPr txBox="1"/>
          <p:nvPr>
            <p:ph idx="1" type="body"/>
          </p:nvPr>
        </p:nvSpPr>
        <p:spPr>
          <a:xfrm>
            <a:off x="304800" y="6705600"/>
            <a:ext cx="9550400" cy="609600"/>
          </a:xfrm>
          <a:prstGeom prst="rect">
            <a:avLst/>
          </a:prstGeom>
          <a:noFill/>
          <a:ln>
            <a:noFill/>
          </a:ln>
        </p:spPr>
        <p:txBody>
          <a:bodyPr anchorCtr="0" anchor="t" bIns="91425" lIns="91425" spcFirstLastPara="1" rIns="91425" wrap="square" tIns="91425">
            <a:noAutofit/>
          </a:bodyPr>
          <a:lstStyle>
            <a:lvl1pPr indent="-431800" lvl="0" marL="457200" algn="ctr">
              <a:spcBef>
                <a:spcPts val="0"/>
              </a:spcBef>
              <a:spcAft>
                <a:spcPts val="0"/>
              </a:spcAft>
              <a:buClr>
                <a:srgbClr val="C4DA39"/>
              </a:buClr>
              <a:buSzPts val="3200"/>
              <a:buChar char="●"/>
              <a:defRPr sz="3200">
                <a:solidFill>
                  <a:srgbClr val="C4DA39"/>
                </a:solidFill>
              </a:defRPr>
            </a:lvl1pPr>
            <a:lvl2pPr indent="-431800" lvl="1" marL="914400" algn="ctr">
              <a:spcBef>
                <a:spcPts val="0"/>
              </a:spcBef>
              <a:spcAft>
                <a:spcPts val="0"/>
              </a:spcAft>
              <a:buClr>
                <a:srgbClr val="C4DA39"/>
              </a:buClr>
              <a:buSzPts val="3200"/>
              <a:buChar char="○"/>
              <a:defRPr sz="3200">
                <a:solidFill>
                  <a:srgbClr val="C4DA39"/>
                </a:solidFill>
              </a:defRPr>
            </a:lvl2pPr>
            <a:lvl3pPr indent="-431800" lvl="2" marL="1371600" algn="ctr">
              <a:spcBef>
                <a:spcPts val="0"/>
              </a:spcBef>
              <a:spcAft>
                <a:spcPts val="0"/>
              </a:spcAft>
              <a:buClr>
                <a:srgbClr val="C4DA39"/>
              </a:buClr>
              <a:buSzPts val="3200"/>
              <a:buChar char="■"/>
              <a:defRPr sz="3200">
                <a:solidFill>
                  <a:srgbClr val="C4DA39"/>
                </a:solidFill>
              </a:defRPr>
            </a:lvl3pPr>
            <a:lvl4pPr indent="-431800" lvl="3" marL="1828800" algn="ctr">
              <a:spcBef>
                <a:spcPts val="0"/>
              </a:spcBef>
              <a:spcAft>
                <a:spcPts val="0"/>
              </a:spcAft>
              <a:buClr>
                <a:srgbClr val="C4DA39"/>
              </a:buClr>
              <a:buSzPts val="3200"/>
              <a:buChar char="●"/>
              <a:defRPr sz="3200">
                <a:solidFill>
                  <a:srgbClr val="C4DA39"/>
                </a:solidFill>
              </a:defRPr>
            </a:lvl4pPr>
            <a:lvl5pPr indent="-431800" lvl="4" marL="2286000" algn="ctr">
              <a:spcBef>
                <a:spcPts val="0"/>
              </a:spcBef>
              <a:spcAft>
                <a:spcPts val="0"/>
              </a:spcAft>
              <a:buClr>
                <a:srgbClr val="C4DA39"/>
              </a:buClr>
              <a:buSzPts val="3200"/>
              <a:buChar char="○"/>
              <a:defRPr sz="3200">
                <a:solidFill>
                  <a:srgbClr val="C4DA39"/>
                </a:solidFill>
              </a:defRPr>
            </a:lvl5pPr>
            <a:lvl6pPr indent="-431800" lvl="5" marL="2743200" algn="ctr">
              <a:spcBef>
                <a:spcPts val="0"/>
              </a:spcBef>
              <a:spcAft>
                <a:spcPts val="0"/>
              </a:spcAft>
              <a:buClr>
                <a:srgbClr val="C4DA39"/>
              </a:buClr>
              <a:buSzPts val="3200"/>
              <a:buChar char="■"/>
              <a:defRPr sz="3200">
                <a:solidFill>
                  <a:srgbClr val="C4DA39"/>
                </a:solidFill>
              </a:defRPr>
            </a:lvl6pPr>
            <a:lvl7pPr indent="-431800" lvl="6" marL="3200400" algn="ctr">
              <a:spcBef>
                <a:spcPts val="0"/>
              </a:spcBef>
              <a:spcAft>
                <a:spcPts val="0"/>
              </a:spcAft>
              <a:buClr>
                <a:srgbClr val="C4DA39"/>
              </a:buClr>
              <a:buSzPts val="3200"/>
              <a:buChar char="●"/>
              <a:defRPr sz="3200">
                <a:solidFill>
                  <a:srgbClr val="C4DA39"/>
                </a:solidFill>
              </a:defRPr>
            </a:lvl7pPr>
            <a:lvl8pPr indent="-431800" lvl="7" marL="3657600" algn="ctr">
              <a:spcBef>
                <a:spcPts val="0"/>
              </a:spcBef>
              <a:spcAft>
                <a:spcPts val="0"/>
              </a:spcAft>
              <a:buClr>
                <a:srgbClr val="C4DA39"/>
              </a:buClr>
              <a:buSzPts val="3200"/>
              <a:buChar char="○"/>
              <a:defRPr sz="3200">
                <a:solidFill>
                  <a:srgbClr val="C4DA39"/>
                </a:solidFill>
              </a:defRPr>
            </a:lvl8pPr>
            <a:lvl9pPr indent="-431800" lvl="8" marL="4114800" algn="ctr">
              <a:spcBef>
                <a:spcPts val="0"/>
              </a:spcBef>
              <a:spcAft>
                <a:spcPts val="0"/>
              </a:spcAft>
              <a:buClr>
                <a:srgbClr val="C4DA39"/>
              </a:buClr>
              <a:buSzPts val="3200"/>
              <a:buChar char="■"/>
              <a:defRPr sz="3200">
                <a:solidFill>
                  <a:srgbClr val="C4DA39"/>
                </a:solidFil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7.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 Id="rId3" Type="http://schemas.openxmlformats.org/officeDocument/2006/relationships/hyperlink" Target="http://www.youtube.com/watch?v=u13Li7uxpzA" TargetMode="External"/><Relationship Id="rId4" Type="http://schemas.openxmlformats.org/officeDocument/2006/relationships/image" Target="../media/image5.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 Id="rId3" Type="http://schemas.openxmlformats.org/officeDocument/2006/relationships/hyperlink" Target="http://www.youtube.com/watch?v=RlQPmCPZKPM" TargetMode="External"/><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hyperlink" Target="http://www.youtube.com/watch?v=a36WOKyqdm4" TargetMode="External"/><Relationship Id="rId4" Type="http://schemas.openxmlformats.org/officeDocument/2006/relationships/image" Target="../media/image9.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 Id="rId3" Type="http://schemas.openxmlformats.org/officeDocument/2006/relationships/hyperlink" Target="http://www.youtube.com/watch?v=4VWV8w1atxY" TargetMode="External"/><Relationship Id="rId4" Type="http://schemas.openxmlformats.org/officeDocument/2006/relationships/image" Target="../media/image4.jpg"/><Relationship Id="rId5" Type="http://schemas.openxmlformats.org/officeDocument/2006/relationships/hyperlink" Target="http://drive.google.com/file/d/1WEXFHjPCa875SgXvoMWyuEhwa9ZV62p0/view" TargetMode="External"/><Relationship Id="rId6"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 Id="rId3" Type="http://schemas.openxmlformats.org/officeDocument/2006/relationships/hyperlink" Target="http://www.youtube.com/watch?v=5H-Ja6PDQx4" TargetMode="Externa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 name="Shape 22"/>
        <p:cNvGrpSpPr/>
        <p:nvPr/>
      </p:nvGrpSpPr>
      <p:grpSpPr>
        <a:xfrm>
          <a:off x="0" y="0"/>
          <a:ext cx="0" cy="0"/>
          <a:chOff x="0" y="0"/>
          <a:chExt cx="0" cy="0"/>
        </a:xfrm>
      </p:grpSpPr>
      <p:sp>
        <p:nvSpPr>
          <p:cNvPr id="23" name="Google Shape;23;p7"/>
          <p:cNvSpPr txBox="1"/>
          <p:nvPr>
            <p:ph type="ctrTitle"/>
          </p:nvPr>
        </p:nvSpPr>
        <p:spPr>
          <a:xfrm>
            <a:off x="1027450" y="2907450"/>
            <a:ext cx="8399100" cy="1587600"/>
          </a:xfrm>
          <a:prstGeom prst="rect">
            <a:avLst/>
          </a:prstGeom>
        </p:spPr>
        <p:txBody>
          <a:bodyPr anchorCtr="0" anchor="t" bIns="38100" lIns="38100" spcFirstLastPara="1" rIns="38100" wrap="square" tIns="38100">
            <a:noAutofit/>
          </a:bodyPr>
          <a:lstStyle/>
          <a:p>
            <a:pPr indent="0" lvl="0" marL="0" rtl="0" algn="ctr">
              <a:lnSpc>
                <a:spcPct val="100000"/>
              </a:lnSpc>
              <a:spcBef>
                <a:spcPts val="0"/>
              </a:spcBef>
              <a:spcAft>
                <a:spcPts val="0"/>
              </a:spcAft>
              <a:buNone/>
            </a:pPr>
            <a:r>
              <a:rPr lang="en-US">
                <a:solidFill>
                  <a:srgbClr val="FF0000"/>
                </a:solidFill>
              </a:rPr>
              <a:t>Schaumburg Athletic Association - Baseball</a:t>
            </a:r>
            <a:endParaRPr sz="4800">
              <a:solidFill>
                <a:srgbClr val="FF0000"/>
              </a:solidFill>
              <a:latin typeface="Trebuchet MS"/>
              <a:ea typeface="Trebuchet MS"/>
              <a:cs typeface="Trebuchet MS"/>
              <a:sym typeface="Trebuchet MS"/>
            </a:endParaRPr>
          </a:p>
        </p:txBody>
      </p:sp>
      <p:sp>
        <p:nvSpPr>
          <p:cNvPr id="24" name="Google Shape;24;p7"/>
          <p:cNvSpPr txBox="1"/>
          <p:nvPr>
            <p:ph idx="1" type="subTitle"/>
          </p:nvPr>
        </p:nvSpPr>
        <p:spPr>
          <a:xfrm>
            <a:off x="1828800" y="4572000"/>
            <a:ext cx="6578600" cy="990600"/>
          </a:xfrm>
          <a:prstGeom prst="rect">
            <a:avLst/>
          </a:prstGeom>
        </p:spPr>
        <p:txBody>
          <a:bodyPr anchorCtr="0" anchor="t" bIns="38100" lIns="38100" spcFirstLastPara="1" rIns="38100" wrap="square" tIns="38100">
            <a:noAutofit/>
          </a:bodyPr>
          <a:lstStyle/>
          <a:p>
            <a:pPr indent="0" lvl="0" marL="0" rtl="0" algn="ctr">
              <a:lnSpc>
                <a:spcPct val="100000"/>
              </a:lnSpc>
              <a:spcBef>
                <a:spcPts val="0"/>
              </a:spcBef>
              <a:spcAft>
                <a:spcPts val="0"/>
              </a:spcAft>
              <a:buNone/>
            </a:pPr>
            <a:r>
              <a:rPr b="1" lang="en-US" sz="2500">
                <a:solidFill>
                  <a:srgbClr val="FFFF00"/>
                </a:solidFill>
              </a:rPr>
              <a:t>Hitting progression</a:t>
            </a:r>
            <a:endParaRPr b="1" sz="2500">
              <a:solidFill>
                <a:srgbClr val="FFFF00"/>
              </a:solidFill>
            </a:endParaRPr>
          </a:p>
          <a:p>
            <a:pPr indent="0" lvl="0" marL="0" rtl="0" algn="ctr">
              <a:lnSpc>
                <a:spcPct val="100000"/>
              </a:lnSpc>
              <a:spcBef>
                <a:spcPts val="0"/>
              </a:spcBef>
              <a:spcAft>
                <a:spcPts val="0"/>
              </a:spcAft>
              <a:buNone/>
            </a:pPr>
            <a:r>
              <a:rPr b="1" lang="en-US" sz="2500">
                <a:solidFill>
                  <a:srgbClr val="FFFF00"/>
                </a:solidFill>
              </a:rPr>
              <a:t>May be done off of tee, underhand, or live</a:t>
            </a:r>
            <a:endParaRPr b="1" sz="2500">
              <a:solidFill>
                <a:srgbClr val="FFFF00"/>
              </a:solidFill>
            </a:endParaRPr>
          </a:p>
        </p:txBody>
      </p:sp>
      <p:pic>
        <p:nvPicPr>
          <p:cNvPr id="25" name="Google Shape;25;p7"/>
          <p:cNvPicPr preferRelativeResize="0"/>
          <p:nvPr/>
        </p:nvPicPr>
        <p:blipFill>
          <a:blip r:embed="rId3">
            <a:alphaModFix/>
          </a:blip>
          <a:stretch>
            <a:fillRect/>
          </a:stretch>
        </p:blipFill>
        <p:spPr>
          <a:xfrm>
            <a:off x="1447225" y="1062800"/>
            <a:ext cx="1581150" cy="1581150"/>
          </a:xfrm>
          <a:prstGeom prst="rect">
            <a:avLst/>
          </a:prstGeom>
          <a:noFill/>
          <a:ln>
            <a:noFill/>
          </a:ln>
        </p:spPr>
      </p:pic>
      <p:pic>
        <p:nvPicPr>
          <p:cNvPr id="26" name="Google Shape;26;p7"/>
          <p:cNvPicPr preferRelativeResize="0"/>
          <p:nvPr/>
        </p:nvPicPr>
        <p:blipFill>
          <a:blip r:embed="rId4">
            <a:alphaModFix/>
          </a:blip>
          <a:stretch>
            <a:fillRect/>
          </a:stretch>
        </p:blipFill>
        <p:spPr>
          <a:xfrm>
            <a:off x="5973375" y="1062800"/>
            <a:ext cx="2507480" cy="1581150"/>
          </a:xfrm>
          <a:prstGeom prst="rect">
            <a:avLst/>
          </a:prstGeom>
          <a:noFill/>
          <a:ln>
            <a:noFill/>
          </a:ln>
        </p:spPr>
      </p:pic>
      <p:sp>
        <p:nvSpPr>
          <p:cNvPr id="27" name="Google Shape;27;p7"/>
          <p:cNvSpPr txBox="1"/>
          <p:nvPr/>
        </p:nvSpPr>
        <p:spPr>
          <a:xfrm>
            <a:off x="3731450" y="5436575"/>
            <a:ext cx="3796500" cy="677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3200"/>
              <a:t>   </a:t>
            </a:r>
            <a:r>
              <a:rPr lang="en-US" sz="3200"/>
              <a:t>Tony Tichy</a:t>
            </a:r>
            <a:endParaRPr sz="32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6"/>
          <p:cNvSpPr txBox="1"/>
          <p:nvPr>
            <p:ph type="title"/>
          </p:nvPr>
        </p:nvSpPr>
        <p:spPr>
          <a:xfrm>
            <a:off x="304800" y="609600"/>
            <a:ext cx="9550500" cy="914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a:solidFill>
                  <a:srgbClr val="FF0000"/>
                </a:solidFill>
              </a:rPr>
              <a:t>Back foot only</a:t>
            </a:r>
            <a:endParaRPr>
              <a:solidFill>
                <a:srgbClr val="FF0000"/>
              </a:solidFill>
            </a:endParaRPr>
          </a:p>
        </p:txBody>
      </p:sp>
      <p:sp>
        <p:nvSpPr>
          <p:cNvPr id="85" name="Google Shape;85;p16"/>
          <p:cNvSpPr txBox="1"/>
          <p:nvPr>
            <p:ph idx="1" type="body"/>
          </p:nvPr>
        </p:nvSpPr>
        <p:spPr>
          <a:xfrm>
            <a:off x="508000" y="1828800"/>
            <a:ext cx="4267200" cy="54864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a:p>
          <a:p>
            <a:pPr indent="0" lvl="0" marL="457200" rtl="0" algn="l">
              <a:spcBef>
                <a:spcPts val="0"/>
              </a:spcBef>
              <a:spcAft>
                <a:spcPts val="0"/>
              </a:spcAft>
              <a:buNone/>
            </a:pPr>
            <a:r>
              <a:t/>
            </a:r>
            <a:endParaRPr/>
          </a:p>
        </p:txBody>
      </p:sp>
      <p:sp>
        <p:nvSpPr>
          <p:cNvPr id="86" name="Google Shape;86;p16"/>
          <p:cNvSpPr txBox="1"/>
          <p:nvPr>
            <p:ph idx="2" type="body"/>
          </p:nvPr>
        </p:nvSpPr>
        <p:spPr>
          <a:xfrm>
            <a:off x="1309675" y="1524000"/>
            <a:ext cx="6184200" cy="5486400"/>
          </a:xfrm>
          <a:prstGeom prst="rect">
            <a:avLst/>
          </a:prstGeom>
        </p:spPr>
        <p:txBody>
          <a:bodyPr anchorCtr="0" anchor="t" bIns="91425" lIns="91425" spcFirstLastPara="1" rIns="91425" wrap="square" tIns="91425">
            <a:noAutofit/>
          </a:bodyPr>
          <a:lstStyle/>
          <a:p>
            <a:pPr indent="-397933" lvl="0" marL="457200" rtl="0" algn="l">
              <a:lnSpc>
                <a:spcPct val="200000"/>
              </a:lnSpc>
              <a:spcBef>
                <a:spcPts val="0"/>
              </a:spcBef>
              <a:spcAft>
                <a:spcPts val="0"/>
              </a:spcAft>
              <a:buSzPts val="2667"/>
              <a:buChar char="●"/>
            </a:pPr>
            <a:r>
              <a:rPr lang="en-US"/>
              <a:t>Swing starts from the back side</a:t>
            </a:r>
            <a:endParaRPr/>
          </a:p>
          <a:p>
            <a:pPr indent="-397933" lvl="0" marL="457200" rtl="0" algn="l">
              <a:lnSpc>
                <a:spcPct val="200000"/>
              </a:lnSpc>
              <a:spcBef>
                <a:spcPts val="0"/>
              </a:spcBef>
              <a:spcAft>
                <a:spcPts val="0"/>
              </a:spcAft>
              <a:buSzPts val="2667"/>
              <a:buChar char="●"/>
            </a:pPr>
            <a:r>
              <a:rPr lang="en-US"/>
              <a:t>Drive your back knee</a:t>
            </a:r>
            <a:endParaRPr/>
          </a:p>
          <a:p>
            <a:pPr indent="-397933" lvl="0" marL="457200" rtl="0" algn="l">
              <a:lnSpc>
                <a:spcPct val="200000"/>
              </a:lnSpc>
              <a:spcBef>
                <a:spcPts val="0"/>
              </a:spcBef>
              <a:spcAft>
                <a:spcPts val="0"/>
              </a:spcAft>
              <a:buSzPts val="2667"/>
              <a:buChar char="●"/>
            </a:pPr>
            <a:r>
              <a:rPr lang="en-US"/>
              <a:t>Maintain </a:t>
            </a:r>
            <a:r>
              <a:rPr lang="en-US"/>
              <a:t>balance</a:t>
            </a:r>
            <a:r>
              <a:rPr lang="en-US"/>
              <a:t> throughout swing</a:t>
            </a:r>
            <a:endParaRPr/>
          </a:p>
          <a:p>
            <a:pPr indent="-397933" lvl="0" marL="457200" rtl="0" algn="l">
              <a:lnSpc>
                <a:spcPct val="200000"/>
              </a:lnSpc>
              <a:spcBef>
                <a:spcPts val="0"/>
              </a:spcBef>
              <a:spcAft>
                <a:spcPts val="0"/>
              </a:spcAft>
              <a:buSzPts val="2667"/>
              <a:buChar char="●"/>
            </a:pPr>
            <a:r>
              <a:rPr lang="en-US"/>
              <a:t>Finish and hold</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7"/>
          <p:cNvSpPr txBox="1"/>
          <p:nvPr>
            <p:ph idx="1" type="body"/>
          </p:nvPr>
        </p:nvSpPr>
        <p:spPr>
          <a:xfrm>
            <a:off x="190200" y="5568925"/>
            <a:ext cx="9550500" cy="609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a:t>Back foot only</a:t>
            </a:r>
            <a:endParaRPr/>
          </a:p>
        </p:txBody>
      </p:sp>
      <p:pic>
        <p:nvPicPr>
          <p:cNvPr id="92" name="Google Shape;92;p17" title="Back foot only">
            <a:hlinkClick r:id="rId3"/>
          </p:cNvPr>
          <p:cNvPicPr preferRelativeResize="0"/>
          <p:nvPr/>
        </p:nvPicPr>
        <p:blipFill>
          <a:blip r:embed="rId4">
            <a:alphaModFix/>
          </a:blip>
          <a:stretch>
            <a:fillRect/>
          </a:stretch>
        </p:blipFill>
        <p:spPr>
          <a:xfrm>
            <a:off x="1818125" y="676075"/>
            <a:ext cx="6523775" cy="489285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8"/>
          <p:cNvSpPr txBox="1"/>
          <p:nvPr>
            <p:ph type="title"/>
          </p:nvPr>
        </p:nvSpPr>
        <p:spPr>
          <a:xfrm>
            <a:off x="304800" y="609600"/>
            <a:ext cx="9550500" cy="914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a:solidFill>
                  <a:srgbClr val="FF0000"/>
                </a:solidFill>
              </a:rPr>
              <a:t>Back Foot Only - 45 Degree Variation</a:t>
            </a:r>
            <a:endParaRPr>
              <a:solidFill>
                <a:srgbClr val="FF0000"/>
              </a:solidFill>
            </a:endParaRPr>
          </a:p>
        </p:txBody>
      </p:sp>
      <p:sp>
        <p:nvSpPr>
          <p:cNvPr id="98" name="Google Shape;98;p18"/>
          <p:cNvSpPr txBox="1"/>
          <p:nvPr>
            <p:ph idx="1" type="body"/>
          </p:nvPr>
        </p:nvSpPr>
        <p:spPr>
          <a:xfrm>
            <a:off x="508000" y="1828800"/>
            <a:ext cx="4267200" cy="54864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a:p>
          <a:p>
            <a:pPr indent="0" lvl="0" marL="457200" rtl="0" algn="l">
              <a:spcBef>
                <a:spcPts val="0"/>
              </a:spcBef>
              <a:spcAft>
                <a:spcPts val="0"/>
              </a:spcAft>
              <a:buNone/>
            </a:pPr>
            <a:r>
              <a:t/>
            </a:r>
            <a:endParaRPr/>
          </a:p>
        </p:txBody>
      </p:sp>
      <p:sp>
        <p:nvSpPr>
          <p:cNvPr id="99" name="Google Shape;99;p18"/>
          <p:cNvSpPr txBox="1"/>
          <p:nvPr>
            <p:ph idx="2" type="body"/>
          </p:nvPr>
        </p:nvSpPr>
        <p:spPr>
          <a:xfrm>
            <a:off x="1301650" y="1828800"/>
            <a:ext cx="7464300" cy="5486400"/>
          </a:xfrm>
          <a:prstGeom prst="rect">
            <a:avLst/>
          </a:prstGeom>
        </p:spPr>
        <p:txBody>
          <a:bodyPr anchorCtr="0" anchor="t" bIns="91425" lIns="91425" spcFirstLastPara="1" rIns="91425" wrap="square" tIns="91425">
            <a:noAutofit/>
          </a:bodyPr>
          <a:lstStyle/>
          <a:p>
            <a:pPr indent="-397933" lvl="0" marL="457200" rtl="0" algn="l">
              <a:lnSpc>
                <a:spcPct val="200000"/>
              </a:lnSpc>
              <a:spcBef>
                <a:spcPts val="0"/>
              </a:spcBef>
              <a:spcAft>
                <a:spcPts val="0"/>
              </a:spcAft>
              <a:buSzPts val="2667"/>
              <a:buChar char="●"/>
            </a:pPr>
            <a:r>
              <a:rPr lang="en-US"/>
              <a:t>Josh Donaldson’s favorite</a:t>
            </a:r>
            <a:endParaRPr/>
          </a:p>
          <a:p>
            <a:pPr indent="-397933" lvl="0" marL="457200" rtl="0" algn="l">
              <a:lnSpc>
                <a:spcPct val="200000"/>
              </a:lnSpc>
              <a:spcBef>
                <a:spcPts val="0"/>
              </a:spcBef>
              <a:spcAft>
                <a:spcPts val="0"/>
              </a:spcAft>
              <a:buSzPts val="2667"/>
              <a:buChar char="●"/>
            </a:pPr>
            <a:r>
              <a:rPr lang="en-US"/>
              <a:t>Front foot set in 45 degrees</a:t>
            </a:r>
            <a:endParaRPr/>
          </a:p>
          <a:p>
            <a:pPr indent="-397933" lvl="0" marL="457200" rtl="0" algn="l">
              <a:lnSpc>
                <a:spcPct val="200000"/>
              </a:lnSpc>
              <a:spcBef>
                <a:spcPts val="0"/>
              </a:spcBef>
              <a:spcAft>
                <a:spcPts val="0"/>
              </a:spcAft>
              <a:buSzPts val="2667"/>
              <a:buChar char="●"/>
            </a:pPr>
            <a:r>
              <a:rPr lang="en-US"/>
              <a:t>Feel your hips clear and move fast</a:t>
            </a:r>
            <a:endParaRPr/>
          </a:p>
          <a:p>
            <a:pPr indent="0" lvl="0" marL="0" rtl="0" algn="l">
              <a:lnSpc>
                <a:spcPct val="200000"/>
              </a:lnSpc>
              <a:spcBef>
                <a:spcPts val="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9"/>
          <p:cNvSpPr txBox="1"/>
          <p:nvPr>
            <p:ph idx="1" type="body"/>
          </p:nvPr>
        </p:nvSpPr>
        <p:spPr>
          <a:xfrm>
            <a:off x="224575" y="5660550"/>
            <a:ext cx="9550500" cy="609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a:t>Donaldson</a:t>
            </a:r>
            <a:endParaRPr/>
          </a:p>
        </p:txBody>
      </p:sp>
      <p:pic>
        <p:nvPicPr>
          <p:cNvPr id="105" name="Google Shape;105;p19" title="Donaldson">
            <a:hlinkClick r:id="rId3"/>
          </p:cNvPr>
          <p:cNvPicPr preferRelativeResize="0"/>
          <p:nvPr/>
        </p:nvPicPr>
        <p:blipFill>
          <a:blip r:embed="rId4">
            <a:alphaModFix/>
          </a:blip>
          <a:stretch>
            <a:fillRect/>
          </a:stretch>
        </p:blipFill>
        <p:spPr>
          <a:xfrm>
            <a:off x="1721663" y="623025"/>
            <a:ext cx="6716675" cy="50375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 name="Shape 31"/>
        <p:cNvGrpSpPr/>
        <p:nvPr/>
      </p:nvGrpSpPr>
      <p:grpSpPr>
        <a:xfrm>
          <a:off x="0" y="0"/>
          <a:ext cx="0" cy="0"/>
          <a:chOff x="0" y="0"/>
          <a:chExt cx="0" cy="0"/>
        </a:xfrm>
      </p:grpSpPr>
      <p:sp>
        <p:nvSpPr>
          <p:cNvPr id="32" name="Google Shape;32;p8"/>
          <p:cNvSpPr txBox="1"/>
          <p:nvPr>
            <p:ph idx="1" type="subTitle"/>
          </p:nvPr>
        </p:nvSpPr>
        <p:spPr>
          <a:xfrm>
            <a:off x="1828800" y="4572000"/>
            <a:ext cx="6502500" cy="914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a:t>Hitting Mission Statement</a:t>
            </a:r>
            <a:endParaRPr/>
          </a:p>
        </p:txBody>
      </p:sp>
      <p:sp>
        <p:nvSpPr>
          <p:cNvPr id="33" name="Google Shape;33;p8"/>
          <p:cNvSpPr txBox="1"/>
          <p:nvPr>
            <p:ph type="ctrTitle"/>
          </p:nvPr>
        </p:nvSpPr>
        <p:spPr>
          <a:xfrm>
            <a:off x="914400" y="1420875"/>
            <a:ext cx="8331300" cy="12192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a:solidFill>
                  <a:srgbClr val="FF0000"/>
                </a:solidFill>
              </a:rPr>
              <a:t>Quiet head, hands, and feet</a:t>
            </a:r>
            <a:endParaRPr>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 name="Shape 37"/>
        <p:cNvGrpSpPr/>
        <p:nvPr/>
      </p:nvGrpSpPr>
      <p:grpSpPr>
        <a:xfrm>
          <a:off x="0" y="0"/>
          <a:ext cx="0" cy="0"/>
          <a:chOff x="0" y="0"/>
          <a:chExt cx="0" cy="0"/>
        </a:xfrm>
      </p:grpSpPr>
      <p:sp>
        <p:nvSpPr>
          <p:cNvPr id="38" name="Google Shape;38;p9"/>
          <p:cNvSpPr txBox="1"/>
          <p:nvPr>
            <p:ph type="title"/>
          </p:nvPr>
        </p:nvSpPr>
        <p:spPr>
          <a:xfrm>
            <a:off x="304800" y="609600"/>
            <a:ext cx="9550500" cy="914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a:t> </a:t>
            </a:r>
            <a:r>
              <a:rPr lang="en-US">
                <a:solidFill>
                  <a:srgbClr val="FF0000"/>
                </a:solidFill>
              </a:rPr>
              <a:t>Hitting drills</a:t>
            </a:r>
            <a:endParaRPr>
              <a:solidFill>
                <a:srgbClr val="FF0000"/>
              </a:solidFill>
            </a:endParaRPr>
          </a:p>
        </p:txBody>
      </p:sp>
      <p:sp>
        <p:nvSpPr>
          <p:cNvPr id="39" name="Google Shape;39;p9"/>
          <p:cNvSpPr txBox="1"/>
          <p:nvPr>
            <p:ph idx="1" type="body"/>
          </p:nvPr>
        </p:nvSpPr>
        <p:spPr>
          <a:xfrm>
            <a:off x="508000" y="1765300"/>
            <a:ext cx="8934000" cy="5550000"/>
          </a:xfrm>
          <a:prstGeom prst="rect">
            <a:avLst/>
          </a:prstGeom>
        </p:spPr>
        <p:txBody>
          <a:bodyPr anchorCtr="0" anchor="t" bIns="91425" lIns="91425" spcFirstLastPara="1" rIns="91425" wrap="square" tIns="91425">
            <a:noAutofit/>
          </a:bodyPr>
          <a:lstStyle/>
          <a:p>
            <a:pPr indent="-397933" lvl="0" marL="457200" rtl="0" algn="l">
              <a:lnSpc>
                <a:spcPct val="200000"/>
              </a:lnSpc>
              <a:spcBef>
                <a:spcPts val="0"/>
              </a:spcBef>
              <a:spcAft>
                <a:spcPts val="0"/>
              </a:spcAft>
              <a:buSzPts val="2667"/>
              <a:buAutoNum type="arabicPeriod"/>
            </a:pPr>
            <a:r>
              <a:rPr lang="en-US"/>
              <a:t>Stork </a:t>
            </a:r>
            <a:endParaRPr/>
          </a:p>
          <a:p>
            <a:pPr indent="-397933" lvl="0" marL="457200" rtl="0" algn="l">
              <a:lnSpc>
                <a:spcPct val="200000"/>
              </a:lnSpc>
              <a:spcBef>
                <a:spcPts val="0"/>
              </a:spcBef>
              <a:spcAft>
                <a:spcPts val="0"/>
              </a:spcAft>
              <a:buSzPts val="2667"/>
              <a:buAutoNum type="arabicPeriod"/>
            </a:pPr>
            <a:r>
              <a:rPr lang="en-US"/>
              <a:t>No feet </a:t>
            </a:r>
            <a:endParaRPr/>
          </a:p>
          <a:p>
            <a:pPr indent="-397933" lvl="0" marL="457200" rtl="0" algn="l">
              <a:lnSpc>
                <a:spcPct val="200000"/>
              </a:lnSpc>
              <a:spcBef>
                <a:spcPts val="0"/>
              </a:spcBef>
              <a:spcAft>
                <a:spcPts val="0"/>
              </a:spcAft>
              <a:buSzPts val="2667"/>
              <a:buAutoNum type="arabicPeriod"/>
            </a:pPr>
            <a:r>
              <a:rPr lang="en-US"/>
              <a:t>45 degree open</a:t>
            </a:r>
            <a:endParaRPr/>
          </a:p>
          <a:p>
            <a:pPr indent="-397933" lvl="0" marL="457200" rtl="0" algn="l">
              <a:lnSpc>
                <a:spcPct val="200000"/>
              </a:lnSpc>
              <a:spcBef>
                <a:spcPts val="0"/>
              </a:spcBef>
              <a:spcAft>
                <a:spcPts val="0"/>
              </a:spcAft>
              <a:buSzPts val="2667"/>
              <a:buAutoNum type="arabicPeriod"/>
            </a:pPr>
            <a:r>
              <a:rPr lang="en-US"/>
              <a:t>Back foot only</a:t>
            </a:r>
            <a:endParaRPr/>
          </a:p>
          <a:p>
            <a:pPr indent="-397933" lvl="0" marL="457200" rtl="0" algn="l">
              <a:lnSpc>
                <a:spcPct val="200000"/>
              </a:lnSpc>
              <a:spcBef>
                <a:spcPts val="0"/>
              </a:spcBef>
              <a:spcAft>
                <a:spcPts val="0"/>
              </a:spcAft>
              <a:buSzPts val="2667"/>
              <a:buAutoNum type="arabicPeriod"/>
            </a:pPr>
            <a:r>
              <a:rPr lang="en-US"/>
              <a:t>Back Foot Only - 45 Degree Variation</a:t>
            </a:r>
            <a:endParaRPr/>
          </a:p>
          <a:p>
            <a:pPr indent="0" lvl="0" marL="45720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 name="Shape 43"/>
        <p:cNvGrpSpPr/>
        <p:nvPr/>
      </p:nvGrpSpPr>
      <p:grpSpPr>
        <a:xfrm>
          <a:off x="0" y="0"/>
          <a:ext cx="0" cy="0"/>
          <a:chOff x="0" y="0"/>
          <a:chExt cx="0" cy="0"/>
        </a:xfrm>
      </p:grpSpPr>
      <p:sp>
        <p:nvSpPr>
          <p:cNvPr id="44" name="Google Shape;44;p10"/>
          <p:cNvSpPr txBox="1"/>
          <p:nvPr>
            <p:ph type="title"/>
          </p:nvPr>
        </p:nvSpPr>
        <p:spPr>
          <a:xfrm>
            <a:off x="304800" y="609600"/>
            <a:ext cx="9550500" cy="914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a:solidFill>
                  <a:srgbClr val="FF0000"/>
                </a:solidFill>
              </a:rPr>
              <a:t>Stork</a:t>
            </a:r>
            <a:endParaRPr>
              <a:solidFill>
                <a:srgbClr val="FF0000"/>
              </a:solidFill>
            </a:endParaRPr>
          </a:p>
        </p:txBody>
      </p:sp>
      <p:sp>
        <p:nvSpPr>
          <p:cNvPr id="45" name="Google Shape;45;p10"/>
          <p:cNvSpPr txBox="1"/>
          <p:nvPr>
            <p:ph idx="1" type="body"/>
          </p:nvPr>
        </p:nvSpPr>
        <p:spPr>
          <a:xfrm>
            <a:off x="508000" y="1828800"/>
            <a:ext cx="4267200" cy="54864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a:p>
          <a:p>
            <a:pPr indent="0" lvl="0" marL="457200" rtl="0" algn="l">
              <a:spcBef>
                <a:spcPts val="0"/>
              </a:spcBef>
              <a:spcAft>
                <a:spcPts val="0"/>
              </a:spcAft>
              <a:buNone/>
            </a:pPr>
            <a:r>
              <a:t/>
            </a:r>
            <a:endParaRPr/>
          </a:p>
        </p:txBody>
      </p:sp>
      <p:sp>
        <p:nvSpPr>
          <p:cNvPr id="46" name="Google Shape;46;p10"/>
          <p:cNvSpPr txBox="1"/>
          <p:nvPr>
            <p:ph idx="2" type="body"/>
          </p:nvPr>
        </p:nvSpPr>
        <p:spPr>
          <a:xfrm>
            <a:off x="983725" y="1524000"/>
            <a:ext cx="4267200" cy="5486400"/>
          </a:xfrm>
          <a:prstGeom prst="rect">
            <a:avLst/>
          </a:prstGeom>
        </p:spPr>
        <p:txBody>
          <a:bodyPr anchorCtr="0" anchor="t" bIns="91425" lIns="91425" spcFirstLastPara="1" rIns="91425" wrap="square" tIns="91425">
            <a:noAutofit/>
          </a:bodyPr>
          <a:lstStyle/>
          <a:p>
            <a:pPr indent="-397933" lvl="0" marL="457200" rtl="0" algn="l">
              <a:lnSpc>
                <a:spcPct val="200000"/>
              </a:lnSpc>
              <a:spcBef>
                <a:spcPts val="0"/>
              </a:spcBef>
              <a:spcAft>
                <a:spcPts val="0"/>
              </a:spcAft>
              <a:buSzPts val="2667"/>
              <a:buChar char="●"/>
            </a:pPr>
            <a:r>
              <a:rPr lang="en-US"/>
              <a:t>A stolen golf drill!</a:t>
            </a:r>
            <a:endParaRPr/>
          </a:p>
          <a:p>
            <a:pPr indent="-397933" lvl="0" marL="457200" rtl="0" algn="l">
              <a:lnSpc>
                <a:spcPct val="200000"/>
              </a:lnSpc>
              <a:spcBef>
                <a:spcPts val="0"/>
              </a:spcBef>
              <a:spcAft>
                <a:spcPts val="0"/>
              </a:spcAft>
              <a:buSzPts val="2667"/>
              <a:buChar char="●"/>
            </a:pPr>
            <a:r>
              <a:rPr lang="en-US"/>
              <a:t>Focus on balance</a:t>
            </a:r>
            <a:endParaRPr/>
          </a:p>
          <a:p>
            <a:pPr indent="-397933" lvl="0" marL="457200" rtl="0" algn="l">
              <a:lnSpc>
                <a:spcPct val="200000"/>
              </a:lnSpc>
              <a:spcBef>
                <a:spcPts val="0"/>
              </a:spcBef>
              <a:spcAft>
                <a:spcPts val="0"/>
              </a:spcAft>
              <a:buSzPts val="2667"/>
              <a:buChar char="●"/>
            </a:pPr>
            <a:r>
              <a:rPr lang="en-US"/>
              <a:t>Staying quiet</a:t>
            </a:r>
            <a:endParaRPr/>
          </a:p>
          <a:p>
            <a:pPr indent="-397933" lvl="0" marL="457200" rtl="0" algn="l">
              <a:lnSpc>
                <a:spcPct val="200000"/>
              </a:lnSpc>
              <a:spcBef>
                <a:spcPts val="0"/>
              </a:spcBef>
              <a:spcAft>
                <a:spcPts val="0"/>
              </a:spcAft>
              <a:buSzPts val="2667"/>
              <a:buChar char="●"/>
            </a:pPr>
            <a:r>
              <a:rPr lang="en-US"/>
              <a:t>Good path</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sp>
        <p:nvSpPr>
          <p:cNvPr id="51" name="Google Shape;51;p11"/>
          <p:cNvSpPr txBox="1"/>
          <p:nvPr>
            <p:ph idx="1" type="body"/>
          </p:nvPr>
        </p:nvSpPr>
        <p:spPr>
          <a:xfrm>
            <a:off x="167275" y="5674325"/>
            <a:ext cx="9550500" cy="609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a:t>Stork drill</a:t>
            </a:r>
            <a:endParaRPr/>
          </a:p>
        </p:txBody>
      </p:sp>
      <p:pic>
        <p:nvPicPr>
          <p:cNvPr id="52" name="Google Shape;52;p11" title="Stork drill">
            <a:hlinkClick r:id="rId3"/>
          </p:cNvPr>
          <p:cNvPicPr preferRelativeResize="0"/>
          <p:nvPr/>
        </p:nvPicPr>
        <p:blipFill>
          <a:blip r:embed="rId4">
            <a:alphaModFix/>
          </a:blip>
          <a:stretch>
            <a:fillRect/>
          </a:stretch>
        </p:blipFill>
        <p:spPr>
          <a:xfrm>
            <a:off x="1714763" y="676350"/>
            <a:ext cx="6730475" cy="50478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 name="Shape 56"/>
        <p:cNvGrpSpPr/>
        <p:nvPr/>
      </p:nvGrpSpPr>
      <p:grpSpPr>
        <a:xfrm>
          <a:off x="0" y="0"/>
          <a:ext cx="0" cy="0"/>
          <a:chOff x="0" y="0"/>
          <a:chExt cx="0" cy="0"/>
        </a:xfrm>
      </p:grpSpPr>
      <p:sp>
        <p:nvSpPr>
          <p:cNvPr id="57" name="Google Shape;57;p12"/>
          <p:cNvSpPr txBox="1"/>
          <p:nvPr>
            <p:ph type="title"/>
          </p:nvPr>
        </p:nvSpPr>
        <p:spPr>
          <a:xfrm>
            <a:off x="304800" y="609600"/>
            <a:ext cx="9550500" cy="914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a:solidFill>
                  <a:srgbClr val="FF0000"/>
                </a:solidFill>
              </a:rPr>
              <a:t>No feet</a:t>
            </a:r>
            <a:r>
              <a:rPr lang="en-US"/>
              <a:t> </a:t>
            </a:r>
            <a:endParaRPr/>
          </a:p>
        </p:txBody>
      </p:sp>
      <p:sp>
        <p:nvSpPr>
          <p:cNvPr id="58" name="Google Shape;58;p12"/>
          <p:cNvSpPr txBox="1"/>
          <p:nvPr>
            <p:ph idx="1" type="body"/>
          </p:nvPr>
        </p:nvSpPr>
        <p:spPr>
          <a:xfrm>
            <a:off x="508000" y="1828800"/>
            <a:ext cx="4267200" cy="54864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a:p>
          <a:p>
            <a:pPr indent="0" lvl="0" marL="457200" rtl="0" algn="l">
              <a:spcBef>
                <a:spcPts val="0"/>
              </a:spcBef>
              <a:spcAft>
                <a:spcPts val="0"/>
              </a:spcAft>
              <a:buNone/>
            </a:pPr>
            <a:r>
              <a:t/>
            </a:r>
            <a:endParaRPr/>
          </a:p>
        </p:txBody>
      </p:sp>
      <p:sp>
        <p:nvSpPr>
          <p:cNvPr id="59" name="Google Shape;59;p12"/>
          <p:cNvSpPr txBox="1"/>
          <p:nvPr>
            <p:ph idx="2" type="body"/>
          </p:nvPr>
        </p:nvSpPr>
        <p:spPr>
          <a:xfrm>
            <a:off x="1114050" y="1634850"/>
            <a:ext cx="5142300" cy="5486400"/>
          </a:xfrm>
          <a:prstGeom prst="rect">
            <a:avLst/>
          </a:prstGeom>
        </p:spPr>
        <p:txBody>
          <a:bodyPr anchorCtr="0" anchor="t" bIns="91425" lIns="91425" spcFirstLastPara="1" rIns="91425" wrap="square" tIns="91425">
            <a:noAutofit/>
          </a:bodyPr>
          <a:lstStyle/>
          <a:p>
            <a:pPr indent="-397933" lvl="0" marL="457200" rtl="0" algn="l">
              <a:lnSpc>
                <a:spcPct val="200000"/>
              </a:lnSpc>
              <a:spcBef>
                <a:spcPts val="0"/>
              </a:spcBef>
              <a:spcAft>
                <a:spcPts val="0"/>
              </a:spcAft>
              <a:buSzPts val="2667"/>
              <a:buChar char="●"/>
            </a:pPr>
            <a:r>
              <a:rPr lang="en-US"/>
              <a:t>Same focus as stork drill</a:t>
            </a:r>
            <a:endParaRPr/>
          </a:p>
          <a:p>
            <a:pPr indent="-397933" lvl="0" marL="457200" rtl="0" algn="l">
              <a:lnSpc>
                <a:spcPct val="200000"/>
              </a:lnSpc>
              <a:spcBef>
                <a:spcPts val="0"/>
              </a:spcBef>
              <a:spcAft>
                <a:spcPts val="0"/>
              </a:spcAft>
              <a:buSzPts val="2667"/>
              <a:buChar char="●"/>
            </a:pPr>
            <a:r>
              <a:rPr lang="en-US"/>
              <a:t>Sink into your legs</a:t>
            </a:r>
            <a:endParaRPr/>
          </a:p>
          <a:p>
            <a:pPr indent="-397933" lvl="0" marL="457200" rtl="0" algn="l">
              <a:lnSpc>
                <a:spcPct val="200000"/>
              </a:lnSpc>
              <a:spcBef>
                <a:spcPts val="0"/>
              </a:spcBef>
              <a:spcAft>
                <a:spcPts val="0"/>
              </a:spcAft>
              <a:buSzPts val="2667"/>
              <a:buChar char="●"/>
            </a:pPr>
            <a:r>
              <a:rPr lang="en-US"/>
              <a:t>Jim Thome’s favorite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3"/>
          <p:cNvSpPr txBox="1"/>
          <p:nvPr>
            <p:ph idx="1" type="body"/>
          </p:nvPr>
        </p:nvSpPr>
        <p:spPr>
          <a:xfrm>
            <a:off x="0" y="5489300"/>
            <a:ext cx="9550500" cy="609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a:t>No feet</a:t>
            </a:r>
            <a:endParaRPr/>
          </a:p>
        </p:txBody>
      </p:sp>
      <p:pic>
        <p:nvPicPr>
          <p:cNvPr id="65" name="Google Shape;65;p13" title="No feet">
            <a:hlinkClick r:id="rId3"/>
          </p:cNvPr>
          <p:cNvPicPr preferRelativeResize="0"/>
          <p:nvPr/>
        </p:nvPicPr>
        <p:blipFill>
          <a:blip r:embed="rId4">
            <a:alphaModFix/>
          </a:blip>
          <a:stretch>
            <a:fillRect/>
          </a:stretch>
        </p:blipFill>
        <p:spPr>
          <a:xfrm>
            <a:off x="5051725" y="1777273"/>
            <a:ext cx="4673600" cy="3505177"/>
          </a:xfrm>
          <a:prstGeom prst="rect">
            <a:avLst/>
          </a:prstGeom>
          <a:noFill/>
          <a:ln>
            <a:noFill/>
          </a:ln>
        </p:spPr>
      </p:pic>
      <p:pic>
        <p:nvPicPr>
          <p:cNvPr id="66" name="Google Shape;66;p13" title="Jim_Thome_Flat_Foot_Drill.mp4">
            <a:hlinkClick r:id="rId5"/>
          </p:cNvPr>
          <p:cNvPicPr preferRelativeResize="0"/>
          <p:nvPr/>
        </p:nvPicPr>
        <p:blipFill>
          <a:blip r:embed="rId6">
            <a:alphaModFix/>
          </a:blip>
          <a:stretch>
            <a:fillRect/>
          </a:stretch>
        </p:blipFill>
        <p:spPr>
          <a:xfrm>
            <a:off x="378125" y="1777258"/>
            <a:ext cx="4673600" cy="3505217"/>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
                                        </p:tgtEl>
                                        <p:attrNameLst>
                                          <p:attrName>style.visibility</p:attrName>
                                        </p:attrNameLst>
                                      </p:cBhvr>
                                      <p:to>
                                        <p:strVal val="visible"/>
                                      </p:to>
                                    </p:set>
                                    <p:animEffect filter="fade" transition="in">
                                      <p:cBhvr>
                                        <p:cTn dur="1000"/>
                                        <p:tgtEl>
                                          <p:spTgt spid="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4"/>
          <p:cNvSpPr txBox="1"/>
          <p:nvPr>
            <p:ph type="title"/>
          </p:nvPr>
        </p:nvSpPr>
        <p:spPr>
          <a:xfrm>
            <a:off x="304800" y="609600"/>
            <a:ext cx="9550500" cy="914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a:solidFill>
                  <a:srgbClr val="FF0000"/>
                </a:solidFill>
              </a:rPr>
              <a:t>45 degree open</a:t>
            </a:r>
            <a:endParaRPr>
              <a:solidFill>
                <a:srgbClr val="FF0000"/>
              </a:solidFill>
            </a:endParaRPr>
          </a:p>
        </p:txBody>
      </p:sp>
      <p:sp>
        <p:nvSpPr>
          <p:cNvPr id="72" name="Google Shape;72;p14"/>
          <p:cNvSpPr txBox="1"/>
          <p:nvPr>
            <p:ph idx="1" type="body"/>
          </p:nvPr>
        </p:nvSpPr>
        <p:spPr>
          <a:xfrm>
            <a:off x="508000" y="1828800"/>
            <a:ext cx="4267200" cy="54864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t/>
            </a:r>
            <a:endParaRPr/>
          </a:p>
          <a:p>
            <a:pPr indent="0" lvl="0" marL="457200" rtl="0" algn="l">
              <a:spcBef>
                <a:spcPts val="0"/>
              </a:spcBef>
              <a:spcAft>
                <a:spcPts val="0"/>
              </a:spcAft>
              <a:buNone/>
            </a:pPr>
            <a:r>
              <a:t/>
            </a:r>
            <a:endParaRPr/>
          </a:p>
        </p:txBody>
      </p:sp>
      <p:sp>
        <p:nvSpPr>
          <p:cNvPr id="73" name="Google Shape;73;p14"/>
          <p:cNvSpPr txBox="1"/>
          <p:nvPr>
            <p:ph idx="2" type="body"/>
          </p:nvPr>
        </p:nvSpPr>
        <p:spPr>
          <a:xfrm>
            <a:off x="1293675" y="1879200"/>
            <a:ext cx="6303300" cy="5486400"/>
          </a:xfrm>
          <a:prstGeom prst="rect">
            <a:avLst/>
          </a:prstGeom>
        </p:spPr>
        <p:txBody>
          <a:bodyPr anchorCtr="0" anchor="t" bIns="91425" lIns="91425" spcFirstLastPara="1" rIns="91425" wrap="square" tIns="91425">
            <a:noAutofit/>
          </a:bodyPr>
          <a:lstStyle/>
          <a:p>
            <a:pPr indent="-397933" lvl="0" marL="457200" rtl="0" algn="l">
              <a:lnSpc>
                <a:spcPct val="200000"/>
              </a:lnSpc>
              <a:spcBef>
                <a:spcPts val="0"/>
              </a:spcBef>
              <a:spcAft>
                <a:spcPts val="0"/>
              </a:spcAft>
              <a:buSzPts val="2667"/>
              <a:buChar char="●"/>
            </a:pPr>
            <a:r>
              <a:rPr lang="en-US"/>
              <a:t>Focus on hand path</a:t>
            </a:r>
            <a:endParaRPr/>
          </a:p>
          <a:p>
            <a:pPr indent="-397933" lvl="0" marL="457200" rtl="0" algn="l">
              <a:lnSpc>
                <a:spcPct val="200000"/>
              </a:lnSpc>
              <a:spcBef>
                <a:spcPts val="0"/>
              </a:spcBef>
              <a:spcAft>
                <a:spcPts val="0"/>
              </a:spcAft>
              <a:buSzPts val="2667"/>
              <a:buChar char="●"/>
            </a:pPr>
            <a:r>
              <a:rPr lang="en-US"/>
              <a:t>Connecting elbow to side</a:t>
            </a:r>
            <a:endParaRPr/>
          </a:p>
          <a:p>
            <a:pPr indent="-397933" lvl="0" marL="457200" rtl="0" algn="l">
              <a:lnSpc>
                <a:spcPct val="200000"/>
              </a:lnSpc>
              <a:spcBef>
                <a:spcPts val="0"/>
              </a:spcBef>
              <a:spcAft>
                <a:spcPts val="0"/>
              </a:spcAft>
              <a:buSzPts val="2667"/>
              <a:buChar char="●"/>
            </a:pPr>
            <a:r>
              <a:rPr lang="en-US"/>
              <a:t>Drive ball up the middle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5"/>
          <p:cNvSpPr txBox="1"/>
          <p:nvPr>
            <p:ph idx="1" type="body"/>
          </p:nvPr>
        </p:nvSpPr>
        <p:spPr>
          <a:xfrm>
            <a:off x="304750" y="5571200"/>
            <a:ext cx="9550500" cy="609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US"/>
              <a:t>45 degree open</a:t>
            </a:r>
            <a:endParaRPr/>
          </a:p>
        </p:txBody>
      </p:sp>
      <p:pic>
        <p:nvPicPr>
          <p:cNvPr id="79" name="Google Shape;79;p15" title="45 degree">
            <a:hlinkClick r:id="rId3"/>
          </p:cNvPr>
          <p:cNvPicPr preferRelativeResize="0"/>
          <p:nvPr/>
        </p:nvPicPr>
        <p:blipFill>
          <a:blip r:embed="rId4">
            <a:alphaModFix/>
          </a:blip>
          <a:stretch>
            <a:fillRect/>
          </a:stretch>
        </p:blipFill>
        <p:spPr>
          <a:xfrm>
            <a:off x="1753863" y="627825"/>
            <a:ext cx="6652276" cy="49892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a:themeElements>
    <a:clrScheme name="grass">
      <a:dk1>
        <a:srgbClr val="000000"/>
      </a:dk1>
      <a:lt1>
        <a:srgbClr val="FFFFFF"/>
      </a:lt1>
      <a:dk2>
        <a:srgbClr val="073763"/>
      </a:dk2>
      <a:lt2>
        <a:srgbClr val="CFE2F3"/>
      </a:lt2>
      <a:accent1>
        <a:srgbClr val="404040"/>
      </a:accent1>
      <a:accent2>
        <a:srgbClr val="808080"/>
      </a:accent2>
      <a:accent3>
        <a:srgbClr val="C0C0C0"/>
      </a:accent3>
      <a:accent4>
        <a:srgbClr val="396187"/>
      </a:accent4>
      <a:accent5>
        <a:srgbClr val="6B8CAB"/>
      </a:accent5>
      <a:accent6>
        <a:srgbClr val="9DB7CF"/>
      </a:accent6>
      <a:hlink>
        <a:srgbClr val="0000EE"/>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